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5854700" cy="3295650"/>
  <p:notesSz cx="5854700" cy="329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102" y="1021651"/>
            <a:ext cx="4976495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735" y="131826"/>
            <a:ext cx="5269230" cy="527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88"/>
            <a:ext cx="5852159" cy="312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2608"/>
            <a:ext cx="5852159" cy="299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2608"/>
            <a:ext cx="5852159" cy="299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88"/>
            <a:ext cx="5852159" cy="312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88"/>
            <a:ext cx="5852159" cy="312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88"/>
            <a:ext cx="5852159" cy="312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88"/>
            <a:ext cx="5852159" cy="312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88"/>
            <a:ext cx="5852159" cy="312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072"/>
            <a:ext cx="5852159" cy="3096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2018-10-08T15:09:52Z</dcterms:created>
  <dcterms:modified xsi:type="dcterms:W3CDTF">2018-10-08T15:09:52Z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Creator">
    <vt:lpwstr>PDF Presentation Adobe Photoshop CC</vt:lpwstr>
  </property>
  <property fmtid="{D5CDD505-2E9C-101B-9397-08002B2CF9AE}" pid="4" name="LastSaved">
    <vt:filetime>2018-10-08T00:00:00Z</vt:filetime>
  </property>
</Properties>
</file>