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8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8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669"/>
    <a:srgbClr val="F5B027"/>
    <a:srgbClr val="254C9B"/>
    <a:srgbClr val="9DCE9B"/>
    <a:srgbClr val="EB761B"/>
    <a:srgbClr val="E8481B"/>
    <a:srgbClr val="38A136"/>
    <a:srgbClr val="223A7D"/>
    <a:srgbClr val="F6AE29"/>
    <a:srgbClr val="2C4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201096" y="4900004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9D1C2-0C5C-7926-642F-EA7BB619F9D8}"/>
              </a:ext>
            </a:extLst>
          </p:cNvPr>
          <p:cNvSpPr txBox="1"/>
          <p:nvPr/>
        </p:nvSpPr>
        <p:spPr>
          <a:xfrm>
            <a:off x="877790" y="5439676"/>
            <a:ext cx="19143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Полторацкая Н.Л.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Веселовский К.О.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Репина Г.А.</a:t>
            </a:r>
          </a:p>
          <a:p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0E7C6-70B7-24CA-215B-C40F2DAFC9E6}"/>
              </a:ext>
            </a:extLst>
          </p:cNvPr>
          <p:cNvSpPr txBox="1"/>
          <p:nvPr/>
        </p:nvSpPr>
        <p:spPr>
          <a:xfrm>
            <a:off x="831191" y="2074102"/>
            <a:ext cx="10883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ОГБПОУ «Смоленский педагогический колледж»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877790" y="3917150"/>
            <a:ext cx="54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Учебная мини-фирма «Полиграф и Я»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23FA8-529B-CA18-E166-6FEA437D6783}"/>
              </a:ext>
            </a:extLst>
          </p:cNvPr>
          <p:cNvSpPr txBox="1"/>
          <p:nvPr/>
        </p:nvSpPr>
        <p:spPr>
          <a:xfrm>
            <a:off x="877790" y="4476345"/>
            <a:ext cx="464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Волонтёрская работа по сопровождению обучающихся в условиях инклюзивного образования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1719-83B2-4DA6-BE94-94DF9516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УФ «Полиграф и Я». </a:t>
            </a:r>
            <a:br>
              <a:rPr lang="ru-RU" sz="4400" b="1" dirty="0">
                <a:solidFill>
                  <a:srgbClr val="223A7D"/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Шедевры моими глазами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41454D-9ADA-4AE3-896C-2E8FB965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6042D-D5EF-47C4-A8C5-02560C4F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1690688"/>
            <a:ext cx="5557617" cy="32103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844A4-C831-4A73-AF9B-B2DE5D730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8"/>
          <a:stretch/>
        </p:blipFill>
        <p:spPr>
          <a:xfrm>
            <a:off x="4071729" y="2941361"/>
            <a:ext cx="3823025" cy="37801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0F3672-8814-4708-9BB5-90D9D686E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r="10901"/>
          <a:stretch/>
        </p:blipFill>
        <p:spPr>
          <a:xfrm>
            <a:off x="7676093" y="1691824"/>
            <a:ext cx="4224360" cy="30454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4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72C8F3-D53C-4B97-8D2F-FC1D177B7C62}"/>
              </a:ext>
            </a:extLst>
          </p:cNvPr>
          <p:cNvGrpSpPr/>
          <p:nvPr/>
        </p:nvGrpSpPr>
        <p:grpSpPr>
          <a:xfrm>
            <a:off x="0" y="1060806"/>
            <a:ext cx="12192000" cy="5797194"/>
            <a:chOff x="0" y="1060806"/>
            <a:chExt cx="12192000" cy="579719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E064B8A-2C49-46CE-9C45-0629531153CF}"/>
                </a:ext>
              </a:extLst>
            </p:cNvPr>
            <p:cNvSpPr/>
            <p:nvPr/>
          </p:nvSpPr>
          <p:spPr>
            <a:xfrm>
              <a:off x="2" y="2261453"/>
              <a:ext cx="4593541" cy="4596547"/>
            </a:xfrm>
            <a:prstGeom prst="rect">
              <a:avLst/>
            </a:prstGeom>
            <a:solidFill>
              <a:srgbClr val="F6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5A8450-4AF9-4D56-B1AB-08B3DF8C3016}"/>
                </a:ext>
              </a:extLst>
            </p:cNvPr>
            <p:cNvSpPr/>
            <p:nvPr/>
          </p:nvSpPr>
          <p:spPr>
            <a:xfrm>
              <a:off x="0" y="1060806"/>
              <a:ext cx="12192000" cy="1200647"/>
            </a:xfrm>
            <a:prstGeom prst="rect">
              <a:avLst/>
            </a:prstGeom>
            <a:solidFill>
              <a:srgbClr val="F6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19C9E-E5D7-4DBA-B0E6-54B3B463A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"/>
          <a:stretch/>
        </p:blipFill>
        <p:spPr>
          <a:xfrm>
            <a:off x="271400" y="137518"/>
            <a:ext cx="5529840" cy="33111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5E5B5C-1B01-4AB0-80A1-6D118E9C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/>
          <a:stretch/>
        </p:blipFill>
        <p:spPr>
          <a:xfrm>
            <a:off x="271400" y="3573218"/>
            <a:ext cx="3829313" cy="2881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E71C22-6E98-4E66-8770-191FFBBE0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324" r="4396" b="23369"/>
          <a:stretch/>
        </p:blipFill>
        <p:spPr>
          <a:xfrm>
            <a:off x="9038608" y="19353"/>
            <a:ext cx="2945946" cy="34293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F07ECA-3A9F-4B66-B913-1D9FB3AC12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t="57668" r="39145" b="29368"/>
          <a:stretch/>
        </p:blipFill>
        <p:spPr>
          <a:xfrm>
            <a:off x="5424237" y="3264048"/>
            <a:ext cx="5832492" cy="32876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79507" cy="38422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9" y="448850"/>
            <a:ext cx="4506768" cy="60101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20" y="2306027"/>
            <a:ext cx="3413980" cy="45519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165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235387"/>
            <a:ext cx="4303414" cy="32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43" y="240893"/>
            <a:ext cx="4194772" cy="314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2" y="930242"/>
            <a:ext cx="2450471" cy="183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02" y="3526373"/>
            <a:ext cx="4016719" cy="301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99" y="3984342"/>
            <a:ext cx="2733392" cy="205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0" y="3984342"/>
            <a:ext cx="2723584" cy="204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595866"/>
            <a:ext cx="759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Проект «Триумф».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Подпроект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«Полиграф и Я»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308261" y="1994540"/>
            <a:ext cx="8080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indent="450000"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indent="45000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Волонтерский отряд движения «Абилимпикс» (обучающиеся с условной нормой)</a:t>
            </a:r>
          </a:p>
          <a:p>
            <a:pPr indent="45000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Это работники УФ - мастера по созданию продукции малой полиграфии, наставники для учеников фирмы - обучающихся с интеллектуальными и сочетанными нарушениями</a:t>
            </a:r>
          </a:p>
          <a:p>
            <a:pPr indent="450000"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indent="450000"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indent="45000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Волонтерский отряд «Оберег» (выпускники с инвалидностью и ОВЗ, медицинскими документами которых не предусмотрено трудоустройство)</a:t>
            </a:r>
          </a:p>
          <a:p>
            <a:pPr indent="45000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Это наставники для учеников УФ и консультанты для работников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34E63B03-F9DD-A139-F1B1-7FDAAF9BF766}"/>
              </a:ext>
            </a:extLst>
          </p:cNvPr>
          <p:cNvSpPr/>
          <p:nvPr/>
        </p:nvSpPr>
        <p:spPr>
          <a:xfrm rot="5400000">
            <a:off x="1814064" y="2718083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14064" y="4614816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Влияние на достижение показателей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595866"/>
            <a:ext cx="759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Результативность УФ «Полиграф и Я»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308261" y="2021044"/>
            <a:ext cx="8080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Качественно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рост Soft 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Skills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волонтеров в области инклюзивного взаимодействия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Количественно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удовлетворенность участием в работе УФ – от 80 %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числа работников фирмы из волонтерских отрядов  «Абилимпикс» и «Оберег»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числа работающих, самозанятых или фрилансеров из волонтерского отряда «Оберег»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14064" y="3819683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820691" y="2366900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3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91631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УФ «Полиграф и Я». Задача и решение</a:t>
            </a:r>
            <a:b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223A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397086"/>
            <a:ext cx="759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контексте развития волонтерских компетенций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308261" y="2087307"/>
            <a:ext cx="4752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создание условий для успешной социализации </a:t>
            </a:r>
          </a:p>
          <a:p>
            <a:pPr marL="12065" marR="74930">
              <a:tabLst>
                <a:tab pos="156845" algn="l"/>
              </a:tabLst>
            </a:pPr>
            <a:endParaRPr lang="ru-RU" dirty="0"/>
          </a:p>
          <a:p>
            <a:pPr marL="12065" marR="74930">
              <a:tabLst>
                <a:tab pos="156845" algn="l"/>
              </a:tabLs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обучающихся с условной нормой </a:t>
            </a:r>
          </a:p>
          <a:p>
            <a:pPr marL="12065" marR="74930"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обучающихся с разными нарушениями</a:t>
            </a:r>
          </a:p>
          <a:p>
            <a:pPr marL="12065" marR="74930"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выпускников с инвалидностью и ОВЗ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1649906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1663158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14064" y="3355863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820691" y="4010175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E091B87-1DAF-4AF1-AA40-989B346FCA85}"/>
              </a:ext>
            </a:extLst>
          </p:cNvPr>
          <p:cNvSpPr/>
          <p:nvPr/>
        </p:nvSpPr>
        <p:spPr>
          <a:xfrm rot="5400000">
            <a:off x="1824999" y="4694392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F452C-9D46-477A-A3D2-D181E88125CC}"/>
              </a:ext>
            </a:extLst>
          </p:cNvPr>
          <p:cNvSpPr txBox="1"/>
          <p:nvPr/>
        </p:nvSpPr>
        <p:spPr>
          <a:xfrm>
            <a:off x="7350448" y="2801272"/>
            <a:ext cx="4752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endParaRPr lang="ru-RU" dirty="0"/>
          </a:p>
          <a:p>
            <a:pPr marL="12065" marR="74930">
              <a:tabLst>
                <a:tab pos="156845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авансирование успеха </a:t>
            </a:r>
          </a:p>
          <a:p>
            <a:pPr marL="12065" marR="74930">
              <a:tabLst>
                <a:tab pos="156845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многократный тривиальный показ </a:t>
            </a:r>
          </a:p>
          <a:p>
            <a:pPr marL="12065" marR="74930">
              <a:tabLst>
                <a:tab pos="156845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варьируемое повторение</a:t>
            </a:r>
          </a:p>
          <a:p>
            <a:pPr marL="12065" marR="74930">
              <a:tabLst>
                <a:tab pos="156845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065" marR="74930">
              <a:tabLst>
                <a:tab pos="156845" algn="l"/>
              </a:tabLs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аксиологическая направленность продукции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34701696-C4BC-4180-BF0B-9B5740E8D46A}"/>
              </a:ext>
            </a:extLst>
          </p:cNvPr>
          <p:cNvSpPr/>
          <p:nvPr/>
        </p:nvSpPr>
        <p:spPr>
          <a:xfrm rot="5400000">
            <a:off x="7099985" y="3992361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00A7069F-2F7B-4382-B251-E5369DCBA221}"/>
              </a:ext>
            </a:extLst>
          </p:cNvPr>
          <p:cNvSpPr/>
          <p:nvPr/>
        </p:nvSpPr>
        <p:spPr>
          <a:xfrm rot="5400000">
            <a:off x="7114674" y="5168441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ABD6CA0-3E1C-4B2F-9481-A4B5F6C2FD58}"/>
              </a:ext>
            </a:extLst>
          </p:cNvPr>
          <p:cNvSpPr/>
          <p:nvPr/>
        </p:nvSpPr>
        <p:spPr>
          <a:xfrm rot="5400000">
            <a:off x="7131988" y="4566859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EC330D41-A588-4CC1-BFD8-73812E64C630}"/>
              </a:ext>
            </a:extLst>
          </p:cNvPr>
          <p:cNvSpPr/>
          <p:nvPr/>
        </p:nvSpPr>
        <p:spPr>
          <a:xfrm rot="5400000">
            <a:off x="7131988" y="5743519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9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91631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УФ «Полиграф и Я». Этапы реализации практики</a:t>
            </a:r>
            <a:b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223A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183512" y="1186071"/>
            <a:ext cx="89720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01.09. - 01.10.2021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Установочный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Набор учеников. Уточнение списка наставников.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Тренинги на сплоченность. Показ готовой продукции.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Создание рисуночной основы будущих изделий малой полиграфии</a:t>
            </a:r>
            <a:endParaRPr lang="ru-RU" dirty="0"/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01.10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- 31.12.2021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Ориентировочный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Освоение технических средств для изготовления малой полиграфии </a:t>
            </a:r>
          </a:p>
          <a:p>
            <a:endParaRPr lang="ru-RU" dirty="0"/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15.01. - 01.04.2022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Продуктивный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Самостоятельное создание учениками продукции малой полиграфии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01.04. - 01.05.2022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Итоговый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Мастер-классы от учеников по выполнению отдельных операций создания продукции малой полиграфии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901763" y="1570278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820691" y="3254804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E091B87-1DAF-4AF1-AA40-989B346FCA85}"/>
              </a:ext>
            </a:extLst>
          </p:cNvPr>
          <p:cNvSpPr/>
          <p:nvPr/>
        </p:nvSpPr>
        <p:spPr>
          <a:xfrm rot="5400000">
            <a:off x="1824999" y="4363086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9E718725-5B5F-4928-9C0D-9EF4844CE13F}"/>
              </a:ext>
            </a:extLst>
          </p:cNvPr>
          <p:cNvSpPr/>
          <p:nvPr/>
        </p:nvSpPr>
        <p:spPr>
          <a:xfrm rot="5400000">
            <a:off x="1844879" y="5416633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Условия и необходимые ресурсы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595866"/>
            <a:ext cx="759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30.000 рублей в год из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внебюджета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308261" y="2021044"/>
            <a:ext cx="8080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текущий ремонт оборудования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бумага для печати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файлы для ламинирования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картриджи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МФУ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скрепки для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брошюратора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174267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14064" y="3541388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820691" y="2419908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E03086D9-06BA-4AC0-A697-DAD5CA6C501F}"/>
              </a:ext>
            </a:extLst>
          </p:cNvPr>
          <p:cNvSpPr/>
          <p:nvPr/>
        </p:nvSpPr>
        <p:spPr>
          <a:xfrm rot="5400000">
            <a:off x="1814067" y="2983123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5799FEB7-2C59-4588-BFF5-3EE3E55B42CD}"/>
              </a:ext>
            </a:extLst>
          </p:cNvPr>
          <p:cNvSpPr/>
          <p:nvPr/>
        </p:nvSpPr>
        <p:spPr>
          <a:xfrm rot="5400000">
            <a:off x="1820691" y="4089684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E8317B8-EAF1-43E5-AE64-DBE2CEE302CD}"/>
              </a:ext>
            </a:extLst>
          </p:cNvPr>
          <p:cNvSpPr/>
          <p:nvPr/>
        </p:nvSpPr>
        <p:spPr>
          <a:xfrm rot="5400000">
            <a:off x="1827315" y="4626396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Условия и необходимые ресурсы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874161"/>
            <a:ext cx="759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Требования к специалистам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185476" y="2889369"/>
            <a:ext cx="9168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выраженная личностная ориентация и гуманистическая направленность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высшее педагогическое образование с переподготовкой в области образовательной инклюзии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опыт работы с лицами с инвалидностью и ОВЗ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владение технологиями производства изделий малой полиграфии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1994458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199446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70902" y="3294139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919399" y="5233595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E03086D9-06BA-4AC0-A697-DAD5CA6C501F}"/>
              </a:ext>
            </a:extLst>
          </p:cNvPr>
          <p:cNvSpPr/>
          <p:nvPr/>
        </p:nvSpPr>
        <p:spPr>
          <a:xfrm rot="5400000">
            <a:off x="1897329" y="4636092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E8317B8-EAF1-43E5-AE64-DBE2CEE302CD}"/>
              </a:ext>
            </a:extLst>
          </p:cNvPr>
          <p:cNvSpPr/>
          <p:nvPr/>
        </p:nvSpPr>
        <p:spPr>
          <a:xfrm rot="5400000">
            <a:off x="1869266" y="3860478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6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УФ «Полиграф и Я»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509856" y="1993429"/>
            <a:ext cx="759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Результаты 2021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2308261" y="2664085"/>
            <a:ext cx="9168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удовлетворенность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учеников – 90 %,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волонтеров-обучающихся – 100 %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волонтеров-выпускников – 100 %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период работы фирмы в 2022-2023 учебном году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волонтерский отряд движения «Абилимпикс» включает 18 человек (было 14)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волонтерский отряд «Оберег» включает 12 человек (было 10)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начиная с 2019 года до настоящего момента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число работающих, самозанятых или фрилансеров из волонтерского отряда «Оберег» возросло в три раза (с 4-х до 12-ти человек)</a:t>
            </a:r>
          </a:p>
          <a:p>
            <a:pPr marL="12065" marR="74930">
              <a:lnSpc>
                <a:spcPct val="100000"/>
              </a:lnSpc>
              <a:tabLst>
                <a:tab pos="156845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246A1F6-158C-2489-5695-1D12D1C86903}"/>
              </a:ext>
            </a:extLst>
          </p:cNvPr>
          <p:cNvSpPr/>
          <p:nvPr/>
        </p:nvSpPr>
        <p:spPr>
          <a:xfrm rot="5400000">
            <a:off x="1792672" y="2100474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3C9DA1B-C80C-F030-675A-B19F6E154839}"/>
              </a:ext>
            </a:extLst>
          </p:cNvPr>
          <p:cNvSpPr/>
          <p:nvPr/>
        </p:nvSpPr>
        <p:spPr>
          <a:xfrm rot="5400000">
            <a:off x="1994267" y="2087224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D7B5DCB-7E1D-AF17-B104-712FC66498EE}"/>
              </a:ext>
            </a:extLst>
          </p:cNvPr>
          <p:cNvSpPr/>
          <p:nvPr/>
        </p:nvSpPr>
        <p:spPr>
          <a:xfrm rot="5400000">
            <a:off x="1870902" y="2803812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1F8A0581-EFE0-428E-96F5-984F877E1162}"/>
              </a:ext>
            </a:extLst>
          </p:cNvPr>
          <p:cNvSpPr/>
          <p:nvPr/>
        </p:nvSpPr>
        <p:spPr>
          <a:xfrm rot="5400000">
            <a:off x="1919399" y="5299855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E8317B8-EAF1-43E5-AE64-DBE2CEE302CD}"/>
              </a:ext>
            </a:extLst>
          </p:cNvPr>
          <p:cNvSpPr/>
          <p:nvPr/>
        </p:nvSpPr>
        <p:spPr>
          <a:xfrm rot="5400000">
            <a:off x="1869266" y="4191779"/>
            <a:ext cx="210770" cy="162144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29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400</Words>
  <Application>Microsoft Office PowerPoint</Application>
  <PresentationFormat>Широкоэкранный</PresentationFormat>
  <Paragraphs>123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Введение </vt:lpstr>
      <vt:lpstr>Влияние на достижение показателей </vt:lpstr>
      <vt:lpstr>УФ «Полиграф и Я». Задача и решение </vt:lpstr>
      <vt:lpstr>УФ «Полиграф и Я». Этапы реализации практики </vt:lpstr>
      <vt:lpstr>Условия и необходимые ресурсы </vt:lpstr>
      <vt:lpstr>Условия и необходимые ресурсы </vt:lpstr>
      <vt:lpstr>УФ «Полиграф и Я»</vt:lpstr>
      <vt:lpstr>УФ «Полиграф и Я».  Шедевры моими глазами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33</cp:revision>
  <dcterms:created xsi:type="dcterms:W3CDTF">2022-09-16T07:45:51Z</dcterms:created>
  <dcterms:modified xsi:type="dcterms:W3CDTF">2022-12-19T08:12:43Z</dcterms:modified>
</cp:coreProperties>
</file>