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70" r:id="rId2"/>
    <p:sldId id="257" r:id="rId3"/>
    <p:sldId id="288" r:id="rId4"/>
    <p:sldId id="258" r:id="rId5"/>
    <p:sldId id="289" r:id="rId6"/>
    <p:sldId id="286" r:id="rId7"/>
    <p:sldId id="271" r:id="rId8"/>
    <p:sldId id="292" r:id="rId9"/>
    <p:sldId id="261" r:id="rId10"/>
    <p:sldId id="268" r:id="rId11"/>
    <p:sldId id="291" r:id="rId12"/>
    <p:sldId id="298" r:id="rId13"/>
    <p:sldId id="296" r:id="rId14"/>
    <p:sldId id="297" r:id="rId15"/>
    <p:sldId id="272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40" d="100"/>
          <a:sy n="140" d="100"/>
        </p:scale>
        <p:origin x="438" y="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543E02-47FA-47D1-B888-864A5F76EF78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D7676BB-656C-4B2D-9A17-1953721E4915}">
      <dgm:prSet phldrT="[Текст]"/>
      <dgm:spPr/>
      <dgm:t>
        <a:bodyPr/>
        <a:lstStyle/>
        <a:p>
          <a:r>
            <a:rPr lang="ru-RU" dirty="0"/>
            <a:t>ОКН</a:t>
          </a:r>
        </a:p>
      </dgm:t>
    </dgm:pt>
    <dgm:pt modelId="{AFF05182-2A19-4D2B-853C-3ADEEE60BE0E}" type="parTrans" cxnId="{3237A889-0586-485B-8741-F2266142B8EA}">
      <dgm:prSet/>
      <dgm:spPr/>
      <dgm:t>
        <a:bodyPr/>
        <a:lstStyle/>
        <a:p>
          <a:endParaRPr lang="ru-RU"/>
        </a:p>
      </dgm:t>
    </dgm:pt>
    <dgm:pt modelId="{392404D4-7D0F-422F-9EB9-FEDBBDF34F99}" type="sibTrans" cxnId="{3237A889-0586-485B-8741-F2266142B8EA}">
      <dgm:prSet/>
      <dgm:spPr/>
      <dgm:t>
        <a:bodyPr/>
        <a:lstStyle/>
        <a:p>
          <a:endParaRPr lang="ru-RU"/>
        </a:p>
      </dgm:t>
    </dgm:pt>
    <dgm:pt modelId="{0CA76B73-0B07-4ED0-BE20-611C20D2698E}">
      <dgm:prSet phldrT="[Текст]" custT="1"/>
      <dgm:spPr/>
      <dgm:t>
        <a:bodyPr/>
        <a:lstStyle/>
        <a:p>
          <a:r>
            <a:rPr lang="ru-RU" sz="1800" dirty="0"/>
            <a:t>Семейные торжества:</a:t>
          </a:r>
        </a:p>
      </dgm:t>
    </dgm:pt>
    <dgm:pt modelId="{D7607B30-B747-49CF-A100-6D0FC7F758DD}" type="parTrans" cxnId="{E287E7E6-D7B4-43CD-BD55-13C664F61270}">
      <dgm:prSet/>
      <dgm:spPr/>
      <dgm:t>
        <a:bodyPr/>
        <a:lstStyle/>
        <a:p>
          <a:endParaRPr lang="ru-RU"/>
        </a:p>
      </dgm:t>
    </dgm:pt>
    <dgm:pt modelId="{4F1A5D52-925B-493C-A295-F54277C35D68}" type="sibTrans" cxnId="{E287E7E6-D7B4-43CD-BD55-13C664F61270}">
      <dgm:prSet/>
      <dgm:spPr/>
      <dgm:t>
        <a:bodyPr/>
        <a:lstStyle/>
        <a:p>
          <a:endParaRPr lang="ru-RU"/>
        </a:p>
      </dgm:t>
    </dgm:pt>
    <dgm:pt modelId="{3C8FB2A3-739A-4C25-9537-2912C18A4880}">
      <dgm:prSet phldrT="[Текст]" custT="1"/>
      <dgm:spPr/>
      <dgm:t>
        <a:bodyPr/>
        <a:lstStyle/>
        <a:p>
          <a:r>
            <a:rPr lang="ru-RU" sz="1800" dirty="0"/>
            <a:t>Мероприятия:</a:t>
          </a:r>
        </a:p>
      </dgm:t>
    </dgm:pt>
    <dgm:pt modelId="{06692C64-67BB-4013-B1ED-895995871E50}" type="parTrans" cxnId="{0E8D253D-5CB8-4FCD-8E39-D565EB242ED9}">
      <dgm:prSet/>
      <dgm:spPr/>
      <dgm:t>
        <a:bodyPr/>
        <a:lstStyle/>
        <a:p>
          <a:endParaRPr lang="ru-RU"/>
        </a:p>
      </dgm:t>
    </dgm:pt>
    <dgm:pt modelId="{C88735E7-915C-4ED7-84A1-9F81ED26758D}" type="sibTrans" cxnId="{0E8D253D-5CB8-4FCD-8E39-D565EB242ED9}">
      <dgm:prSet/>
      <dgm:spPr/>
      <dgm:t>
        <a:bodyPr/>
        <a:lstStyle/>
        <a:p>
          <a:endParaRPr lang="ru-RU"/>
        </a:p>
      </dgm:t>
    </dgm:pt>
    <dgm:pt modelId="{759F751E-86E6-4F68-A201-1F43B3665CB7}">
      <dgm:prSet phldrT="[Текст]"/>
      <dgm:spPr/>
      <dgm:t>
        <a:bodyPr/>
        <a:lstStyle/>
        <a:p>
          <a:r>
            <a:rPr lang="ru-RU" sz="1000" dirty="0"/>
            <a:t>Свадьбы</a:t>
          </a:r>
        </a:p>
      </dgm:t>
    </dgm:pt>
    <dgm:pt modelId="{3C1C5481-853B-4AC5-BE52-35A2E6D24E00}" type="parTrans" cxnId="{1F3C0D4E-188E-4235-B1AB-E823C77A4F53}">
      <dgm:prSet/>
      <dgm:spPr/>
      <dgm:t>
        <a:bodyPr/>
        <a:lstStyle/>
        <a:p>
          <a:endParaRPr lang="ru-RU"/>
        </a:p>
      </dgm:t>
    </dgm:pt>
    <dgm:pt modelId="{73206D2E-2FE4-4380-BF80-00702D11DCA4}" type="sibTrans" cxnId="{1F3C0D4E-188E-4235-B1AB-E823C77A4F53}">
      <dgm:prSet/>
      <dgm:spPr/>
      <dgm:t>
        <a:bodyPr/>
        <a:lstStyle/>
        <a:p>
          <a:endParaRPr lang="ru-RU"/>
        </a:p>
      </dgm:t>
    </dgm:pt>
    <dgm:pt modelId="{36545110-2991-4274-93B6-4434D6DFC134}">
      <dgm:prSet phldrT="[Текст]"/>
      <dgm:spPr/>
      <dgm:t>
        <a:bodyPr/>
        <a:lstStyle/>
        <a:p>
          <a:r>
            <a:rPr lang="ru-RU" sz="1000" dirty="0"/>
            <a:t>Дни рождения</a:t>
          </a:r>
        </a:p>
      </dgm:t>
    </dgm:pt>
    <dgm:pt modelId="{A28966D5-20E5-420F-8A54-8B0AB5EEA1F3}" type="parTrans" cxnId="{93695178-6D8D-4087-A3C3-EEB31B52ABC4}">
      <dgm:prSet/>
      <dgm:spPr/>
      <dgm:t>
        <a:bodyPr/>
        <a:lstStyle/>
        <a:p>
          <a:endParaRPr lang="ru-RU"/>
        </a:p>
      </dgm:t>
    </dgm:pt>
    <dgm:pt modelId="{1E4B311B-9C9F-47A1-B713-05006E44A657}" type="sibTrans" cxnId="{93695178-6D8D-4087-A3C3-EEB31B52ABC4}">
      <dgm:prSet/>
      <dgm:spPr/>
      <dgm:t>
        <a:bodyPr/>
        <a:lstStyle/>
        <a:p>
          <a:endParaRPr lang="ru-RU"/>
        </a:p>
      </dgm:t>
    </dgm:pt>
    <dgm:pt modelId="{30143B2E-1D92-4411-A1EC-70C28CAF544E}">
      <dgm:prSet phldrT="[Текст]"/>
      <dgm:spPr/>
      <dgm:t>
        <a:bodyPr/>
        <a:lstStyle/>
        <a:p>
          <a:r>
            <a:rPr lang="ru-RU" sz="1000" dirty="0"/>
            <a:t>Семейные и православные праздники</a:t>
          </a:r>
        </a:p>
      </dgm:t>
    </dgm:pt>
    <dgm:pt modelId="{D8D90ABD-4A93-4FAA-B0FD-BEE14B003700}" type="parTrans" cxnId="{ACAE459A-95B0-4CE0-9F1F-02BAAFEE8B49}">
      <dgm:prSet/>
      <dgm:spPr/>
      <dgm:t>
        <a:bodyPr/>
        <a:lstStyle/>
        <a:p>
          <a:endParaRPr lang="ru-RU"/>
        </a:p>
      </dgm:t>
    </dgm:pt>
    <dgm:pt modelId="{19BA0194-9698-46FF-B17D-D514E8C6F30D}" type="sibTrans" cxnId="{ACAE459A-95B0-4CE0-9F1F-02BAAFEE8B49}">
      <dgm:prSet/>
      <dgm:spPr/>
      <dgm:t>
        <a:bodyPr/>
        <a:lstStyle/>
        <a:p>
          <a:endParaRPr lang="ru-RU"/>
        </a:p>
      </dgm:t>
    </dgm:pt>
    <dgm:pt modelId="{EDE9AE9F-9B39-4B44-86BA-10E1ADE4FE81}">
      <dgm:prSet phldrT="[Текст]" custT="1"/>
      <dgm:spPr/>
      <dgm:t>
        <a:bodyPr/>
        <a:lstStyle/>
        <a:p>
          <a:r>
            <a:rPr lang="ru-RU" sz="1200" dirty="0"/>
            <a:t>Фестивали</a:t>
          </a:r>
        </a:p>
      </dgm:t>
    </dgm:pt>
    <dgm:pt modelId="{89CEA770-C896-48C4-B286-6914045383A9}" type="parTrans" cxnId="{07E19A11-9B8F-4FA5-AEF9-2BBEA1D1E681}">
      <dgm:prSet/>
      <dgm:spPr/>
      <dgm:t>
        <a:bodyPr/>
        <a:lstStyle/>
        <a:p>
          <a:endParaRPr lang="ru-RU"/>
        </a:p>
      </dgm:t>
    </dgm:pt>
    <dgm:pt modelId="{AE37100E-7E83-498D-A3A7-1B772520199D}" type="sibTrans" cxnId="{07E19A11-9B8F-4FA5-AEF9-2BBEA1D1E681}">
      <dgm:prSet/>
      <dgm:spPr/>
      <dgm:t>
        <a:bodyPr/>
        <a:lstStyle/>
        <a:p>
          <a:endParaRPr lang="ru-RU"/>
        </a:p>
      </dgm:t>
    </dgm:pt>
    <dgm:pt modelId="{75101E54-1051-4376-8AAC-BAF6FEB5B374}">
      <dgm:prSet phldrT="[Текст]" custT="1"/>
      <dgm:spPr/>
      <dgm:t>
        <a:bodyPr/>
        <a:lstStyle/>
        <a:p>
          <a:r>
            <a:rPr lang="ru-RU" sz="1200" dirty="0"/>
            <a:t>Концерты</a:t>
          </a:r>
        </a:p>
      </dgm:t>
    </dgm:pt>
    <dgm:pt modelId="{11FF2818-7251-4B04-889D-E9C6EC6693B6}" type="parTrans" cxnId="{6327B840-04E3-4122-AFC0-784918510773}">
      <dgm:prSet/>
      <dgm:spPr/>
      <dgm:t>
        <a:bodyPr/>
        <a:lstStyle/>
        <a:p>
          <a:endParaRPr lang="ru-RU"/>
        </a:p>
      </dgm:t>
    </dgm:pt>
    <dgm:pt modelId="{C0B1FF61-BBD0-4532-8D52-C4771C00AF3C}" type="sibTrans" cxnId="{6327B840-04E3-4122-AFC0-784918510773}">
      <dgm:prSet/>
      <dgm:spPr/>
      <dgm:t>
        <a:bodyPr/>
        <a:lstStyle/>
        <a:p>
          <a:endParaRPr lang="ru-RU"/>
        </a:p>
      </dgm:t>
    </dgm:pt>
    <dgm:pt modelId="{E3413D9B-C212-4D2C-AA86-7B9B273D9135}">
      <dgm:prSet phldrT="[Текст]" custT="1"/>
      <dgm:spPr/>
      <dgm:t>
        <a:bodyPr/>
        <a:lstStyle/>
        <a:p>
          <a:r>
            <a:rPr lang="ru-RU" sz="1200" dirty="0"/>
            <a:t>Творческие вечера</a:t>
          </a:r>
        </a:p>
      </dgm:t>
    </dgm:pt>
    <dgm:pt modelId="{67A4528B-5EE3-4C0A-BDF7-2924070890AB}" type="parTrans" cxnId="{BAC1D635-1D1E-400F-8E81-B6D7892C3580}">
      <dgm:prSet/>
      <dgm:spPr/>
      <dgm:t>
        <a:bodyPr/>
        <a:lstStyle/>
        <a:p>
          <a:endParaRPr lang="ru-RU"/>
        </a:p>
      </dgm:t>
    </dgm:pt>
    <dgm:pt modelId="{286C6251-87C8-4169-97F0-C82604FB6088}" type="sibTrans" cxnId="{BAC1D635-1D1E-400F-8E81-B6D7892C3580}">
      <dgm:prSet/>
      <dgm:spPr/>
      <dgm:t>
        <a:bodyPr/>
        <a:lstStyle/>
        <a:p>
          <a:endParaRPr lang="ru-RU"/>
        </a:p>
      </dgm:t>
    </dgm:pt>
    <dgm:pt modelId="{4AD08DB4-2863-4D26-A8A0-32F2F5558EE2}">
      <dgm:prSet phldrT="[Текст]" custT="1"/>
      <dgm:spPr/>
      <dgm:t>
        <a:bodyPr/>
        <a:lstStyle/>
        <a:p>
          <a:r>
            <a:rPr lang="ru-RU" sz="1200" dirty="0"/>
            <a:t>Театральные постановки</a:t>
          </a:r>
        </a:p>
      </dgm:t>
    </dgm:pt>
    <dgm:pt modelId="{4AF8244E-E802-4B49-B86B-60764A12EA33}" type="parTrans" cxnId="{DE9EA84C-F030-4EB0-9F43-E6E9F6A55AF8}">
      <dgm:prSet/>
      <dgm:spPr/>
      <dgm:t>
        <a:bodyPr/>
        <a:lstStyle/>
        <a:p>
          <a:endParaRPr lang="ru-RU"/>
        </a:p>
      </dgm:t>
    </dgm:pt>
    <dgm:pt modelId="{6EA733E7-6DB5-4EC5-BCF9-F31A3C8299F6}" type="sibTrans" cxnId="{DE9EA84C-F030-4EB0-9F43-E6E9F6A55AF8}">
      <dgm:prSet/>
      <dgm:spPr/>
      <dgm:t>
        <a:bodyPr/>
        <a:lstStyle/>
        <a:p>
          <a:endParaRPr lang="ru-RU"/>
        </a:p>
      </dgm:t>
    </dgm:pt>
    <dgm:pt modelId="{64715ECD-83B4-4EA4-9A5F-E38BAFF43081}">
      <dgm:prSet phldrT="[Текст]"/>
      <dgm:spPr/>
      <dgm:t>
        <a:bodyPr/>
        <a:lstStyle/>
        <a:p>
          <a:r>
            <a:rPr lang="en-US" dirty="0"/>
            <a:t>MICE</a:t>
          </a:r>
          <a:r>
            <a:rPr lang="ru-RU" dirty="0"/>
            <a:t> (корпоративный сегмент):</a:t>
          </a:r>
        </a:p>
      </dgm:t>
    </dgm:pt>
    <dgm:pt modelId="{C678A089-E3C3-4A47-85BA-A3E00FA8A842}" type="parTrans" cxnId="{BCEB54AD-94FD-45CA-BAD3-22C9C0A22FB4}">
      <dgm:prSet/>
      <dgm:spPr/>
      <dgm:t>
        <a:bodyPr/>
        <a:lstStyle/>
        <a:p>
          <a:endParaRPr lang="ru-RU"/>
        </a:p>
      </dgm:t>
    </dgm:pt>
    <dgm:pt modelId="{8241862F-9197-43D0-987E-93BF4EB58BA6}" type="sibTrans" cxnId="{BCEB54AD-94FD-45CA-BAD3-22C9C0A22FB4}">
      <dgm:prSet/>
      <dgm:spPr/>
      <dgm:t>
        <a:bodyPr/>
        <a:lstStyle/>
        <a:p>
          <a:endParaRPr lang="ru-RU"/>
        </a:p>
      </dgm:t>
    </dgm:pt>
    <dgm:pt modelId="{024A6160-284E-4CFF-88C2-FC506135AAC3}">
      <dgm:prSet phldrT="[Текст]" custT="1"/>
      <dgm:spPr/>
      <dgm:t>
        <a:bodyPr/>
        <a:lstStyle/>
        <a:p>
          <a:r>
            <a:rPr lang="ru-RU" sz="1800" dirty="0"/>
            <a:t>Образовательные программы</a:t>
          </a:r>
        </a:p>
      </dgm:t>
    </dgm:pt>
    <dgm:pt modelId="{B41BB97A-8475-4C32-AF10-34AF1127F681}" type="parTrans" cxnId="{D0993ED4-7635-463B-868B-5D5FC2BE8E84}">
      <dgm:prSet/>
      <dgm:spPr/>
      <dgm:t>
        <a:bodyPr/>
        <a:lstStyle/>
        <a:p>
          <a:endParaRPr lang="ru-RU"/>
        </a:p>
      </dgm:t>
    </dgm:pt>
    <dgm:pt modelId="{DB63D2FF-9B22-4278-9AE0-734D81056BE0}" type="sibTrans" cxnId="{D0993ED4-7635-463B-868B-5D5FC2BE8E84}">
      <dgm:prSet/>
      <dgm:spPr/>
      <dgm:t>
        <a:bodyPr/>
        <a:lstStyle/>
        <a:p>
          <a:endParaRPr lang="ru-RU"/>
        </a:p>
      </dgm:t>
    </dgm:pt>
    <dgm:pt modelId="{CECBFC19-7460-4AED-AC48-9D48D8DE5C7C}">
      <dgm:prSet phldrT="[Текст]"/>
      <dgm:spPr/>
      <dgm:t>
        <a:bodyPr/>
        <a:lstStyle/>
        <a:p>
          <a:r>
            <a:rPr lang="ru-RU" dirty="0"/>
            <a:t>Выездные совещания</a:t>
          </a:r>
        </a:p>
      </dgm:t>
    </dgm:pt>
    <dgm:pt modelId="{8955EB70-4BE6-4ADD-B5EA-D924E1D5AA9F}" type="parTrans" cxnId="{F90169BF-6EDE-4C6F-9144-4E612021EB77}">
      <dgm:prSet/>
      <dgm:spPr/>
      <dgm:t>
        <a:bodyPr/>
        <a:lstStyle/>
        <a:p>
          <a:endParaRPr lang="en-US"/>
        </a:p>
      </dgm:t>
    </dgm:pt>
    <dgm:pt modelId="{340797A0-38AC-4E6E-96BE-E7312882F47E}" type="sibTrans" cxnId="{F90169BF-6EDE-4C6F-9144-4E612021EB77}">
      <dgm:prSet/>
      <dgm:spPr/>
      <dgm:t>
        <a:bodyPr/>
        <a:lstStyle/>
        <a:p>
          <a:endParaRPr lang="en-US"/>
        </a:p>
      </dgm:t>
    </dgm:pt>
    <dgm:pt modelId="{4892CB9B-D473-4A74-9C99-B57CD18E9B37}">
      <dgm:prSet phldrT="[Текст]"/>
      <dgm:spPr/>
      <dgm:t>
        <a:bodyPr/>
        <a:lstStyle/>
        <a:p>
          <a:r>
            <a:rPr lang="ru-RU" dirty="0"/>
            <a:t>Семинары для сотрудников и клиентов</a:t>
          </a:r>
        </a:p>
      </dgm:t>
    </dgm:pt>
    <dgm:pt modelId="{8AB02DED-2D5B-4558-A2C0-9AAF5FFC076B}" type="parTrans" cxnId="{5F9B7FA3-3DDF-4E79-AAEE-6C7EF88DF58A}">
      <dgm:prSet/>
      <dgm:spPr/>
      <dgm:t>
        <a:bodyPr/>
        <a:lstStyle/>
        <a:p>
          <a:endParaRPr lang="en-US"/>
        </a:p>
      </dgm:t>
    </dgm:pt>
    <dgm:pt modelId="{DF70BA5B-D4AA-410B-8BB4-6C0930697F38}" type="sibTrans" cxnId="{5F9B7FA3-3DDF-4E79-AAEE-6C7EF88DF58A}">
      <dgm:prSet/>
      <dgm:spPr/>
      <dgm:t>
        <a:bodyPr/>
        <a:lstStyle/>
        <a:p>
          <a:endParaRPr lang="en-US"/>
        </a:p>
      </dgm:t>
    </dgm:pt>
    <dgm:pt modelId="{86375DA4-8BDA-4099-AD55-FE95E061F637}">
      <dgm:prSet phldrT="[Текст]"/>
      <dgm:spPr/>
      <dgm:t>
        <a:bodyPr/>
        <a:lstStyle/>
        <a:p>
          <a:r>
            <a:rPr lang="ru-RU" dirty="0"/>
            <a:t>Корпоративные мероприятия</a:t>
          </a:r>
        </a:p>
      </dgm:t>
    </dgm:pt>
    <dgm:pt modelId="{608CDE39-6EDE-4E1E-84F6-58587C0459E2}" type="parTrans" cxnId="{96EDC867-715B-4537-ABB8-E2D89F0B7A44}">
      <dgm:prSet/>
      <dgm:spPr/>
      <dgm:t>
        <a:bodyPr/>
        <a:lstStyle/>
        <a:p>
          <a:endParaRPr lang="en-US"/>
        </a:p>
      </dgm:t>
    </dgm:pt>
    <dgm:pt modelId="{191BF5CA-1E6D-45E3-A44B-0F15D9E05B61}" type="sibTrans" cxnId="{96EDC867-715B-4537-ABB8-E2D89F0B7A44}">
      <dgm:prSet/>
      <dgm:spPr/>
      <dgm:t>
        <a:bodyPr/>
        <a:lstStyle/>
        <a:p>
          <a:endParaRPr lang="en-US"/>
        </a:p>
      </dgm:t>
    </dgm:pt>
    <dgm:pt modelId="{5631F40B-8D4D-4A0C-97DA-671071E7E9ED}">
      <dgm:prSet phldrT="[Текст]"/>
      <dgm:spPr/>
      <dgm:t>
        <a:bodyPr/>
        <a:lstStyle/>
        <a:p>
          <a:r>
            <a:rPr lang="ru-RU" dirty="0"/>
            <a:t>Выставки</a:t>
          </a:r>
        </a:p>
      </dgm:t>
    </dgm:pt>
    <dgm:pt modelId="{3244C072-62FC-4B5C-B7A0-A82A400D7246}" type="parTrans" cxnId="{4AC6142D-F6C1-447F-8C9D-CC8ACCA8560D}">
      <dgm:prSet/>
      <dgm:spPr/>
      <dgm:t>
        <a:bodyPr/>
        <a:lstStyle/>
        <a:p>
          <a:endParaRPr lang="en-US"/>
        </a:p>
      </dgm:t>
    </dgm:pt>
    <dgm:pt modelId="{D7CDA690-2A3E-43F3-8D1A-C7F1C4AB83B5}" type="sibTrans" cxnId="{4AC6142D-F6C1-447F-8C9D-CC8ACCA8560D}">
      <dgm:prSet/>
      <dgm:spPr/>
      <dgm:t>
        <a:bodyPr/>
        <a:lstStyle/>
        <a:p>
          <a:endParaRPr lang="en-US"/>
        </a:p>
      </dgm:t>
    </dgm:pt>
    <dgm:pt modelId="{0E6901CE-EBD3-4F2A-8A74-7416DEFDAFB4}">
      <dgm:prSet phldrT="[Текст]"/>
      <dgm:spPr/>
      <dgm:t>
        <a:bodyPr/>
        <a:lstStyle/>
        <a:p>
          <a:r>
            <a:rPr lang="ru-RU" sz="1100" dirty="0"/>
            <a:t>Экскурсии</a:t>
          </a:r>
        </a:p>
      </dgm:t>
    </dgm:pt>
    <dgm:pt modelId="{34E51999-3D40-483B-AAD0-7B3011DCFE1D}" type="parTrans" cxnId="{A551DE98-E2CC-476C-8D0C-B4182C5EAAD1}">
      <dgm:prSet/>
      <dgm:spPr/>
      <dgm:t>
        <a:bodyPr/>
        <a:lstStyle/>
        <a:p>
          <a:endParaRPr lang="en-US"/>
        </a:p>
      </dgm:t>
    </dgm:pt>
    <dgm:pt modelId="{15CE8DDF-D903-41AA-9EF5-C5E87C48803A}" type="sibTrans" cxnId="{A551DE98-E2CC-476C-8D0C-B4182C5EAAD1}">
      <dgm:prSet/>
      <dgm:spPr/>
      <dgm:t>
        <a:bodyPr/>
        <a:lstStyle/>
        <a:p>
          <a:endParaRPr lang="en-US"/>
        </a:p>
      </dgm:t>
    </dgm:pt>
    <dgm:pt modelId="{129F9039-2A0F-4B56-B03E-F4D8BF6BDCFF}">
      <dgm:prSet phldrT="[Текст]"/>
      <dgm:spPr/>
      <dgm:t>
        <a:bodyPr/>
        <a:lstStyle/>
        <a:p>
          <a:r>
            <a:rPr lang="ru-RU" sz="1100" dirty="0"/>
            <a:t>Выездные уроки для школьников</a:t>
          </a:r>
        </a:p>
      </dgm:t>
    </dgm:pt>
    <dgm:pt modelId="{D580DC5B-1ECC-469F-AF5A-15F7D7671370}" type="parTrans" cxnId="{00A8376F-0697-4979-9F9F-B00155EFDB58}">
      <dgm:prSet/>
      <dgm:spPr/>
      <dgm:t>
        <a:bodyPr/>
        <a:lstStyle/>
        <a:p>
          <a:endParaRPr lang="en-US"/>
        </a:p>
      </dgm:t>
    </dgm:pt>
    <dgm:pt modelId="{4620E3BC-D21A-4978-8444-92F0A85D5B42}" type="sibTrans" cxnId="{00A8376F-0697-4979-9F9F-B00155EFDB58}">
      <dgm:prSet/>
      <dgm:spPr/>
      <dgm:t>
        <a:bodyPr/>
        <a:lstStyle/>
        <a:p>
          <a:endParaRPr lang="en-US"/>
        </a:p>
      </dgm:t>
    </dgm:pt>
    <dgm:pt modelId="{B56E00D8-9B51-4196-81D6-EC50A01C7301}">
      <dgm:prSet phldrT="[Текст]"/>
      <dgm:spPr/>
      <dgm:t>
        <a:bodyPr/>
        <a:lstStyle/>
        <a:p>
          <a:r>
            <a:rPr lang="ru-RU" sz="1100" dirty="0"/>
            <a:t>Выездной детский сад</a:t>
          </a:r>
        </a:p>
      </dgm:t>
    </dgm:pt>
    <dgm:pt modelId="{5D487AE9-9CE0-4905-9DD6-93C7A4EE701B}" type="parTrans" cxnId="{B40ED43C-5049-4833-B140-5BE5BB4C0FA1}">
      <dgm:prSet/>
      <dgm:spPr/>
      <dgm:t>
        <a:bodyPr/>
        <a:lstStyle/>
        <a:p>
          <a:endParaRPr lang="en-US"/>
        </a:p>
      </dgm:t>
    </dgm:pt>
    <dgm:pt modelId="{BCC11FE9-054A-4013-B955-6BBB30C6AC08}" type="sibTrans" cxnId="{B40ED43C-5049-4833-B140-5BE5BB4C0FA1}">
      <dgm:prSet/>
      <dgm:spPr/>
      <dgm:t>
        <a:bodyPr/>
        <a:lstStyle/>
        <a:p>
          <a:endParaRPr lang="en-US"/>
        </a:p>
      </dgm:t>
    </dgm:pt>
    <dgm:pt modelId="{26701858-FB62-41CD-9B5E-D26F3C20C0DF}">
      <dgm:prSet phldrT="[Текст]" custT="1"/>
      <dgm:spPr/>
      <dgm:t>
        <a:bodyPr/>
        <a:lstStyle/>
        <a:p>
          <a:r>
            <a:rPr lang="ru-RU" sz="1200" dirty="0"/>
            <a:t>Семинары</a:t>
          </a:r>
        </a:p>
      </dgm:t>
    </dgm:pt>
    <dgm:pt modelId="{0A0D0BC2-20FE-4F27-88D0-E5E688E00C4E}" type="parTrans" cxnId="{A4442A26-D612-4289-ACCE-62BEDED895CD}">
      <dgm:prSet/>
      <dgm:spPr/>
      <dgm:t>
        <a:bodyPr/>
        <a:lstStyle/>
        <a:p>
          <a:endParaRPr lang="en-US"/>
        </a:p>
      </dgm:t>
    </dgm:pt>
    <dgm:pt modelId="{74B42C0C-047F-4655-B51D-F9C7E374745C}" type="sibTrans" cxnId="{A4442A26-D612-4289-ACCE-62BEDED895CD}">
      <dgm:prSet/>
      <dgm:spPr/>
      <dgm:t>
        <a:bodyPr/>
        <a:lstStyle/>
        <a:p>
          <a:endParaRPr lang="en-US"/>
        </a:p>
      </dgm:t>
    </dgm:pt>
    <dgm:pt modelId="{B0B6ED78-C451-4A9B-88B3-F1C69253E920}">
      <dgm:prSet phldrT="[Текст]" custT="1"/>
      <dgm:spPr/>
      <dgm:t>
        <a:bodyPr/>
        <a:lstStyle/>
        <a:p>
          <a:r>
            <a:rPr lang="ru-RU" sz="1200" dirty="0"/>
            <a:t>Мастер-классы</a:t>
          </a:r>
        </a:p>
      </dgm:t>
    </dgm:pt>
    <dgm:pt modelId="{3AE9492A-C0C2-470D-99F2-43694E99EBB6}" type="parTrans" cxnId="{3B4CFED3-2661-4A84-8D3E-2ACE04857C4B}">
      <dgm:prSet/>
      <dgm:spPr/>
      <dgm:t>
        <a:bodyPr/>
        <a:lstStyle/>
        <a:p>
          <a:endParaRPr lang="en-US"/>
        </a:p>
      </dgm:t>
    </dgm:pt>
    <dgm:pt modelId="{CD5E5329-27F4-4D06-BB72-394481FDB822}" type="sibTrans" cxnId="{3B4CFED3-2661-4A84-8D3E-2ACE04857C4B}">
      <dgm:prSet/>
      <dgm:spPr/>
      <dgm:t>
        <a:bodyPr/>
        <a:lstStyle/>
        <a:p>
          <a:endParaRPr lang="en-US"/>
        </a:p>
      </dgm:t>
    </dgm:pt>
    <dgm:pt modelId="{499AE8A9-EB70-4D4E-9202-109585F80A28}">
      <dgm:prSet phldrT="[Текст]" custT="1"/>
      <dgm:spPr/>
      <dgm:t>
        <a:bodyPr/>
        <a:lstStyle/>
        <a:p>
          <a:r>
            <a:rPr lang="ru-RU" sz="1200" dirty="0"/>
            <a:t>Тематические программы</a:t>
          </a:r>
        </a:p>
      </dgm:t>
    </dgm:pt>
    <dgm:pt modelId="{609362E9-C632-4F0D-AEDE-E05BEB49BFF7}" type="parTrans" cxnId="{1DB76A3C-CFA7-48DF-A13E-6E11A278F892}">
      <dgm:prSet/>
      <dgm:spPr/>
      <dgm:t>
        <a:bodyPr/>
        <a:lstStyle/>
        <a:p>
          <a:endParaRPr lang="en-US"/>
        </a:p>
      </dgm:t>
    </dgm:pt>
    <dgm:pt modelId="{21AFCD6F-8C95-42C9-B72B-E86F43B19B4D}" type="sibTrans" cxnId="{1DB76A3C-CFA7-48DF-A13E-6E11A278F892}">
      <dgm:prSet/>
      <dgm:spPr/>
      <dgm:t>
        <a:bodyPr/>
        <a:lstStyle/>
        <a:p>
          <a:endParaRPr lang="en-US"/>
        </a:p>
      </dgm:t>
    </dgm:pt>
    <dgm:pt modelId="{D572CAF0-CE0F-4128-AABB-AB699E57CC28}">
      <dgm:prSet phldrT="[Текст]" custT="1"/>
      <dgm:spPr/>
      <dgm:t>
        <a:bodyPr/>
        <a:lstStyle/>
        <a:p>
          <a:r>
            <a:rPr lang="ru-RU" sz="1800" dirty="0"/>
            <a:t>Отдых на природе:</a:t>
          </a:r>
        </a:p>
      </dgm:t>
    </dgm:pt>
    <dgm:pt modelId="{9B7E7F4A-9DE9-4B1E-B9F6-E6328AD58E38}" type="parTrans" cxnId="{C19E381F-14CB-4C4A-9CF6-1C8733B9CDF8}">
      <dgm:prSet/>
      <dgm:spPr/>
      <dgm:t>
        <a:bodyPr/>
        <a:lstStyle/>
        <a:p>
          <a:endParaRPr lang="ru-RU"/>
        </a:p>
      </dgm:t>
    </dgm:pt>
    <dgm:pt modelId="{109B70F0-03B0-43E8-9767-3B4BBEDDEED4}" type="sibTrans" cxnId="{C19E381F-14CB-4C4A-9CF6-1C8733B9CDF8}">
      <dgm:prSet/>
      <dgm:spPr/>
      <dgm:t>
        <a:bodyPr/>
        <a:lstStyle/>
        <a:p>
          <a:endParaRPr lang="ru-RU"/>
        </a:p>
      </dgm:t>
    </dgm:pt>
    <dgm:pt modelId="{BF1C5A22-90B9-4290-88B8-EA723E2B0F14}">
      <dgm:prSet phldrT="[Текст]" custT="1"/>
      <dgm:spPr/>
      <dgm:t>
        <a:bodyPr/>
        <a:lstStyle/>
        <a:p>
          <a:r>
            <a:rPr lang="ru-RU" sz="1200" dirty="0"/>
            <a:t>Релакс</a:t>
          </a:r>
        </a:p>
      </dgm:t>
    </dgm:pt>
    <dgm:pt modelId="{A9D5B009-54BF-41A5-87B9-BACCA9280E07}" type="parTrans" cxnId="{D1830EFD-F85B-4FB0-948D-3D09ED442559}">
      <dgm:prSet/>
      <dgm:spPr/>
      <dgm:t>
        <a:bodyPr/>
        <a:lstStyle/>
        <a:p>
          <a:endParaRPr lang="ru-RU"/>
        </a:p>
      </dgm:t>
    </dgm:pt>
    <dgm:pt modelId="{8E39121D-1BFF-4D27-9905-395CF0736CFF}" type="sibTrans" cxnId="{D1830EFD-F85B-4FB0-948D-3D09ED442559}">
      <dgm:prSet/>
      <dgm:spPr/>
      <dgm:t>
        <a:bodyPr/>
        <a:lstStyle/>
        <a:p>
          <a:endParaRPr lang="ru-RU"/>
        </a:p>
      </dgm:t>
    </dgm:pt>
    <dgm:pt modelId="{4E232B4E-A2A8-47EB-B171-B13E4A22C972}">
      <dgm:prSet phldrT="[Текст]" custT="1"/>
      <dgm:spPr/>
      <dgm:t>
        <a:bodyPr/>
        <a:lstStyle/>
        <a:p>
          <a:r>
            <a:rPr lang="ru-RU" sz="1200" dirty="0"/>
            <a:t>Оздоровительные программы</a:t>
          </a:r>
        </a:p>
      </dgm:t>
    </dgm:pt>
    <dgm:pt modelId="{04C2FF7C-E8A9-412B-A472-3BEE221E4559}" type="parTrans" cxnId="{480E91F0-3A88-44D7-95FE-7E871F9E65E2}">
      <dgm:prSet/>
      <dgm:spPr/>
      <dgm:t>
        <a:bodyPr/>
        <a:lstStyle/>
        <a:p>
          <a:endParaRPr lang="ru-RU"/>
        </a:p>
      </dgm:t>
    </dgm:pt>
    <dgm:pt modelId="{BE59BCC3-DB63-4F91-A8F6-93839D9464E5}" type="sibTrans" cxnId="{480E91F0-3A88-44D7-95FE-7E871F9E65E2}">
      <dgm:prSet/>
      <dgm:spPr/>
      <dgm:t>
        <a:bodyPr/>
        <a:lstStyle/>
        <a:p>
          <a:endParaRPr lang="ru-RU"/>
        </a:p>
      </dgm:t>
    </dgm:pt>
    <dgm:pt modelId="{67F94F11-DBB5-416F-BB3D-769944105268}">
      <dgm:prSet phldrT="[Текст]" custT="1"/>
      <dgm:spPr/>
      <dgm:t>
        <a:bodyPr/>
        <a:lstStyle/>
        <a:p>
          <a:r>
            <a:rPr lang="ru-RU" sz="1800" dirty="0"/>
            <a:t>Познавательный туризм </a:t>
          </a:r>
        </a:p>
      </dgm:t>
    </dgm:pt>
    <dgm:pt modelId="{7AED4B69-8858-4A97-87FE-C2A501199696}" type="sibTrans" cxnId="{15C3212B-102F-42C4-92C6-3A4510F23249}">
      <dgm:prSet/>
      <dgm:spPr/>
      <dgm:t>
        <a:bodyPr/>
        <a:lstStyle/>
        <a:p>
          <a:endParaRPr lang="ru-RU"/>
        </a:p>
      </dgm:t>
    </dgm:pt>
    <dgm:pt modelId="{3F3C6155-C56F-43A0-B981-BCA4B24A0910}" type="parTrans" cxnId="{15C3212B-102F-42C4-92C6-3A4510F23249}">
      <dgm:prSet/>
      <dgm:spPr/>
      <dgm:t>
        <a:bodyPr/>
        <a:lstStyle/>
        <a:p>
          <a:endParaRPr lang="ru-RU"/>
        </a:p>
      </dgm:t>
    </dgm:pt>
    <dgm:pt modelId="{3E2DA2A0-54FB-4AD4-A272-85EC99E88819}">
      <dgm:prSet phldrT="[Текст]" custT="1"/>
      <dgm:spPr/>
      <dgm:t>
        <a:bodyPr/>
        <a:lstStyle/>
        <a:p>
          <a:r>
            <a:rPr lang="ru-RU" sz="1200" dirty="0"/>
            <a:t>Активный туризм</a:t>
          </a:r>
        </a:p>
      </dgm:t>
    </dgm:pt>
    <dgm:pt modelId="{D32B23BA-E8CF-4EB2-83F7-B31A3ACA42A4}" type="parTrans" cxnId="{62F44A80-BBE6-47C9-BE2D-F0304777A2EE}">
      <dgm:prSet/>
      <dgm:spPr/>
      <dgm:t>
        <a:bodyPr/>
        <a:lstStyle/>
        <a:p>
          <a:endParaRPr lang="ru-RU"/>
        </a:p>
      </dgm:t>
    </dgm:pt>
    <dgm:pt modelId="{097C0D08-0C6B-4ADF-9182-8CB689DCD90E}" type="sibTrans" cxnId="{62F44A80-BBE6-47C9-BE2D-F0304777A2EE}">
      <dgm:prSet/>
      <dgm:spPr/>
      <dgm:t>
        <a:bodyPr/>
        <a:lstStyle/>
        <a:p>
          <a:endParaRPr lang="ru-RU"/>
        </a:p>
      </dgm:t>
    </dgm:pt>
    <dgm:pt modelId="{ED87DFD5-C047-431B-8464-4D888ADAF41C}" type="pres">
      <dgm:prSet presAssocID="{D1543E02-47FA-47D1-B888-864A5F76EF78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113647E-9A20-4A88-9B94-EB8912B61875}" type="pres">
      <dgm:prSet presAssocID="{AD7676BB-656C-4B2D-9A17-1953721E4915}" presName="centerShape" presStyleLbl="node0" presStyleIdx="0" presStyleCnt="1" custScaleX="64491" custScaleY="58680" custLinFactNeighborY="-19216"/>
      <dgm:spPr/>
    </dgm:pt>
    <dgm:pt modelId="{C2C984D6-B030-4FD1-8792-40BB2D110A7D}" type="pres">
      <dgm:prSet presAssocID="{D7607B30-B747-49CF-A100-6D0FC7F758DD}" presName="parTrans" presStyleLbl="bgSibTrans2D1" presStyleIdx="0" presStyleCnt="6"/>
      <dgm:spPr/>
    </dgm:pt>
    <dgm:pt modelId="{A86CF7DA-C901-4302-9037-9B4BEB660EDD}" type="pres">
      <dgm:prSet presAssocID="{0CA76B73-0B07-4ED0-BE20-611C20D2698E}" presName="node" presStyleLbl="node1" presStyleIdx="0" presStyleCnt="6" custScaleX="126101" custScaleY="117959" custRadScaleRad="89894" custRadScaleInc="-1429">
        <dgm:presLayoutVars>
          <dgm:bulletEnabled val="1"/>
        </dgm:presLayoutVars>
      </dgm:prSet>
      <dgm:spPr/>
    </dgm:pt>
    <dgm:pt modelId="{916D8999-4B0D-4BC6-8DEC-ADC90DEC6400}" type="pres">
      <dgm:prSet presAssocID="{06692C64-67BB-4013-B1ED-895995871E50}" presName="parTrans" presStyleLbl="bgSibTrans2D1" presStyleIdx="1" presStyleCnt="6"/>
      <dgm:spPr/>
    </dgm:pt>
    <dgm:pt modelId="{49EE1056-B453-46A2-BCF7-A343FC7C1CC6}" type="pres">
      <dgm:prSet presAssocID="{3C8FB2A3-739A-4C25-9537-2912C18A4880}" presName="node" presStyleLbl="node1" presStyleIdx="1" presStyleCnt="6" custScaleX="130190" custScaleY="117959" custRadScaleRad="94980" custRadScaleInc="-11147">
        <dgm:presLayoutVars>
          <dgm:bulletEnabled val="1"/>
        </dgm:presLayoutVars>
      </dgm:prSet>
      <dgm:spPr/>
    </dgm:pt>
    <dgm:pt modelId="{C8EAD7C9-D858-4B59-8AC6-435A60D7976C}" type="pres">
      <dgm:prSet presAssocID="{9B7E7F4A-9DE9-4B1E-B9F6-E6328AD58E38}" presName="parTrans" presStyleLbl="bgSibTrans2D1" presStyleIdx="2" presStyleCnt="6"/>
      <dgm:spPr/>
    </dgm:pt>
    <dgm:pt modelId="{1A7B1D30-64ED-4150-9767-484919D7CB2A}" type="pres">
      <dgm:prSet presAssocID="{D572CAF0-CE0F-4128-AABB-AB699E57CC28}" presName="node" presStyleLbl="node1" presStyleIdx="2" presStyleCnt="6" custScaleX="136582" custScaleY="125654" custRadScaleRad="106236" custRadScaleInc="-8150">
        <dgm:presLayoutVars>
          <dgm:bulletEnabled val="1"/>
        </dgm:presLayoutVars>
      </dgm:prSet>
      <dgm:spPr/>
    </dgm:pt>
    <dgm:pt modelId="{8705438F-BE02-46C0-823B-3CB080A1CF6E}" type="pres">
      <dgm:prSet presAssocID="{3F3C6155-C56F-43A0-B981-BCA4B24A0910}" presName="parTrans" presStyleLbl="bgSibTrans2D1" presStyleIdx="3" presStyleCnt="6"/>
      <dgm:spPr/>
    </dgm:pt>
    <dgm:pt modelId="{E83D2D40-BF05-43A8-A9EF-EB332E46A48B}" type="pres">
      <dgm:prSet presAssocID="{67F94F11-DBB5-416F-BB3D-769944105268}" presName="node" presStyleLbl="node1" presStyleIdx="3" presStyleCnt="6" custScaleX="140565" custScaleY="122408" custRadScaleRad="99598" custRadScaleInc="138602">
        <dgm:presLayoutVars>
          <dgm:bulletEnabled val="1"/>
        </dgm:presLayoutVars>
      </dgm:prSet>
      <dgm:spPr/>
    </dgm:pt>
    <dgm:pt modelId="{05D933FA-5AB5-4068-B5E2-526D32C55946}" type="pres">
      <dgm:prSet presAssocID="{C678A089-E3C3-4A47-85BA-A3E00FA8A842}" presName="parTrans" presStyleLbl="bgSibTrans2D1" presStyleIdx="4" presStyleCnt="6"/>
      <dgm:spPr/>
    </dgm:pt>
    <dgm:pt modelId="{CD5C7B6C-EAF9-4BCB-B1AE-10257528F260}" type="pres">
      <dgm:prSet presAssocID="{64715ECD-83B4-4EA4-9A5F-E38BAFF43081}" presName="node" presStyleLbl="node1" presStyleIdx="4" presStyleCnt="6" custScaleX="145905" custScaleY="124218" custRadScaleRad="108080" custRadScaleInc="-104541">
        <dgm:presLayoutVars>
          <dgm:bulletEnabled val="1"/>
        </dgm:presLayoutVars>
      </dgm:prSet>
      <dgm:spPr/>
    </dgm:pt>
    <dgm:pt modelId="{2D660419-E6D0-4F65-BC68-B9CCF4E8F61A}" type="pres">
      <dgm:prSet presAssocID="{B41BB97A-8475-4C32-AF10-34AF1127F681}" presName="parTrans" presStyleLbl="bgSibTrans2D1" presStyleIdx="5" presStyleCnt="6"/>
      <dgm:spPr/>
    </dgm:pt>
    <dgm:pt modelId="{3578A4A0-F7FA-4929-B28F-F430957D9A5E}" type="pres">
      <dgm:prSet presAssocID="{024A6160-284E-4CFF-88C2-FC506135AAC3}" presName="node" presStyleLbl="node1" presStyleIdx="5" presStyleCnt="6" custScaleX="131941" custScaleY="117961" custRadScaleRad="92174" custRadScaleInc="988">
        <dgm:presLayoutVars>
          <dgm:bulletEnabled val="1"/>
        </dgm:presLayoutVars>
      </dgm:prSet>
      <dgm:spPr/>
    </dgm:pt>
  </dgm:ptLst>
  <dgm:cxnLst>
    <dgm:cxn modelId="{95086902-5999-4214-AF0B-EC037DD51471}" type="presOf" srcId="{4AD08DB4-2863-4D26-A8A0-32F2F5558EE2}" destId="{49EE1056-B453-46A2-BCF7-A343FC7C1CC6}" srcOrd="0" destOrd="4" presId="urn:microsoft.com/office/officeart/2005/8/layout/radial4"/>
    <dgm:cxn modelId="{F6E9E50E-3185-4D71-B06C-5D082C20C7A2}" type="presOf" srcId="{67F94F11-DBB5-416F-BB3D-769944105268}" destId="{E83D2D40-BF05-43A8-A9EF-EB332E46A48B}" srcOrd="0" destOrd="0" presId="urn:microsoft.com/office/officeart/2005/8/layout/radial4"/>
    <dgm:cxn modelId="{073A8B0F-120F-434C-A9EA-6D1B3B5528AE}" type="presOf" srcId="{B56E00D8-9B51-4196-81D6-EC50A01C7301}" destId="{E83D2D40-BF05-43A8-A9EF-EB332E46A48B}" srcOrd="0" destOrd="3" presId="urn:microsoft.com/office/officeart/2005/8/layout/radial4"/>
    <dgm:cxn modelId="{07E19A11-9B8F-4FA5-AEF9-2BBEA1D1E681}" srcId="{3C8FB2A3-739A-4C25-9537-2912C18A4880}" destId="{EDE9AE9F-9B39-4B44-86BA-10E1ADE4FE81}" srcOrd="0" destOrd="0" parTransId="{89CEA770-C896-48C4-B286-6914045383A9}" sibTransId="{AE37100E-7E83-498D-A3A7-1B772520199D}"/>
    <dgm:cxn modelId="{61245C15-7C57-43A2-B20A-6022CD6E82E2}" type="presOf" srcId="{E3413D9B-C212-4D2C-AA86-7B9B273D9135}" destId="{49EE1056-B453-46A2-BCF7-A343FC7C1CC6}" srcOrd="0" destOrd="3" presId="urn:microsoft.com/office/officeart/2005/8/layout/radial4"/>
    <dgm:cxn modelId="{C19E381F-14CB-4C4A-9CF6-1C8733B9CDF8}" srcId="{AD7676BB-656C-4B2D-9A17-1953721E4915}" destId="{D572CAF0-CE0F-4128-AABB-AB699E57CC28}" srcOrd="2" destOrd="0" parTransId="{9B7E7F4A-9DE9-4B1E-B9F6-E6328AD58E38}" sibTransId="{109B70F0-03B0-43E8-9767-3B4BBEDDEED4}"/>
    <dgm:cxn modelId="{A4442A26-D612-4289-ACCE-62BEDED895CD}" srcId="{024A6160-284E-4CFF-88C2-FC506135AAC3}" destId="{26701858-FB62-41CD-9B5E-D26F3C20C0DF}" srcOrd="0" destOrd="0" parTransId="{0A0D0BC2-20FE-4F27-88D0-E5E688E00C4E}" sibTransId="{74B42C0C-047F-4655-B51D-F9C7E374745C}"/>
    <dgm:cxn modelId="{15C3212B-102F-42C4-92C6-3A4510F23249}" srcId="{AD7676BB-656C-4B2D-9A17-1953721E4915}" destId="{67F94F11-DBB5-416F-BB3D-769944105268}" srcOrd="3" destOrd="0" parTransId="{3F3C6155-C56F-43A0-B981-BCA4B24A0910}" sibTransId="{7AED4B69-8858-4A97-87FE-C2A501199696}"/>
    <dgm:cxn modelId="{9A3E7D2C-00B7-4EDA-9C11-5E260853434F}" type="presOf" srcId="{86375DA4-8BDA-4099-AD55-FE95E061F637}" destId="{CD5C7B6C-EAF9-4BCB-B1AE-10257528F260}" srcOrd="0" destOrd="3" presId="urn:microsoft.com/office/officeart/2005/8/layout/radial4"/>
    <dgm:cxn modelId="{4AC6142D-F6C1-447F-8C9D-CC8ACCA8560D}" srcId="{64715ECD-83B4-4EA4-9A5F-E38BAFF43081}" destId="{5631F40B-8D4D-4A0C-97DA-671071E7E9ED}" srcOrd="3" destOrd="0" parTransId="{3244C072-62FC-4B5C-B7A0-A82A400D7246}" sibTransId="{D7CDA690-2A3E-43F3-8D1A-C7F1C4AB83B5}"/>
    <dgm:cxn modelId="{27ADEB30-2AF8-44D1-8FBA-B93684750ED5}" type="presOf" srcId="{024A6160-284E-4CFF-88C2-FC506135AAC3}" destId="{3578A4A0-F7FA-4929-B28F-F430957D9A5E}" srcOrd="0" destOrd="0" presId="urn:microsoft.com/office/officeart/2005/8/layout/radial4"/>
    <dgm:cxn modelId="{BAC1D635-1D1E-400F-8E81-B6D7892C3580}" srcId="{3C8FB2A3-739A-4C25-9537-2912C18A4880}" destId="{E3413D9B-C212-4D2C-AA86-7B9B273D9135}" srcOrd="2" destOrd="0" parTransId="{67A4528B-5EE3-4C0A-BDF7-2924070890AB}" sibTransId="{286C6251-87C8-4169-97F0-C82604FB6088}"/>
    <dgm:cxn modelId="{1DB76A3C-CFA7-48DF-A13E-6E11A278F892}" srcId="{024A6160-284E-4CFF-88C2-FC506135AAC3}" destId="{499AE8A9-EB70-4D4E-9202-109585F80A28}" srcOrd="2" destOrd="0" parTransId="{609362E9-C632-4F0D-AEDE-E05BEB49BFF7}" sibTransId="{21AFCD6F-8C95-42C9-B72B-E86F43B19B4D}"/>
    <dgm:cxn modelId="{B40ED43C-5049-4833-B140-5BE5BB4C0FA1}" srcId="{67F94F11-DBB5-416F-BB3D-769944105268}" destId="{B56E00D8-9B51-4196-81D6-EC50A01C7301}" srcOrd="2" destOrd="0" parTransId="{5D487AE9-9CE0-4905-9DD6-93C7A4EE701B}" sibTransId="{BCC11FE9-054A-4013-B955-6BBB30C6AC08}"/>
    <dgm:cxn modelId="{ACF10C3D-0CBB-4C6F-B965-970DEBD8C0BF}" type="presOf" srcId="{3F3C6155-C56F-43A0-B981-BCA4B24A0910}" destId="{8705438F-BE02-46C0-823B-3CB080A1CF6E}" srcOrd="0" destOrd="0" presId="urn:microsoft.com/office/officeart/2005/8/layout/radial4"/>
    <dgm:cxn modelId="{0E8D253D-5CB8-4FCD-8E39-D565EB242ED9}" srcId="{AD7676BB-656C-4B2D-9A17-1953721E4915}" destId="{3C8FB2A3-739A-4C25-9537-2912C18A4880}" srcOrd="1" destOrd="0" parTransId="{06692C64-67BB-4013-B1ED-895995871E50}" sibTransId="{C88735E7-915C-4ED7-84A1-9F81ED26758D}"/>
    <dgm:cxn modelId="{6327B840-04E3-4122-AFC0-784918510773}" srcId="{3C8FB2A3-739A-4C25-9537-2912C18A4880}" destId="{75101E54-1051-4376-8AAC-BAF6FEB5B374}" srcOrd="1" destOrd="0" parTransId="{11FF2818-7251-4B04-889D-E9C6EC6693B6}" sibTransId="{C0B1FF61-BBD0-4532-8D52-C4771C00AF3C}"/>
    <dgm:cxn modelId="{B0BB5D5C-7C76-46B4-9128-C738ADA3F400}" type="presOf" srcId="{D7607B30-B747-49CF-A100-6D0FC7F758DD}" destId="{C2C984D6-B030-4FD1-8792-40BB2D110A7D}" srcOrd="0" destOrd="0" presId="urn:microsoft.com/office/officeart/2005/8/layout/radial4"/>
    <dgm:cxn modelId="{74400760-AE94-4918-8C2A-A09085661F82}" type="presOf" srcId="{C678A089-E3C3-4A47-85BA-A3E00FA8A842}" destId="{05D933FA-5AB5-4068-B5E2-526D32C55946}" srcOrd="0" destOrd="0" presId="urn:microsoft.com/office/officeart/2005/8/layout/radial4"/>
    <dgm:cxn modelId="{96EDC867-715B-4537-ABB8-E2D89F0B7A44}" srcId="{64715ECD-83B4-4EA4-9A5F-E38BAFF43081}" destId="{86375DA4-8BDA-4099-AD55-FE95E061F637}" srcOrd="2" destOrd="0" parTransId="{608CDE39-6EDE-4E1E-84F6-58587C0459E2}" sibTransId="{191BF5CA-1E6D-45E3-A44B-0F15D9E05B61}"/>
    <dgm:cxn modelId="{44132A68-C243-4425-89FB-957F8AEAFCDE}" type="presOf" srcId="{4E232B4E-A2A8-47EB-B171-B13E4A22C972}" destId="{1A7B1D30-64ED-4150-9767-484919D7CB2A}" srcOrd="0" destOrd="3" presId="urn:microsoft.com/office/officeart/2005/8/layout/radial4"/>
    <dgm:cxn modelId="{4520114A-83F6-47CF-B8DA-43907C3CA2CE}" type="presOf" srcId="{26701858-FB62-41CD-9B5E-D26F3C20C0DF}" destId="{3578A4A0-F7FA-4929-B28F-F430957D9A5E}" srcOrd="0" destOrd="1" presId="urn:microsoft.com/office/officeart/2005/8/layout/radial4"/>
    <dgm:cxn modelId="{33C7086B-FE0E-46DE-99D4-17850E1AAADB}" type="presOf" srcId="{9B7E7F4A-9DE9-4B1E-B9F6-E6328AD58E38}" destId="{C8EAD7C9-D858-4B59-8AC6-435A60D7976C}" srcOrd="0" destOrd="0" presId="urn:microsoft.com/office/officeart/2005/8/layout/radial4"/>
    <dgm:cxn modelId="{DE9EA84C-F030-4EB0-9F43-E6E9F6A55AF8}" srcId="{3C8FB2A3-739A-4C25-9537-2912C18A4880}" destId="{4AD08DB4-2863-4D26-A8A0-32F2F5558EE2}" srcOrd="3" destOrd="0" parTransId="{4AF8244E-E802-4B49-B86B-60764A12EA33}" sibTransId="{6EA733E7-6DB5-4EC5-BCF9-F31A3C8299F6}"/>
    <dgm:cxn modelId="{7B47EB6C-B12E-4285-9130-1464E104539E}" type="presOf" srcId="{3E2DA2A0-54FB-4AD4-A272-85EC99E88819}" destId="{1A7B1D30-64ED-4150-9767-484919D7CB2A}" srcOrd="0" destOrd="1" presId="urn:microsoft.com/office/officeart/2005/8/layout/radial4"/>
    <dgm:cxn modelId="{1F3C0D4E-188E-4235-B1AB-E823C77A4F53}" srcId="{0CA76B73-0B07-4ED0-BE20-611C20D2698E}" destId="{759F751E-86E6-4F68-A201-1F43B3665CB7}" srcOrd="0" destOrd="0" parTransId="{3C1C5481-853B-4AC5-BE52-35A2E6D24E00}" sibTransId="{73206D2E-2FE4-4380-BF80-00702D11DCA4}"/>
    <dgm:cxn modelId="{0C07AD4E-40B5-45D1-859E-2BB6F7BF4766}" type="presOf" srcId="{64715ECD-83B4-4EA4-9A5F-E38BAFF43081}" destId="{CD5C7B6C-EAF9-4BCB-B1AE-10257528F260}" srcOrd="0" destOrd="0" presId="urn:microsoft.com/office/officeart/2005/8/layout/radial4"/>
    <dgm:cxn modelId="{00A8376F-0697-4979-9F9F-B00155EFDB58}" srcId="{67F94F11-DBB5-416F-BB3D-769944105268}" destId="{129F9039-2A0F-4B56-B03E-F4D8BF6BDCFF}" srcOrd="1" destOrd="0" parTransId="{D580DC5B-1ECC-469F-AF5A-15F7D7671370}" sibTransId="{4620E3BC-D21A-4978-8444-92F0A85D5B42}"/>
    <dgm:cxn modelId="{6A576E52-0ED8-44E5-98C4-E6233F95F17A}" type="presOf" srcId="{30143B2E-1D92-4411-A1EC-70C28CAF544E}" destId="{A86CF7DA-C901-4302-9037-9B4BEB660EDD}" srcOrd="0" destOrd="3" presId="urn:microsoft.com/office/officeart/2005/8/layout/radial4"/>
    <dgm:cxn modelId="{94990877-0656-4CFD-B119-C96DAFD75C6A}" type="presOf" srcId="{499AE8A9-EB70-4D4E-9202-109585F80A28}" destId="{3578A4A0-F7FA-4929-B28F-F430957D9A5E}" srcOrd="0" destOrd="3" presId="urn:microsoft.com/office/officeart/2005/8/layout/radial4"/>
    <dgm:cxn modelId="{A0C86B78-872F-4B31-A0DD-F2231102E5B6}" type="presOf" srcId="{CECBFC19-7460-4AED-AC48-9D48D8DE5C7C}" destId="{CD5C7B6C-EAF9-4BCB-B1AE-10257528F260}" srcOrd="0" destOrd="1" presId="urn:microsoft.com/office/officeart/2005/8/layout/radial4"/>
    <dgm:cxn modelId="{93695178-6D8D-4087-A3C3-EEB31B52ABC4}" srcId="{0CA76B73-0B07-4ED0-BE20-611C20D2698E}" destId="{36545110-2991-4274-93B6-4434D6DFC134}" srcOrd="1" destOrd="0" parTransId="{A28966D5-20E5-420F-8A54-8B0AB5EEA1F3}" sibTransId="{1E4B311B-9C9F-47A1-B713-05006E44A657}"/>
    <dgm:cxn modelId="{62F44A80-BBE6-47C9-BE2D-F0304777A2EE}" srcId="{D572CAF0-CE0F-4128-AABB-AB699E57CC28}" destId="{3E2DA2A0-54FB-4AD4-A272-85EC99E88819}" srcOrd="0" destOrd="0" parTransId="{D32B23BA-E8CF-4EB2-83F7-B31A3ACA42A4}" sibTransId="{097C0D08-0C6B-4ADF-9182-8CB689DCD90E}"/>
    <dgm:cxn modelId="{18240786-E7C7-42F1-B198-2F202551C1E1}" type="presOf" srcId="{B0B6ED78-C451-4A9B-88B3-F1C69253E920}" destId="{3578A4A0-F7FA-4929-B28F-F430957D9A5E}" srcOrd="0" destOrd="2" presId="urn:microsoft.com/office/officeart/2005/8/layout/radial4"/>
    <dgm:cxn modelId="{3237A889-0586-485B-8741-F2266142B8EA}" srcId="{D1543E02-47FA-47D1-B888-864A5F76EF78}" destId="{AD7676BB-656C-4B2D-9A17-1953721E4915}" srcOrd="0" destOrd="0" parTransId="{AFF05182-2A19-4D2B-853C-3ADEEE60BE0E}" sibTransId="{392404D4-7D0F-422F-9EB9-FEDBBDF34F99}"/>
    <dgm:cxn modelId="{0CFAB492-5CF6-441D-BF37-3801947D61BF}" type="presOf" srcId="{06692C64-67BB-4013-B1ED-895995871E50}" destId="{916D8999-4B0D-4BC6-8DEC-ADC90DEC6400}" srcOrd="0" destOrd="0" presId="urn:microsoft.com/office/officeart/2005/8/layout/radial4"/>
    <dgm:cxn modelId="{EF142C96-8377-4054-8BAD-E4A0DA1EEE10}" type="presOf" srcId="{75101E54-1051-4376-8AAC-BAF6FEB5B374}" destId="{49EE1056-B453-46A2-BCF7-A343FC7C1CC6}" srcOrd="0" destOrd="2" presId="urn:microsoft.com/office/officeart/2005/8/layout/radial4"/>
    <dgm:cxn modelId="{46784196-BEDB-4911-830D-91BCB8DB2AB3}" type="presOf" srcId="{0E6901CE-EBD3-4F2A-8A74-7416DEFDAFB4}" destId="{E83D2D40-BF05-43A8-A9EF-EB332E46A48B}" srcOrd="0" destOrd="1" presId="urn:microsoft.com/office/officeart/2005/8/layout/radial4"/>
    <dgm:cxn modelId="{A551DE98-E2CC-476C-8D0C-B4182C5EAAD1}" srcId="{67F94F11-DBB5-416F-BB3D-769944105268}" destId="{0E6901CE-EBD3-4F2A-8A74-7416DEFDAFB4}" srcOrd="0" destOrd="0" parTransId="{34E51999-3D40-483B-AAD0-7B3011DCFE1D}" sibTransId="{15CE8DDF-D903-41AA-9EF5-C5E87C48803A}"/>
    <dgm:cxn modelId="{ACAE459A-95B0-4CE0-9F1F-02BAAFEE8B49}" srcId="{0CA76B73-0B07-4ED0-BE20-611C20D2698E}" destId="{30143B2E-1D92-4411-A1EC-70C28CAF544E}" srcOrd="2" destOrd="0" parTransId="{D8D90ABD-4A93-4FAA-B0FD-BEE14B003700}" sibTransId="{19BA0194-9698-46FF-B17D-D514E8C6F30D}"/>
    <dgm:cxn modelId="{5F9B7FA3-3DDF-4E79-AAEE-6C7EF88DF58A}" srcId="{64715ECD-83B4-4EA4-9A5F-E38BAFF43081}" destId="{4892CB9B-D473-4A74-9C99-B57CD18E9B37}" srcOrd="1" destOrd="0" parTransId="{8AB02DED-2D5B-4558-A2C0-9AAF5FFC076B}" sibTransId="{DF70BA5B-D4AA-410B-8BB4-6C0930697F38}"/>
    <dgm:cxn modelId="{AAA312A7-C1DA-4023-A611-9A3CF5301DD6}" type="presOf" srcId="{B41BB97A-8475-4C32-AF10-34AF1127F681}" destId="{2D660419-E6D0-4F65-BC68-B9CCF4E8F61A}" srcOrd="0" destOrd="0" presId="urn:microsoft.com/office/officeart/2005/8/layout/radial4"/>
    <dgm:cxn modelId="{CBEE38A9-5A22-4AA6-A31B-43D92BFEFA91}" type="presOf" srcId="{D572CAF0-CE0F-4128-AABB-AB699E57CC28}" destId="{1A7B1D30-64ED-4150-9767-484919D7CB2A}" srcOrd="0" destOrd="0" presId="urn:microsoft.com/office/officeart/2005/8/layout/radial4"/>
    <dgm:cxn modelId="{BCEB54AD-94FD-45CA-BAD3-22C9C0A22FB4}" srcId="{AD7676BB-656C-4B2D-9A17-1953721E4915}" destId="{64715ECD-83B4-4EA4-9A5F-E38BAFF43081}" srcOrd="4" destOrd="0" parTransId="{C678A089-E3C3-4A47-85BA-A3E00FA8A842}" sibTransId="{8241862F-9197-43D0-987E-93BF4EB58BA6}"/>
    <dgm:cxn modelId="{FEF3B0B4-774A-4A28-B343-0FEA7D0C0F81}" type="presOf" srcId="{5631F40B-8D4D-4A0C-97DA-671071E7E9ED}" destId="{CD5C7B6C-EAF9-4BCB-B1AE-10257528F260}" srcOrd="0" destOrd="4" presId="urn:microsoft.com/office/officeart/2005/8/layout/radial4"/>
    <dgm:cxn modelId="{EC472FB5-6DC8-4A3F-A3C5-55747E05ABE5}" type="presOf" srcId="{BF1C5A22-90B9-4290-88B8-EA723E2B0F14}" destId="{1A7B1D30-64ED-4150-9767-484919D7CB2A}" srcOrd="0" destOrd="2" presId="urn:microsoft.com/office/officeart/2005/8/layout/radial4"/>
    <dgm:cxn modelId="{69297CBC-E0ED-45D0-925E-F9B1C5A120A9}" type="presOf" srcId="{129F9039-2A0F-4B56-B03E-F4D8BF6BDCFF}" destId="{E83D2D40-BF05-43A8-A9EF-EB332E46A48B}" srcOrd="0" destOrd="2" presId="urn:microsoft.com/office/officeart/2005/8/layout/radial4"/>
    <dgm:cxn modelId="{F90169BF-6EDE-4C6F-9144-4E612021EB77}" srcId="{64715ECD-83B4-4EA4-9A5F-E38BAFF43081}" destId="{CECBFC19-7460-4AED-AC48-9D48D8DE5C7C}" srcOrd="0" destOrd="0" parTransId="{8955EB70-4BE6-4ADD-B5EA-D924E1D5AA9F}" sibTransId="{340797A0-38AC-4E6E-96BE-E7312882F47E}"/>
    <dgm:cxn modelId="{85A2E8C4-5955-4303-A1B9-26E32E1FE36A}" type="presOf" srcId="{D1543E02-47FA-47D1-B888-864A5F76EF78}" destId="{ED87DFD5-C047-431B-8464-4D888ADAF41C}" srcOrd="0" destOrd="0" presId="urn:microsoft.com/office/officeart/2005/8/layout/radial4"/>
    <dgm:cxn modelId="{3B4CFED3-2661-4A84-8D3E-2ACE04857C4B}" srcId="{024A6160-284E-4CFF-88C2-FC506135AAC3}" destId="{B0B6ED78-C451-4A9B-88B3-F1C69253E920}" srcOrd="1" destOrd="0" parTransId="{3AE9492A-C0C2-470D-99F2-43694E99EBB6}" sibTransId="{CD5E5329-27F4-4D06-BB72-394481FDB822}"/>
    <dgm:cxn modelId="{D0993ED4-7635-463B-868B-5D5FC2BE8E84}" srcId="{AD7676BB-656C-4B2D-9A17-1953721E4915}" destId="{024A6160-284E-4CFF-88C2-FC506135AAC3}" srcOrd="5" destOrd="0" parTransId="{B41BB97A-8475-4C32-AF10-34AF1127F681}" sibTransId="{DB63D2FF-9B22-4278-9AE0-734D81056BE0}"/>
    <dgm:cxn modelId="{7C9414D5-4458-413C-8E40-CF902ABBBC0C}" type="presOf" srcId="{4892CB9B-D473-4A74-9C99-B57CD18E9B37}" destId="{CD5C7B6C-EAF9-4BCB-B1AE-10257528F260}" srcOrd="0" destOrd="2" presId="urn:microsoft.com/office/officeart/2005/8/layout/radial4"/>
    <dgm:cxn modelId="{E287E7E6-D7B4-43CD-BD55-13C664F61270}" srcId="{AD7676BB-656C-4B2D-9A17-1953721E4915}" destId="{0CA76B73-0B07-4ED0-BE20-611C20D2698E}" srcOrd="0" destOrd="0" parTransId="{D7607B30-B747-49CF-A100-6D0FC7F758DD}" sibTransId="{4F1A5D52-925B-493C-A295-F54277C35D68}"/>
    <dgm:cxn modelId="{391A52ED-7B4C-40B2-8309-AAC3619BA17D}" type="presOf" srcId="{3C8FB2A3-739A-4C25-9537-2912C18A4880}" destId="{49EE1056-B453-46A2-BCF7-A343FC7C1CC6}" srcOrd="0" destOrd="0" presId="urn:microsoft.com/office/officeart/2005/8/layout/radial4"/>
    <dgm:cxn modelId="{ABB5A9EE-FD2D-460B-B6FC-A59ED1A0B45E}" type="presOf" srcId="{36545110-2991-4274-93B6-4434D6DFC134}" destId="{A86CF7DA-C901-4302-9037-9B4BEB660EDD}" srcOrd="0" destOrd="2" presId="urn:microsoft.com/office/officeart/2005/8/layout/radial4"/>
    <dgm:cxn modelId="{BE6940F0-0EFA-4F63-84EF-FA89786BCBE2}" type="presOf" srcId="{EDE9AE9F-9B39-4B44-86BA-10E1ADE4FE81}" destId="{49EE1056-B453-46A2-BCF7-A343FC7C1CC6}" srcOrd="0" destOrd="1" presId="urn:microsoft.com/office/officeart/2005/8/layout/radial4"/>
    <dgm:cxn modelId="{480E91F0-3A88-44D7-95FE-7E871F9E65E2}" srcId="{D572CAF0-CE0F-4128-AABB-AB699E57CC28}" destId="{4E232B4E-A2A8-47EB-B171-B13E4A22C972}" srcOrd="2" destOrd="0" parTransId="{04C2FF7C-E8A9-412B-A472-3BEE221E4559}" sibTransId="{BE59BCC3-DB63-4F91-A8F6-93839D9464E5}"/>
    <dgm:cxn modelId="{761F1DF3-4F8A-4B36-9020-5BB9021FA63C}" type="presOf" srcId="{759F751E-86E6-4F68-A201-1F43B3665CB7}" destId="{A86CF7DA-C901-4302-9037-9B4BEB660EDD}" srcOrd="0" destOrd="1" presId="urn:microsoft.com/office/officeart/2005/8/layout/radial4"/>
    <dgm:cxn modelId="{D1830EFD-F85B-4FB0-948D-3D09ED442559}" srcId="{D572CAF0-CE0F-4128-AABB-AB699E57CC28}" destId="{BF1C5A22-90B9-4290-88B8-EA723E2B0F14}" srcOrd="1" destOrd="0" parTransId="{A9D5B009-54BF-41A5-87B9-BACCA9280E07}" sibTransId="{8E39121D-1BFF-4D27-9905-395CF0736CFF}"/>
    <dgm:cxn modelId="{1088CEFD-267B-4B70-943B-51FC17937423}" type="presOf" srcId="{0CA76B73-0B07-4ED0-BE20-611C20D2698E}" destId="{A86CF7DA-C901-4302-9037-9B4BEB660EDD}" srcOrd="0" destOrd="0" presId="urn:microsoft.com/office/officeart/2005/8/layout/radial4"/>
    <dgm:cxn modelId="{803EE7FD-AE30-44FB-B39C-47941995F772}" type="presOf" srcId="{AD7676BB-656C-4B2D-9A17-1953721E4915}" destId="{F113647E-9A20-4A88-9B94-EB8912B61875}" srcOrd="0" destOrd="0" presId="urn:microsoft.com/office/officeart/2005/8/layout/radial4"/>
    <dgm:cxn modelId="{68849C5A-2CDE-4522-A69B-C04357828801}" type="presParOf" srcId="{ED87DFD5-C047-431B-8464-4D888ADAF41C}" destId="{F113647E-9A20-4A88-9B94-EB8912B61875}" srcOrd="0" destOrd="0" presId="urn:microsoft.com/office/officeart/2005/8/layout/radial4"/>
    <dgm:cxn modelId="{6998A2CE-3128-4137-9473-6D1014A4DEB6}" type="presParOf" srcId="{ED87DFD5-C047-431B-8464-4D888ADAF41C}" destId="{C2C984D6-B030-4FD1-8792-40BB2D110A7D}" srcOrd="1" destOrd="0" presId="urn:microsoft.com/office/officeart/2005/8/layout/radial4"/>
    <dgm:cxn modelId="{0F88F5D0-05BE-4C8F-995E-7EF15A09C3F8}" type="presParOf" srcId="{ED87DFD5-C047-431B-8464-4D888ADAF41C}" destId="{A86CF7DA-C901-4302-9037-9B4BEB660EDD}" srcOrd="2" destOrd="0" presId="urn:microsoft.com/office/officeart/2005/8/layout/radial4"/>
    <dgm:cxn modelId="{6DFF7A96-C675-4478-B4CB-03248B156793}" type="presParOf" srcId="{ED87DFD5-C047-431B-8464-4D888ADAF41C}" destId="{916D8999-4B0D-4BC6-8DEC-ADC90DEC6400}" srcOrd="3" destOrd="0" presId="urn:microsoft.com/office/officeart/2005/8/layout/radial4"/>
    <dgm:cxn modelId="{6A77E24A-6362-4960-B72C-92A12897E929}" type="presParOf" srcId="{ED87DFD5-C047-431B-8464-4D888ADAF41C}" destId="{49EE1056-B453-46A2-BCF7-A343FC7C1CC6}" srcOrd="4" destOrd="0" presId="urn:microsoft.com/office/officeart/2005/8/layout/radial4"/>
    <dgm:cxn modelId="{614978D8-41BA-42FB-A8A0-8B1BC49B871F}" type="presParOf" srcId="{ED87DFD5-C047-431B-8464-4D888ADAF41C}" destId="{C8EAD7C9-D858-4B59-8AC6-435A60D7976C}" srcOrd="5" destOrd="0" presId="urn:microsoft.com/office/officeart/2005/8/layout/radial4"/>
    <dgm:cxn modelId="{11E7B306-7827-4E1B-9A68-190B118E65D6}" type="presParOf" srcId="{ED87DFD5-C047-431B-8464-4D888ADAF41C}" destId="{1A7B1D30-64ED-4150-9767-484919D7CB2A}" srcOrd="6" destOrd="0" presId="urn:microsoft.com/office/officeart/2005/8/layout/radial4"/>
    <dgm:cxn modelId="{49E7B157-C0F3-4193-AA21-7BBCE0C7C83B}" type="presParOf" srcId="{ED87DFD5-C047-431B-8464-4D888ADAF41C}" destId="{8705438F-BE02-46C0-823B-3CB080A1CF6E}" srcOrd="7" destOrd="0" presId="urn:microsoft.com/office/officeart/2005/8/layout/radial4"/>
    <dgm:cxn modelId="{669A053B-0ECF-479F-9A86-29A55C34976A}" type="presParOf" srcId="{ED87DFD5-C047-431B-8464-4D888ADAF41C}" destId="{E83D2D40-BF05-43A8-A9EF-EB332E46A48B}" srcOrd="8" destOrd="0" presId="urn:microsoft.com/office/officeart/2005/8/layout/radial4"/>
    <dgm:cxn modelId="{BB25C641-7295-4C65-96F4-F62A0EC2AD8E}" type="presParOf" srcId="{ED87DFD5-C047-431B-8464-4D888ADAF41C}" destId="{05D933FA-5AB5-4068-B5E2-526D32C55946}" srcOrd="9" destOrd="0" presId="urn:microsoft.com/office/officeart/2005/8/layout/radial4"/>
    <dgm:cxn modelId="{F81F6333-A5E5-4523-B3E7-C85F09F45A5C}" type="presParOf" srcId="{ED87DFD5-C047-431B-8464-4D888ADAF41C}" destId="{CD5C7B6C-EAF9-4BCB-B1AE-10257528F260}" srcOrd="10" destOrd="0" presId="urn:microsoft.com/office/officeart/2005/8/layout/radial4"/>
    <dgm:cxn modelId="{7EDD1E16-09AA-44C9-B7E4-A973CB7365CA}" type="presParOf" srcId="{ED87DFD5-C047-431B-8464-4D888ADAF41C}" destId="{2D660419-E6D0-4F65-BC68-B9CCF4E8F61A}" srcOrd="11" destOrd="0" presId="urn:microsoft.com/office/officeart/2005/8/layout/radial4"/>
    <dgm:cxn modelId="{D32552AA-A996-498D-960E-05DA1E03014E}" type="presParOf" srcId="{ED87DFD5-C047-431B-8464-4D888ADAF41C}" destId="{3578A4A0-F7FA-4929-B28F-F430957D9A5E}" srcOrd="1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13647E-9A20-4A88-9B94-EB8912B61875}">
      <dsp:nvSpPr>
        <dsp:cNvPr id="0" name=""/>
        <dsp:cNvSpPr/>
      </dsp:nvSpPr>
      <dsp:spPr>
        <a:xfrm>
          <a:off x="3520806" y="2404935"/>
          <a:ext cx="1480417" cy="13470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200" kern="1200" dirty="0"/>
            <a:t>ОКН</a:t>
          </a:r>
        </a:p>
      </dsp:txBody>
      <dsp:txXfrm>
        <a:off x="3737608" y="2602202"/>
        <a:ext cx="1046813" cy="952489"/>
      </dsp:txXfrm>
    </dsp:sp>
    <dsp:sp modelId="{C2C984D6-B030-4FD1-8792-40BB2D110A7D}">
      <dsp:nvSpPr>
        <dsp:cNvPr id="0" name=""/>
        <dsp:cNvSpPr/>
      </dsp:nvSpPr>
      <dsp:spPr>
        <a:xfrm rot="9389400">
          <a:off x="1027393" y="3606477"/>
          <a:ext cx="2535725" cy="65422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6CF7DA-C901-4302-9037-9B4BEB660EDD}">
      <dsp:nvSpPr>
        <dsp:cNvPr id="0" name=""/>
        <dsp:cNvSpPr/>
      </dsp:nvSpPr>
      <dsp:spPr>
        <a:xfrm>
          <a:off x="119493" y="3681171"/>
          <a:ext cx="2026290" cy="15163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Семейные торжества: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 dirty="0"/>
            <a:t>Свадьбы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 dirty="0"/>
            <a:t>Дни рождения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 dirty="0"/>
            <a:t>Семейные и православные праздники</a:t>
          </a:r>
        </a:p>
      </dsp:txBody>
      <dsp:txXfrm>
        <a:off x="163906" y="3725584"/>
        <a:ext cx="1937464" cy="1427541"/>
      </dsp:txXfrm>
    </dsp:sp>
    <dsp:sp modelId="{916D8999-4B0D-4BC6-8DEC-ADC90DEC6400}">
      <dsp:nvSpPr>
        <dsp:cNvPr id="0" name=""/>
        <dsp:cNvSpPr/>
      </dsp:nvSpPr>
      <dsp:spPr>
        <a:xfrm rot="11346419">
          <a:off x="1465666" y="2460798"/>
          <a:ext cx="1965787" cy="65422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EE1056-B453-46A2-BCF7-A343FC7C1CC6}">
      <dsp:nvSpPr>
        <dsp:cNvPr id="0" name=""/>
        <dsp:cNvSpPr/>
      </dsp:nvSpPr>
      <dsp:spPr>
        <a:xfrm>
          <a:off x="432058" y="1874158"/>
          <a:ext cx="2091996" cy="15163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Мероприятия: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/>
            <a:t>Фестивали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/>
            <a:t>Концерты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/>
            <a:t>Творческие вечера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/>
            <a:t>Театральные постановки</a:t>
          </a:r>
        </a:p>
      </dsp:txBody>
      <dsp:txXfrm>
        <a:off x="476471" y="1918571"/>
        <a:ext cx="2003170" cy="1427541"/>
      </dsp:txXfrm>
    </dsp:sp>
    <dsp:sp modelId="{C8EAD7C9-D858-4B59-8AC6-435A60D7976C}">
      <dsp:nvSpPr>
        <dsp:cNvPr id="0" name=""/>
        <dsp:cNvSpPr/>
      </dsp:nvSpPr>
      <dsp:spPr>
        <a:xfrm rot="14323954">
          <a:off x="2560831" y="1350899"/>
          <a:ext cx="1699595" cy="65422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7B1D30-64ED-4150-9767-484919D7CB2A}">
      <dsp:nvSpPr>
        <dsp:cNvPr id="0" name=""/>
        <dsp:cNvSpPr/>
      </dsp:nvSpPr>
      <dsp:spPr>
        <a:xfrm>
          <a:off x="1872201" y="144003"/>
          <a:ext cx="2194707" cy="16152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Отдых на природе: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/>
            <a:t>Активный туризм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/>
            <a:t>Релакс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/>
            <a:t>Оздоровительные программы</a:t>
          </a:r>
        </a:p>
      </dsp:txBody>
      <dsp:txXfrm>
        <a:off x="1919511" y="191313"/>
        <a:ext cx="2100087" cy="1520666"/>
      </dsp:txXfrm>
    </dsp:sp>
    <dsp:sp modelId="{8705438F-BE02-46C0-823B-3CB080A1CF6E}">
      <dsp:nvSpPr>
        <dsp:cNvPr id="0" name=""/>
        <dsp:cNvSpPr/>
      </dsp:nvSpPr>
      <dsp:spPr>
        <a:xfrm rot="21122892">
          <a:off x="5106454" y="2482804"/>
          <a:ext cx="2153949" cy="65422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3D2D40-BF05-43A8-A9EF-EB332E46A48B}">
      <dsp:nvSpPr>
        <dsp:cNvPr id="0" name=""/>
        <dsp:cNvSpPr/>
      </dsp:nvSpPr>
      <dsp:spPr>
        <a:xfrm>
          <a:off x="6120694" y="1874150"/>
          <a:ext cx="2258709" cy="15735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Познавательный туризм 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kern="1200" dirty="0"/>
            <a:t>Экскурсии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kern="1200" dirty="0"/>
            <a:t>Выездные уроки для школьников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kern="1200" dirty="0"/>
            <a:t>Выездной детский сад</a:t>
          </a:r>
        </a:p>
      </dsp:txBody>
      <dsp:txXfrm>
        <a:off x="6166782" y="1920238"/>
        <a:ext cx="2166533" cy="1481383"/>
      </dsp:txXfrm>
    </dsp:sp>
    <dsp:sp modelId="{05D933FA-5AB5-4068-B5E2-526D32C55946}">
      <dsp:nvSpPr>
        <dsp:cNvPr id="0" name=""/>
        <dsp:cNvSpPr/>
      </dsp:nvSpPr>
      <dsp:spPr>
        <a:xfrm rot="18249177">
          <a:off x="4317158" y="1354805"/>
          <a:ext cx="1782521" cy="65422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5C7B6C-EAF9-4BCB-B1AE-10257528F260}">
      <dsp:nvSpPr>
        <dsp:cNvPr id="0" name=""/>
        <dsp:cNvSpPr/>
      </dsp:nvSpPr>
      <dsp:spPr>
        <a:xfrm>
          <a:off x="4536517" y="145951"/>
          <a:ext cx="2344517" cy="15968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MICE</a:t>
          </a:r>
          <a:r>
            <a:rPr lang="ru-RU" sz="1500" kern="1200" dirty="0"/>
            <a:t> (корпоративный сегмент):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/>
            <a:t>Выездные совещания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/>
            <a:t>Семинары для сотрудников и клиентов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/>
            <a:t>Корпоративные мероприятия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/>
            <a:t>Выставки</a:t>
          </a:r>
        </a:p>
      </dsp:txBody>
      <dsp:txXfrm>
        <a:off x="4583286" y="192720"/>
        <a:ext cx="2250979" cy="1503288"/>
      </dsp:txXfrm>
    </dsp:sp>
    <dsp:sp modelId="{2D660419-E6D0-4F65-BC68-B9CCF4E8F61A}">
      <dsp:nvSpPr>
        <dsp:cNvPr id="0" name=""/>
        <dsp:cNvSpPr/>
      </dsp:nvSpPr>
      <dsp:spPr>
        <a:xfrm rot="1373162">
          <a:off x="4969580" y="3599545"/>
          <a:ext cx="2601603" cy="65422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78A4A0-F7FA-4929-B28F-F430957D9A5E}">
      <dsp:nvSpPr>
        <dsp:cNvPr id="0" name=""/>
        <dsp:cNvSpPr/>
      </dsp:nvSpPr>
      <dsp:spPr>
        <a:xfrm>
          <a:off x="6408718" y="3674345"/>
          <a:ext cx="2120132" cy="15163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Образовательные программы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/>
            <a:t>Семинары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/>
            <a:t>Мастер-классы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/>
            <a:t>Тематические программы</a:t>
          </a:r>
        </a:p>
      </dsp:txBody>
      <dsp:txXfrm>
        <a:off x="6453132" y="3718759"/>
        <a:ext cx="2031304" cy="14275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AEBA7C-6263-4731-93D5-5C5182D12B64}" type="datetimeFigureOut">
              <a:rPr lang="ru-RU" smtClean="0"/>
              <a:t>05.07.2023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FBF772-206B-42B4-BECA-E51D06FDEA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854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1771B1-7985-4393-A02B-BFF9B2A9603D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8647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51B85-E01B-4928-AD0E-036E28083E1F}" type="datetimeFigureOut">
              <a:rPr lang="ru-RU" smtClean="0"/>
              <a:pPr/>
              <a:t>05.07.2023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7C3A4-D4E9-4503-9D49-62B7B2C37A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51B85-E01B-4928-AD0E-036E28083E1F}" type="datetimeFigureOut">
              <a:rPr lang="ru-RU" smtClean="0"/>
              <a:pPr/>
              <a:t>05.07.2023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7C3A4-D4E9-4503-9D49-62B7B2C37A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51B85-E01B-4928-AD0E-036E28083E1F}" type="datetimeFigureOut">
              <a:rPr lang="ru-RU" smtClean="0"/>
              <a:pPr/>
              <a:t>05.07.2023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7C3A4-D4E9-4503-9D49-62B7B2C37A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51B85-E01B-4928-AD0E-036E28083E1F}" type="datetimeFigureOut">
              <a:rPr lang="ru-RU" smtClean="0"/>
              <a:pPr/>
              <a:t>05.07.2023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7C3A4-D4E9-4503-9D49-62B7B2C37A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51B85-E01B-4928-AD0E-036E28083E1F}" type="datetimeFigureOut">
              <a:rPr lang="ru-RU" smtClean="0"/>
              <a:pPr/>
              <a:t>05.07.2023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7C3A4-D4E9-4503-9D49-62B7B2C37A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51B85-E01B-4928-AD0E-036E28083E1F}" type="datetimeFigureOut">
              <a:rPr lang="ru-RU" smtClean="0"/>
              <a:pPr/>
              <a:t>05.07.2023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7C3A4-D4E9-4503-9D49-62B7B2C37A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51B85-E01B-4928-AD0E-036E28083E1F}" type="datetimeFigureOut">
              <a:rPr lang="ru-RU" smtClean="0"/>
              <a:pPr/>
              <a:t>05.07.2023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7C3A4-D4E9-4503-9D49-62B7B2C37A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51B85-E01B-4928-AD0E-036E28083E1F}" type="datetimeFigureOut">
              <a:rPr lang="ru-RU" smtClean="0"/>
              <a:pPr/>
              <a:t>05.07.2023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7C3A4-D4E9-4503-9D49-62B7B2C37A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51B85-E01B-4928-AD0E-036E28083E1F}" type="datetimeFigureOut">
              <a:rPr lang="ru-RU" smtClean="0"/>
              <a:pPr/>
              <a:t>05.07.2023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7C3A4-D4E9-4503-9D49-62B7B2C37A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51B85-E01B-4928-AD0E-036E28083E1F}" type="datetimeFigureOut">
              <a:rPr lang="ru-RU" smtClean="0"/>
              <a:pPr/>
              <a:t>05.07.2023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7C3A4-D4E9-4503-9D49-62B7B2C37A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51B85-E01B-4928-AD0E-036E28083E1F}" type="datetimeFigureOut">
              <a:rPr lang="ru-RU" smtClean="0"/>
              <a:pPr/>
              <a:t>05.07.2023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7C3A4-D4E9-4503-9D49-62B7B2C37A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51B85-E01B-4928-AD0E-036E28083E1F}" type="datetimeFigureOut">
              <a:rPr lang="ru-RU" smtClean="0"/>
              <a:pPr/>
              <a:t>05.07.2023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A7C3A4-D4E9-4503-9D49-62B7B2C37A2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3" descr="глав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521" y="0"/>
            <a:ext cx="9151521" cy="6858000"/>
          </a:xfrm>
          <a:prstGeom prst="rect">
            <a:avLst/>
          </a:prstGeom>
        </p:spPr>
      </p:pic>
      <p:pic>
        <p:nvPicPr>
          <p:cNvPr id="6" name="Изображение 4" descr="png_bel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32657"/>
            <a:ext cx="3456384" cy="1601414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DF102621-E4C7-46FD-9A39-6D10FBDB47CC}"/>
              </a:ext>
            </a:extLst>
          </p:cNvPr>
          <p:cNvSpPr txBox="1">
            <a:spLocks/>
          </p:cNvSpPr>
          <p:nvPr/>
        </p:nvSpPr>
        <p:spPr>
          <a:xfrm>
            <a:off x="395536" y="2708920"/>
            <a:ext cx="8208912" cy="16616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>
                <a:solidFill>
                  <a:srgbClr val="FFFD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Практический опыт монетизации культурного наследия 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DF102621-E4C7-46FD-9A39-6D10FBDB47CC}"/>
              </a:ext>
            </a:extLst>
          </p:cNvPr>
          <p:cNvSpPr txBox="1">
            <a:spLocks/>
          </p:cNvSpPr>
          <p:nvPr/>
        </p:nvSpPr>
        <p:spPr>
          <a:xfrm>
            <a:off x="467544" y="1844825"/>
            <a:ext cx="806489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i="1" dirty="0">
                <a:solidFill>
                  <a:srgbClr val="FFFD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Любить, мечтать, вдохновляться</a:t>
            </a:r>
          </a:p>
        </p:txBody>
      </p:sp>
    </p:spTree>
    <p:extLst>
      <p:ext uri="{BB962C8B-B14F-4D97-AF65-F5344CB8AC3E}">
        <p14:creationId xmlns:p14="http://schemas.microsoft.com/office/powerpoint/2010/main" val="4931724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8928992" cy="1008112"/>
          </a:xfrm>
        </p:spPr>
        <p:txBody>
          <a:bodyPr>
            <a:normAutofit fontScale="90000"/>
          </a:bodyPr>
          <a:lstStyle/>
          <a:p>
            <a:r>
              <a:rPr lang="ru-RU" sz="4000" dirty="0"/>
              <a:t> </a:t>
            </a:r>
            <a:r>
              <a:rPr lang="ru-RU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Туристический центр: экскурсии, гостиница, рестораны, парк, сувениры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C07EF17-80E5-4BE4-B6AA-F005F72179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313384"/>
            <a:ext cx="9144000" cy="554461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6C9783-749B-4319-AEF9-EFE6EE3B3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45345"/>
            <a:ext cx="8784976" cy="1079399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Продукт  -  Больше чем туризм: отдых, развлечения, праздники, встречи, здоровье, образование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01E57E65-7D46-4B98-B9C7-7BE7202AA40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9288964"/>
              </p:ext>
            </p:extLst>
          </p:nvPr>
        </p:nvGraphicFramePr>
        <p:xfrm>
          <a:off x="251520" y="1052736"/>
          <a:ext cx="8568952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704011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7CDCC5-1B3A-4EEE-A8BF-8DF56B352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50106"/>
          </a:xfrm>
        </p:spPr>
        <p:txBody>
          <a:bodyPr>
            <a:noAutofit/>
          </a:bodyPr>
          <a:lstStyle/>
          <a:p>
            <a:r>
              <a:rPr lang="ru-RU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В исторических стенах любой продукт обретает дополнительную ценность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2EB9382-3A91-47D6-BD61-2C28AE05A4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626" y="1287105"/>
            <a:ext cx="2187320" cy="3284306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0FDC028-6C49-43F3-BA0A-01B4536535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630376"/>
            <a:ext cx="3310618" cy="220512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008189C-B469-4698-84FF-C92E3B42CA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390" y="1291686"/>
            <a:ext cx="2184552" cy="327972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9C7B888-B1F8-448F-BAF2-3D6A256720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386" y="1291686"/>
            <a:ext cx="2184237" cy="327972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6D7214A-AC94-44AE-9068-F447C5F34D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7" y="1286427"/>
            <a:ext cx="2188055" cy="328498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D620081-CBAB-47BB-9F0E-8CCF0D50462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630376"/>
            <a:ext cx="3284818" cy="218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5380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9A912C-0F9D-4EC1-AD90-C905EFBE6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2016224"/>
          </a:xfrm>
        </p:spPr>
        <p:txBody>
          <a:bodyPr>
            <a:noAutofit/>
          </a:bodyPr>
          <a:lstStyle/>
          <a:p>
            <a:r>
              <a:rPr lang="ru-RU" sz="2800" u="sng" dirty="0"/>
              <a:t>Исторический памятник в экономическом контексте – мощное конкурентное преимущество, дающее потребителю идею, эмоцию и бренд, способное увеличивать цену «голого» продукта до 20%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9BAD46-B8FE-4DC2-A6D4-AF6120C782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564904"/>
            <a:ext cx="8229600" cy="2376264"/>
          </a:xfrm>
        </p:spPr>
        <p:txBody>
          <a:bodyPr>
            <a:normAutofit/>
          </a:bodyPr>
          <a:lstStyle/>
          <a:p>
            <a:r>
              <a:rPr lang="ru-RU" sz="2400" dirty="0"/>
              <a:t>Итого маржинальность выше (до 2 раз)</a:t>
            </a:r>
          </a:p>
          <a:p>
            <a:r>
              <a:rPr lang="ru-RU" sz="2400" u="sng" dirty="0"/>
              <a:t>Но</a:t>
            </a:r>
            <a:r>
              <a:rPr lang="ru-RU" sz="2400" dirty="0"/>
              <a:t> и себестоимость выше (также до 2 раз):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u-RU" sz="2400" dirty="0"/>
              <a:t>Расходы на строительство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u-RU" sz="2400" dirty="0"/>
              <a:t>Высокие налоги (на имущество и на землю)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u-RU" sz="2400" dirty="0"/>
              <a:t>Содержание зданий и территории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94A7C75B-CEA5-4FE7-9149-DED094AF7599}"/>
              </a:ext>
            </a:extLst>
          </p:cNvPr>
          <p:cNvSpPr txBox="1">
            <a:spLocks/>
          </p:cNvSpPr>
          <p:nvPr/>
        </p:nvSpPr>
        <p:spPr>
          <a:xfrm>
            <a:off x="539552" y="4565141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800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5B6A62E2-B817-4FC5-8124-ADBFF3AFA3F2}"/>
              </a:ext>
            </a:extLst>
          </p:cNvPr>
          <p:cNvSpPr txBox="1">
            <a:spLocks/>
          </p:cNvSpPr>
          <p:nvPr/>
        </p:nvSpPr>
        <p:spPr>
          <a:xfrm>
            <a:off x="630157" y="5114086"/>
            <a:ext cx="8229600" cy="15121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/>
              <a:t>Поскольку высокие затраты нужно нести сразу и сегодня, а на повышенный доход рассчитывать только через несколько лет, то сегодня инвесторы предпочитают не связываться с историческими памятниками </a:t>
            </a:r>
          </a:p>
        </p:txBody>
      </p:sp>
    </p:spTree>
    <p:extLst>
      <p:ext uri="{BB962C8B-B14F-4D97-AF65-F5344CB8AC3E}">
        <p14:creationId xmlns:p14="http://schemas.microsoft.com/office/powerpoint/2010/main" val="41051730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0C7C09-88F1-4CEB-A3C6-63CD0BBBD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80120"/>
          </a:xfrm>
        </p:spPr>
        <p:txBody>
          <a:bodyPr>
            <a:noAutofit/>
          </a:bodyPr>
          <a:lstStyle/>
          <a:p>
            <a:r>
              <a:rPr lang="ru-RU" sz="2400" dirty="0"/>
              <a:t>Архимед: «Дайте мне точку опоры и я переверну Землю»</a:t>
            </a:r>
            <a:br>
              <a:rPr lang="ru-RU" sz="2400" dirty="0"/>
            </a:br>
            <a:r>
              <a:rPr lang="ru-RU" sz="2400" dirty="0"/>
              <a:t>Алексей Шкрапкин: «Дайте мне льготный кредит и я восстановлю все культурное наследие в России»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5DC238-0F06-47C9-B3E7-9908948EAD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653136"/>
            <a:ext cx="8229600" cy="1800200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ru-RU" sz="2000" dirty="0"/>
              <a:t>Выдавать льготные кредиты на реставрацию и приспособление ОКН по ставке 3-5%</a:t>
            </a:r>
          </a:p>
          <a:p>
            <a:pPr marL="514350" indent="-514350">
              <a:buAutoNum type="arabicPeriod"/>
            </a:pPr>
            <a:r>
              <a:rPr lang="ru-RU" sz="2000" dirty="0"/>
              <a:t>Вводить льготное налогообложение для ОКН в малых городах и сельской местности</a:t>
            </a:r>
          </a:p>
          <a:p>
            <a:pPr marL="514350" indent="-514350">
              <a:buAutoNum type="arabicPeriod"/>
            </a:pPr>
            <a:r>
              <a:rPr lang="ru-RU" sz="2000" dirty="0"/>
              <a:t>Подводить инфраструктуру за счет региональных властей</a:t>
            </a:r>
          </a:p>
          <a:p>
            <a:endParaRPr lang="ru-RU" dirty="0"/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150CD1DE-9F1D-400E-A13F-393D5C772EDA}"/>
              </a:ext>
            </a:extLst>
          </p:cNvPr>
          <p:cNvSpPr txBox="1">
            <a:spLocks/>
          </p:cNvSpPr>
          <p:nvPr/>
        </p:nvSpPr>
        <p:spPr>
          <a:xfrm>
            <a:off x="539552" y="1484784"/>
            <a:ext cx="8352928" cy="29523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>
                <a:solidFill>
                  <a:srgbClr val="FF0000"/>
                </a:solidFill>
              </a:rPr>
              <a:t>Нужно изменить ошибочное представление чиновников, что туризм в России должен развиваться за счет моря и гор. 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FF0000"/>
                </a:solidFill>
              </a:rPr>
              <a:t>Если думать о будущем, то при прочих равных европейцы не поедут кататься на лыжах в Сочи, а китайцы купаться на Черное море. А при условии открытых границ и внутренний массовый турист предпочтет горы Андорры и пляжи Турции или Египта.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FF0000"/>
                </a:solidFill>
              </a:rPr>
              <a:t>Известная всему миру страна Толстого и Тургенева, Чайковского и Рахманинова, Сурикова и Малевича обязана монетизировать свое культурное наследие </a:t>
            </a:r>
          </a:p>
        </p:txBody>
      </p:sp>
    </p:spTree>
    <p:extLst>
      <p:ext uri="{BB962C8B-B14F-4D97-AF65-F5344CB8AC3E}">
        <p14:creationId xmlns:p14="http://schemas.microsoft.com/office/powerpoint/2010/main" val="29440565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FAB340B-087C-4BBE-B975-E8DA8930A8A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6119" cy="686417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3C34E1-22D1-4A00-A64E-4EBC0C425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05480"/>
            <a:ext cx="3122142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Спасибо за внимание!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1C8A70EE-DFCB-48A6-B331-A1F26C5DDF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4926957"/>
            <a:ext cx="3122142" cy="1325563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dirty="0"/>
              <a:t>Искренне Ваш,  </a:t>
            </a:r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dirty="0"/>
              <a:t>Алексей Шкрапкин</a:t>
            </a:r>
          </a:p>
        </p:txBody>
      </p:sp>
    </p:spTree>
    <p:extLst>
      <p:ext uri="{BB962C8B-B14F-4D97-AF65-F5344CB8AC3E}">
        <p14:creationId xmlns:p14="http://schemas.microsoft.com/office/powerpoint/2010/main" val="37160230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Архангельский храм , фото Г.И. Гункина, 1968 г.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637068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B89A74-B5AF-4B9C-97D9-3C45409E1866}"/>
              </a:ext>
            </a:extLst>
          </p:cNvPr>
          <p:cNvSpPr txBox="1"/>
          <p:nvPr/>
        </p:nvSpPr>
        <p:spPr>
          <a:xfrm>
            <a:off x="6948264" y="404664"/>
            <a:ext cx="2088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/>
              <a:t>1980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660232" y="1124744"/>
            <a:ext cx="18722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/>
              <a:t>1980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D5D22F9-E0FC-4FFA-9980-FEBACE51E0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405"/>
            <a:ext cx="9144000" cy="61211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CEA7C0-9D04-4FC1-A003-7CAE53A410D1}"/>
              </a:ext>
            </a:extLst>
          </p:cNvPr>
          <p:cNvSpPr txBox="1"/>
          <p:nvPr/>
        </p:nvSpPr>
        <p:spPr>
          <a:xfrm>
            <a:off x="7055768" y="178514"/>
            <a:ext cx="2088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/>
              <a:t>2009 </a:t>
            </a:r>
          </a:p>
        </p:txBody>
      </p:sp>
    </p:spTree>
    <p:extLst>
      <p:ext uri="{BB962C8B-B14F-4D97-AF65-F5344CB8AC3E}">
        <p14:creationId xmlns:p14="http://schemas.microsoft.com/office/powerpoint/2010/main" val="20345726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Усадьба\Усадьба Избранное\Skornyakovo_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24"/>
            <a:ext cx="9144000" cy="60756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G:\Усадьба\От Найденова\Усадьба Скорняково-Архангельское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9144000" cy="609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A35CB6F0-1D7A-4340-8302-953397666A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24644"/>
            <a:ext cx="9143999" cy="6408712"/>
          </a:xfrm>
        </p:spPr>
      </p:pic>
    </p:spTree>
    <p:extLst>
      <p:ext uri="{BB962C8B-B14F-4D97-AF65-F5344CB8AC3E}">
        <p14:creationId xmlns:p14="http://schemas.microsoft.com/office/powerpoint/2010/main" val="30160529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708" y="231490"/>
            <a:ext cx="3888432" cy="6395020"/>
          </a:xfrm>
        </p:spPr>
        <p:txBody>
          <a:bodyPr>
            <a:normAutofit fontScale="40000" lnSpcReduction="20000"/>
          </a:bodyPr>
          <a:lstStyle/>
          <a:p>
            <a:pPr marL="468000">
              <a:lnSpc>
                <a:spcPct val="140000"/>
              </a:lnSpc>
            </a:pPr>
            <a:r>
              <a:rPr lang="ru-RU" sz="5000" dirty="0">
                <a:latin typeface="Calibri Light" panose="020F0302020204030204" pitchFamily="34" charset="0"/>
                <a:cs typeface="Calibri Light" panose="020F0302020204030204" pitchFamily="34" charset="0"/>
              </a:rPr>
              <a:t>390 км к югу от Москвы в 4 часах езды от МКАД по трассе  М4  Москва - Сочи на слиянии рек Дон и Быстрая Сосна</a:t>
            </a:r>
          </a:p>
          <a:p>
            <a:pPr marL="468000">
              <a:lnSpc>
                <a:spcPct val="140000"/>
              </a:lnSpc>
            </a:pPr>
            <a:r>
              <a:rPr lang="ru-RU" sz="5000" dirty="0">
                <a:latin typeface="Calibri Light" panose="020F0302020204030204" pitchFamily="34" charset="0"/>
                <a:cs typeface="Calibri Light" panose="020F0302020204030204" pitchFamily="34" charset="0"/>
              </a:rPr>
              <a:t>29 км от трассы М4</a:t>
            </a:r>
          </a:p>
          <a:p>
            <a:pPr marL="468000">
              <a:lnSpc>
                <a:spcPct val="140000"/>
              </a:lnSpc>
            </a:pPr>
            <a:r>
              <a:rPr lang="ru-RU" sz="5000" dirty="0">
                <a:latin typeface="Calibri Light" panose="020F0302020204030204" pitchFamily="34" charset="0"/>
                <a:cs typeface="Calibri Light" panose="020F0302020204030204" pitchFamily="34" charset="0"/>
              </a:rPr>
              <a:t>площадь 30 гектар</a:t>
            </a:r>
          </a:p>
          <a:p>
            <a:pPr marL="468000">
              <a:lnSpc>
                <a:spcPct val="140000"/>
              </a:lnSpc>
            </a:pPr>
            <a:r>
              <a:rPr lang="ru-RU" sz="5000" dirty="0">
                <a:latin typeface="Calibri Light" panose="020F0302020204030204" pitchFamily="34" charset="0"/>
                <a:cs typeface="Calibri Light" panose="020F0302020204030204" pitchFamily="34" charset="0"/>
              </a:rPr>
              <a:t>Расстояние от Воронежа 120 км (аэропорта Воронежа 90 км) и 60 км от Липецка и липецкого аэропорта</a:t>
            </a:r>
          </a:p>
          <a:p>
            <a:pPr marL="468000">
              <a:lnSpc>
                <a:spcPct val="140000"/>
              </a:lnSpc>
            </a:pPr>
            <a:r>
              <a:rPr lang="ru-RU" sz="5000" dirty="0">
                <a:latin typeface="Calibri Light" panose="020F0302020204030204" pitchFamily="34" charset="0"/>
                <a:cs typeface="Calibri Light" panose="020F0302020204030204" pitchFamily="34" charset="0"/>
              </a:rPr>
              <a:t>В 40 км от усадьбы центр  Православия  Задонск, старинные купеческие Елец  и Лебедянь</a:t>
            </a:r>
          </a:p>
          <a:p>
            <a:pPr marL="468000" lvl="0">
              <a:lnSpc>
                <a:spcPct val="140000"/>
              </a:lnSpc>
            </a:pPr>
            <a:r>
              <a:rPr lang="ru-RU" sz="5000" dirty="0">
                <a:latin typeface="Calibri Light" panose="020F0302020204030204" pitchFamily="34" charset="0"/>
                <a:cs typeface="Calibri Light" panose="020F0302020204030204" pitchFamily="34" charset="0"/>
              </a:rPr>
              <a:t>Усадьба граничит с заповедником </a:t>
            </a:r>
            <a:r>
              <a:rPr lang="ru-RU" sz="5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Галичья</a:t>
            </a:r>
            <a:r>
              <a:rPr lang="ru-RU" sz="5000" dirty="0">
                <a:latin typeface="Calibri Light" panose="020F0302020204030204" pitchFamily="34" charset="0"/>
                <a:cs typeface="Calibri Light" panose="020F0302020204030204" pitchFamily="34" charset="0"/>
              </a:rPr>
              <a:t>  Гора</a:t>
            </a:r>
          </a:p>
          <a:p>
            <a:pPr lvl="0"/>
            <a:endParaRPr lang="ru-RU" sz="32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2BF8929-684F-4E65-9A3C-E53A2BE7B418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23929" y="1"/>
            <a:ext cx="5220072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339327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238415-F62D-4DB8-A0E4-B333E4EAA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202133"/>
            <a:ext cx="7632848" cy="693093"/>
          </a:xfrm>
        </p:spPr>
        <p:txBody>
          <a:bodyPr>
            <a:noAutofit/>
          </a:bodyPr>
          <a:lstStyle/>
          <a:p>
            <a:r>
              <a:rPr lang="ru-RU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Усадьба </a:t>
            </a:r>
            <a:r>
              <a:rPr lang="ru-RU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Скорняково</a:t>
            </a:r>
            <a:r>
              <a:rPr lang="ru-RU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-Архангельское сегодня</a:t>
            </a:r>
            <a:endParaRPr lang="en-US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49F58F-C207-4F47-8DA5-2FD1F03C21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96753"/>
            <a:ext cx="7886700" cy="5112567"/>
          </a:xfrm>
        </p:spPr>
        <p:txBody>
          <a:bodyPr>
            <a:normAutofit fontScale="77500" lnSpcReduction="20000"/>
          </a:bodyPr>
          <a:lstStyle/>
          <a:p>
            <a:r>
              <a:rPr lang="ru-RU" sz="3300" dirty="0">
                <a:latin typeface="Calibri Light" panose="020F0302020204030204" pitchFamily="34" charset="0"/>
                <a:cs typeface="Calibri Light" panose="020F0302020204030204" pitchFamily="34" charset="0"/>
              </a:rPr>
              <a:t>Многофункциональный туристический, культурный, образовательный, духовный центр</a:t>
            </a:r>
          </a:p>
          <a:p>
            <a:r>
              <a:rPr lang="ru-RU" sz="3300" dirty="0">
                <a:latin typeface="Calibri Light" panose="020F0302020204030204" pitchFamily="34" charset="0"/>
                <a:cs typeface="Calibri Light" panose="020F0302020204030204" pitchFamily="34" charset="0"/>
              </a:rPr>
              <a:t>Полностью себя окупает и дает средства на реставрацию других исторических памятников</a:t>
            </a:r>
          </a:p>
          <a:p>
            <a:r>
              <a:rPr lang="ru-RU" sz="3300" dirty="0">
                <a:latin typeface="Calibri Light" panose="020F0302020204030204" pitchFamily="34" charset="0"/>
                <a:cs typeface="Calibri Light" panose="020F0302020204030204" pitchFamily="34" charset="0"/>
              </a:rPr>
              <a:t>60 </a:t>
            </a:r>
            <a:r>
              <a:rPr lang="ru-RU" sz="33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тыс</a:t>
            </a:r>
            <a:r>
              <a:rPr lang="ru-RU" sz="3300" dirty="0">
                <a:latin typeface="Calibri Light" panose="020F0302020204030204" pitchFamily="34" charset="0"/>
                <a:cs typeface="Calibri Light" panose="020F0302020204030204" pitchFamily="34" charset="0"/>
              </a:rPr>
              <a:t> туристов в год со средним чеком 2 </a:t>
            </a:r>
            <a:r>
              <a:rPr lang="ru-RU" sz="33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тыс.руб</a:t>
            </a:r>
            <a:r>
              <a:rPr lang="ru-RU" sz="3300" dirty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r>
              <a:rPr lang="ru-RU" sz="3300" dirty="0">
                <a:latin typeface="Calibri Light" panose="020F0302020204030204" pitchFamily="34" charset="0"/>
                <a:cs typeface="Calibri Light" panose="020F0302020204030204" pitchFamily="34" charset="0"/>
              </a:rPr>
              <a:t>Каждый год: 5 фестивалей; около 30 концертов, театрализованных постановок и творческих вечеров в год; программа каждые выходные </a:t>
            </a:r>
          </a:p>
          <a:p>
            <a:r>
              <a:rPr lang="ru-RU" sz="3300" dirty="0">
                <a:latin typeface="Calibri Light" panose="020F0302020204030204" pitchFamily="34" charset="0"/>
                <a:cs typeface="Calibri Light" panose="020F0302020204030204" pitchFamily="34" charset="0"/>
              </a:rPr>
              <a:t>Топ-30 загородных отелей России (</a:t>
            </a:r>
            <a:r>
              <a:rPr lang="en-US" sz="3300" dirty="0">
                <a:latin typeface="Calibri Light" panose="020F0302020204030204" pitchFamily="34" charset="0"/>
                <a:cs typeface="Calibri Light" panose="020F0302020204030204" pitchFamily="34" charset="0"/>
              </a:rPr>
              <a:t>National Geographic </a:t>
            </a:r>
            <a:r>
              <a:rPr lang="en-US" sz="33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Traveller</a:t>
            </a:r>
            <a:r>
              <a:rPr lang="en-US" sz="3300" dirty="0">
                <a:latin typeface="Calibri Light" panose="020F0302020204030204" pitchFamily="34" charset="0"/>
                <a:cs typeface="Calibri Light" panose="020F0302020204030204" pitchFamily="34" charset="0"/>
              </a:rPr>
              <a:t> 2018)</a:t>
            </a:r>
          </a:p>
          <a:p>
            <a:r>
              <a:rPr lang="ru-RU" sz="3300" dirty="0">
                <a:latin typeface="Calibri Light" panose="020F0302020204030204" pitchFamily="34" charset="0"/>
                <a:cs typeface="Calibri Light" panose="020F0302020204030204" pitchFamily="34" charset="0"/>
              </a:rPr>
              <a:t>Топ-</a:t>
            </a:r>
            <a:r>
              <a:rPr lang="en-US" sz="3300" dirty="0">
                <a:latin typeface="Calibri Light" panose="020F0302020204030204" pitchFamily="34" charset="0"/>
                <a:cs typeface="Calibri Light" panose="020F0302020204030204" pitchFamily="34" charset="0"/>
              </a:rPr>
              <a:t>100</a:t>
            </a:r>
            <a:r>
              <a:rPr lang="ru-RU" sz="3300" dirty="0">
                <a:latin typeface="Calibri Light" panose="020F0302020204030204" pitchFamily="34" charset="0"/>
                <a:cs typeface="Calibri Light" panose="020F0302020204030204" pitchFamily="34" charset="0"/>
              </a:rPr>
              <a:t> маршрутов по России (РБК-стиль 2019)</a:t>
            </a:r>
          </a:p>
          <a:p>
            <a:r>
              <a:rPr lang="ru-RU" sz="3300" dirty="0">
                <a:latin typeface="Calibri Light" panose="020F0302020204030204" pitchFamily="34" charset="0"/>
                <a:cs typeface="Calibri Light" panose="020F0302020204030204" pitchFamily="34" charset="0"/>
              </a:rPr>
              <a:t>Топ-10 исторических усадеб, приспособленных к современному использованию (</a:t>
            </a:r>
            <a:r>
              <a:rPr lang="en-US" sz="3300" dirty="0">
                <a:latin typeface="Calibri Light" panose="020F0302020204030204" pitchFamily="34" charset="0"/>
                <a:cs typeface="Calibri Light" panose="020F0302020204030204" pitchFamily="34" charset="0"/>
              </a:rPr>
              <a:t>Forbes 2018) </a:t>
            </a:r>
            <a:endParaRPr lang="ru-RU" sz="33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ru-RU" sz="3300" dirty="0">
                <a:latin typeface="Calibri Light" panose="020F0302020204030204" pitchFamily="34" charset="0"/>
                <a:cs typeface="Calibri Light" panose="020F0302020204030204" pitchFamily="34" charset="0"/>
              </a:rPr>
              <a:t>Лучшая свадебная площадка Черноземья</a:t>
            </a:r>
            <a:endParaRPr lang="en-US" sz="33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9615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8" y="116632"/>
            <a:ext cx="9144000" cy="908720"/>
          </a:xfrm>
        </p:spPr>
        <p:txBody>
          <a:bodyPr>
            <a:normAutofit fontScale="90000"/>
          </a:bodyPr>
          <a:lstStyle/>
          <a:p>
            <a:r>
              <a:rPr lang="ru-RU" sz="4000" dirty="0"/>
              <a:t> </a:t>
            </a:r>
            <a:r>
              <a:rPr lang="ru-RU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Культурный центр: фестивали, творческие вечера, спектакли, концерты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E2CBA875-DDA6-4186-90FE-F9F90E496C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188881"/>
            <a:ext cx="9144000" cy="568864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1084</TotalTime>
  <Words>508</Words>
  <Application>Microsoft Office PowerPoint</Application>
  <PresentationFormat>Экран (4:3)</PresentationFormat>
  <Paragraphs>70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Cambria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Усадьба Скорняково-Архангельское сегодня</vt:lpstr>
      <vt:lpstr> Культурный центр: фестивали, творческие вечера, спектакли, концерты</vt:lpstr>
      <vt:lpstr> Туристический центр: экскурсии, гостиница, рестораны, парк, сувениры</vt:lpstr>
      <vt:lpstr>Продукт  -  Больше чем туризм: отдых, развлечения, праздники, встречи, здоровье, образование</vt:lpstr>
      <vt:lpstr>В исторических стенах любой продукт обретает дополнительную ценность</vt:lpstr>
      <vt:lpstr>Исторический памятник в экономическом контексте – мощное конкурентное преимущество, дающее потребителю идею, эмоцию и бренд, способное увеличивать цену «голого» продукта до 20%</vt:lpstr>
      <vt:lpstr>Архимед: «Дайте мне точку опоры и я переверну Землю» Алексей Шкрапкин: «Дайте мне льготный кредит и я восстановлю все культурное наследие в России»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Алексей Шкрапкин</dc:creator>
  <cp:lastModifiedBy>Anatoly Vacurman</cp:lastModifiedBy>
  <cp:revision>89</cp:revision>
  <dcterms:created xsi:type="dcterms:W3CDTF">2017-05-17T07:31:09Z</dcterms:created>
  <dcterms:modified xsi:type="dcterms:W3CDTF">2023-07-05T17:31:29Z</dcterms:modified>
</cp:coreProperties>
</file>