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2" r:id="rId2"/>
  </p:sldMasterIdLst>
  <p:sldIdLst>
    <p:sldId id="519" r:id="rId3"/>
    <p:sldId id="477" r:id="rId4"/>
    <p:sldId id="425" r:id="rId5"/>
    <p:sldId id="480" r:id="rId6"/>
    <p:sldId id="520" r:id="rId7"/>
    <p:sldId id="522" r:id="rId8"/>
    <p:sldId id="521" r:id="rId9"/>
    <p:sldId id="491" r:id="rId10"/>
    <p:sldId id="502" r:id="rId11"/>
    <p:sldId id="523" r:id="rId12"/>
    <p:sldId id="524" r:id="rId13"/>
    <p:sldId id="525" r:id="rId14"/>
    <p:sldId id="510" r:id="rId15"/>
    <p:sldId id="511" r:id="rId16"/>
    <p:sldId id="514" r:id="rId17"/>
    <p:sldId id="526" r:id="rId18"/>
    <p:sldId id="442" r:id="rId19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33CCFF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90" autoAdjust="0"/>
    <p:restoredTop sz="92914" autoAdjust="0"/>
  </p:normalViewPr>
  <p:slideViewPr>
    <p:cSldViewPr>
      <p:cViewPr varScale="1">
        <p:scale>
          <a:sx n="113" d="100"/>
          <a:sy n="113" d="100"/>
        </p:scale>
        <p:origin x="151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EC86-66E9-4202-974C-3EBF3B9D6B0B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C12BD-3D58-4966-9669-263AC042AB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604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EC86-66E9-4202-974C-3EBF3B9D6B0B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C12BD-3D58-4966-9669-263AC042AB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184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EC86-66E9-4202-974C-3EBF3B9D6B0B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C12BD-3D58-4966-9669-263AC042AB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988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CBB44-BDC0-499D-8D5D-540B2ED0B4D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F3EBE-0418-4930-947B-A04F86C31D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883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CBB44-BDC0-499D-8D5D-540B2ED0B4D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F3EBE-0418-4930-947B-A04F86C31D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742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CBB44-BDC0-499D-8D5D-540B2ED0B4D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F3EBE-0418-4930-947B-A04F86C31D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7245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CBB44-BDC0-499D-8D5D-540B2ED0B4D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F3EBE-0418-4930-947B-A04F86C31D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8618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CBB44-BDC0-499D-8D5D-540B2ED0B4D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F3EBE-0418-4930-947B-A04F86C31D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0971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CBB44-BDC0-499D-8D5D-540B2ED0B4D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F3EBE-0418-4930-947B-A04F86C31D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327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CBB44-BDC0-499D-8D5D-540B2ED0B4D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F3EBE-0418-4930-947B-A04F86C31D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8049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CBB44-BDC0-499D-8D5D-540B2ED0B4D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F3EBE-0418-4930-947B-A04F86C31D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250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EC86-66E9-4202-974C-3EBF3B9D6B0B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C12BD-3D58-4966-9669-263AC042AB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7356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CBB44-BDC0-499D-8D5D-540B2ED0B4D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F3EBE-0418-4930-947B-A04F86C31D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5430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CBB44-BDC0-499D-8D5D-540B2ED0B4D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F3EBE-0418-4930-947B-A04F86C31D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185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CBB44-BDC0-499D-8D5D-540B2ED0B4D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F3EBE-0418-4930-947B-A04F86C31D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717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EC86-66E9-4202-974C-3EBF3B9D6B0B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C12BD-3D58-4966-9669-263AC042AB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42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EC86-66E9-4202-974C-3EBF3B9D6B0B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C12BD-3D58-4966-9669-263AC042AB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275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EC86-66E9-4202-974C-3EBF3B9D6B0B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C12BD-3D58-4966-9669-263AC042AB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350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EC86-66E9-4202-974C-3EBF3B9D6B0B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C12BD-3D58-4966-9669-263AC042AB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993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EC86-66E9-4202-974C-3EBF3B9D6B0B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C12BD-3D58-4966-9669-263AC042AB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807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EC86-66E9-4202-974C-3EBF3B9D6B0B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C12BD-3D58-4966-9669-263AC042AB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756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EC86-66E9-4202-974C-3EBF3B9D6B0B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C12BD-3D58-4966-9669-263AC042AB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978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6EC86-66E9-4202-974C-3EBF3B9D6B0B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C12BD-3D58-4966-9669-263AC042AB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027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CBB44-BDC0-499D-8D5D-540B2ED0B4D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F3EBE-0418-4930-947B-A04F86C31D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04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57" y="180997"/>
            <a:ext cx="796159" cy="17357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5289" y="3331544"/>
            <a:ext cx="2790526" cy="334107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11760" y="2204864"/>
            <a:ext cx="63184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Работа с населением по организации </a:t>
            </a:r>
          </a:p>
          <a:p>
            <a:pPr lvl="0" algn="ctr"/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сбора 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опасных отходов </a:t>
            </a: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муниципальном образовании 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город Новороссийск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27984" y="4509120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Номинация </a:t>
            </a:r>
          </a:p>
          <a:p>
            <a:pPr algn="ctr">
              <a:lnSpc>
                <a:spcPct val="90000"/>
              </a:lnSpc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«Туризм»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99892" y="6137089"/>
            <a:ext cx="396044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 </a:t>
            </a:r>
          </a:p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город Новороссийск</a:t>
            </a:r>
            <a:endParaRPr lang="ru-RU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49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Акция </a:t>
            </a:r>
            <a:r>
              <a:rPr lang="ru-RU" sz="24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«Из дома в дом»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210" y="1359462"/>
            <a:ext cx="3344033" cy="283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0130" y="1595012"/>
            <a:ext cx="2218002" cy="4511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 descr="C:\Users\ПК\Desktop\Лидеры Новороссийска_2019\Фото для презентации\IMG_20190324_120210.jpg"/>
          <p:cNvPicPr preferRelativeResize="0"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9599590" y="-5870098"/>
            <a:ext cx="20795456" cy="190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ПК\Desktop\Лидеры Новороссийска_2019\Фото для презентации\IMG_20190324_120210.jpg"/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553962" y="-17690539"/>
            <a:ext cx="83181825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:\Users\ПК\Desktop\Лидеры Новороссийска_2019\Фото для презентации\IMG_20190324_120210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4101" y="1968168"/>
            <a:ext cx="3376029" cy="319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5289" y="4221088"/>
            <a:ext cx="2047563" cy="245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51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74612" cy="88914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Эко-марафона 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ПЕРЕРАБОТКА «Сдай макулатуру – спаси 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дерево!»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6763" y="3298179"/>
            <a:ext cx="3357563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021" y="1218526"/>
            <a:ext cx="2872027" cy="2867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6077" y="1916832"/>
            <a:ext cx="3020059" cy="301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5289" y="4086478"/>
            <a:ext cx="2159991" cy="258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302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5677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Акция в День эколога «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Экосумка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– против пакета!»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4146" y="3457363"/>
            <a:ext cx="3133325" cy="312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 descr="C:\Users\ПК\Desktop\Лидеры Новороссийска_2019\Фото для презентации\IMG-20190605-WA003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970" y="1165253"/>
            <a:ext cx="3228721" cy="312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2049" y="2254306"/>
            <a:ext cx="3357563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5288" y="4107474"/>
            <a:ext cx="2358479" cy="256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92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9" y="338328"/>
            <a:ext cx="8363272" cy="107444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руглый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стол» на тему «Экологическая культура и мотивация населения к участию в раздельном накоплении твердых коммунальных отходов» совместно с Общественной палатой</a:t>
            </a:r>
          </a:p>
        </p:txBody>
      </p:sp>
      <p:pic>
        <p:nvPicPr>
          <p:cNvPr id="3074" name="Picture 2" descr="C:\Users\ПК\Desktop\Ирина\Мероприятия_2018\Круглый стол_по мусору_26.09.18\Фото\IMG_20180926_12494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022" y="1700808"/>
            <a:ext cx="306883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К\Desktop\Ирина\Мероприятия_2018\Круглый стол_по мусору_26.09.18\Фото\IMG-20180926-WA002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1686050"/>
            <a:ext cx="3260806" cy="244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4305905"/>
            <a:ext cx="2777197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3861048"/>
            <a:ext cx="3065716" cy="227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5289" y="4279904"/>
            <a:ext cx="1998439" cy="239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44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Совместно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 отделом ГИБДД МВД по городу Новороссийску проводится работа по соблюдению правил транспортировки сыпучих, пылевидных и иных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грузов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ПК\Desktop\Ирина\Мероприятия_2018\Большегрузы_24.08.17\IMG_20170824_10535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878" y="1556792"/>
            <a:ext cx="3707904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ПК\Desktop\Ирина\ГОД экологии_2017\Пологи_15.06.17\image-0-02-05-cd3773bac03c502b533e31a3b1e5801c2248f5f261ae9fdb55068fcdfdc42229-V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3355598"/>
            <a:ext cx="3824424" cy="286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5289" y="4021260"/>
            <a:ext cx="2214463" cy="265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169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Экологический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праздник «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Экодвор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ПК\Desktop\Ирина\Мероприятия_2018\День Черного моря_26-27.10.18\Экодвор_2018\IMG_20181026_10553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243" y="836712"/>
            <a:ext cx="2720581" cy="355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ПК\Desktop\Ирина\Мероприятия_2018\День Черного моря_26-27.10.18\Экодвор_2018\IMG_20181026_10565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1484784"/>
            <a:ext cx="2872090" cy="368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ПК\Desktop\Ирина\Мероприятия_2018\День Черного моря_26-27.10.18\Экодвор_2018\IMG_20181026_113118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3901" y="2852936"/>
            <a:ext cx="2792909" cy="362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5289" y="4193688"/>
            <a:ext cx="2070447" cy="247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193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1235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Установлены урны для раздельного сбора мусора на Набережной Новороссийска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ПК\Desktop\Ирина\Мероприятия_2019\Урны на Набережной\IMG-20190904-WA002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3789040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ПК\Desktop\Ирина\Мероприятия_2019\Урны на Набережной\IMG-20190904-WA002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3349" y="1628800"/>
            <a:ext cx="3960440" cy="296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ПК\Desktop\Ирина\Мероприятия_2019\Урны на Набережной\IMG-20190904-WA002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215873"/>
            <a:ext cx="3421026" cy="256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1520" y="3871036"/>
            <a:ext cx="2358479" cy="282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17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43610" y="116632"/>
            <a:ext cx="7262192" cy="2088232"/>
          </a:xfrm>
        </p:spPr>
        <p:txBody>
          <a:bodyPr/>
          <a:lstStyle/>
          <a:p>
            <a:pPr marL="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6000" b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Спасибо всем за внимание! </a:t>
            </a:r>
            <a:endParaRPr lang="ru-RU" sz="6000" b="1" dirty="0">
              <a:solidFill>
                <a:schemeClr val="tx1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2" name="AutoShape 2" descr="ÐÐ°ÑÑÐ¸Ð½ÐºÐ¸ Ð¿Ð¾ Ð·Ð°Ð¿ÑÐ¾ÑÑ ÑÐ¾ÑÐ¾ Ð½Ð¾Ð²Ð¾ÑÐ¾ÑÑÐ¸Ð¹ÑÐ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975" y="2348879"/>
            <a:ext cx="4122269" cy="302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3538541"/>
            <a:ext cx="4051151" cy="3034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674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530" y="1124744"/>
            <a:ext cx="4131688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476674"/>
            <a:ext cx="7776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Новороссийск – промышленный город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5" y="3356994"/>
            <a:ext cx="4126335" cy="2982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80528" y="3717032"/>
            <a:ext cx="2790525" cy="284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495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C:\Users\ПК\Desktop\Ирина\Инф в СМИ\2017\НГМУ_круглый стол\20161202_14181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1021260"/>
            <a:ext cx="2579210" cy="1753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C:\Users\ПК\Desktop\Ирина\ГОД экологии_2017\Отчеты\ПР\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2904386"/>
            <a:ext cx="2592288" cy="1666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ПК\Desktop\Ирина\ГОД экологии_2017\Закрытие Года экологии\Фото_закрытие_01.03.18\IMG_20180301_10491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4763606"/>
            <a:ext cx="2520280" cy="169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332656"/>
            <a:ext cx="7702624" cy="504056"/>
          </a:xfrm>
        </p:spPr>
        <p:txBody>
          <a:bodyPr>
            <a:normAutofit fontScale="90000"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latin typeface="Times New Roman"/>
              </a:rPr>
              <a:t/>
            </a:r>
            <a:br>
              <a:rPr lang="ru-RU" sz="1600" b="1" dirty="0" smtClean="0">
                <a:solidFill>
                  <a:prstClr val="black"/>
                </a:solidFill>
                <a:latin typeface="Times New Roman"/>
              </a:rPr>
            </a:br>
            <a:r>
              <a:rPr lang="ru-RU" sz="1600" b="1" dirty="0">
                <a:solidFill>
                  <a:prstClr val="black"/>
                </a:solidFill>
                <a:latin typeface="Times New Roman"/>
              </a:rPr>
              <a:t/>
            </a:r>
            <a:br>
              <a:rPr lang="ru-RU" sz="1600" b="1" dirty="0">
                <a:solidFill>
                  <a:prstClr val="black"/>
                </a:solidFill>
                <a:latin typeface="Times New Roman"/>
              </a:rPr>
            </a:br>
            <a:r>
              <a:rPr lang="ru-RU" sz="1600" b="1" dirty="0" smtClean="0">
                <a:solidFill>
                  <a:prstClr val="black"/>
                </a:solidFill>
                <a:latin typeface="Times New Roman"/>
              </a:rPr>
              <a:t/>
            </a:r>
            <a:br>
              <a:rPr lang="ru-RU" sz="1600" b="1" dirty="0" smtClean="0">
                <a:solidFill>
                  <a:prstClr val="black"/>
                </a:solidFill>
                <a:latin typeface="Times New Roman"/>
              </a:rPr>
            </a:br>
            <a:r>
              <a:rPr lang="ru-RU" sz="1600" b="1" dirty="0">
                <a:solidFill>
                  <a:prstClr val="black"/>
                </a:solidFill>
                <a:latin typeface="Times New Roman"/>
              </a:rPr>
              <a:t/>
            </a:r>
            <a:br>
              <a:rPr lang="ru-RU" sz="1600" b="1" dirty="0">
                <a:solidFill>
                  <a:prstClr val="black"/>
                </a:solidFill>
                <a:latin typeface="Times New Roman"/>
              </a:rPr>
            </a:br>
            <a:r>
              <a:rPr lang="ru-RU" sz="1600" b="1" dirty="0" smtClean="0">
                <a:solidFill>
                  <a:prstClr val="black"/>
                </a:solidFill>
                <a:latin typeface="Times New Roman"/>
              </a:rPr>
              <a:t/>
            </a:r>
            <a:br>
              <a:rPr lang="ru-RU" sz="1600" b="1" dirty="0" smtClean="0">
                <a:solidFill>
                  <a:prstClr val="black"/>
                </a:solidFill>
                <a:latin typeface="Times New Roman"/>
              </a:rPr>
            </a:br>
            <a:r>
              <a:rPr lang="ru-RU" sz="2700" b="1" dirty="0" smtClean="0">
                <a:solidFill>
                  <a:prstClr val="black"/>
                </a:solidFill>
                <a:latin typeface="Times New Roman"/>
              </a:rPr>
              <a:t>Работа с населением по популяризации раздельного сбора отходов </a:t>
            </a:r>
            <a:r>
              <a:rPr lang="ru-RU" sz="2700" dirty="0">
                <a:solidFill>
                  <a:prstClr val="black"/>
                </a:solidFill>
              </a:rPr>
              <a:t/>
            </a:r>
            <a:br>
              <a:rPr lang="ru-RU" sz="2700" dirty="0">
                <a:solidFill>
                  <a:prstClr val="black"/>
                </a:solidFill>
              </a:rPr>
            </a:br>
            <a:r>
              <a:rPr lang="ru-RU" sz="2700" dirty="0" smtClean="0"/>
              <a:t/>
            </a:r>
            <a:br>
              <a:rPr lang="ru-RU" sz="2700" dirty="0" smtClean="0"/>
            </a:br>
            <a:endParaRPr lang="ru-RU" sz="2700" dirty="0"/>
          </a:p>
        </p:txBody>
      </p:sp>
      <p:pic>
        <p:nvPicPr>
          <p:cNvPr id="1026" name="Picture 2" descr="C:\Users\ПК\Desktop\Ирина\Мероприятия_2019\Акция по сбору опасных отходов_15.06.19\Фото\IMG-20190615-WA0010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388" y="764704"/>
            <a:ext cx="5199723" cy="381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5289" y="3737644"/>
            <a:ext cx="2451344" cy="293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55576" y="404667"/>
            <a:ext cx="7704855" cy="20162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отчетный период на сайте администрации города и интернет ресурсах было размещено более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80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публикаций на тему экологии в городе, в газетах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опубликовано 16 статей, одной их самых обсуждаемых тем стала именно организация сбора опасных отходов в городе 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ПК\Desktop\Ирина\Инф в СМИ\2019\Публикации_2019\6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3163844" cy="177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К\Desktop\Ирина\Инф в СМИ\2019\Публикации_2019\21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0" y="2204864"/>
            <a:ext cx="3291858" cy="185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ПК\Desktop\Ирина\Инф в СМИ\2019\Публикации_2019\28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2492896"/>
            <a:ext cx="3152104" cy="177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ПК\Desktop\Ирина\Инф в СМИ\2019\Публикации_2019\38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9475" y="4509120"/>
            <a:ext cx="2987824" cy="168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ПК\Desktop\Ирина\Инф в СМИ\2019\Публикации_2019\54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9242" y="4797152"/>
            <a:ext cx="3049475" cy="171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9511" y="4109979"/>
            <a:ext cx="2232248" cy="247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6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7606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Акции по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сбору опасных отходов для утилизации от населения</a:t>
            </a:r>
          </a:p>
        </p:txBody>
      </p:sp>
      <p:pic>
        <p:nvPicPr>
          <p:cNvPr id="5122" name="Picture 2" descr="C:\Users\ПК\Desktop\Ирина\ГОД экологии_2017\Акция_ртуть_11.02.17\P_20170211_10213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5" y="4561914"/>
            <a:ext cx="3528392" cy="229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ПК\Desktop\Ирина\ГОД экологии_2017\Акция ртуть_18.11.17\Фото\DSC_766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7" y="3822669"/>
            <a:ext cx="2232248" cy="147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ПК\Desktop\Ирина\ГОД экологии_2017\Акция ртуть_18.11.17\Фото\IMG_20171118_10484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2376264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ПК\Desktop\Ирина\Мероприятия_2018\Акция по сбору ртути_14.07.18\IMG-20180714-WA0014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1214870"/>
            <a:ext cx="2787774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ПК\Desktop\Ирина\Мероприятия_2018\Акция по сбору ртути_14.07.18\IMG-20180714-WA0013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3" y="1760572"/>
            <a:ext cx="3251853" cy="224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3422" y="4361866"/>
            <a:ext cx="2070447" cy="247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31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2805597" cy="239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4" y="1124744"/>
            <a:ext cx="3096344" cy="2575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 descr="C:\Users\ПК\Desktop\Лидеры Новороссийска_2019\Фото для презентации\IMG_20181001_12113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2492895"/>
            <a:ext cx="2384531" cy="385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территории Новороссийска установлено 10 экобоксов по сбору опасных отходов от 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населения</a:t>
            </a:r>
            <a:endParaRPr lang="ru-RU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800" y="4077072"/>
            <a:ext cx="3312368" cy="248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5289" y="3888512"/>
            <a:ext cx="2325336" cy="278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80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Работа со СМИ по популяризации экобоксов среди населения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247" y="1226568"/>
            <a:ext cx="2788470" cy="276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6717" y="1486649"/>
            <a:ext cx="2952328" cy="2710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4197483"/>
            <a:ext cx="2331167" cy="2327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1302736"/>
            <a:ext cx="2384425" cy="385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5289" y="4107474"/>
            <a:ext cx="2142455" cy="256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57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8641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Конкурс социальной экологической рекламы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ПК\Desktop\Ирина\ГОД экологии_2017\Конкурсы\По соцэкорекламе\Участники\Бондарь Юля, Р-4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63" y="1124744"/>
            <a:ext cx="4132564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ПК\Desktop\Ирина\ГОД экологии_2017\Конкурсы\По соцэкорекламе\Участники\Кравцова Дарья, Р-41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1124744"/>
            <a:ext cx="4211960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ПК\Desktop\Ирина\Мероприятия_2019\Банеер_экология_201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4149080"/>
            <a:ext cx="5248456" cy="255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5289" y="3935044"/>
            <a:ext cx="2286471" cy="273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50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856" y="-99390"/>
            <a:ext cx="8229600" cy="117750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Выставка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ЭКОпредприятий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города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ПК\Desktop\Ирина\ГОД экологии_2017\Экофорум_10.03.17\Фото с выставки и конференции\image-0-02-04-1ca8d089d9b2010360ee9b7562da58588a0b5da797d7e90b10a93847a5199780-V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331236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ПК\Desktop\Ирина\ГОД экологии_2017\Экофорум_10.03.17\Фото с выставки и конференции\image-0-02-05-9996d248ab1674e76fd15438dbd9eb33a0696c6d6b615255217a1fbcf0be324d-V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1816" y="3789040"/>
            <a:ext cx="3744416" cy="259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ПК\Desktop\Ирина\ГОД экологии_2017\Экофорум_10.03.17\Фото с выставки и конференции\P_20170310_11225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1434" y="2924944"/>
            <a:ext cx="3480382" cy="224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ПК\Desktop\Ирина\ГОД экологии_2017\Закрытие Года экологии\Фото_закрытие_01.03.18\IMG_20180301_104503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764704"/>
            <a:ext cx="3707904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5289" y="4452332"/>
            <a:ext cx="1854423" cy="222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7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4921</TotalTime>
  <Words>191</Words>
  <Application>Microsoft Office PowerPoint</Application>
  <PresentationFormat>Экран (4:3)</PresentationFormat>
  <Paragraphs>22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Batang</vt:lpstr>
      <vt:lpstr>Arial</vt:lpstr>
      <vt:lpstr>Calibri</vt:lpstr>
      <vt:lpstr>Calibri Light</vt:lpstr>
      <vt:lpstr>Georgia</vt:lpstr>
      <vt:lpstr>Times New Roman</vt:lpstr>
      <vt:lpstr>Тема Office</vt:lpstr>
      <vt:lpstr>1_Тема Office</vt:lpstr>
      <vt:lpstr>Презентация PowerPoint</vt:lpstr>
      <vt:lpstr>Презентация PowerPoint</vt:lpstr>
      <vt:lpstr>     Работа с населением по популяризации раздельного сбора отходов   </vt:lpstr>
      <vt:lpstr>Презентация PowerPoint</vt:lpstr>
      <vt:lpstr>Акции по сбору опасных отходов для утилизации от населения</vt:lpstr>
      <vt:lpstr>На территории Новороссийска установлено 10 экобоксов по сбору опасных отходов от населения</vt:lpstr>
      <vt:lpstr>Работа со СМИ по популяризации экобоксов среди населения </vt:lpstr>
      <vt:lpstr>Конкурс социальной экологической рекламы </vt:lpstr>
      <vt:lpstr>Выставка ЭКОпредприятий города </vt:lpstr>
      <vt:lpstr>Акция «Из дома в дом»</vt:lpstr>
      <vt:lpstr>Эко-марафона ПЕРЕРАБОТКА «Сдай макулатуру – спаси дерево!»</vt:lpstr>
      <vt:lpstr>Акция в День эколога «Экосумка – против пакета!» </vt:lpstr>
      <vt:lpstr>«Круглый стол» на тему «Экологическая культура и мотивация населения к участию в раздельном накоплении твердых коммунальных отходов» совместно с Общественной палатой</vt:lpstr>
      <vt:lpstr>Совместно с отделом ГИБДД МВД по городу Новороссийску проводится работа по соблюдению правил транспортировки сыпучих, пылевидных и иных грузов</vt:lpstr>
      <vt:lpstr>Экологический праздник «Экодвор»</vt:lpstr>
      <vt:lpstr>Установлены урны для раздельного сбора мусора на Набережной Новороссийска </vt:lpstr>
      <vt:lpstr>Спасибо всем за внимание!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Шулин А.К.</cp:lastModifiedBy>
  <cp:revision>505</cp:revision>
  <cp:lastPrinted>2015-12-21T15:37:29Z</cp:lastPrinted>
  <dcterms:created xsi:type="dcterms:W3CDTF">2013-01-09T13:18:23Z</dcterms:created>
  <dcterms:modified xsi:type="dcterms:W3CDTF">2020-01-09T08:57:28Z</dcterms:modified>
</cp:coreProperties>
</file>