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40" r:id="rId1"/>
  </p:sldMasterIdLst>
  <p:notesMasterIdLst>
    <p:notesMasterId r:id="rId10"/>
  </p:notesMasterIdLst>
  <p:sldIdLst>
    <p:sldId id="289" r:id="rId2"/>
    <p:sldId id="274" r:id="rId3"/>
    <p:sldId id="291" r:id="rId4"/>
    <p:sldId id="290" r:id="rId5"/>
    <p:sldId id="301" r:id="rId6"/>
    <p:sldId id="302" r:id="rId7"/>
    <p:sldId id="309" r:id="rId8"/>
    <p:sldId id="30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2E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1" autoAdjust="0"/>
    <p:restoredTop sz="94588" autoAdjust="0"/>
  </p:normalViewPr>
  <p:slideViewPr>
    <p:cSldViewPr>
      <p:cViewPr varScale="1">
        <p:scale>
          <a:sx n="78" d="100"/>
          <a:sy n="78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FA58C-06D7-4FC3-A9AE-D9F78471DCA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214CCC-88A0-4BF4-ADA1-9E27DC0FE710}">
      <dgm:prSet phldrT="[Текст]"/>
      <dgm:spPr/>
      <dgm:t>
        <a:bodyPr/>
        <a:lstStyle/>
        <a:p>
          <a:r>
            <a: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ИСПОЛНИТЕЛЬНАЯ ВЛАСТЬ</a:t>
          </a:r>
          <a:endParaRPr lang="ru-RU" b="1" dirty="0"/>
        </a:p>
      </dgm:t>
    </dgm:pt>
    <dgm:pt modelId="{AF88ED74-DDA2-4205-BDDF-72C608F6A6D7}" type="parTrans" cxnId="{104F8C7F-CC39-4664-9C84-73D3241E7781}">
      <dgm:prSet/>
      <dgm:spPr/>
      <dgm:t>
        <a:bodyPr/>
        <a:lstStyle/>
        <a:p>
          <a:endParaRPr lang="ru-RU"/>
        </a:p>
      </dgm:t>
    </dgm:pt>
    <dgm:pt modelId="{BA0817CA-99CF-436D-BF0D-847ED9D080B6}" type="sibTrans" cxnId="{104F8C7F-CC39-4664-9C84-73D3241E7781}">
      <dgm:prSet/>
      <dgm:spPr/>
      <dgm:t>
        <a:bodyPr/>
        <a:lstStyle/>
        <a:p>
          <a:endParaRPr lang="ru-RU"/>
        </a:p>
      </dgm:t>
    </dgm:pt>
    <dgm:pt modelId="{2F10E0E8-888C-4F54-9F88-861E603A4FBD}">
      <dgm:prSet phldrT="[Текст]"/>
      <dgm:spPr/>
      <dgm:t>
        <a:bodyPr/>
        <a:lstStyle/>
        <a:p>
          <a:r>
            <a: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КСП</a:t>
          </a:r>
          <a:endParaRPr lang="ru-RU" b="1" dirty="0"/>
        </a:p>
      </dgm:t>
    </dgm:pt>
    <dgm:pt modelId="{80A39C82-C0D2-4112-9A5B-7709E2C3BDF5}" type="parTrans" cxnId="{41816DAC-40FE-41B0-A9F4-72C7F73934B6}">
      <dgm:prSet/>
      <dgm:spPr/>
      <dgm:t>
        <a:bodyPr/>
        <a:lstStyle/>
        <a:p>
          <a:endParaRPr lang="ru-RU"/>
        </a:p>
      </dgm:t>
    </dgm:pt>
    <dgm:pt modelId="{A79644A6-0500-4D21-8E66-E2D33EBE590A}" type="sibTrans" cxnId="{41816DAC-40FE-41B0-A9F4-72C7F73934B6}">
      <dgm:prSet/>
      <dgm:spPr/>
      <dgm:t>
        <a:bodyPr/>
        <a:lstStyle/>
        <a:p>
          <a:endParaRPr lang="ru-RU"/>
        </a:p>
      </dgm:t>
    </dgm:pt>
    <dgm:pt modelId="{38E3BA8B-DB10-42D1-9284-C63CCC82418F}">
      <dgm:prSet phldrT="[Текст]"/>
      <dgm:spPr/>
      <dgm:t>
        <a:bodyPr/>
        <a:lstStyle/>
        <a:p>
          <a:r>
            <a: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ПРЕДСТАВИТЕЛЬНАЯ ВЛАСТЬ</a:t>
          </a:r>
          <a:endParaRPr lang="ru-RU" b="1" dirty="0"/>
        </a:p>
      </dgm:t>
    </dgm:pt>
    <dgm:pt modelId="{F56224B0-B733-41F9-950F-A94E9052FE5E}" type="parTrans" cxnId="{040334F1-95FF-4834-ADBC-0582A68B920B}">
      <dgm:prSet/>
      <dgm:spPr/>
      <dgm:t>
        <a:bodyPr/>
        <a:lstStyle/>
        <a:p>
          <a:endParaRPr lang="ru-RU"/>
        </a:p>
      </dgm:t>
    </dgm:pt>
    <dgm:pt modelId="{FBE196B9-9C9E-4C09-9CFF-AB2E6927C554}" type="sibTrans" cxnId="{040334F1-95FF-4834-ADBC-0582A68B920B}">
      <dgm:prSet/>
      <dgm:spPr/>
      <dgm:t>
        <a:bodyPr/>
        <a:lstStyle/>
        <a:p>
          <a:endParaRPr lang="ru-RU"/>
        </a:p>
      </dgm:t>
    </dgm:pt>
    <dgm:pt modelId="{3F02C743-49E4-41FE-BF3D-2E773EE6DD25}" type="pres">
      <dgm:prSet presAssocID="{491FA58C-06D7-4FC3-A9AE-D9F78471DC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9B1A1F-716B-4845-B047-60DE79FADF2A}" type="pres">
      <dgm:prSet presAssocID="{CE214CCC-88A0-4BF4-ADA1-9E27DC0FE710}" presName="node" presStyleLbl="node1" presStyleIdx="0" presStyleCnt="3" custScaleX="29921" custScaleY="17481" custLinFactNeighborX="-8376" custLinFactNeighborY="-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029F0-CE57-4EAB-8707-F13C9A598760}" type="pres">
      <dgm:prSet presAssocID="{BA0817CA-99CF-436D-BF0D-847ED9D080B6}" presName="sibTrans" presStyleCnt="0"/>
      <dgm:spPr/>
    </dgm:pt>
    <dgm:pt modelId="{6880EDFE-7307-4ACB-89B1-7E9EB6BA79AC}" type="pres">
      <dgm:prSet presAssocID="{2F10E0E8-888C-4F54-9F88-861E603A4FBD}" presName="node" presStyleLbl="node1" presStyleIdx="1" presStyleCnt="3" custScaleX="27920" custScaleY="16736" custLinFactNeighborX="-2808" custLinFactNeighborY="-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9552B-5FF1-4F4C-9D9F-3E26B4068538}" type="pres">
      <dgm:prSet presAssocID="{A79644A6-0500-4D21-8E66-E2D33EBE590A}" presName="sibTrans" presStyleCnt="0"/>
      <dgm:spPr/>
    </dgm:pt>
    <dgm:pt modelId="{96390EDA-0DEA-4787-8F90-4AEA48534F2B}" type="pres">
      <dgm:prSet presAssocID="{38E3BA8B-DB10-42D1-9284-C63CCC82418F}" presName="node" presStyleLbl="node1" presStyleIdx="2" presStyleCnt="3" custScaleX="31550" custScaleY="15805" custLinFactNeighborX="-6615" custLinFactNeighborY="-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151F51-C4B2-4DED-B81E-2FADB6BFD781}" type="presOf" srcId="{38E3BA8B-DB10-42D1-9284-C63CCC82418F}" destId="{96390EDA-0DEA-4787-8F90-4AEA48534F2B}" srcOrd="0" destOrd="0" presId="urn:microsoft.com/office/officeart/2005/8/layout/default#1"/>
    <dgm:cxn modelId="{040334F1-95FF-4834-ADBC-0582A68B920B}" srcId="{491FA58C-06D7-4FC3-A9AE-D9F78471DCAF}" destId="{38E3BA8B-DB10-42D1-9284-C63CCC82418F}" srcOrd="2" destOrd="0" parTransId="{F56224B0-B733-41F9-950F-A94E9052FE5E}" sibTransId="{FBE196B9-9C9E-4C09-9CFF-AB2E6927C554}"/>
    <dgm:cxn modelId="{C3706B51-6CBF-4490-9954-68BA2DB239C3}" type="presOf" srcId="{491FA58C-06D7-4FC3-A9AE-D9F78471DCAF}" destId="{3F02C743-49E4-41FE-BF3D-2E773EE6DD25}" srcOrd="0" destOrd="0" presId="urn:microsoft.com/office/officeart/2005/8/layout/default#1"/>
    <dgm:cxn modelId="{D51298C2-9BB3-49B3-A7E2-A57B394AC60F}" type="presOf" srcId="{CE214CCC-88A0-4BF4-ADA1-9E27DC0FE710}" destId="{A79B1A1F-716B-4845-B047-60DE79FADF2A}" srcOrd="0" destOrd="0" presId="urn:microsoft.com/office/officeart/2005/8/layout/default#1"/>
    <dgm:cxn modelId="{104F8C7F-CC39-4664-9C84-73D3241E7781}" srcId="{491FA58C-06D7-4FC3-A9AE-D9F78471DCAF}" destId="{CE214CCC-88A0-4BF4-ADA1-9E27DC0FE710}" srcOrd="0" destOrd="0" parTransId="{AF88ED74-DDA2-4205-BDDF-72C608F6A6D7}" sibTransId="{BA0817CA-99CF-436D-BF0D-847ED9D080B6}"/>
    <dgm:cxn modelId="{1FC04AD6-A1B2-4350-B19D-77B498B1FAD1}" type="presOf" srcId="{2F10E0E8-888C-4F54-9F88-861E603A4FBD}" destId="{6880EDFE-7307-4ACB-89B1-7E9EB6BA79AC}" srcOrd="0" destOrd="0" presId="urn:microsoft.com/office/officeart/2005/8/layout/default#1"/>
    <dgm:cxn modelId="{41816DAC-40FE-41B0-A9F4-72C7F73934B6}" srcId="{491FA58C-06D7-4FC3-A9AE-D9F78471DCAF}" destId="{2F10E0E8-888C-4F54-9F88-861E603A4FBD}" srcOrd="1" destOrd="0" parTransId="{80A39C82-C0D2-4112-9A5B-7709E2C3BDF5}" sibTransId="{A79644A6-0500-4D21-8E66-E2D33EBE590A}"/>
    <dgm:cxn modelId="{1952CBF8-4D5C-4745-A493-73771B984A7A}" type="presParOf" srcId="{3F02C743-49E4-41FE-BF3D-2E773EE6DD25}" destId="{A79B1A1F-716B-4845-B047-60DE79FADF2A}" srcOrd="0" destOrd="0" presId="urn:microsoft.com/office/officeart/2005/8/layout/default#1"/>
    <dgm:cxn modelId="{E5D34D9A-9149-424C-BB0E-F11086CC83C6}" type="presParOf" srcId="{3F02C743-49E4-41FE-BF3D-2E773EE6DD25}" destId="{5BE029F0-CE57-4EAB-8707-F13C9A598760}" srcOrd="1" destOrd="0" presId="urn:microsoft.com/office/officeart/2005/8/layout/default#1"/>
    <dgm:cxn modelId="{C6935B61-9C0F-41F5-AFC1-81101960F2B2}" type="presParOf" srcId="{3F02C743-49E4-41FE-BF3D-2E773EE6DD25}" destId="{6880EDFE-7307-4ACB-89B1-7E9EB6BA79AC}" srcOrd="2" destOrd="0" presId="urn:microsoft.com/office/officeart/2005/8/layout/default#1"/>
    <dgm:cxn modelId="{12AD325C-C47E-4DD1-B4D7-4A0BF7E75E2F}" type="presParOf" srcId="{3F02C743-49E4-41FE-BF3D-2E773EE6DD25}" destId="{D1E9552B-5FF1-4F4C-9D9F-3E26B4068538}" srcOrd="3" destOrd="0" presId="urn:microsoft.com/office/officeart/2005/8/layout/default#1"/>
    <dgm:cxn modelId="{1DAEAC6B-F16E-44F3-9C11-675433125C3F}" type="presParOf" srcId="{3F02C743-49E4-41FE-BF3D-2E773EE6DD25}" destId="{96390EDA-0DEA-4787-8F90-4AEA48534F2B}" srcOrd="4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4E2A0F-84AF-4972-9718-B7DBD4D119FE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ABD1D7-8697-4F18-93EE-527299DF8560}">
      <dgm:prSet phldrT="[Текст]" custT="1"/>
      <dgm:spPr/>
      <dgm:t>
        <a:bodyPr/>
        <a:lstStyle/>
        <a:p>
          <a:r>
            <a:rPr lang="ru-RU" sz="1400" b="1" dirty="0"/>
            <a:t>Глава Белогорска</a:t>
          </a:r>
        </a:p>
        <a:p>
          <a:endParaRPr lang="ru-RU" sz="1400" b="1" dirty="0"/>
        </a:p>
      </dgm:t>
    </dgm:pt>
    <dgm:pt modelId="{49E66557-DA6F-4E69-81C6-13B489C0D88B}" type="parTrans" cxnId="{40604D04-6D3B-45AB-93F9-76DA186B0CCB}">
      <dgm:prSet/>
      <dgm:spPr/>
      <dgm:t>
        <a:bodyPr/>
        <a:lstStyle/>
        <a:p>
          <a:endParaRPr lang="ru-RU"/>
        </a:p>
      </dgm:t>
    </dgm:pt>
    <dgm:pt modelId="{92A1D281-1D63-4036-BF82-BE5863E8F6A8}" type="sibTrans" cxnId="{40604D04-6D3B-45AB-93F9-76DA186B0CCB}">
      <dgm:prSet/>
      <dgm:spPr/>
      <dgm:t>
        <a:bodyPr/>
        <a:lstStyle/>
        <a:p>
          <a:endParaRPr lang="ru-RU"/>
        </a:p>
      </dgm:t>
    </dgm:pt>
    <dgm:pt modelId="{ABA0D366-34BE-4899-A03F-D30EDD5C9FBD}">
      <dgm:prSet phldrT="[Текст]" custT="1"/>
      <dgm:spPr/>
      <dgm:t>
        <a:bodyPr/>
        <a:lstStyle/>
        <a:p>
          <a:r>
            <a:rPr lang="ru-RU" sz="1400" b="1" dirty="0"/>
            <a:t>Администрация</a:t>
          </a:r>
        </a:p>
      </dgm:t>
    </dgm:pt>
    <dgm:pt modelId="{4DBC48F9-3004-4FC1-8197-BC252A3542E4}" type="parTrans" cxnId="{1F52F03A-E578-44CF-8637-ACC7C439D624}">
      <dgm:prSet/>
      <dgm:spPr/>
      <dgm:t>
        <a:bodyPr/>
        <a:lstStyle/>
        <a:p>
          <a:endParaRPr lang="ru-RU"/>
        </a:p>
      </dgm:t>
    </dgm:pt>
    <dgm:pt modelId="{A89B8A56-C0B3-4C14-9ABE-1366165FCCC4}" type="sibTrans" cxnId="{1F52F03A-E578-44CF-8637-ACC7C439D624}">
      <dgm:prSet/>
      <dgm:spPr/>
      <dgm:t>
        <a:bodyPr/>
        <a:lstStyle/>
        <a:p>
          <a:endParaRPr lang="ru-RU"/>
        </a:p>
      </dgm:t>
    </dgm:pt>
    <dgm:pt modelId="{9C395025-9099-465D-A6B5-3405B206BFF5}">
      <dgm:prSet phldrT="[Текст]" custT="1"/>
      <dgm:spPr/>
      <dgm:t>
        <a:bodyPr/>
        <a:lstStyle/>
        <a:p>
          <a:r>
            <a:rPr lang="ru-RU" sz="1050" dirty="0"/>
            <a:t>осуществляет исполнение федерального и регионального законодательства, а также решений, принятых главой Белогорска и городским советом. </a:t>
          </a:r>
        </a:p>
      </dgm:t>
    </dgm:pt>
    <dgm:pt modelId="{22AE152C-6048-4A2D-A39B-F289B95A8E77}" type="parTrans" cxnId="{2567AF2B-02A8-42A0-B002-4A3474B0CFCD}">
      <dgm:prSet/>
      <dgm:spPr/>
      <dgm:t>
        <a:bodyPr/>
        <a:lstStyle/>
        <a:p>
          <a:endParaRPr lang="ru-RU"/>
        </a:p>
      </dgm:t>
    </dgm:pt>
    <dgm:pt modelId="{3E8DB719-72EB-4670-A67F-466677DAF606}" type="sibTrans" cxnId="{2567AF2B-02A8-42A0-B002-4A3474B0CFCD}">
      <dgm:prSet/>
      <dgm:spPr/>
      <dgm:t>
        <a:bodyPr/>
        <a:lstStyle/>
        <a:p>
          <a:endParaRPr lang="ru-RU"/>
        </a:p>
      </dgm:t>
    </dgm:pt>
    <dgm:pt modelId="{48D65A57-9D88-421B-ADC1-30EA727D095B}">
      <dgm:prSet phldrT="[Текст]" custT="1"/>
      <dgm:spPr/>
      <dgm:t>
        <a:bodyPr/>
        <a:lstStyle/>
        <a:p>
          <a:r>
            <a:rPr lang="ru-RU" sz="1050" dirty="0"/>
            <a:t>высшее должностное, избирается населением на прямых выборах сроком </a:t>
          </a:r>
          <a:r>
            <a:rPr lang="ru-RU" sz="1050"/>
            <a:t>на </a:t>
          </a:r>
          <a:r>
            <a:rPr lang="ru-RU" sz="1050" smtClean="0"/>
            <a:t>4 года.  </a:t>
          </a:r>
          <a:endParaRPr lang="ru-RU" sz="1050" dirty="0"/>
        </a:p>
        <a:p>
          <a:r>
            <a:rPr lang="ru-RU" sz="1050" dirty="0"/>
            <a:t>С 2008 года и по настоящее время избирается главой Белогорска и руководит Администрацией города </a:t>
          </a:r>
          <a:r>
            <a:rPr lang="ru-RU" sz="1050" b="1" dirty="0"/>
            <a:t>Станислав Юрьевич Мелюков </a:t>
          </a:r>
        </a:p>
      </dgm:t>
    </dgm:pt>
    <dgm:pt modelId="{72BE6A47-49BB-4BCF-86E8-8D3DADF465A1}" type="sibTrans" cxnId="{9F7F2D45-A000-4BD3-9B87-1CA8232DE92F}">
      <dgm:prSet/>
      <dgm:spPr/>
      <dgm:t>
        <a:bodyPr/>
        <a:lstStyle/>
        <a:p>
          <a:endParaRPr lang="ru-RU"/>
        </a:p>
      </dgm:t>
    </dgm:pt>
    <dgm:pt modelId="{514A8373-8EBE-464E-B8EE-A14207253C9B}" type="parTrans" cxnId="{9F7F2D45-A000-4BD3-9B87-1CA8232DE92F}">
      <dgm:prSet/>
      <dgm:spPr/>
      <dgm:t>
        <a:bodyPr/>
        <a:lstStyle/>
        <a:p>
          <a:endParaRPr lang="ru-RU"/>
        </a:p>
      </dgm:t>
    </dgm:pt>
    <dgm:pt modelId="{6917DE4F-C231-414D-B626-FCF9976D0140}" type="pres">
      <dgm:prSet presAssocID="{144E2A0F-84AF-4972-9718-B7DBD4D119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7E5D62-54AE-43F6-BC35-8434973A4FE8}" type="pres">
      <dgm:prSet presAssocID="{ABA0D366-34BE-4899-A03F-D30EDD5C9FBD}" presName="boxAndChildren" presStyleCnt="0"/>
      <dgm:spPr/>
    </dgm:pt>
    <dgm:pt modelId="{ED725163-1642-4D0A-AF75-7F6E930A6B78}" type="pres">
      <dgm:prSet presAssocID="{ABA0D366-34BE-4899-A03F-D30EDD5C9FBD}" presName="parentTextBox" presStyleLbl="node1" presStyleIdx="0" presStyleCnt="2"/>
      <dgm:spPr/>
      <dgm:t>
        <a:bodyPr/>
        <a:lstStyle/>
        <a:p>
          <a:endParaRPr lang="ru-RU"/>
        </a:p>
      </dgm:t>
    </dgm:pt>
    <dgm:pt modelId="{2E008D65-54AA-41C7-A461-A9D050D40C1C}" type="pres">
      <dgm:prSet presAssocID="{ABA0D366-34BE-4899-A03F-D30EDD5C9FBD}" presName="entireBox" presStyleLbl="node1" presStyleIdx="0" presStyleCnt="2" custLinFactNeighborX="-3226" custLinFactNeighborY="-26"/>
      <dgm:spPr/>
      <dgm:t>
        <a:bodyPr/>
        <a:lstStyle/>
        <a:p>
          <a:endParaRPr lang="ru-RU"/>
        </a:p>
      </dgm:t>
    </dgm:pt>
    <dgm:pt modelId="{A0FF0733-4269-4358-A7A2-E89739D65566}" type="pres">
      <dgm:prSet presAssocID="{ABA0D366-34BE-4899-A03F-D30EDD5C9FBD}" presName="descendantBox" presStyleCnt="0"/>
      <dgm:spPr/>
    </dgm:pt>
    <dgm:pt modelId="{A81AFC6F-11BC-442B-AF29-FCFEAF5484FF}" type="pres">
      <dgm:prSet presAssocID="{9C395025-9099-465D-A6B5-3405B206BFF5}" presName="childTextBox" presStyleLbl="fgAccFollowNode1" presStyleIdx="0" presStyleCnt="2" custScaleY="159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A48AA-0B81-4746-A219-4E0FA133FA01}" type="pres">
      <dgm:prSet presAssocID="{92A1D281-1D63-4036-BF82-BE5863E8F6A8}" presName="sp" presStyleCnt="0"/>
      <dgm:spPr/>
    </dgm:pt>
    <dgm:pt modelId="{9CD8CF3F-D999-4D8E-8E8E-4DCE4B59EF43}" type="pres">
      <dgm:prSet presAssocID="{0EABD1D7-8697-4F18-93EE-527299DF8560}" presName="arrowAndChildren" presStyleCnt="0"/>
      <dgm:spPr/>
    </dgm:pt>
    <dgm:pt modelId="{EA08CC2D-316C-4AD1-91C5-43624049A463}" type="pres">
      <dgm:prSet presAssocID="{0EABD1D7-8697-4F18-93EE-527299DF8560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CDF7B87C-71DC-4E94-8828-D927C05E4469}" type="pres">
      <dgm:prSet presAssocID="{0EABD1D7-8697-4F18-93EE-527299DF8560}" presName="arrow" presStyleLbl="node1" presStyleIdx="1" presStyleCnt="2" custLinFactNeighborY="5588"/>
      <dgm:spPr/>
      <dgm:t>
        <a:bodyPr/>
        <a:lstStyle/>
        <a:p>
          <a:endParaRPr lang="ru-RU"/>
        </a:p>
      </dgm:t>
    </dgm:pt>
    <dgm:pt modelId="{1BEF3AD5-9C92-4742-A824-D44E4D597706}" type="pres">
      <dgm:prSet presAssocID="{0EABD1D7-8697-4F18-93EE-527299DF8560}" presName="descendantArrow" presStyleCnt="0"/>
      <dgm:spPr/>
    </dgm:pt>
    <dgm:pt modelId="{2E4EB616-91A5-44F3-9301-339FB01F11CA}" type="pres">
      <dgm:prSet presAssocID="{48D65A57-9D88-421B-ADC1-30EA727D095B}" presName="childTextArrow" presStyleLbl="fgAccFollowNode1" presStyleIdx="1" presStyleCnt="2" custScaleX="100000" custScaleY="127232" custLinFactNeighborY="-9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BF4BF1-C3A2-4C64-BAAD-42FCDE890FCA}" type="presOf" srcId="{9C395025-9099-465D-A6B5-3405B206BFF5}" destId="{A81AFC6F-11BC-442B-AF29-FCFEAF5484FF}" srcOrd="0" destOrd="0" presId="urn:microsoft.com/office/officeart/2005/8/layout/process4"/>
    <dgm:cxn modelId="{1825E36E-C42E-40E3-B0A3-171D11F16CA9}" type="presOf" srcId="{0EABD1D7-8697-4F18-93EE-527299DF8560}" destId="{CDF7B87C-71DC-4E94-8828-D927C05E4469}" srcOrd="1" destOrd="0" presId="urn:microsoft.com/office/officeart/2005/8/layout/process4"/>
    <dgm:cxn modelId="{9F7F2D45-A000-4BD3-9B87-1CA8232DE92F}" srcId="{0EABD1D7-8697-4F18-93EE-527299DF8560}" destId="{48D65A57-9D88-421B-ADC1-30EA727D095B}" srcOrd="0" destOrd="0" parTransId="{514A8373-8EBE-464E-B8EE-A14207253C9B}" sibTransId="{72BE6A47-49BB-4BCF-86E8-8D3DADF465A1}"/>
    <dgm:cxn modelId="{1F52F03A-E578-44CF-8637-ACC7C439D624}" srcId="{144E2A0F-84AF-4972-9718-B7DBD4D119FE}" destId="{ABA0D366-34BE-4899-A03F-D30EDD5C9FBD}" srcOrd="1" destOrd="0" parTransId="{4DBC48F9-3004-4FC1-8197-BC252A3542E4}" sibTransId="{A89B8A56-C0B3-4C14-9ABE-1366165FCCC4}"/>
    <dgm:cxn modelId="{EDA9B747-1D09-4913-A8E2-07EEB8006982}" type="presOf" srcId="{ABA0D366-34BE-4899-A03F-D30EDD5C9FBD}" destId="{2E008D65-54AA-41C7-A461-A9D050D40C1C}" srcOrd="1" destOrd="0" presId="urn:microsoft.com/office/officeart/2005/8/layout/process4"/>
    <dgm:cxn modelId="{901D1E73-8388-4949-A2A5-71FF38E51F53}" type="presOf" srcId="{144E2A0F-84AF-4972-9718-B7DBD4D119FE}" destId="{6917DE4F-C231-414D-B626-FCF9976D0140}" srcOrd="0" destOrd="0" presId="urn:microsoft.com/office/officeart/2005/8/layout/process4"/>
    <dgm:cxn modelId="{2567AF2B-02A8-42A0-B002-4A3474B0CFCD}" srcId="{ABA0D366-34BE-4899-A03F-D30EDD5C9FBD}" destId="{9C395025-9099-465D-A6B5-3405B206BFF5}" srcOrd="0" destOrd="0" parTransId="{22AE152C-6048-4A2D-A39B-F289B95A8E77}" sibTransId="{3E8DB719-72EB-4670-A67F-466677DAF606}"/>
    <dgm:cxn modelId="{632AE0F6-924C-4733-9FE5-F7CDAE881CC6}" type="presOf" srcId="{48D65A57-9D88-421B-ADC1-30EA727D095B}" destId="{2E4EB616-91A5-44F3-9301-339FB01F11CA}" srcOrd="0" destOrd="0" presId="urn:microsoft.com/office/officeart/2005/8/layout/process4"/>
    <dgm:cxn modelId="{0AF75601-E20A-4B60-A814-87E1E6E4A6E1}" type="presOf" srcId="{ABA0D366-34BE-4899-A03F-D30EDD5C9FBD}" destId="{ED725163-1642-4D0A-AF75-7F6E930A6B78}" srcOrd="0" destOrd="0" presId="urn:microsoft.com/office/officeart/2005/8/layout/process4"/>
    <dgm:cxn modelId="{40604D04-6D3B-45AB-93F9-76DA186B0CCB}" srcId="{144E2A0F-84AF-4972-9718-B7DBD4D119FE}" destId="{0EABD1D7-8697-4F18-93EE-527299DF8560}" srcOrd="0" destOrd="0" parTransId="{49E66557-DA6F-4E69-81C6-13B489C0D88B}" sibTransId="{92A1D281-1D63-4036-BF82-BE5863E8F6A8}"/>
    <dgm:cxn modelId="{F83AF3AA-046D-43DB-BAC3-C1FB20719026}" type="presOf" srcId="{0EABD1D7-8697-4F18-93EE-527299DF8560}" destId="{EA08CC2D-316C-4AD1-91C5-43624049A463}" srcOrd="0" destOrd="0" presId="urn:microsoft.com/office/officeart/2005/8/layout/process4"/>
    <dgm:cxn modelId="{EE3D78A9-9794-48B8-8308-A68B04BAFF79}" type="presParOf" srcId="{6917DE4F-C231-414D-B626-FCF9976D0140}" destId="{7B7E5D62-54AE-43F6-BC35-8434973A4FE8}" srcOrd="0" destOrd="0" presId="urn:microsoft.com/office/officeart/2005/8/layout/process4"/>
    <dgm:cxn modelId="{772D5BA8-1A90-4F84-9230-57A864AEA71F}" type="presParOf" srcId="{7B7E5D62-54AE-43F6-BC35-8434973A4FE8}" destId="{ED725163-1642-4D0A-AF75-7F6E930A6B78}" srcOrd="0" destOrd="0" presId="urn:microsoft.com/office/officeart/2005/8/layout/process4"/>
    <dgm:cxn modelId="{BAA4AB38-10B8-4CC4-AADF-66034ADAF6A2}" type="presParOf" srcId="{7B7E5D62-54AE-43F6-BC35-8434973A4FE8}" destId="{2E008D65-54AA-41C7-A461-A9D050D40C1C}" srcOrd="1" destOrd="0" presId="urn:microsoft.com/office/officeart/2005/8/layout/process4"/>
    <dgm:cxn modelId="{B80251E8-19B5-47F5-B296-647B8A8FFA18}" type="presParOf" srcId="{7B7E5D62-54AE-43F6-BC35-8434973A4FE8}" destId="{A0FF0733-4269-4358-A7A2-E89739D65566}" srcOrd="2" destOrd="0" presId="urn:microsoft.com/office/officeart/2005/8/layout/process4"/>
    <dgm:cxn modelId="{5DA07B70-B0CF-4F1F-B0C0-79FC7A483A44}" type="presParOf" srcId="{A0FF0733-4269-4358-A7A2-E89739D65566}" destId="{A81AFC6F-11BC-442B-AF29-FCFEAF5484FF}" srcOrd="0" destOrd="0" presId="urn:microsoft.com/office/officeart/2005/8/layout/process4"/>
    <dgm:cxn modelId="{A3399652-0015-440B-8F56-76C589BA6790}" type="presParOf" srcId="{6917DE4F-C231-414D-B626-FCF9976D0140}" destId="{2EFA48AA-0B81-4746-A219-4E0FA133FA01}" srcOrd="1" destOrd="0" presId="urn:microsoft.com/office/officeart/2005/8/layout/process4"/>
    <dgm:cxn modelId="{A3B0FB19-AB8D-42D6-91D4-ECC0CC0BD707}" type="presParOf" srcId="{6917DE4F-C231-414D-B626-FCF9976D0140}" destId="{9CD8CF3F-D999-4D8E-8E8E-4DCE4B59EF43}" srcOrd="2" destOrd="0" presId="urn:microsoft.com/office/officeart/2005/8/layout/process4"/>
    <dgm:cxn modelId="{3556F258-49A5-4A9A-A7DB-8FF303E84F36}" type="presParOf" srcId="{9CD8CF3F-D999-4D8E-8E8E-4DCE4B59EF43}" destId="{EA08CC2D-316C-4AD1-91C5-43624049A463}" srcOrd="0" destOrd="0" presId="urn:microsoft.com/office/officeart/2005/8/layout/process4"/>
    <dgm:cxn modelId="{C8165EE3-56C0-4185-9F94-4E8620653B0B}" type="presParOf" srcId="{9CD8CF3F-D999-4D8E-8E8E-4DCE4B59EF43}" destId="{CDF7B87C-71DC-4E94-8828-D927C05E4469}" srcOrd="1" destOrd="0" presId="urn:microsoft.com/office/officeart/2005/8/layout/process4"/>
    <dgm:cxn modelId="{2ABCAB04-8452-4916-8805-92C334B14BD4}" type="presParOf" srcId="{9CD8CF3F-D999-4D8E-8E8E-4DCE4B59EF43}" destId="{1BEF3AD5-9C92-4742-A824-D44E4D597706}" srcOrd="2" destOrd="0" presId="urn:microsoft.com/office/officeart/2005/8/layout/process4"/>
    <dgm:cxn modelId="{21E25468-6936-42AE-9262-D580080534C7}" type="presParOf" srcId="{1BEF3AD5-9C92-4742-A824-D44E4D597706}" destId="{2E4EB616-91A5-44F3-9301-339FB01F11CA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20D9C4-245B-4E97-8003-2B1B9EC53CD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DC33A2-A7CD-43C5-B2BD-D20596777823}">
      <dgm:prSet phldrT="[Текст]" custT="1"/>
      <dgm:spPr/>
      <dgm:t>
        <a:bodyPr/>
        <a:lstStyle/>
        <a:p>
          <a:r>
            <a:rPr lang="ru-RU" sz="1600" dirty="0"/>
            <a:t>2</a:t>
          </a:r>
        </a:p>
      </dgm:t>
    </dgm:pt>
    <dgm:pt modelId="{0E454AD0-833F-4035-AB74-5DB94C15E030}" type="parTrans" cxnId="{E7CB1853-44A8-4166-96C2-7245BE39DCF8}">
      <dgm:prSet/>
      <dgm:spPr/>
      <dgm:t>
        <a:bodyPr/>
        <a:lstStyle/>
        <a:p>
          <a:endParaRPr lang="ru-RU"/>
        </a:p>
      </dgm:t>
    </dgm:pt>
    <dgm:pt modelId="{41CFA35B-AE81-48F2-9107-5FEA3B7B860A}" type="sibTrans" cxnId="{E7CB1853-44A8-4166-96C2-7245BE39DCF8}">
      <dgm:prSet/>
      <dgm:spPr/>
      <dgm:t>
        <a:bodyPr/>
        <a:lstStyle/>
        <a:p>
          <a:endParaRPr lang="ru-RU"/>
        </a:p>
      </dgm:t>
    </dgm:pt>
    <dgm:pt modelId="{B1EEDED2-297F-4F06-B207-D8793006B111}">
      <dgm:prSet phldrT="[Текст]" custT="1"/>
      <dgm:spPr/>
      <dgm:t>
        <a:bodyPr/>
        <a:lstStyle/>
        <a:p>
          <a:r>
            <a:rPr lang="ru-RU" sz="1200" dirty="0"/>
            <a:t>ЭКОНОМИКА </a:t>
          </a:r>
          <a:r>
            <a:rPr lang="ru-RU" sz="1400" dirty="0"/>
            <a:t>-  </a:t>
          </a:r>
          <a:r>
            <a:rPr lang="en-US" sz="1400" b="1" dirty="0">
              <a:solidFill>
                <a:srgbClr val="FF0000"/>
              </a:solidFill>
            </a:rPr>
            <a:t>economica.belogorck.ru</a:t>
          </a:r>
          <a:r>
            <a:rPr lang="ru-RU" sz="1400" b="1" dirty="0">
              <a:solidFill>
                <a:srgbClr val="FF0000"/>
              </a:solidFill>
            </a:rPr>
            <a:t> </a:t>
          </a:r>
        </a:p>
      </dgm:t>
    </dgm:pt>
    <dgm:pt modelId="{23B038B5-8D50-4AE2-B532-3A579922BCBD}" type="parTrans" cxnId="{DD134B0B-DB39-43E2-A77E-99A47AF9C3C3}">
      <dgm:prSet/>
      <dgm:spPr/>
      <dgm:t>
        <a:bodyPr/>
        <a:lstStyle/>
        <a:p>
          <a:endParaRPr lang="ru-RU"/>
        </a:p>
      </dgm:t>
    </dgm:pt>
    <dgm:pt modelId="{0566668B-F1C7-43B7-9A83-F97F42DC480E}" type="sibTrans" cxnId="{DD134B0B-DB39-43E2-A77E-99A47AF9C3C3}">
      <dgm:prSet/>
      <dgm:spPr/>
      <dgm:t>
        <a:bodyPr/>
        <a:lstStyle/>
        <a:p>
          <a:endParaRPr lang="ru-RU"/>
        </a:p>
      </dgm:t>
    </dgm:pt>
    <dgm:pt modelId="{3E1BD3E8-10ED-4CC7-91F2-ED4541853CDF}">
      <dgm:prSet phldrT="[Текст]" custT="1"/>
      <dgm:spPr/>
      <dgm:t>
        <a:bodyPr/>
        <a:lstStyle/>
        <a:p>
          <a:r>
            <a:rPr lang="ru-RU" sz="1600" dirty="0"/>
            <a:t>3</a:t>
          </a:r>
        </a:p>
      </dgm:t>
    </dgm:pt>
    <dgm:pt modelId="{C6AE25C3-C92C-4A32-8913-D075A270F361}" type="parTrans" cxnId="{28B4CC21-6754-40A0-954A-3F5DA77FD954}">
      <dgm:prSet/>
      <dgm:spPr/>
      <dgm:t>
        <a:bodyPr/>
        <a:lstStyle/>
        <a:p>
          <a:endParaRPr lang="ru-RU"/>
        </a:p>
      </dgm:t>
    </dgm:pt>
    <dgm:pt modelId="{AB585969-164D-40DF-9711-67E664D75330}" type="sibTrans" cxnId="{28B4CC21-6754-40A0-954A-3F5DA77FD954}">
      <dgm:prSet/>
      <dgm:spPr/>
      <dgm:t>
        <a:bodyPr/>
        <a:lstStyle/>
        <a:p>
          <a:endParaRPr lang="ru-RU"/>
        </a:p>
      </dgm:t>
    </dgm:pt>
    <dgm:pt modelId="{DBE19888-2CA1-4D90-973A-2630FCE33657}">
      <dgm:prSet phldrT="[Текст]" custT="1"/>
      <dgm:spPr/>
      <dgm:t>
        <a:bodyPr/>
        <a:lstStyle/>
        <a:p>
          <a:r>
            <a:rPr lang="ru-RU" sz="1600" dirty="0"/>
            <a:t>4</a:t>
          </a:r>
        </a:p>
      </dgm:t>
    </dgm:pt>
    <dgm:pt modelId="{27949D80-5A7A-4051-96D0-3FA5F1252359}" type="parTrans" cxnId="{44E2D6A7-8E4A-4D33-A380-E68FC23C2008}">
      <dgm:prSet/>
      <dgm:spPr/>
      <dgm:t>
        <a:bodyPr/>
        <a:lstStyle/>
        <a:p>
          <a:endParaRPr lang="ru-RU"/>
        </a:p>
      </dgm:t>
    </dgm:pt>
    <dgm:pt modelId="{CFFD86EB-C6C1-45A9-BCD8-4E77AA2F45D8}" type="sibTrans" cxnId="{44E2D6A7-8E4A-4D33-A380-E68FC23C2008}">
      <dgm:prSet/>
      <dgm:spPr/>
      <dgm:t>
        <a:bodyPr/>
        <a:lstStyle/>
        <a:p>
          <a:endParaRPr lang="ru-RU"/>
        </a:p>
      </dgm:t>
    </dgm:pt>
    <dgm:pt modelId="{78590798-5ABF-4D2B-AEE3-1747D5F9FD2F}">
      <dgm:prSet phldrT="[Текст]" custT="1"/>
      <dgm:spPr/>
      <dgm:t>
        <a:bodyPr/>
        <a:lstStyle/>
        <a:p>
          <a:r>
            <a:rPr lang="ru-RU" sz="1600" dirty="0"/>
            <a:t>6</a:t>
          </a:r>
        </a:p>
      </dgm:t>
    </dgm:pt>
    <dgm:pt modelId="{716E2D03-BAB7-4916-A40B-287D3194684F}" type="parTrans" cxnId="{EAEAE8DE-E51F-4A64-AF13-D6ED60359F66}">
      <dgm:prSet/>
      <dgm:spPr/>
      <dgm:t>
        <a:bodyPr/>
        <a:lstStyle/>
        <a:p>
          <a:endParaRPr lang="ru-RU"/>
        </a:p>
      </dgm:t>
    </dgm:pt>
    <dgm:pt modelId="{CEF4EB29-F751-4C9E-8F6F-43642CF58281}" type="sibTrans" cxnId="{EAEAE8DE-E51F-4A64-AF13-D6ED60359F66}">
      <dgm:prSet/>
      <dgm:spPr/>
      <dgm:t>
        <a:bodyPr/>
        <a:lstStyle/>
        <a:p>
          <a:endParaRPr lang="ru-RU"/>
        </a:p>
      </dgm:t>
    </dgm:pt>
    <dgm:pt modelId="{19C5C816-B2F9-4CF0-976A-06B57961786A}">
      <dgm:prSet phldrT="[Текст]" custT="1"/>
      <dgm:spPr/>
      <dgm:t>
        <a:bodyPr/>
        <a:lstStyle/>
        <a:p>
          <a:r>
            <a:rPr lang="ru-RU" sz="1600" dirty="0"/>
            <a:t>5</a:t>
          </a:r>
        </a:p>
      </dgm:t>
    </dgm:pt>
    <dgm:pt modelId="{3AD1C5D3-BA51-4610-8860-E974D62AD0E6}" type="parTrans" cxnId="{877C0F0A-2C69-4566-8413-085EECA2EF68}">
      <dgm:prSet/>
      <dgm:spPr/>
      <dgm:t>
        <a:bodyPr/>
        <a:lstStyle/>
        <a:p>
          <a:endParaRPr lang="ru-RU"/>
        </a:p>
      </dgm:t>
    </dgm:pt>
    <dgm:pt modelId="{171D94DB-833D-41B3-A52D-133EB95E645B}" type="sibTrans" cxnId="{877C0F0A-2C69-4566-8413-085EECA2EF68}">
      <dgm:prSet/>
      <dgm:spPr/>
      <dgm:t>
        <a:bodyPr/>
        <a:lstStyle/>
        <a:p>
          <a:endParaRPr lang="ru-RU"/>
        </a:p>
      </dgm:t>
    </dgm:pt>
    <dgm:pt modelId="{9F43D03B-03B4-4D58-88DB-F50DF6D2080F}">
      <dgm:prSet phldrT="[Текст]" custT="1"/>
      <dgm:spPr/>
      <dgm:t>
        <a:bodyPr/>
        <a:lstStyle/>
        <a:p>
          <a:r>
            <a:rPr lang="ru-RU" sz="1600" dirty="0"/>
            <a:t>1</a:t>
          </a:r>
        </a:p>
      </dgm:t>
    </dgm:pt>
    <dgm:pt modelId="{4EE968FF-C67F-4C12-BC39-E1407F17EB14}" type="sibTrans" cxnId="{0C7A090A-88AD-4F7B-8DE3-4AEFC81F7283}">
      <dgm:prSet/>
      <dgm:spPr/>
      <dgm:t>
        <a:bodyPr/>
        <a:lstStyle/>
        <a:p>
          <a:endParaRPr lang="ru-RU"/>
        </a:p>
      </dgm:t>
    </dgm:pt>
    <dgm:pt modelId="{5782B5C4-4F2C-4D24-ABBD-D9AC7AD5021D}" type="parTrans" cxnId="{0C7A090A-88AD-4F7B-8DE3-4AEFC81F7283}">
      <dgm:prSet/>
      <dgm:spPr/>
      <dgm:t>
        <a:bodyPr/>
        <a:lstStyle/>
        <a:p>
          <a:endParaRPr lang="ru-RU"/>
        </a:p>
      </dgm:t>
    </dgm:pt>
    <dgm:pt modelId="{854BF93D-7267-4565-B530-B7FCB17E9F2C}">
      <dgm:prSet phldrT="[Текст]" custT="1"/>
      <dgm:spPr/>
      <dgm:t>
        <a:bodyPr/>
        <a:lstStyle/>
        <a:p>
          <a:r>
            <a:rPr lang="ru-RU" sz="1200" dirty="0"/>
            <a:t>ОТКРЫТЫЙ МУНИЦИПАЛИТЕТ (</a:t>
          </a:r>
          <a:r>
            <a:rPr lang="ru-RU" sz="1200" b="1" dirty="0">
              <a:solidFill>
                <a:srgbClr val="FF0000"/>
              </a:solidFill>
            </a:rPr>
            <a:t>ОК, </a:t>
          </a:r>
          <a:r>
            <a:rPr lang="en-US" sz="1200" b="1" dirty="0">
              <a:solidFill>
                <a:srgbClr val="FF0000"/>
              </a:solidFill>
            </a:rPr>
            <a:t>Instagram, </a:t>
          </a:r>
          <a:r>
            <a:rPr lang="ru-RU" sz="1200" b="1" dirty="0">
              <a:solidFill>
                <a:srgbClr val="FF0000"/>
              </a:solidFill>
            </a:rPr>
            <a:t>ВК, </a:t>
          </a:r>
          <a:r>
            <a:rPr lang="en-US" sz="1200" b="1" dirty="0">
              <a:solidFill>
                <a:srgbClr val="FF0000"/>
              </a:solidFill>
            </a:rPr>
            <a:t>Twitter</a:t>
          </a:r>
          <a:r>
            <a:rPr lang="en-US" sz="1200" dirty="0"/>
            <a:t>)</a:t>
          </a:r>
          <a:endParaRPr lang="ru-RU" sz="1200" dirty="0"/>
        </a:p>
      </dgm:t>
    </dgm:pt>
    <dgm:pt modelId="{EE1F291F-DF05-434E-8562-C5478A3FE82E}" type="sibTrans" cxnId="{3DFB1EBF-0C76-4298-B051-9932A64831C2}">
      <dgm:prSet/>
      <dgm:spPr/>
      <dgm:t>
        <a:bodyPr/>
        <a:lstStyle/>
        <a:p>
          <a:endParaRPr lang="ru-RU"/>
        </a:p>
      </dgm:t>
    </dgm:pt>
    <dgm:pt modelId="{26FDCC3E-5EB2-4CAF-BC41-DCA39C396C29}" type="parTrans" cxnId="{3DFB1EBF-0C76-4298-B051-9932A64831C2}">
      <dgm:prSet/>
      <dgm:spPr/>
      <dgm:t>
        <a:bodyPr/>
        <a:lstStyle/>
        <a:p>
          <a:endParaRPr lang="ru-RU"/>
        </a:p>
      </dgm:t>
    </dgm:pt>
    <dgm:pt modelId="{6932017C-C062-42A2-BAE7-775BC2D6D725}">
      <dgm:prSet custT="1"/>
      <dgm:spPr/>
      <dgm:t>
        <a:bodyPr/>
        <a:lstStyle/>
        <a:p>
          <a:endParaRPr lang="ru-RU" sz="1000" dirty="0"/>
        </a:p>
      </dgm:t>
    </dgm:pt>
    <dgm:pt modelId="{7A13B258-6DA2-40B0-8411-0616BCF16FDF}" type="parTrans" cxnId="{E4A7025C-CE2E-4EA2-A211-38D0CA089BB6}">
      <dgm:prSet/>
      <dgm:spPr/>
      <dgm:t>
        <a:bodyPr/>
        <a:lstStyle/>
        <a:p>
          <a:endParaRPr lang="ru-RU"/>
        </a:p>
      </dgm:t>
    </dgm:pt>
    <dgm:pt modelId="{F86F1A0B-100A-431F-8668-F04F8AAA46E9}" type="sibTrans" cxnId="{E4A7025C-CE2E-4EA2-A211-38D0CA089BB6}">
      <dgm:prSet/>
      <dgm:spPr/>
      <dgm:t>
        <a:bodyPr/>
        <a:lstStyle/>
        <a:p>
          <a:endParaRPr lang="ru-RU"/>
        </a:p>
      </dgm:t>
    </dgm:pt>
    <dgm:pt modelId="{EE76EEB1-1968-4791-91A2-384FCDE81290}">
      <dgm:prSet custT="1"/>
      <dgm:spPr/>
      <dgm:t>
        <a:bodyPr/>
        <a:lstStyle/>
        <a:p>
          <a:endParaRPr lang="ru-RU" sz="1000" dirty="0"/>
        </a:p>
      </dgm:t>
    </dgm:pt>
    <dgm:pt modelId="{424850BC-0493-4AE3-8514-3F29946D374F}" type="parTrans" cxnId="{C9387378-5F0E-4486-82D5-C0047DC638E5}">
      <dgm:prSet/>
      <dgm:spPr/>
      <dgm:t>
        <a:bodyPr/>
        <a:lstStyle/>
        <a:p>
          <a:endParaRPr lang="ru-RU"/>
        </a:p>
      </dgm:t>
    </dgm:pt>
    <dgm:pt modelId="{DFA4A741-79BB-4AD0-B0C8-9D09E45596E4}" type="sibTrans" cxnId="{C9387378-5F0E-4486-82D5-C0047DC638E5}">
      <dgm:prSet/>
      <dgm:spPr/>
      <dgm:t>
        <a:bodyPr/>
        <a:lstStyle/>
        <a:p>
          <a:endParaRPr lang="ru-RU"/>
        </a:p>
      </dgm:t>
    </dgm:pt>
    <dgm:pt modelId="{AD230E14-FCFE-4EEC-8C0C-024762CF1143}">
      <dgm:prSet phldrT="[Текст]" custT="1"/>
      <dgm:spPr/>
      <dgm:t>
        <a:bodyPr/>
        <a:lstStyle/>
        <a:p>
          <a:endParaRPr lang="ru-RU" sz="1200" dirty="0"/>
        </a:p>
      </dgm:t>
    </dgm:pt>
    <dgm:pt modelId="{FDB29A7B-F993-4DB7-9117-314C005009A4}" type="parTrans" cxnId="{35F0CC1B-142A-4BF8-8F3F-CF873F6B6627}">
      <dgm:prSet/>
      <dgm:spPr/>
      <dgm:t>
        <a:bodyPr/>
        <a:lstStyle/>
        <a:p>
          <a:endParaRPr lang="ru-RU"/>
        </a:p>
      </dgm:t>
    </dgm:pt>
    <dgm:pt modelId="{42D656D2-0555-4F95-ADF6-B4013BC3F634}" type="sibTrans" cxnId="{35F0CC1B-142A-4BF8-8F3F-CF873F6B6627}">
      <dgm:prSet/>
      <dgm:spPr/>
      <dgm:t>
        <a:bodyPr/>
        <a:lstStyle/>
        <a:p>
          <a:endParaRPr lang="ru-RU"/>
        </a:p>
      </dgm:t>
    </dgm:pt>
    <dgm:pt modelId="{A652B559-B7E3-4FAF-B4FA-D2263C8A3E54}">
      <dgm:prSet phldrT="[Текст]" custT="1"/>
      <dgm:spPr/>
      <dgm:t>
        <a:bodyPr/>
        <a:lstStyle/>
        <a:p>
          <a:endParaRPr lang="ru-RU" sz="1000" dirty="0"/>
        </a:p>
      </dgm:t>
    </dgm:pt>
    <dgm:pt modelId="{185C19E6-81C6-4DF1-83C6-EE713E916918}" type="parTrans" cxnId="{A7E2FDB5-8FC7-4076-A1AB-AE3671D8486A}">
      <dgm:prSet/>
      <dgm:spPr/>
      <dgm:t>
        <a:bodyPr/>
        <a:lstStyle/>
        <a:p>
          <a:endParaRPr lang="ru-RU"/>
        </a:p>
      </dgm:t>
    </dgm:pt>
    <dgm:pt modelId="{E8325336-C1FC-4B5A-B166-1636F5B0B65C}" type="sibTrans" cxnId="{A7E2FDB5-8FC7-4076-A1AB-AE3671D8486A}">
      <dgm:prSet/>
      <dgm:spPr/>
      <dgm:t>
        <a:bodyPr/>
        <a:lstStyle/>
        <a:p>
          <a:endParaRPr lang="ru-RU"/>
        </a:p>
      </dgm:t>
    </dgm:pt>
    <dgm:pt modelId="{1DC564BC-2E8E-490B-B0A6-DC2345FF7C94}">
      <dgm:prSet/>
      <dgm:spPr/>
      <dgm:t>
        <a:bodyPr/>
        <a:lstStyle/>
        <a:p>
          <a:endParaRPr lang="ru-RU" sz="1000" dirty="0"/>
        </a:p>
      </dgm:t>
    </dgm:pt>
    <dgm:pt modelId="{B2303BA5-E1E6-4239-B218-A7D34306D5B4}" type="parTrans" cxnId="{0EC6995B-69D2-41B2-8A44-C2AE50671E15}">
      <dgm:prSet/>
      <dgm:spPr/>
      <dgm:t>
        <a:bodyPr/>
        <a:lstStyle/>
        <a:p>
          <a:endParaRPr lang="ru-RU"/>
        </a:p>
      </dgm:t>
    </dgm:pt>
    <dgm:pt modelId="{9838DAFC-D4A7-41E1-B299-C7509B9F4303}" type="sibTrans" cxnId="{0EC6995B-69D2-41B2-8A44-C2AE50671E15}">
      <dgm:prSet/>
      <dgm:spPr/>
      <dgm:t>
        <a:bodyPr/>
        <a:lstStyle/>
        <a:p>
          <a:endParaRPr lang="ru-RU"/>
        </a:p>
      </dgm:t>
    </dgm:pt>
    <dgm:pt modelId="{4D89700E-35A8-42B7-952D-FC9A69D8000D}">
      <dgm:prSet custT="1"/>
      <dgm:spPr/>
      <dgm:t>
        <a:bodyPr/>
        <a:lstStyle/>
        <a:p>
          <a:endParaRPr lang="ru-RU" sz="1100" dirty="0"/>
        </a:p>
      </dgm:t>
    </dgm:pt>
    <dgm:pt modelId="{0369E36D-5B21-4559-9E5C-CECCEF349227}" type="parTrans" cxnId="{CBD4EFF7-A3BE-48D9-A71A-B9FF5F74C6DD}">
      <dgm:prSet/>
      <dgm:spPr/>
      <dgm:t>
        <a:bodyPr/>
        <a:lstStyle/>
        <a:p>
          <a:endParaRPr lang="ru-RU"/>
        </a:p>
      </dgm:t>
    </dgm:pt>
    <dgm:pt modelId="{18DEB6A3-F308-45C8-B3C6-F315A18AF561}" type="sibTrans" cxnId="{CBD4EFF7-A3BE-48D9-A71A-B9FF5F74C6DD}">
      <dgm:prSet/>
      <dgm:spPr/>
      <dgm:t>
        <a:bodyPr/>
        <a:lstStyle/>
        <a:p>
          <a:endParaRPr lang="ru-RU"/>
        </a:p>
      </dgm:t>
    </dgm:pt>
    <dgm:pt modelId="{BC334A21-93A3-4C19-9D88-8F50541EC9B3}">
      <dgm:prSet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000" dirty="0"/>
        </a:p>
      </dgm:t>
    </dgm:pt>
    <dgm:pt modelId="{D9D9741A-9D0F-4AA4-83BB-8BE5DBBCE660}" type="sibTrans" cxnId="{6EC93792-FE14-4972-937E-E0C6F3F55BDB}">
      <dgm:prSet/>
      <dgm:spPr/>
      <dgm:t>
        <a:bodyPr/>
        <a:lstStyle/>
        <a:p>
          <a:endParaRPr lang="ru-RU"/>
        </a:p>
      </dgm:t>
    </dgm:pt>
    <dgm:pt modelId="{14246DC9-5071-4C52-8EA2-808AF4307C07}" type="parTrans" cxnId="{6EC93792-FE14-4972-937E-E0C6F3F55BDB}">
      <dgm:prSet/>
      <dgm:spPr/>
      <dgm:t>
        <a:bodyPr/>
        <a:lstStyle/>
        <a:p>
          <a:endParaRPr lang="ru-RU"/>
        </a:p>
      </dgm:t>
    </dgm:pt>
    <dgm:pt modelId="{0245F5AD-AABC-4865-86D1-BE55193D2B19}">
      <dgm:prSet phldrT="[Текст]" custT="1"/>
      <dgm:spPr/>
      <dgm:t>
        <a:bodyPr/>
        <a:lstStyle/>
        <a:p>
          <a:r>
            <a:rPr lang="ru-RU" sz="1600" dirty="0"/>
            <a:t>7</a:t>
          </a:r>
        </a:p>
      </dgm:t>
    </dgm:pt>
    <dgm:pt modelId="{C541F0C3-2B72-494E-B9C0-A019FA41FB39}" type="parTrans" cxnId="{31E5CD52-7916-4BCF-B759-82852DC59AE4}">
      <dgm:prSet/>
      <dgm:spPr/>
      <dgm:t>
        <a:bodyPr/>
        <a:lstStyle/>
        <a:p>
          <a:endParaRPr lang="ru-RU"/>
        </a:p>
      </dgm:t>
    </dgm:pt>
    <dgm:pt modelId="{AB8600D2-925D-4E34-8717-D77DEA39DDCB}" type="sibTrans" cxnId="{31E5CD52-7916-4BCF-B759-82852DC59AE4}">
      <dgm:prSet/>
      <dgm:spPr/>
      <dgm:t>
        <a:bodyPr/>
        <a:lstStyle/>
        <a:p>
          <a:endParaRPr lang="ru-RU"/>
        </a:p>
      </dgm:t>
    </dgm:pt>
    <dgm:pt modelId="{B17DD469-D5CA-4DFF-9BEE-6D31B678BCC7}">
      <dgm:prSet phldrT="[Текст]" custT="1"/>
      <dgm:spPr/>
      <dgm:t>
        <a:bodyPr/>
        <a:lstStyle/>
        <a:p>
          <a:r>
            <a:rPr lang="ru-RU" sz="1600" dirty="0"/>
            <a:t>10</a:t>
          </a:r>
        </a:p>
      </dgm:t>
    </dgm:pt>
    <dgm:pt modelId="{0BFD3B61-3964-4FF9-9DFC-03D9E5593F1F}" type="parTrans" cxnId="{FA556025-303B-4778-8CBA-09E494159C87}">
      <dgm:prSet/>
      <dgm:spPr/>
      <dgm:t>
        <a:bodyPr/>
        <a:lstStyle/>
        <a:p>
          <a:endParaRPr lang="ru-RU"/>
        </a:p>
      </dgm:t>
    </dgm:pt>
    <dgm:pt modelId="{00DA78A9-E3DD-45BD-AC7C-DC91FF6A896A}" type="sibTrans" cxnId="{FA556025-303B-4778-8CBA-09E494159C87}">
      <dgm:prSet/>
      <dgm:spPr/>
      <dgm:t>
        <a:bodyPr/>
        <a:lstStyle/>
        <a:p>
          <a:endParaRPr lang="ru-RU"/>
        </a:p>
      </dgm:t>
    </dgm:pt>
    <dgm:pt modelId="{3E2FBB1D-EB0F-4118-9543-2C95C468C87A}">
      <dgm:prSet phldrT="[Текст]" custT="1"/>
      <dgm:spPr/>
      <dgm:t>
        <a:bodyPr/>
        <a:lstStyle/>
        <a:p>
          <a:r>
            <a:rPr lang="ru-RU" sz="1600" dirty="0"/>
            <a:t>8</a:t>
          </a:r>
        </a:p>
      </dgm:t>
    </dgm:pt>
    <dgm:pt modelId="{664C28F9-BE12-4D23-A557-C7D44CBC9039}" type="parTrans" cxnId="{E308FBFD-825A-4B90-BABD-C6E041F87EF3}">
      <dgm:prSet/>
      <dgm:spPr/>
      <dgm:t>
        <a:bodyPr/>
        <a:lstStyle/>
        <a:p>
          <a:endParaRPr lang="ru-RU"/>
        </a:p>
      </dgm:t>
    </dgm:pt>
    <dgm:pt modelId="{8CE100BE-F55D-4DDC-8F65-F2A8C24F76B9}" type="sibTrans" cxnId="{E308FBFD-825A-4B90-BABD-C6E041F87EF3}">
      <dgm:prSet/>
      <dgm:spPr/>
      <dgm:t>
        <a:bodyPr/>
        <a:lstStyle/>
        <a:p>
          <a:endParaRPr lang="ru-RU"/>
        </a:p>
      </dgm:t>
    </dgm:pt>
    <dgm:pt modelId="{44F89C7E-8E07-40B8-AE9E-627DD94FB75C}">
      <dgm:prSet phldrT="[Текст]" custT="1"/>
      <dgm:spPr/>
      <dgm:t>
        <a:bodyPr/>
        <a:lstStyle/>
        <a:p>
          <a:r>
            <a:rPr lang="ru-RU" sz="1600" dirty="0"/>
            <a:t>9</a:t>
          </a:r>
        </a:p>
      </dgm:t>
    </dgm:pt>
    <dgm:pt modelId="{BA5FA044-E59B-4E8D-A5FD-38D25AA19B7B}" type="parTrans" cxnId="{BFE7EFD8-F73A-4830-A798-63F377689508}">
      <dgm:prSet/>
      <dgm:spPr/>
      <dgm:t>
        <a:bodyPr/>
        <a:lstStyle/>
        <a:p>
          <a:endParaRPr lang="ru-RU"/>
        </a:p>
      </dgm:t>
    </dgm:pt>
    <dgm:pt modelId="{0EAB8180-F66F-48A1-9544-9C9490D7150F}" type="sibTrans" cxnId="{BFE7EFD8-F73A-4830-A798-63F377689508}">
      <dgm:prSet/>
      <dgm:spPr/>
      <dgm:t>
        <a:bodyPr/>
        <a:lstStyle/>
        <a:p>
          <a:endParaRPr lang="ru-RU"/>
        </a:p>
      </dgm:t>
    </dgm:pt>
    <dgm:pt modelId="{805D8E97-9E13-4090-B2AC-3CCF6BD926E2}">
      <dgm:prSet custT="1"/>
      <dgm:spPr/>
      <dgm:t>
        <a:bodyPr/>
        <a:lstStyle/>
        <a:p>
          <a:endParaRPr lang="ru-RU" sz="1400" dirty="0"/>
        </a:p>
      </dgm:t>
    </dgm:pt>
    <dgm:pt modelId="{B4717E3F-69A8-4395-AC37-8580AEB06A2F}" type="parTrans" cxnId="{1AF0EA31-002F-4BCA-A846-DF355336C453}">
      <dgm:prSet/>
      <dgm:spPr/>
      <dgm:t>
        <a:bodyPr/>
        <a:lstStyle/>
        <a:p>
          <a:endParaRPr lang="ru-RU"/>
        </a:p>
      </dgm:t>
    </dgm:pt>
    <dgm:pt modelId="{8C2C1AD8-57DA-489D-BF43-876578BA3ADF}" type="sibTrans" cxnId="{1AF0EA31-002F-4BCA-A846-DF355336C453}">
      <dgm:prSet/>
      <dgm:spPr/>
      <dgm:t>
        <a:bodyPr/>
        <a:lstStyle/>
        <a:p>
          <a:endParaRPr lang="ru-RU"/>
        </a:p>
      </dgm:t>
    </dgm:pt>
    <dgm:pt modelId="{8D9AF621-6444-4B6A-AB2F-B4660C88A102}">
      <dgm:prSet custT="1"/>
      <dgm:spPr/>
      <dgm:t>
        <a:bodyPr/>
        <a:lstStyle/>
        <a:p>
          <a:r>
            <a:rPr lang="ru-RU" sz="1200" dirty="0"/>
            <a:t>БЮДЖЕТ ДЛЯ ГРАЖДАН </a:t>
          </a:r>
          <a:r>
            <a:rPr lang="ru-RU" sz="1400" dirty="0"/>
            <a:t>- </a:t>
          </a:r>
          <a:r>
            <a:rPr lang="en-US" sz="1400" b="1" dirty="0">
              <a:solidFill>
                <a:srgbClr val="FF0000"/>
              </a:solidFill>
            </a:rPr>
            <a:t>budjet.belogorck.ru</a:t>
          </a:r>
          <a:endParaRPr lang="ru-RU" sz="1400" b="1" dirty="0">
            <a:solidFill>
              <a:srgbClr val="FF0000"/>
            </a:solidFill>
          </a:endParaRPr>
        </a:p>
      </dgm:t>
    </dgm:pt>
    <dgm:pt modelId="{AFA1AE2B-931F-4727-9BFC-FBD425FA82AE}" type="parTrans" cxnId="{0DB3BCDF-BF88-40F5-951A-CF07D3333943}">
      <dgm:prSet/>
      <dgm:spPr/>
      <dgm:t>
        <a:bodyPr/>
        <a:lstStyle/>
        <a:p>
          <a:endParaRPr lang="ru-RU"/>
        </a:p>
      </dgm:t>
    </dgm:pt>
    <dgm:pt modelId="{FE607D0A-4CB9-43E5-BD31-7243AADD085C}" type="sibTrans" cxnId="{0DB3BCDF-BF88-40F5-951A-CF07D3333943}">
      <dgm:prSet/>
      <dgm:spPr/>
      <dgm:t>
        <a:bodyPr/>
        <a:lstStyle/>
        <a:p>
          <a:endParaRPr lang="ru-RU"/>
        </a:p>
      </dgm:t>
    </dgm:pt>
    <dgm:pt modelId="{4BE9B1C4-3BB7-4FE5-839B-CB40C604843C}">
      <dgm:prSet custT="1"/>
      <dgm:spPr/>
      <dgm:t>
        <a:bodyPr/>
        <a:lstStyle/>
        <a:p>
          <a:r>
            <a:rPr lang="ru-RU" sz="1200" dirty="0"/>
            <a:t>ТЕРРИТОРИЯ ОПЕРЕЖАЮЩЕГО РАЗВИТИЯ «</a:t>
          </a:r>
          <a:r>
            <a:rPr lang="ru-RU" sz="1200" b="1" dirty="0"/>
            <a:t>БЕЛОГОРСК</a:t>
          </a:r>
          <a:r>
            <a:rPr lang="ru-RU" sz="1200" dirty="0"/>
            <a:t>»  - </a:t>
          </a:r>
          <a:r>
            <a:rPr lang="en-US" sz="1400" b="1" dirty="0">
              <a:solidFill>
                <a:srgbClr val="FF0000"/>
              </a:solidFill>
            </a:rPr>
            <a:t>tor.belogorck.ru</a:t>
          </a:r>
          <a:endParaRPr lang="ru-RU" sz="1400" b="1" dirty="0">
            <a:solidFill>
              <a:srgbClr val="FF0000"/>
            </a:solidFill>
          </a:endParaRPr>
        </a:p>
      </dgm:t>
    </dgm:pt>
    <dgm:pt modelId="{1A5AD26A-3673-4A03-B103-D80AFFBDAF33}" type="parTrans" cxnId="{BD157851-5FBD-4897-AC66-8EEB8D5FBACF}">
      <dgm:prSet/>
      <dgm:spPr/>
      <dgm:t>
        <a:bodyPr/>
        <a:lstStyle/>
        <a:p>
          <a:endParaRPr lang="ru-RU"/>
        </a:p>
      </dgm:t>
    </dgm:pt>
    <dgm:pt modelId="{38E99427-D12A-4929-92A7-68F5B90EA938}" type="sibTrans" cxnId="{BD157851-5FBD-4897-AC66-8EEB8D5FBACF}">
      <dgm:prSet/>
      <dgm:spPr/>
      <dgm:t>
        <a:bodyPr/>
        <a:lstStyle/>
        <a:p>
          <a:endParaRPr lang="ru-RU"/>
        </a:p>
      </dgm:t>
    </dgm:pt>
    <dgm:pt modelId="{254E5893-CFA8-4D62-89C6-9E7A5D7CDD43}">
      <dgm:prSet custT="1"/>
      <dgm:spPr/>
      <dgm:t>
        <a:bodyPr/>
        <a:lstStyle/>
        <a:p>
          <a:r>
            <a:rPr lang="ru-RU" sz="1200" dirty="0"/>
            <a:t>ИНТЕРНЕТ-ПАРТНЕРСТВО: </a:t>
          </a:r>
          <a:r>
            <a:rPr lang="ru-RU" sz="1300" b="1" dirty="0">
              <a:solidFill>
                <a:srgbClr val="FF0000"/>
              </a:solidFill>
            </a:rPr>
            <a:t>общественные объединения</a:t>
          </a:r>
        </a:p>
      </dgm:t>
    </dgm:pt>
    <dgm:pt modelId="{209EB879-265F-49B5-932E-E47CC3B41661}" type="parTrans" cxnId="{1FE3A85F-9438-483C-9CF0-E7A63CFBD225}">
      <dgm:prSet/>
      <dgm:spPr/>
      <dgm:t>
        <a:bodyPr/>
        <a:lstStyle/>
        <a:p>
          <a:endParaRPr lang="ru-RU"/>
        </a:p>
      </dgm:t>
    </dgm:pt>
    <dgm:pt modelId="{CCA87501-9E45-44AF-B8E2-FADFE6CDB9C0}" type="sibTrans" cxnId="{1FE3A85F-9438-483C-9CF0-E7A63CFBD225}">
      <dgm:prSet/>
      <dgm:spPr/>
      <dgm:t>
        <a:bodyPr/>
        <a:lstStyle/>
        <a:p>
          <a:endParaRPr lang="ru-RU"/>
        </a:p>
      </dgm:t>
    </dgm:pt>
    <dgm:pt modelId="{CB70883C-7DF9-48F8-BB1A-64F8820920F0}">
      <dgm:prSet custT="1"/>
      <dgm:spPr/>
      <dgm:t>
        <a:bodyPr/>
        <a:lstStyle/>
        <a:p>
          <a:endParaRPr lang="ru-RU" sz="1600" dirty="0"/>
        </a:p>
      </dgm:t>
    </dgm:pt>
    <dgm:pt modelId="{738BA19F-B16E-4EFC-B8B8-00EDC61E09FD}" type="parTrans" cxnId="{6B651F9A-E35F-4DDA-A17A-DFAED85123A8}">
      <dgm:prSet/>
      <dgm:spPr/>
      <dgm:t>
        <a:bodyPr/>
        <a:lstStyle/>
        <a:p>
          <a:endParaRPr lang="ru-RU"/>
        </a:p>
      </dgm:t>
    </dgm:pt>
    <dgm:pt modelId="{7536C808-7284-484A-8AF7-45B7BAC13CF2}" type="sibTrans" cxnId="{6B651F9A-E35F-4DDA-A17A-DFAED85123A8}">
      <dgm:prSet/>
      <dgm:spPr/>
      <dgm:t>
        <a:bodyPr/>
        <a:lstStyle/>
        <a:p>
          <a:endParaRPr lang="ru-RU"/>
        </a:p>
      </dgm:t>
    </dgm:pt>
    <dgm:pt modelId="{D112600B-E7E4-4A35-B90C-0868432BD91E}">
      <dgm:prSet custT="1"/>
      <dgm:spPr/>
      <dgm:t>
        <a:bodyPr/>
        <a:lstStyle/>
        <a:p>
          <a:r>
            <a:rPr lang="ru-RU" sz="1200" dirty="0"/>
            <a:t>КАНАЛЫ</a:t>
          </a:r>
          <a:r>
            <a:rPr lang="ru-RU" sz="1600" dirty="0"/>
            <a:t> </a:t>
          </a:r>
        </a:p>
      </dgm:t>
    </dgm:pt>
    <dgm:pt modelId="{B9E58D95-6571-4D44-9165-8F23D07285E3}" type="parTrans" cxnId="{B2561E96-3357-4E1F-B996-3CDEDFE654C0}">
      <dgm:prSet/>
      <dgm:spPr/>
      <dgm:t>
        <a:bodyPr/>
        <a:lstStyle/>
        <a:p>
          <a:endParaRPr lang="ru-RU"/>
        </a:p>
      </dgm:t>
    </dgm:pt>
    <dgm:pt modelId="{6D889E2A-F736-4BAD-BE29-7041664D5342}" type="sibTrans" cxnId="{B2561E96-3357-4E1F-B996-3CDEDFE654C0}">
      <dgm:prSet/>
      <dgm:spPr/>
      <dgm:t>
        <a:bodyPr/>
        <a:lstStyle/>
        <a:p>
          <a:endParaRPr lang="ru-RU"/>
        </a:p>
      </dgm:t>
    </dgm:pt>
    <dgm:pt modelId="{3DCBEE85-7814-42F0-828A-AC95EB87A02D}">
      <dgm:prSet custT="1"/>
      <dgm:spPr/>
      <dgm:t>
        <a:bodyPr/>
        <a:lstStyle/>
        <a:p>
          <a:r>
            <a:rPr lang="ru-RU" sz="1200" dirty="0"/>
            <a:t>ПЛАТФОРМА ДЛЯ СОЦИАЛЬНЫХ СЕТЕЙ</a:t>
          </a:r>
        </a:p>
      </dgm:t>
    </dgm:pt>
    <dgm:pt modelId="{CA0FA429-591D-4850-B25B-A36A9BB7490F}" type="parTrans" cxnId="{64D8591B-740A-4E5D-9EF6-88032986644B}">
      <dgm:prSet/>
      <dgm:spPr/>
      <dgm:t>
        <a:bodyPr/>
        <a:lstStyle/>
        <a:p>
          <a:endParaRPr lang="ru-RU"/>
        </a:p>
      </dgm:t>
    </dgm:pt>
    <dgm:pt modelId="{86253C33-44A3-4A92-851D-7B3B6905E209}" type="sibTrans" cxnId="{64D8591B-740A-4E5D-9EF6-88032986644B}">
      <dgm:prSet/>
      <dgm:spPr/>
      <dgm:t>
        <a:bodyPr/>
        <a:lstStyle/>
        <a:p>
          <a:endParaRPr lang="ru-RU"/>
        </a:p>
      </dgm:t>
    </dgm:pt>
    <dgm:pt modelId="{DF78607D-97CB-4DD0-B713-79311A0ECB3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/>
        </a:p>
      </dgm:t>
    </dgm:pt>
    <dgm:pt modelId="{29283692-6AB2-4674-8F5F-BF5C854D4D22}" type="parTrans" cxnId="{AC16B3AC-8888-43BB-878B-B51E9155124D}">
      <dgm:prSet/>
      <dgm:spPr/>
      <dgm:t>
        <a:bodyPr/>
        <a:lstStyle/>
        <a:p>
          <a:endParaRPr lang="ru-RU"/>
        </a:p>
      </dgm:t>
    </dgm:pt>
    <dgm:pt modelId="{33A4259B-F61B-4794-98B0-4B965E3D6B6A}" type="sibTrans" cxnId="{AC16B3AC-8888-43BB-878B-B51E9155124D}">
      <dgm:prSet/>
      <dgm:spPr/>
      <dgm:t>
        <a:bodyPr/>
        <a:lstStyle/>
        <a:p>
          <a:endParaRPr lang="ru-RU"/>
        </a:p>
      </dgm:t>
    </dgm:pt>
    <dgm:pt modelId="{DD5EF468-31FF-49C7-8461-94C501C67134}">
      <dgm:prSet custT="1"/>
      <dgm:spPr/>
      <dgm:t>
        <a:bodyPr/>
        <a:lstStyle/>
        <a:p>
          <a:endParaRPr lang="ru-RU" sz="1200" dirty="0"/>
        </a:p>
      </dgm:t>
    </dgm:pt>
    <dgm:pt modelId="{ADDD77D4-53C6-4905-9959-6A5F2986577D}" type="parTrans" cxnId="{CEF7D034-CF94-4C94-8ACD-962A75BE58D6}">
      <dgm:prSet/>
      <dgm:spPr/>
      <dgm:t>
        <a:bodyPr/>
        <a:lstStyle/>
        <a:p>
          <a:endParaRPr lang="ru-RU"/>
        </a:p>
      </dgm:t>
    </dgm:pt>
    <dgm:pt modelId="{BA0A541D-1447-44CE-A183-3711B3818CD7}" type="sibTrans" cxnId="{CEF7D034-CF94-4C94-8ACD-962A75BE58D6}">
      <dgm:prSet/>
      <dgm:spPr/>
      <dgm:t>
        <a:bodyPr/>
        <a:lstStyle/>
        <a:p>
          <a:endParaRPr lang="ru-RU"/>
        </a:p>
      </dgm:t>
    </dgm:pt>
    <dgm:pt modelId="{88EF1C44-EE20-49F4-BD86-117C677A8DCE}">
      <dgm:prSet custT="1"/>
      <dgm:spPr/>
      <dgm:t>
        <a:bodyPr/>
        <a:lstStyle/>
        <a:p>
          <a:endParaRPr lang="ru-RU" sz="1200" dirty="0"/>
        </a:p>
      </dgm:t>
    </dgm:pt>
    <dgm:pt modelId="{BEC17597-3471-4EF5-9155-D76FA64086CE}" type="parTrans" cxnId="{FCBF32BE-10B9-4CB3-9D9E-554A84FBBA13}">
      <dgm:prSet/>
      <dgm:spPr/>
      <dgm:t>
        <a:bodyPr/>
        <a:lstStyle/>
        <a:p>
          <a:endParaRPr lang="ru-RU"/>
        </a:p>
      </dgm:t>
    </dgm:pt>
    <dgm:pt modelId="{B8DDD08D-90FF-4389-8FCB-3D5BCA6D5375}" type="sibTrans" cxnId="{FCBF32BE-10B9-4CB3-9D9E-554A84FBBA13}">
      <dgm:prSet/>
      <dgm:spPr/>
      <dgm:t>
        <a:bodyPr/>
        <a:lstStyle/>
        <a:p>
          <a:endParaRPr lang="ru-RU"/>
        </a:p>
      </dgm:t>
    </dgm:pt>
    <dgm:pt modelId="{8BEF18C1-C126-482E-A640-80D13F5A2AA4}">
      <dgm:prSet custT="1"/>
      <dgm:spPr/>
      <dgm:t>
        <a:bodyPr/>
        <a:lstStyle/>
        <a:p>
          <a:r>
            <a:rPr lang="ru-RU" sz="1200" dirty="0"/>
            <a:t>ИНТЕРНЕТ-ПАРТНЕРСТВО</a:t>
          </a:r>
          <a:r>
            <a:rPr lang="ru-RU" sz="1200" b="1" dirty="0"/>
            <a:t>: </a:t>
          </a:r>
          <a:r>
            <a:rPr lang="ru-RU" sz="1400" b="1" dirty="0">
              <a:solidFill>
                <a:srgbClr val="FF0000"/>
              </a:solidFill>
            </a:rPr>
            <a:t>региональные структуры </a:t>
          </a:r>
        </a:p>
      </dgm:t>
    </dgm:pt>
    <dgm:pt modelId="{6D9A826B-93E4-4F34-B10B-071D3A39702B}" type="parTrans" cxnId="{A4198FA5-E4DC-4AA7-91E0-7ADB91303CB3}">
      <dgm:prSet/>
      <dgm:spPr/>
      <dgm:t>
        <a:bodyPr/>
        <a:lstStyle/>
        <a:p>
          <a:endParaRPr lang="ru-RU"/>
        </a:p>
      </dgm:t>
    </dgm:pt>
    <dgm:pt modelId="{5756BED5-5B2B-4A87-BC1B-F97EAB24EB94}" type="sibTrans" cxnId="{A4198FA5-E4DC-4AA7-91E0-7ADB91303CB3}">
      <dgm:prSet/>
      <dgm:spPr/>
      <dgm:t>
        <a:bodyPr/>
        <a:lstStyle/>
        <a:p>
          <a:endParaRPr lang="ru-RU"/>
        </a:p>
      </dgm:t>
    </dgm:pt>
    <dgm:pt modelId="{7928BA0B-9292-4C7D-B6BA-D9C8436C0A33}">
      <dgm:prSet custT="1"/>
      <dgm:spPr/>
      <dgm:t>
        <a:bodyPr/>
        <a:lstStyle/>
        <a:p>
          <a:endParaRPr lang="ru-RU" sz="1200" dirty="0"/>
        </a:p>
      </dgm:t>
    </dgm:pt>
    <dgm:pt modelId="{40A32C12-62AE-4669-9FBD-4D17932DB979}" type="parTrans" cxnId="{BE927A91-3A91-4F89-82D0-A9BC6C93336E}">
      <dgm:prSet/>
      <dgm:spPr/>
      <dgm:t>
        <a:bodyPr/>
        <a:lstStyle/>
        <a:p>
          <a:endParaRPr lang="ru-RU"/>
        </a:p>
      </dgm:t>
    </dgm:pt>
    <dgm:pt modelId="{6A53B95D-171C-4333-AA0E-D4C8319DC70D}" type="sibTrans" cxnId="{BE927A91-3A91-4F89-82D0-A9BC6C93336E}">
      <dgm:prSet/>
      <dgm:spPr/>
      <dgm:t>
        <a:bodyPr/>
        <a:lstStyle/>
        <a:p>
          <a:endParaRPr lang="ru-RU"/>
        </a:p>
      </dgm:t>
    </dgm:pt>
    <dgm:pt modelId="{1190897C-BBCE-4A4B-BB89-515D971AC7B9}">
      <dgm:prSet custT="1"/>
      <dgm:spPr/>
      <dgm:t>
        <a:bodyPr/>
        <a:lstStyle/>
        <a:p>
          <a:endParaRPr lang="ru-RU" sz="1200" dirty="0"/>
        </a:p>
      </dgm:t>
    </dgm:pt>
    <dgm:pt modelId="{69F18047-8E46-4273-B870-2DAB6D34D220}" type="parTrans" cxnId="{32E2697A-23F6-45A3-BCD7-446B08C96C89}">
      <dgm:prSet/>
      <dgm:spPr/>
      <dgm:t>
        <a:bodyPr/>
        <a:lstStyle/>
        <a:p>
          <a:endParaRPr lang="ru-RU"/>
        </a:p>
      </dgm:t>
    </dgm:pt>
    <dgm:pt modelId="{F91D152C-85C0-4869-99B1-221C7C7A5863}" type="sibTrans" cxnId="{32E2697A-23F6-45A3-BCD7-446B08C96C89}">
      <dgm:prSet/>
      <dgm:spPr/>
      <dgm:t>
        <a:bodyPr/>
        <a:lstStyle/>
        <a:p>
          <a:endParaRPr lang="ru-RU"/>
        </a:p>
      </dgm:t>
    </dgm:pt>
    <dgm:pt modelId="{E7E7CB1F-B387-4671-B727-4131D073EC4E}">
      <dgm:prSet custT="1"/>
      <dgm:spPr/>
      <dgm:t>
        <a:bodyPr/>
        <a:lstStyle/>
        <a:p>
          <a:endParaRPr lang="ru-RU" sz="1200" dirty="0"/>
        </a:p>
      </dgm:t>
    </dgm:pt>
    <dgm:pt modelId="{3E56D95D-BE62-41C3-82F6-CA8A2BD744AC}" type="parTrans" cxnId="{F348C788-886E-40EB-896A-9E6DAADB8654}">
      <dgm:prSet/>
      <dgm:spPr/>
      <dgm:t>
        <a:bodyPr/>
        <a:lstStyle/>
        <a:p>
          <a:endParaRPr lang="ru-RU"/>
        </a:p>
      </dgm:t>
    </dgm:pt>
    <dgm:pt modelId="{AB189082-6C53-4293-8E58-626CAAD986F7}" type="sibTrans" cxnId="{F348C788-886E-40EB-896A-9E6DAADB8654}">
      <dgm:prSet/>
      <dgm:spPr/>
      <dgm:t>
        <a:bodyPr/>
        <a:lstStyle/>
        <a:p>
          <a:endParaRPr lang="ru-RU"/>
        </a:p>
      </dgm:t>
    </dgm:pt>
    <dgm:pt modelId="{B3C305CF-7A5D-4757-9034-820C66B2EE62}">
      <dgm:prSet custT="1"/>
      <dgm:spPr/>
      <dgm:t>
        <a:bodyPr/>
        <a:lstStyle/>
        <a:p>
          <a:endParaRPr lang="ru-RU" sz="1200" dirty="0"/>
        </a:p>
      </dgm:t>
    </dgm:pt>
    <dgm:pt modelId="{92FFDDD6-7AF1-406A-AE05-EAF2329F92A0}" type="parTrans" cxnId="{F9C38F3D-3624-4E42-8152-9C9441CA032C}">
      <dgm:prSet/>
      <dgm:spPr/>
      <dgm:t>
        <a:bodyPr/>
        <a:lstStyle/>
        <a:p>
          <a:endParaRPr lang="ru-RU"/>
        </a:p>
      </dgm:t>
    </dgm:pt>
    <dgm:pt modelId="{37E3F3E0-CC54-4F97-9C2E-EFAD0320AD2C}" type="sibTrans" cxnId="{F9C38F3D-3624-4E42-8152-9C9441CA032C}">
      <dgm:prSet/>
      <dgm:spPr/>
      <dgm:t>
        <a:bodyPr/>
        <a:lstStyle/>
        <a:p>
          <a:endParaRPr lang="ru-RU"/>
        </a:p>
      </dgm:t>
    </dgm:pt>
    <dgm:pt modelId="{C425EB64-00F4-4295-8233-23ACB6E9658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/>
        </a:p>
      </dgm:t>
    </dgm:pt>
    <dgm:pt modelId="{AFF73027-68CB-4B3F-97A1-196B9705B495}" type="parTrans" cxnId="{415A9D01-5A01-47AC-85E8-06393159CF86}">
      <dgm:prSet/>
      <dgm:spPr/>
      <dgm:t>
        <a:bodyPr/>
        <a:lstStyle/>
        <a:p>
          <a:endParaRPr lang="ru-RU"/>
        </a:p>
      </dgm:t>
    </dgm:pt>
    <dgm:pt modelId="{A4208C7B-8E11-4B56-B2EE-31CFBFB56D27}" type="sibTrans" cxnId="{415A9D01-5A01-47AC-85E8-06393159CF86}">
      <dgm:prSet/>
      <dgm:spPr/>
      <dgm:t>
        <a:bodyPr/>
        <a:lstStyle/>
        <a:p>
          <a:endParaRPr lang="ru-RU"/>
        </a:p>
      </dgm:t>
    </dgm:pt>
    <dgm:pt modelId="{7305C77E-49D1-40BD-B093-C5011BE0BF3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/>
        </a:p>
      </dgm:t>
    </dgm:pt>
    <dgm:pt modelId="{3A68F24B-2D25-4C26-A45D-BBEE45804BC0}" type="parTrans" cxnId="{C6EBE9C7-0114-437F-8F0A-89C7618E18A1}">
      <dgm:prSet/>
      <dgm:spPr/>
      <dgm:t>
        <a:bodyPr/>
        <a:lstStyle/>
        <a:p>
          <a:endParaRPr lang="ru-RU"/>
        </a:p>
      </dgm:t>
    </dgm:pt>
    <dgm:pt modelId="{5B21816A-A788-481F-BBAD-50F39AB5C506}" type="sibTrans" cxnId="{C6EBE9C7-0114-437F-8F0A-89C7618E18A1}">
      <dgm:prSet/>
      <dgm:spPr/>
      <dgm:t>
        <a:bodyPr/>
        <a:lstStyle/>
        <a:p>
          <a:endParaRPr lang="ru-RU"/>
        </a:p>
      </dgm:t>
    </dgm:pt>
    <dgm:pt modelId="{36C02BA2-58B0-4C0F-B899-2D46E4E28B2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/>
        </a:p>
      </dgm:t>
    </dgm:pt>
    <dgm:pt modelId="{7DE6968B-1860-4A07-86C5-E415F44C60E7}" type="parTrans" cxnId="{9C9474AF-E422-4292-B3DC-35DA93E971CD}">
      <dgm:prSet/>
      <dgm:spPr/>
      <dgm:t>
        <a:bodyPr/>
        <a:lstStyle/>
        <a:p>
          <a:endParaRPr lang="ru-RU"/>
        </a:p>
      </dgm:t>
    </dgm:pt>
    <dgm:pt modelId="{62781C31-6934-4EF3-A6F1-CC953983847F}" type="sibTrans" cxnId="{9C9474AF-E422-4292-B3DC-35DA93E971CD}">
      <dgm:prSet/>
      <dgm:spPr/>
      <dgm:t>
        <a:bodyPr/>
        <a:lstStyle/>
        <a:p>
          <a:endParaRPr lang="ru-RU"/>
        </a:p>
      </dgm:t>
    </dgm:pt>
    <dgm:pt modelId="{9C9C4CF6-FADC-48E4-BB48-4171EE1CF1C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/>
            <a:t>ОФИЦИАЛЬНОЕ ПЕЧАТНОЕ</a:t>
          </a:r>
          <a:r>
            <a:rPr lang="en-US" sz="1200" dirty="0"/>
            <a:t> </a:t>
          </a:r>
          <a:r>
            <a:rPr lang="ru-RU" sz="1200" dirty="0"/>
            <a:t>ИЗДАНИЕ </a:t>
          </a:r>
          <a:r>
            <a:rPr lang="ru-RU" sz="1400" dirty="0"/>
            <a:t>- </a:t>
          </a:r>
          <a:r>
            <a:rPr lang="en-US" sz="1300" b="1" dirty="0">
              <a:solidFill>
                <a:srgbClr val="FF0000"/>
              </a:solidFill>
            </a:rPr>
            <a:t>belogorck-npa.ru</a:t>
          </a:r>
          <a:endParaRPr lang="ru-RU" sz="1300" dirty="0"/>
        </a:p>
      </dgm:t>
    </dgm:pt>
    <dgm:pt modelId="{57B57A7F-F1CE-4A85-BBEC-303A6DC8A186}" type="parTrans" cxnId="{A9A8A684-59CB-4AF4-A758-727CB9F84C30}">
      <dgm:prSet/>
      <dgm:spPr/>
      <dgm:t>
        <a:bodyPr/>
        <a:lstStyle/>
        <a:p>
          <a:endParaRPr lang="ru-RU"/>
        </a:p>
      </dgm:t>
    </dgm:pt>
    <dgm:pt modelId="{01E35198-C3BB-4A5D-84FB-5DA8C2A6BBD2}" type="sibTrans" cxnId="{A9A8A684-59CB-4AF4-A758-727CB9F84C30}">
      <dgm:prSet/>
      <dgm:spPr/>
      <dgm:t>
        <a:bodyPr/>
        <a:lstStyle/>
        <a:p>
          <a:endParaRPr lang="ru-RU"/>
        </a:p>
      </dgm:t>
    </dgm:pt>
    <dgm:pt modelId="{7C8D68D6-47A7-4F5F-AEB6-F81AD493F718}">
      <dgm:prSet custT="1"/>
      <dgm:spPr/>
      <dgm:t>
        <a:bodyPr/>
        <a:lstStyle/>
        <a:p>
          <a:r>
            <a:rPr lang="ru-RU" sz="1200" dirty="0"/>
            <a:t>ИНТЕРНЕТ-ПАРТНЕРСТВО: </a:t>
          </a:r>
          <a:r>
            <a:rPr lang="ru-RU" sz="1400" b="1" dirty="0">
              <a:solidFill>
                <a:srgbClr val="FF0000"/>
              </a:solidFill>
            </a:rPr>
            <a:t>федеральные структуры</a:t>
          </a:r>
        </a:p>
      </dgm:t>
    </dgm:pt>
    <dgm:pt modelId="{1AC91BBF-F0D2-43E5-B8D7-625A024C5F79}" type="parTrans" cxnId="{73C0E235-798A-49BC-ACF5-99BDFB089561}">
      <dgm:prSet/>
      <dgm:spPr/>
      <dgm:t>
        <a:bodyPr/>
        <a:lstStyle/>
        <a:p>
          <a:endParaRPr lang="ru-RU"/>
        </a:p>
      </dgm:t>
    </dgm:pt>
    <dgm:pt modelId="{ED0D854C-B724-4525-B234-8091B7AE952A}" type="sibTrans" cxnId="{73C0E235-798A-49BC-ACF5-99BDFB089561}">
      <dgm:prSet/>
      <dgm:spPr/>
      <dgm:t>
        <a:bodyPr/>
        <a:lstStyle/>
        <a:p>
          <a:endParaRPr lang="ru-RU"/>
        </a:p>
      </dgm:t>
    </dgm:pt>
    <dgm:pt modelId="{F0477EAB-18EB-44CE-8312-6616FA9FD41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/>
        </a:p>
      </dgm:t>
    </dgm:pt>
    <dgm:pt modelId="{DE302CD4-7758-450C-9EAF-75A975B1635B}" type="parTrans" cxnId="{E9380683-9838-43BB-A30E-F23F7F925433}">
      <dgm:prSet/>
      <dgm:spPr/>
      <dgm:t>
        <a:bodyPr/>
        <a:lstStyle/>
        <a:p>
          <a:endParaRPr lang="ru-RU"/>
        </a:p>
      </dgm:t>
    </dgm:pt>
    <dgm:pt modelId="{AC6E5239-95A5-476F-94AA-DCE5072CFA05}" type="sibTrans" cxnId="{E9380683-9838-43BB-A30E-F23F7F925433}">
      <dgm:prSet/>
      <dgm:spPr/>
      <dgm:t>
        <a:bodyPr/>
        <a:lstStyle/>
        <a:p>
          <a:endParaRPr lang="ru-RU"/>
        </a:p>
      </dgm:t>
    </dgm:pt>
    <dgm:pt modelId="{9A8A579E-993E-426C-9CB5-000F5D0FEF26}" type="pres">
      <dgm:prSet presAssocID="{BD20D9C4-245B-4E97-8003-2B1B9EC53C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6EAF67-2817-4B15-90B6-A99C7C9CF422}" type="pres">
      <dgm:prSet presAssocID="{9F43D03B-03B4-4D58-88DB-F50DF6D2080F}" presName="composite" presStyleCnt="0"/>
      <dgm:spPr/>
    </dgm:pt>
    <dgm:pt modelId="{49BED59D-7BC1-4A42-A15F-736E236D849A}" type="pres">
      <dgm:prSet presAssocID="{9F43D03B-03B4-4D58-88DB-F50DF6D2080F}" presName="parentText" presStyleLbl="align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1A6EC-7FC2-4561-9F02-274806A946CD}" type="pres">
      <dgm:prSet presAssocID="{9F43D03B-03B4-4D58-88DB-F50DF6D2080F}" presName="descendantText" presStyleLbl="alignAcc1" presStyleIdx="0" presStyleCnt="10" custLinFactY="100000" custLinFactNeighborX="315" custLinFactNeighborY="175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B0643-F079-481C-9998-C3C57DE851BA}" type="pres">
      <dgm:prSet presAssocID="{4EE968FF-C67F-4C12-BC39-E1407F17EB14}" presName="sp" presStyleCnt="0"/>
      <dgm:spPr/>
    </dgm:pt>
    <dgm:pt modelId="{707FC1A0-6DA7-4DED-B325-D81ECF13DADE}" type="pres">
      <dgm:prSet presAssocID="{EBDC33A2-A7CD-43C5-B2BD-D20596777823}" presName="composite" presStyleCnt="0"/>
      <dgm:spPr/>
    </dgm:pt>
    <dgm:pt modelId="{1C5B722D-2D36-46CD-B827-DD4A7B764860}" type="pres">
      <dgm:prSet presAssocID="{EBDC33A2-A7CD-43C5-B2BD-D20596777823}" presName="parentText" presStyleLbl="align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E1A42-C1FE-440A-841B-A0AFBAC0529A}" type="pres">
      <dgm:prSet presAssocID="{EBDC33A2-A7CD-43C5-B2BD-D20596777823}" presName="descendantText" presStyleLbl="alignAcc1" presStyleIdx="1" presStyleCnt="10" custLinFactNeighborX="252" custLinFactNeighborY="5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CB6B6-B071-441D-AD6A-6F865F60F6E9}" type="pres">
      <dgm:prSet presAssocID="{41CFA35B-AE81-48F2-9107-5FEA3B7B860A}" presName="sp" presStyleCnt="0"/>
      <dgm:spPr/>
    </dgm:pt>
    <dgm:pt modelId="{F5BDC640-F293-4BF2-9D87-1568EF0E332B}" type="pres">
      <dgm:prSet presAssocID="{3E1BD3E8-10ED-4CC7-91F2-ED4541853CDF}" presName="composite" presStyleCnt="0"/>
      <dgm:spPr/>
    </dgm:pt>
    <dgm:pt modelId="{B8A148A6-1762-4905-A0A8-02B22F61A299}" type="pres">
      <dgm:prSet presAssocID="{3E1BD3E8-10ED-4CC7-91F2-ED4541853CDF}" presName="parentText" presStyleLbl="alignNode1" presStyleIdx="2" presStyleCnt="10" custLinFactNeighborX="0" custLinFactNeighborY="-27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AF5F4-1CC0-41DE-9C30-A4C307CF3F25}" type="pres">
      <dgm:prSet presAssocID="{3E1BD3E8-10ED-4CC7-91F2-ED4541853CDF}" presName="descendantText" presStyleLbl="alignAcc1" presStyleIdx="2" presStyleCnt="10" custLinFactY="300000" custLinFactNeighborX="252" custLinFactNeighborY="395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C0B38-4E5C-43EA-A5EA-7FC0FC5FB02F}" type="pres">
      <dgm:prSet presAssocID="{AB585969-164D-40DF-9711-67E664D75330}" presName="sp" presStyleCnt="0"/>
      <dgm:spPr/>
    </dgm:pt>
    <dgm:pt modelId="{DCDAD6A3-F0A4-4B5C-8F59-E1B38EE7C05C}" type="pres">
      <dgm:prSet presAssocID="{DBE19888-2CA1-4D90-973A-2630FCE33657}" presName="composite" presStyleCnt="0"/>
      <dgm:spPr/>
    </dgm:pt>
    <dgm:pt modelId="{CAD2498B-515A-4602-B236-88A6B0C7DA09}" type="pres">
      <dgm:prSet presAssocID="{DBE19888-2CA1-4D90-973A-2630FCE33657}" presName="parentText" presStyleLbl="align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43CF3-7E7B-47CD-9A60-2AC04B5862FE}" type="pres">
      <dgm:prSet presAssocID="{DBE19888-2CA1-4D90-973A-2630FCE33657}" presName="descendantText" presStyleLbl="alignAcc1" presStyleIdx="3" presStyleCnt="10" custScaleX="97522" custScaleY="89434" custLinFactNeighborX="-637" custLinFactNeighborY="1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83E9A-B3B5-4606-8506-8D8F98C29686}" type="pres">
      <dgm:prSet presAssocID="{CFFD86EB-C6C1-45A9-BCD8-4E77AA2F45D8}" presName="sp" presStyleCnt="0"/>
      <dgm:spPr/>
    </dgm:pt>
    <dgm:pt modelId="{AFEBE2E7-5B58-43A0-9708-0B4A4AE1F4A9}" type="pres">
      <dgm:prSet presAssocID="{19C5C816-B2F9-4CF0-976A-06B57961786A}" presName="composite" presStyleCnt="0"/>
      <dgm:spPr/>
    </dgm:pt>
    <dgm:pt modelId="{6ADA8ADC-0C95-4458-9FBA-AE31F639FDF3}" type="pres">
      <dgm:prSet presAssocID="{19C5C816-B2F9-4CF0-976A-06B57961786A}" presName="parentText" presStyleLbl="align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CC0C8-817E-49F0-A042-EB30E306E88B}" type="pres">
      <dgm:prSet presAssocID="{19C5C816-B2F9-4CF0-976A-06B57961786A}" presName="descendantText" presStyleLbl="alignAcc1" presStyleIdx="4" presStyleCnt="10" custScaleX="94694" custScaleY="106672" custLinFactY="100000" custLinFactNeighborX="-2401" custLinFactNeighborY="186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27354-3A25-4907-B135-28A7455BF891}" type="pres">
      <dgm:prSet presAssocID="{171D94DB-833D-41B3-A52D-133EB95E645B}" presName="sp" presStyleCnt="0"/>
      <dgm:spPr/>
    </dgm:pt>
    <dgm:pt modelId="{11270944-EA1E-4C73-8F46-6FD7038EC24A}" type="pres">
      <dgm:prSet presAssocID="{78590798-5ABF-4D2B-AEE3-1747D5F9FD2F}" presName="composite" presStyleCnt="0"/>
      <dgm:spPr/>
    </dgm:pt>
    <dgm:pt modelId="{5DED2E16-6919-4CB6-8530-F0C997F5B1BE}" type="pres">
      <dgm:prSet presAssocID="{78590798-5ABF-4D2B-AEE3-1747D5F9FD2F}" presName="parentText" presStyleLbl="align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36017-FFAB-494D-8539-E03DD9729D9E}" type="pres">
      <dgm:prSet presAssocID="{78590798-5ABF-4D2B-AEE3-1747D5F9FD2F}" presName="descendantText" presStyleLbl="alignAcc1" presStyleIdx="5" presStyleCnt="10" custScaleX="98267" custScaleY="95647" custLinFactY="-35041" custLinFactNeighborX="-61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AA7CF-CD59-449B-829C-3EF81F8B12E0}" type="pres">
      <dgm:prSet presAssocID="{CEF4EB29-F751-4C9E-8F6F-43642CF58281}" presName="sp" presStyleCnt="0"/>
      <dgm:spPr/>
    </dgm:pt>
    <dgm:pt modelId="{F30D1448-9270-42F2-97AA-ED03D0D58030}" type="pres">
      <dgm:prSet presAssocID="{0245F5AD-AABC-4865-86D1-BE55193D2B19}" presName="composite" presStyleCnt="0"/>
      <dgm:spPr/>
    </dgm:pt>
    <dgm:pt modelId="{CEA6EF58-C9E8-454D-96D2-6A8CC08528DA}" type="pres">
      <dgm:prSet presAssocID="{0245F5AD-AABC-4865-86D1-BE55193D2B19}" presName="parentText" presStyleLbl="align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76AD2-4EBA-43E7-97E2-90B40E85787A}" type="pres">
      <dgm:prSet presAssocID="{0245F5AD-AABC-4865-86D1-BE55193D2B19}" presName="descendantText" presStyleLbl="alignAcc1" presStyleIdx="6" presStyleCnt="10" custLinFactY="-400000" custLinFactNeighborX="315" custLinFactNeighborY="-452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E3AE0-31B4-461D-B678-63A5F80E42BD}" type="pres">
      <dgm:prSet presAssocID="{AB8600D2-925D-4E34-8717-D77DEA39DDCB}" presName="sp" presStyleCnt="0"/>
      <dgm:spPr/>
    </dgm:pt>
    <dgm:pt modelId="{FDEDC950-3156-44D2-BF95-253A54D5F145}" type="pres">
      <dgm:prSet presAssocID="{3E2FBB1D-EB0F-4118-9543-2C95C468C87A}" presName="composite" presStyleCnt="0"/>
      <dgm:spPr/>
    </dgm:pt>
    <dgm:pt modelId="{B2A60D6C-164F-49B7-8D5D-B68B2379FC22}" type="pres">
      <dgm:prSet presAssocID="{3E2FBB1D-EB0F-4118-9543-2C95C468C87A}" presName="parentText" presStyleLbl="align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8AEB4-63BB-41CA-83CB-A0D7602894D2}" type="pres">
      <dgm:prSet presAssocID="{3E2FBB1D-EB0F-4118-9543-2C95C468C87A}" presName="descendantText" presStyleLbl="alignAcc1" presStyleIdx="7" presStyleCnt="10" custLinFactY="40413" custLinFactNeighborX="25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EDE61-D34C-4F87-A001-F0D16D214D76}" type="pres">
      <dgm:prSet presAssocID="{8CE100BE-F55D-4DDC-8F65-F2A8C24F76B9}" presName="sp" presStyleCnt="0"/>
      <dgm:spPr/>
    </dgm:pt>
    <dgm:pt modelId="{4B9FD3C6-8BD8-4B39-930F-C8F86C2C4253}" type="pres">
      <dgm:prSet presAssocID="{44F89C7E-8E07-40B8-AE9E-627DD94FB75C}" presName="composite" presStyleCnt="0"/>
      <dgm:spPr/>
    </dgm:pt>
    <dgm:pt modelId="{C2401536-5E5E-4FFB-85F4-9571ED8AF87B}" type="pres">
      <dgm:prSet presAssocID="{44F89C7E-8E07-40B8-AE9E-627DD94FB75C}" presName="parentText" presStyleLbl="align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6ACBF-530E-414D-B305-65686CA86686}" type="pres">
      <dgm:prSet presAssocID="{44F89C7E-8E07-40B8-AE9E-627DD94FB75C}" presName="descendantText" presStyleLbl="alignAcc1" presStyleIdx="8" presStyleCnt="10" custLinFactY="48047" custLinFactNeighborX="321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53142-734A-4970-BDA1-2089643ABFA1}" type="pres">
      <dgm:prSet presAssocID="{0EAB8180-F66F-48A1-9544-9C9490D7150F}" presName="sp" presStyleCnt="0"/>
      <dgm:spPr/>
    </dgm:pt>
    <dgm:pt modelId="{2C769E3B-3AAE-408A-AA38-1C7040E64348}" type="pres">
      <dgm:prSet presAssocID="{B17DD469-D5CA-4DFF-9BEE-6D31B678BCC7}" presName="composite" presStyleCnt="0"/>
      <dgm:spPr/>
    </dgm:pt>
    <dgm:pt modelId="{D9D6BE52-D235-4AD0-A454-0ABE6696B7FC}" type="pres">
      <dgm:prSet presAssocID="{B17DD469-D5CA-4DFF-9BEE-6D31B678BCC7}" presName="parentText" presStyleLbl="align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2D334-9223-4243-AE2B-459B3F2453DD}" type="pres">
      <dgm:prSet presAssocID="{B17DD469-D5CA-4DFF-9BEE-6D31B678BCC7}" presName="descendantText" presStyleLbl="alignAcc1" presStyleIdx="9" presStyleCnt="10" custLinFactY="-244632" custLinFactNeighborX="252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C6995B-69D2-41B2-8A44-C2AE50671E15}" srcId="{DBE19888-2CA1-4D90-973A-2630FCE33657}" destId="{1DC564BC-2E8E-490B-B0A6-DC2345FF7C94}" srcOrd="2" destOrd="0" parTransId="{B2303BA5-E1E6-4239-B218-A7D34306D5B4}" sibTransId="{9838DAFC-D4A7-41E1-B299-C7509B9F4303}"/>
    <dgm:cxn modelId="{FA556025-303B-4778-8CBA-09E494159C87}" srcId="{BD20D9C4-245B-4E97-8003-2B1B9EC53CD2}" destId="{B17DD469-D5CA-4DFF-9BEE-6D31B678BCC7}" srcOrd="9" destOrd="0" parTransId="{0BFD3B61-3964-4FF9-9DFC-03D9E5593F1F}" sibTransId="{00DA78A9-E3DD-45BD-AC7C-DC91FF6A896A}"/>
    <dgm:cxn modelId="{F348C788-886E-40EB-896A-9E6DAADB8654}" srcId="{3E1BD3E8-10ED-4CC7-91F2-ED4541853CDF}" destId="{E7E7CB1F-B387-4671-B727-4131D073EC4E}" srcOrd="3" destOrd="0" parTransId="{3E56D95D-BE62-41C3-82F6-CA8A2BD744AC}" sibTransId="{AB189082-6C53-4293-8E58-626CAAD986F7}"/>
    <dgm:cxn modelId="{7212D25A-C736-4BDD-BD4F-C8CF8756889A}" type="presOf" srcId="{88EF1C44-EE20-49F4-BD86-117C677A8DCE}" destId="{4CBAF5F4-1CC0-41DE-9C30-A4C307CF3F25}" srcOrd="0" destOrd="6" presId="urn:microsoft.com/office/officeart/2005/8/layout/chevron2"/>
    <dgm:cxn modelId="{3382D59B-48DF-445C-949E-496D8106F4E4}" type="presOf" srcId="{AD230E14-FCFE-4EEC-8C0C-024762CF1143}" destId="{4CBAF5F4-1CC0-41DE-9C30-A4C307CF3F25}" srcOrd="0" destOrd="0" presId="urn:microsoft.com/office/officeart/2005/8/layout/chevron2"/>
    <dgm:cxn modelId="{CEF7D034-CF94-4C94-8ACD-962A75BE58D6}" srcId="{19C5C816-B2F9-4CF0-976A-06B57961786A}" destId="{DD5EF468-31FF-49C7-8461-94C501C67134}" srcOrd="0" destOrd="0" parTransId="{ADDD77D4-53C6-4905-9959-6A5F2986577D}" sibTransId="{BA0A541D-1447-44CE-A183-3711B3818CD7}"/>
    <dgm:cxn modelId="{6B651F9A-E35F-4DDA-A17A-DFAED85123A8}" srcId="{19C5C816-B2F9-4CF0-976A-06B57961786A}" destId="{CB70883C-7DF9-48F8-BB1A-64F8820920F0}" srcOrd="2" destOrd="0" parTransId="{738BA19F-B16E-4EFC-B8B8-00EDC61E09FD}" sibTransId="{7536C808-7284-484A-8AF7-45B7BAC13CF2}"/>
    <dgm:cxn modelId="{959C1EAC-B48E-46A6-8A18-1E00D4C18B37}" type="presOf" srcId="{805D8E97-9E13-4090-B2AC-3CCF6BD926E2}" destId="{4CBAF5F4-1CC0-41DE-9C30-A4C307CF3F25}" srcOrd="0" destOrd="7" presId="urn:microsoft.com/office/officeart/2005/8/layout/chevron2"/>
    <dgm:cxn modelId="{FCBF32BE-10B9-4CB3-9D9E-554A84FBBA13}" srcId="{3E1BD3E8-10ED-4CC7-91F2-ED4541853CDF}" destId="{88EF1C44-EE20-49F4-BD86-117C677A8DCE}" srcOrd="6" destOrd="0" parTransId="{BEC17597-3471-4EF5-9155-D76FA64086CE}" sibTransId="{B8DDD08D-90FF-4389-8FCB-3D5BCA6D5375}"/>
    <dgm:cxn modelId="{BAEAAC37-1BA7-4818-A186-EE7885355DD1}" type="presOf" srcId="{7C8D68D6-47A7-4F5F-AEB6-F81AD493F718}" destId="{44FCC0C8-817E-49F0-A042-EB30E306E88B}" srcOrd="0" destOrd="1" presId="urn:microsoft.com/office/officeart/2005/8/layout/chevron2"/>
    <dgm:cxn modelId="{D1476804-0D01-439A-8C89-81FF9BB7C2F7}" type="presOf" srcId="{A652B559-B7E3-4FAF-B4FA-D2263C8A3E54}" destId="{4CBAF5F4-1CC0-41DE-9C30-A4C307CF3F25}" srcOrd="0" destOrd="8" presId="urn:microsoft.com/office/officeart/2005/8/layout/chevron2"/>
    <dgm:cxn modelId="{A4198FA5-E4DC-4AA7-91E0-7ADB91303CB3}" srcId="{3E1BD3E8-10ED-4CC7-91F2-ED4541853CDF}" destId="{8BEF18C1-C126-482E-A640-80D13F5A2AA4}" srcOrd="5" destOrd="0" parTransId="{6D9A826B-93E4-4F34-B10B-071D3A39702B}" sibTransId="{5756BED5-5B2B-4A87-BC1B-F97EAB24EB94}"/>
    <dgm:cxn modelId="{56C89050-A09E-486A-9833-4BC15C0D5181}" type="presOf" srcId="{D112600B-E7E4-4A35-B90C-0868432BD91E}" destId="{E8B6ACBF-530E-414D-B305-65686CA86686}" srcOrd="0" destOrd="0" presId="urn:microsoft.com/office/officeart/2005/8/layout/chevron2"/>
    <dgm:cxn modelId="{758D62F0-D8B3-48E3-A9E7-2B2F2C38AD34}" type="presOf" srcId="{3E1BD3E8-10ED-4CC7-91F2-ED4541853CDF}" destId="{B8A148A6-1762-4905-A0A8-02B22F61A299}" srcOrd="0" destOrd="0" presId="urn:microsoft.com/office/officeart/2005/8/layout/chevron2"/>
    <dgm:cxn modelId="{73C0E235-798A-49BC-ACF5-99BDFB089561}" srcId="{19C5C816-B2F9-4CF0-976A-06B57961786A}" destId="{7C8D68D6-47A7-4F5F-AEB6-F81AD493F718}" srcOrd="1" destOrd="0" parTransId="{1AC91BBF-F0D2-43E5-B8D7-625A024C5F79}" sibTransId="{ED0D854C-B724-4525-B234-8091B7AE952A}"/>
    <dgm:cxn modelId="{46558DE3-E277-4FF6-B236-E9E82C133D04}" type="presOf" srcId="{0245F5AD-AABC-4865-86D1-BE55193D2B19}" destId="{CEA6EF58-C9E8-454D-96D2-6A8CC08528DA}" srcOrd="0" destOrd="0" presId="urn:microsoft.com/office/officeart/2005/8/layout/chevron2"/>
    <dgm:cxn modelId="{63828A07-3D20-403E-BC23-1CA93E66D304}" type="presOf" srcId="{7928BA0B-9292-4C7D-B6BA-D9C8436C0A33}" destId="{4CBAF5F4-1CC0-41DE-9C30-A4C307CF3F25}" srcOrd="0" destOrd="1" presId="urn:microsoft.com/office/officeart/2005/8/layout/chevron2"/>
    <dgm:cxn modelId="{BFE7EFD8-F73A-4830-A798-63F377689508}" srcId="{BD20D9C4-245B-4E97-8003-2B1B9EC53CD2}" destId="{44F89C7E-8E07-40B8-AE9E-627DD94FB75C}" srcOrd="8" destOrd="0" parTransId="{BA5FA044-E59B-4E8D-A5FD-38D25AA19B7B}" sibTransId="{0EAB8180-F66F-48A1-9544-9C9490D7150F}"/>
    <dgm:cxn modelId="{BD157851-5FBD-4897-AC66-8EEB8D5FBACF}" srcId="{0245F5AD-AABC-4865-86D1-BE55193D2B19}" destId="{4BE9B1C4-3BB7-4FE5-839B-CB40C604843C}" srcOrd="0" destOrd="0" parTransId="{1A5AD26A-3673-4A03-B103-D80AFFBDAF33}" sibTransId="{38E99427-D12A-4929-92A7-68F5B90EA938}"/>
    <dgm:cxn modelId="{12D2AE1C-7539-4947-BDF1-C7B693E99A6C}" type="presOf" srcId="{4BE9B1C4-3BB7-4FE5-839B-CB40C604843C}" destId="{D5F76AD2-4EBA-43E7-97E2-90B40E85787A}" srcOrd="0" destOrd="0" presId="urn:microsoft.com/office/officeart/2005/8/layout/chevron2"/>
    <dgm:cxn modelId="{575BF477-0418-4B04-B8DC-C5C28721E929}" type="presOf" srcId="{4D89700E-35A8-42B7-952D-FC9A69D8000D}" destId="{EE243CF3-7E7B-47CD-9A60-2AC04B5862FE}" srcOrd="0" destOrd="0" presId="urn:microsoft.com/office/officeart/2005/8/layout/chevron2"/>
    <dgm:cxn modelId="{1FE3A85F-9438-483C-9CF0-E7A63CFBD225}" srcId="{3E2FBB1D-EB0F-4118-9543-2C95C468C87A}" destId="{254E5893-CFA8-4D62-89C6-9E7A5D7CDD43}" srcOrd="0" destOrd="0" parTransId="{209EB879-265F-49B5-932E-E47CC3B41661}" sibTransId="{CCA87501-9E45-44AF-B8E2-FADFE6CDB9C0}"/>
    <dgm:cxn modelId="{77A61A0B-09D7-4B2A-B2ED-9BD8E1EE0ADC}" type="presOf" srcId="{1DC564BC-2E8E-490B-B0A6-DC2345FF7C94}" destId="{EE243CF3-7E7B-47CD-9A60-2AC04B5862FE}" srcOrd="0" destOrd="2" presId="urn:microsoft.com/office/officeart/2005/8/layout/chevron2"/>
    <dgm:cxn modelId="{280A96B9-4ABD-4E6E-963F-1D298B668507}" type="presOf" srcId="{44F89C7E-8E07-40B8-AE9E-627DD94FB75C}" destId="{C2401536-5E5E-4FFB-85F4-9571ED8AF87B}" srcOrd="0" destOrd="0" presId="urn:microsoft.com/office/officeart/2005/8/layout/chevron2"/>
    <dgm:cxn modelId="{E308FBFD-825A-4B90-BABD-C6E041F87EF3}" srcId="{BD20D9C4-245B-4E97-8003-2B1B9EC53CD2}" destId="{3E2FBB1D-EB0F-4118-9543-2C95C468C87A}" srcOrd="7" destOrd="0" parTransId="{664C28F9-BE12-4D23-A557-C7D44CBC9039}" sibTransId="{8CE100BE-F55D-4DDC-8F65-F2A8C24F76B9}"/>
    <dgm:cxn modelId="{BE927A91-3A91-4F89-82D0-A9BC6C93336E}" srcId="{3E1BD3E8-10ED-4CC7-91F2-ED4541853CDF}" destId="{7928BA0B-9292-4C7D-B6BA-D9C8436C0A33}" srcOrd="1" destOrd="0" parTransId="{40A32C12-62AE-4669-9FBD-4D17932DB979}" sibTransId="{6A53B95D-171C-4333-AA0E-D4C8319DC70D}"/>
    <dgm:cxn modelId="{6D13DE04-FA95-4EED-84EF-FF210F1B7B04}" type="presOf" srcId="{EE76EEB1-1968-4791-91A2-384FCDE81290}" destId="{4CBAF5F4-1CC0-41DE-9C30-A4C307CF3F25}" srcOrd="0" destOrd="10" presId="urn:microsoft.com/office/officeart/2005/8/layout/chevron2"/>
    <dgm:cxn modelId="{31E5CD52-7916-4BCF-B759-82852DC59AE4}" srcId="{BD20D9C4-245B-4E97-8003-2B1B9EC53CD2}" destId="{0245F5AD-AABC-4865-86D1-BE55193D2B19}" srcOrd="6" destOrd="0" parTransId="{C541F0C3-2B72-494E-B9C0-A019FA41FB39}" sibTransId="{AB8600D2-925D-4E34-8717-D77DEA39DDCB}"/>
    <dgm:cxn modelId="{415A9D01-5A01-47AC-85E8-06393159CF86}" srcId="{78590798-5ABF-4D2B-AEE3-1747D5F9FD2F}" destId="{C425EB64-00F4-4295-8233-23ACB6E9658D}" srcOrd="4" destOrd="0" parTransId="{AFF73027-68CB-4B3F-97A1-196B9705B495}" sibTransId="{A4208C7B-8E11-4B56-B2EE-31CFBFB56D27}"/>
    <dgm:cxn modelId="{0C7A090A-88AD-4F7B-8DE3-4AEFC81F7283}" srcId="{BD20D9C4-245B-4E97-8003-2B1B9EC53CD2}" destId="{9F43D03B-03B4-4D58-88DB-F50DF6D2080F}" srcOrd="0" destOrd="0" parTransId="{5782B5C4-4F2C-4D24-ABBD-D9AC7AD5021D}" sibTransId="{4EE968FF-C67F-4C12-BC39-E1407F17EB14}"/>
    <dgm:cxn modelId="{90A86F64-D45D-416C-8C8C-C2261F0A34E4}" type="presOf" srcId="{9F43D03B-03B4-4D58-88DB-F50DF6D2080F}" destId="{49BED59D-7BC1-4A42-A15F-736E236D849A}" srcOrd="0" destOrd="0" presId="urn:microsoft.com/office/officeart/2005/8/layout/chevron2"/>
    <dgm:cxn modelId="{28B4CC21-6754-40A0-954A-3F5DA77FD954}" srcId="{BD20D9C4-245B-4E97-8003-2B1B9EC53CD2}" destId="{3E1BD3E8-10ED-4CC7-91F2-ED4541853CDF}" srcOrd="2" destOrd="0" parTransId="{C6AE25C3-C92C-4A32-8913-D075A270F361}" sibTransId="{AB585969-164D-40DF-9711-67E664D75330}"/>
    <dgm:cxn modelId="{35F0CC1B-142A-4BF8-8F3F-CF873F6B6627}" srcId="{3E1BD3E8-10ED-4CC7-91F2-ED4541853CDF}" destId="{AD230E14-FCFE-4EEC-8C0C-024762CF1143}" srcOrd="0" destOrd="0" parTransId="{FDB29A7B-F993-4DB7-9117-314C005009A4}" sibTransId="{42D656D2-0555-4F95-ADF6-B4013BC3F634}"/>
    <dgm:cxn modelId="{E7CB1853-44A8-4166-96C2-7245BE39DCF8}" srcId="{BD20D9C4-245B-4E97-8003-2B1B9EC53CD2}" destId="{EBDC33A2-A7CD-43C5-B2BD-D20596777823}" srcOrd="1" destOrd="0" parTransId="{0E454AD0-833F-4035-AB74-5DB94C15E030}" sibTransId="{41CFA35B-AE81-48F2-9107-5FEA3B7B860A}"/>
    <dgm:cxn modelId="{44E2D6A7-8E4A-4D33-A380-E68FC23C2008}" srcId="{BD20D9C4-245B-4E97-8003-2B1B9EC53CD2}" destId="{DBE19888-2CA1-4D90-973A-2630FCE33657}" srcOrd="3" destOrd="0" parTransId="{27949D80-5A7A-4051-96D0-3FA5F1252359}" sibTransId="{CFFD86EB-C6C1-45A9-BCD8-4E77AA2F45D8}"/>
    <dgm:cxn modelId="{6EC93792-FE14-4972-937E-E0C6F3F55BDB}" srcId="{78590798-5ABF-4D2B-AEE3-1747D5F9FD2F}" destId="{BC334A21-93A3-4C19-9D88-8F50541EC9B3}" srcOrd="6" destOrd="0" parTransId="{14246DC9-5071-4C52-8EA2-808AF4307C07}" sibTransId="{D9D9741A-9D0F-4AA4-83BB-8BE5DBBCE660}"/>
    <dgm:cxn modelId="{55C01B0D-DB6F-4BFE-8F61-A716BBBA4180}" type="presOf" srcId="{3DCBEE85-7814-42F0-828A-AC95EB87A02D}" destId="{CAE2D334-9223-4243-AE2B-459B3F2453DD}" srcOrd="0" destOrd="0" presId="urn:microsoft.com/office/officeart/2005/8/layout/chevron2"/>
    <dgm:cxn modelId="{7654B314-A23C-4E51-A62D-7B23F45CD603}" type="presOf" srcId="{F0477EAB-18EB-44CE-8312-6616FA9FD41D}" destId="{C5C36017-FFAB-494D-8539-E03DD9729D9E}" srcOrd="0" destOrd="2" presId="urn:microsoft.com/office/officeart/2005/8/layout/chevron2"/>
    <dgm:cxn modelId="{5C63F82A-490C-4D3F-B7E5-2E79B1BD470C}" type="presOf" srcId="{B1EEDED2-297F-4F06-B207-D8793006B111}" destId="{959E1A42-C1FE-440A-841B-A0AFBAC0529A}" srcOrd="0" destOrd="0" presId="urn:microsoft.com/office/officeart/2005/8/layout/chevron2"/>
    <dgm:cxn modelId="{DD134B0B-DB39-43E2-A77E-99A47AF9C3C3}" srcId="{EBDC33A2-A7CD-43C5-B2BD-D20596777823}" destId="{B1EEDED2-297F-4F06-B207-D8793006B111}" srcOrd="0" destOrd="0" parTransId="{23B038B5-8D50-4AE2-B532-3A579922BCBD}" sibTransId="{0566668B-F1C7-43B7-9A83-F97F42DC480E}"/>
    <dgm:cxn modelId="{9C9474AF-E422-4292-B3DC-35DA93E971CD}" srcId="{78590798-5ABF-4D2B-AEE3-1747D5F9FD2F}" destId="{36C02BA2-58B0-4C0F-B899-2D46E4E28B20}" srcOrd="1" destOrd="0" parTransId="{7DE6968B-1860-4A07-86C5-E415F44C60E7}" sibTransId="{62781C31-6934-4EF3-A6F1-CC953983847F}"/>
    <dgm:cxn modelId="{3DFB1EBF-0C76-4298-B051-9932A64831C2}" srcId="{9F43D03B-03B4-4D58-88DB-F50DF6D2080F}" destId="{854BF93D-7267-4565-B530-B7FCB17E9F2C}" srcOrd="0" destOrd="0" parTransId="{26FDCC3E-5EB2-4CAF-BC41-DCA39C396C29}" sibTransId="{EE1F291F-DF05-434E-8562-C5478A3FE82E}"/>
    <dgm:cxn modelId="{CBD4EFF7-A3BE-48D9-A71A-B9FF5F74C6DD}" srcId="{DBE19888-2CA1-4D90-973A-2630FCE33657}" destId="{4D89700E-35A8-42B7-952D-FC9A69D8000D}" srcOrd="0" destOrd="0" parTransId="{0369E36D-5B21-4559-9E5C-CECCEF349227}" sibTransId="{18DEB6A3-F308-45C8-B3C6-F315A18AF561}"/>
    <dgm:cxn modelId="{74618ABB-CC38-40A3-939B-68E297E7415F}" type="presOf" srcId="{7305C77E-49D1-40BD-B093-C5011BE0BF33}" destId="{C5C36017-FFAB-494D-8539-E03DD9729D9E}" srcOrd="0" destOrd="5" presId="urn:microsoft.com/office/officeart/2005/8/layout/chevron2"/>
    <dgm:cxn modelId="{FEF02796-017B-4682-834B-D65A07638EDB}" type="presOf" srcId="{8D9AF621-6444-4B6A-AB2F-B4660C88A102}" destId="{EE243CF3-7E7B-47CD-9A60-2AC04B5862FE}" srcOrd="0" destOrd="1" presId="urn:microsoft.com/office/officeart/2005/8/layout/chevron2"/>
    <dgm:cxn modelId="{84B34304-559C-443D-B6C2-E69C10E5998C}" type="presOf" srcId="{E7E7CB1F-B387-4671-B727-4131D073EC4E}" destId="{4CBAF5F4-1CC0-41DE-9C30-A4C307CF3F25}" srcOrd="0" destOrd="3" presId="urn:microsoft.com/office/officeart/2005/8/layout/chevron2"/>
    <dgm:cxn modelId="{BA406109-FE41-4DBD-BAA0-B3399D07E5AA}" type="presOf" srcId="{BC334A21-93A3-4C19-9D88-8F50541EC9B3}" destId="{C5C36017-FFAB-494D-8539-E03DD9729D9E}" srcOrd="0" destOrd="6" presId="urn:microsoft.com/office/officeart/2005/8/layout/chevron2"/>
    <dgm:cxn modelId="{A7E2FDB5-8FC7-4076-A1AB-AE3671D8486A}" srcId="{3E1BD3E8-10ED-4CC7-91F2-ED4541853CDF}" destId="{A652B559-B7E3-4FAF-B4FA-D2263C8A3E54}" srcOrd="8" destOrd="0" parTransId="{185C19E6-81C6-4DF1-83C6-EE713E916918}" sibTransId="{E8325336-C1FC-4B5A-B166-1636F5B0B65C}"/>
    <dgm:cxn modelId="{EAEAE8DE-E51F-4A64-AF13-D6ED60359F66}" srcId="{BD20D9C4-245B-4E97-8003-2B1B9EC53CD2}" destId="{78590798-5ABF-4D2B-AEE3-1747D5F9FD2F}" srcOrd="5" destOrd="0" parTransId="{716E2D03-BAB7-4916-A40B-287D3194684F}" sibTransId="{CEF4EB29-F751-4C9E-8F6F-43642CF58281}"/>
    <dgm:cxn modelId="{AC16B3AC-8888-43BB-878B-B51E9155124D}" srcId="{78590798-5ABF-4D2B-AEE3-1747D5F9FD2F}" destId="{DF78607D-97CB-4DD0-B713-79311A0ECB39}" srcOrd="0" destOrd="0" parTransId="{29283692-6AB2-4674-8F5F-BF5C854D4D22}" sibTransId="{33A4259B-F61B-4794-98B0-4B965E3D6B6A}"/>
    <dgm:cxn modelId="{8D133CCE-0824-4D35-BC3F-E0A3D3F2C586}" type="presOf" srcId="{BD20D9C4-245B-4E97-8003-2B1B9EC53CD2}" destId="{9A8A579E-993E-426C-9CB5-000F5D0FEF26}" srcOrd="0" destOrd="0" presId="urn:microsoft.com/office/officeart/2005/8/layout/chevron2"/>
    <dgm:cxn modelId="{E4A7025C-CE2E-4EA2-A211-38D0CA089BB6}" srcId="{3E1BD3E8-10ED-4CC7-91F2-ED4541853CDF}" destId="{6932017C-C062-42A2-BAE7-775BC2D6D725}" srcOrd="9" destOrd="0" parTransId="{7A13B258-6DA2-40B0-8411-0616BCF16FDF}" sibTransId="{F86F1A0B-100A-431F-8668-F04F8AAA46E9}"/>
    <dgm:cxn modelId="{BE458F3A-E6CC-49E6-B7D9-A8621B01200D}" type="presOf" srcId="{DD5EF468-31FF-49C7-8461-94C501C67134}" destId="{44FCC0C8-817E-49F0-A042-EB30E306E88B}" srcOrd="0" destOrd="0" presId="urn:microsoft.com/office/officeart/2005/8/layout/chevron2"/>
    <dgm:cxn modelId="{A6327808-510E-427E-A4B0-A6F507E4B032}" type="presOf" srcId="{6932017C-C062-42A2-BAE7-775BC2D6D725}" destId="{4CBAF5F4-1CC0-41DE-9C30-A4C307CF3F25}" srcOrd="0" destOrd="9" presId="urn:microsoft.com/office/officeart/2005/8/layout/chevron2"/>
    <dgm:cxn modelId="{64D8591B-740A-4E5D-9EF6-88032986644B}" srcId="{B17DD469-D5CA-4DFF-9BEE-6D31B678BCC7}" destId="{3DCBEE85-7814-42F0-828A-AC95EB87A02D}" srcOrd="0" destOrd="0" parTransId="{CA0FA429-591D-4850-B25B-A36A9BB7490F}" sibTransId="{86253C33-44A3-4A92-851D-7B3B6905E209}"/>
    <dgm:cxn modelId="{C9387378-5F0E-4486-82D5-C0047DC638E5}" srcId="{3E1BD3E8-10ED-4CC7-91F2-ED4541853CDF}" destId="{EE76EEB1-1968-4791-91A2-384FCDE81290}" srcOrd="10" destOrd="0" parTransId="{424850BC-0493-4AE3-8514-3F29946D374F}" sibTransId="{DFA4A741-79BB-4AD0-B0C8-9D09E45596E4}"/>
    <dgm:cxn modelId="{C87D4ED3-D51D-4600-A75E-938F74AB63A2}" type="presOf" srcId="{36C02BA2-58B0-4C0F-B899-2D46E4E28B20}" destId="{C5C36017-FFAB-494D-8539-E03DD9729D9E}" srcOrd="0" destOrd="1" presId="urn:microsoft.com/office/officeart/2005/8/layout/chevron2"/>
    <dgm:cxn modelId="{2CE72EEC-621F-47BC-BF97-BB914366400B}" type="presOf" srcId="{78590798-5ABF-4D2B-AEE3-1747D5F9FD2F}" destId="{5DED2E16-6919-4CB6-8530-F0C997F5B1BE}" srcOrd="0" destOrd="0" presId="urn:microsoft.com/office/officeart/2005/8/layout/chevron2"/>
    <dgm:cxn modelId="{349B4A98-8A3B-41F4-9D45-FE91EBC09076}" type="presOf" srcId="{854BF93D-7267-4565-B530-B7FCB17E9F2C}" destId="{F071A6EC-7FC2-4561-9F02-274806A946CD}" srcOrd="0" destOrd="0" presId="urn:microsoft.com/office/officeart/2005/8/layout/chevron2"/>
    <dgm:cxn modelId="{C7B5A3C4-0A09-44E6-AEE9-09D424B1A91F}" type="presOf" srcId="{CB70883C-7DF9-48F8-BB1A-64F8820920F0}" destId="{44FCC0C8-817E-49F0-A042-EB30E306E88B}" srcOrd="0" destOrd="2" presId="urn:microsoft.com/office/officeart/2005/8/layout/chevron2"/>
    <dgm:cxn modelId="{161F5CD6-DC9F-490F-8B46-1F0206328B68}" type="presOf" srcId="{DF78607D-97CB-4DD0-B713-79311A0ECB39}" destId="{C5C36017-FFAB-494D-8539-E03DD9729D9E}" srcOrd="0" destOrd="0" presId="urn:microsoft.com/office/officeart/2005/8/layout/chevron2"/>
    <dgm:cxn modelId="{FC6B69CF-3396-4E70-9819-C24BBE69A200}" type="presOf" srcId="{C425EB64-00F4-4295-8233-23ACB6E9658D}" destId="{C5C36017-FFAB-494D-8539-E03DD9729D9E}" srcOrd="0" destOrd="4" presId="urn:microsoft.com/office/officeart/2005/8/layout/chevron2"/>
    <dgm:cxn modelId="{0DC4EB03-42EA-419A-BD56-D760AFDDA8B3}" type="presOf" srcId="{9C9C4CF6-FADC-48E4-BB48-4171EE1CF1CD}" destId="{C5C36017-FFAB-494D-8539-E03DD9729D9E}" srcOrd="0" destOrd="3" presId="urn:microsoft.com/office/officeart/2005/8/layout/chevron2"/>
    <dgm:cxn modelId="{1AF0EA31-002F-4BCA-A846-DF355336C453}" srcId="{3E1BD3E8-10ED-4CC7-91F2-ED4541853CDF}" destId="{805D8E97-9E13-4090-B2AC-3CCF6BD926E2}" srcOrd="7" destOrd="0" parTransId="{B4717E3F-69A8-4395-AC37-8580AEB06A2F}" sibTransId="{8C2C1AD8-57DA-489D-BF43-876578BA3ADF}"/>
    <dgm:cxn modelId="{0803BEEF-25D8-4DDB-9CC3-3DE14FF5FAAA}" type="presOf" srcId="{254E5893-CFA8-4D62-89C6-9E7A5D7CDD43}" destId="{2348AEB4-63BB-41CA-83CB-A0D7602894D2}" srcOrd="0" destOrd="0" presId="urn:microsoft.com/office/officeart/2005/8/layout/chevron2"/>
    <dgm:cxn modelId="{32E2697A-23F6-45A3-BCD7-446B08C96C89}" srcId="{3E1BD3E8-10ED-4CC7-91F2-ED4541853CDF}" destId="{1190897C-BBCE-4A4B-BB89-515D971AC7B9}" srcOrd="2" destOrd="0" parTransId="{69F18047-8E46-4273-B870-2DAB6D34D220}" sibTransId="{F91D152C-85C0-4869-99B1-221C7C7A5863}"/>
    <dgm:cxn modelId="{0DB3BCDF-BF88-40F5-951A-CF07D3333943}" srcId="{DBE19888-2CA1-4D90-973A-2630FCE33657}" destId="{8D9AF621-6444-4B6A-AB2F-B4660C88A102}" srcOrd="1" destOrd="0" parTransId="{AFA1AE2B-931F-4727-9BFC-FBD425FA82AE}" sibTransId="{FE607D0A-4CB9-43E5-BD31-7243AADD085C}"/>
    <dgm:cxn modelId="{A6530F3A-7940-4AFE-A5E7-1A2EB9BFF2E3}" type="presOf" srcId="{B17DD469-D5CA-4DFF-9BEE-6D31B678BCC7}" destId="{D9D6BE52-D235-4AD0-A454-0ABE6696B7FC}" srcOrd="0" destOrd="0" presId="urn:microsoft.com/office/officeart/2005/8/layout/chevron2"/>
    <dgm:cxn modelId="{FC65025D-A3EE-4B05-A231-9838F4BC0F97}" type="presOf" srcId="{DBE19888-2CA1-4D90-973A-2630FCE33657}" destId="{CAD2498B-515A-4602-B236-88A6B0C7DA09}" srcOrd="0" destOrd="0" presId="urn:microsoft.com/office/officeart/2005/8/layout/chevron2"/>
    <dgm:cxn modelId="{AA6DAB07-2756-4601-AA0E-BE7CB02533F4}" type="presOf" srcId="{EBDC33A2-A7CD-43C5-B2BD-D20596777823}" destId="{1C5B722D-2D36-46CD-B827-DD4A7B764860}" srcOrd="0" destOrd="0" presId="urn:microsoft.com/office/officeart/2005/8/layout/chevron2"/>
    <dgm:cxn modelId="{877C0F0A-2C69-4566-8413-085EECA2EF68}" srcId="{BD20D9C4-245B-4E97-8003-2B1B9EC53CD2}" destId="{19C5C816-B2F9-4CF0-976A-06B57961786A}" srcOrd="4" destOrd="0" parTransId="{3AD1C5D3-BA51-4610-8860-E974D62AD0E6}" sibTransId="{171D94DB-833D-41B3-A52D-133EB95E645B}"/>
    <dgm:cxn modelId="{FF7BAC39-51AE-434E-95A8-0A1B5B77AB67}" type="presOf" srcId="{B3C305CF-7A5D-4757-9034-820C66B2EE62}" destId="{4CBAF5F4-1CC0-41DE-9C30-A4C307CF3F25}" srcOrd="0" destOrd="4" presId="urn:microsoft.com/office/officeart/2005/8/layout/chevron2"/>
    <dgm:cxn modelId="{30B05651-F489-45FE-AC16-9B5D867BEFDA}" type="presOf" srcId="{1190897C-BBCE-4A4B-BB89-515D971AC7B9}" destId="{4CBAF5F4-1CC0-41DE-9C30-A4C307CF3F25}" srcOrd="0" destOrd="2" presId="urn:microsoft.com/office/officeart/2005/8/layout/chevron2"/>
    <dgm:cxn modelId="{B2561E96-3357-4E1F-B996-3CDEDFE654C0}" srcId="{44F89C7E-8E07-40B8-AE9E-627DD94FB75C}" destId="{D112600B-E7E4-4A35-B90C-0868432BD91E}" srcOrd="0" destOrd="0" parTransId="{B9E58D95-6571-4D44-9165-8F23D07285E3}" sibTransId="{6D889E2A-F736-4BAD-BE29-7041664D5342}"/>
    <dgm:cxn modelId="{A9A8A684-59CB-4AF4-A758-727CB9F84C30}" srcId="{78590798-5ABF-4D2B-AEE3-1747D5F9FD2F}" destId="{9C9C4CF6-FADC-48E4-BB48-4171EE1CF1CD}" srcOrd="3" destOrd="0" parTransId="{57B57A7F-F1CE-4A85-BBEC-303A6DC8A186}" sibTransId="{01E35198-C3BB-4A5D-84FB-5DA8C2A6BBD2}"/>
    <dgm:cxn modelId="{E9380683-9838-43BB-A30E-F23F7F925433}" srcId="{78590798-5ABF-4D2B-AEE3-1747D5F9FD2F}" destId="{F0477EAB-18EB-44CE-8312-6616FA9FD41D}" srcOrd="2" destOrd="0" parTransId="{DE302CD4-7758-450C-9EAF-75A975B1635B}" sibTransId="{AC6E5239-95A5-476F-94AA-DCE5072CFA05}"/>
    <dgm:cxn modelId="{F9C38F3D-3624-4E42-8152-9C9441CA032C}" srcId="{3E1BD3E8-10ED-4CC7-91F2-ED4541853CDF}" destId="{B3C305CF-7A5D-4757-9034-820C66B2EE62}" srcOrd="4" destOrd="0" parTransId="{92FFDDD6-7AF1-406A-AE05-EAF2329F92A0}" sibTransId="{37E3F3E0-CC54-4F97-9C2E-EFAD0320AD2C}"/>
    <dgm:cxn modelId="{C6EBE9C7-0114-437F-8F0A-89C7618E18A1}" srcId="{78590798-5ABF-4D2B-AEE3-1747D5F9FD2F}" destId="{7305C77E-49D1-40BD-B093-C5011BE0BF33}" srcOrd="5" destOrd="0" parTransId="{3A68F24B-2D25-4C26-A45D-BBEE45804BC0}" sibTransId="{5B21816A-A788-481F-BBAD-50F39AB5C506}"/>
    <dgm:cxn modelId="{43F5701E-233C-40D8-93C5-ECBB1970681E}" type="presOf" srcId="{3E2FBB1D-EB0F-4118-9543-2C95C468C87A}" destId="{B2A60D6C-164F-49B7-8D5D-B68B2379FC22}" srcOrd="0" destOrd="0" presId="urn:microsoft.com/office/officeart/2005/8/layout/chevron2"/>
    <dgm:cxn modelId="{641403C5-4CFF-4628-939C-3645BA424BD5}" type="presOf" srcId="{19C5C816-B2F9-4CF0-976A-06B57961786A}" destId="{6ADA8ADC-0C95-4458-9FBA-AE31F639FDF3}" srcOrd="0" destOrd="0" presId="urn:microsoft.com/office/officeart/2005/8/layout/chevron2"/>
    <dgm:cxn modelId="{B52CFF86-4F37-4E6A-A326-07A333208CCE}" type="presOf" srcId="{8BEF18C1-C126-482E-A640-80D13F5A2AA4}" destId="{4CBAF5F4-1CC0-41DE-9C30-A4C307CF3F25}" srcOrd="0" destOrd="5" presId="urn:microsoft.com/office/officeart/2005/8/layout/chevron2"/>
    <dgm:cxn modelId="{1EA31839-36F0-4A0D-9EE6-F5436A73D2B3}" type="presParOf" srcId="{9A8A579E-993E-426C-9CB5-000F5D0FEF26}" destId="{4E6EAF67-2817-4B15-90B6-A99C7C9CF422}" srcOrd="0" destOrd="0" presId="urn:microsoft.com/office/officeart/2005/8/layout/chevron2"/>
    <dgm:cxn modelId="{E41A41D8-EFB8-4E5B-9D0D-6A086C5D1137}" type="presParOf" srcId="{4E6EAF67-2817-4B15-90B6-A99C7C9CF422}" destId="{49BED59D-7BC1-4A42-A15F-736E236D849A}" srcOrd="0" destOrd="0" presId="urn:microsoft.com/office/officeart/2005/8/layout/chevron2"/>
    <dgm:cxn modelId="{A6F3DF54-10C8-47C3-A4B4-7664F9495DDD}" type="presParOf" srcId="{4E6EAF67-2817-4B15-90B6-A99C7C9CF422}" destId="{F071A6EC-7FC2-4561-9F02-274806A946CD}" srcOrd="1" destOrd="0" presId="urn:microsoft.com/office/officeart/2005/8/layout/chevron2"/>
    <dgm:cxn modelId="{8E08F2B3-DE7F-48FD-939C-FCAB5ACE6E9A}" type="presParOf" srcId="{9A8A579E-993E-426C-9CB5-000F5D0FEF26}" destId="{8C9B0643-F079-481C-9998-C3C57DE851BA}" srcOrd="1" destOrd="0" presId="urn:microsoft.com/office/officeart/2005/8/layout/chevron2"/>
    <dgm:cxn modelId="{9D5C6F1F-F4C2-40AB-97CD-773D1D033366}" type="presParOf" srcId="{9A8A579E-993E-426C-9CB5-000F5D0FEF26}" destId="{707FC1A0-6DA7-4DED-B325-D81ECF13DADE}" srcOrd="2" destOrd="0" presId="urn:microsoft.com/office/officeart/2005/8/layout/chevron2"/>
    <dgm:cxn modelId="{302D60A8-F38A-4C3A-A3B1-EA9A71469C74}" type="presParOf" srcId="{707FC1A0-6DA7-4DED-B325-D81ECF13DADE}" destId="{1C5B722D-2D36-46CD-B827-DD4A7B764860}" srcOrd="0" destOrd="0" presId="urn:microsoft.com/office/officeart/2005/8/layout/chevron2"/>
    <dgm:cxn modelId="{FAFA38C5-32D9-4425-885E-9010DB6B5348}" type="presParOf" srcId="{707FC1A0-6DA7-4DED-B325-D81ECF13DADE}" destId="{959E1A42-C1FE-440A-841B-A0AFBAC0529A}" srcOrd="1" destOrd="0" presId="urn:microsoft.com/office/officeart/2005/8/layout/chevron2"/>
    <dgm:cxn modelId="{09508A30-A731-4E14-B528-A99EA4B9EC60}" type="presParOf" srcId="{9A8A579E-993E-426C-9CB5-000F5D0FEF26}" destId="{2A6CB6B6-B071-441D-AD6A-6F865F60F6E9}" srcOrd="3" destOrd="0" presId="urn:microsoft.com/office/officeart/2005/8/layout/chevron2"/>
    <dgm:cxn modelId="{0E72C201-F2A7-4BE6-AC52-9A7812FB7F64}" type="presParOf" srcId="{9A8A579E-993E-426C-9CB5-000F5D0FEF26}" destId="{F5BDC640-F293-4BF2-9D87-1568EF0E332B}" srcOrd="4" destOrd="0" presId="urn:microsoft.com/office/officeart/2005/8/layout/chevron2"/>
    <dgm:cxn modelId="{C80641DD-50BC-48F3-BF5D-149395869CEB}" type="presParOf" srcId="{F5BDC640-F293-4BF2-9D87-1568EF0E332B}" destId="{B8A148A6-1762-4905-A0A8-02B22F61A299}" srcOrd="0" destOrd="0" presId="urn:microsoft.com/office/officeart/2005/8/layout/chevron2"/>
    <dgm:cxn modelId="{66BD0A69-6B1A-46A6-BD79-8A1A010DB7C9}" type="presParOf" srcId="{F5BDC640-F293-4BF2-9D87-1568EF0E332B}" destId="{4CBAF5F4-1CC0-41DE-9C30-A4C307CF3F25}" srcOrd="1" destOrd="0" presId="urn:microsoft.com/office/officeart/2005/8/layout/chevron2"/>
    <dgm:cxn modelId="{58DF4989-9EF2-4D3F-862D-345F722A2A22}" type="presParOf" srcId="{9A8A579E-993E-426C-9CB5-000F5D0FEF26}" destId="{C7BC0B38-4E5C-43EA-A5EA-7FC0FC5FB02F}" srcOrd="5" destOrd="0" presId="urn:microsoft.com/office/officeart/2005/8/layout/chevron2"/>
    <dgm:cxn modelId="{43E7B8AB-B1AB-4D7C-A79C-DCDCB5D6B758}" type="presParOf" srcId="{9A8A579E-993E-426C-9CB5-000F5D0FEF26}" destId="{DCDAD6A3-F0A4-4B5C-8F59-E1B38EE7C05C}" srcOrd="6" destOrd="0" presId="urn:microsoft.com/office/officeart/2005/8/layout/chevron2"/>
    <dgm:cxn modelId="{CC74C73E-4D30-4A4D-ADD0-0B9534B27E98}" type="presParOf" srcId="{DCDAD6A3-F0A4-4B5C-8F59-E1B38EE7C05C}" destId="{CAD2498B-515A-4602-B236-88A6B0C7DA09}" srcOrd="0" destOrd="0" presId="urn:microsoft.com/office/officeart/2005/8/layout/chevron2"/>
    <dgm:cxn modelId="{64411863-EF4A-4A60-AC6A-5F803AFCDE7D}" type="presParOf" srcId="{DCDAD6A3-F0A4-4B5C-8F59-E1B38EE7C05C}" destId="{EE243CF3-7E7B-47CD-9A60-2AC04B5862FE}" srcOrd="1" destOrd="0" presId="urn:microsoft.com/office/officeart/2005/8/layout/chevron2"/>
    <dgm:cxn modelId="{014D5535-E960-48C1-AF68-B84B992146D5}" type="presParOf" srcId="{9A8A579E-993E-426C-9CB5-000F5D0FEF26}" destId="{76683E9A-B3B5-4606-8506-8D8F98C29686}" srcOrd="7" destOrd="0" presId="urn:microsoft.com/office/officeart/2005/8/layout/chevron2"/>
    <dgm:cxn modelId="{461A93A2-50D1-492B-80EE-092BBE613473}" type="presParOf" srcId="{9A8A579E-993E-426C-9CB5-000F5D0FEF26}" destId="{AFEBE2E7-5B58-43A0-9708-0B4A4AE1F4A9}" srcOrd="8" destOrd="0" presId="urn:microsoft.com/office/officeart/2005/8/layout/chevron2"/>
    <dgm:cxn modelId="{880DE5EF-1D51-4DC8-B193-4A0A39ECA3B3}" type="presParOf" srcId="{AFEBE2E7-5B58-43A0-9708-0B4A4AE1F4A9}" destId="{6ADA8ADC-0C95-4458-9FBA-AE31F639FDF3}" srcOrd="0" destOrd="0" presId="urn:microsoft.com/office/officeart/2005/8/layout/chevron2"/>
    <dgm:cxn modelId="{BCE53D05-5C74-4211-9B7C-1AD6DF671C26}" type="presParOf" srcId="{AFEBE2E7-5B58-43A0-9708-0B4A4AE1F4A9}" destId="{44FCC0C8-817E-49F0-A042-EB30E306E88B}" srcOrd="1" destOrd="0" presId="urn:microsoft.com/office/officeart/2005/8/layout/chevron2"/>
    <dgm:cxn modelId="{DEAFC730-853F-477C-840D-DE10A1E0E6E3}" type="presParOf" srcId="{9A8A579E-993E-426C-9CB5-000F5D0FEF26}" destId="{31327354-3A25-4907-B135-28A7455BF891}" srcOrd="9" destOrd="0" presId="urn:microsoft.com/office/officeart/2005/8/layout/chevron2"/>
    <dgm:cxn modelId="{270F36F1-BFFB-492E-A5DC-ED1C5027280E}" type="presParOf" srcId="{9A8A579E-993E-426C-9CB5-000F5D0FEF26}" destId="{11270944-EA1E-4C73-8F46-6FD7038EC24A}" srcOrd="10" destOrd="0" presId="urn:microsoft.com/office/officeart/2005/8/layout/chevron2"/>
    <dgm:cxn modelId="{C91566B5-5A54-43BC-BC22-F49AF85753D1}" type="presParOf" srcId="{11270944-EA1E-4C73-8F46-6FD7038EC24A}" destId="{5DED2E16-6919-4CB6-8530-F0C997F5B1BE}" srcOrd="0" destOrd="0" presId="urn:microsoft.com/office/officeart/2005/8/layout/chevron2"/>
    <dgm:cxn modelId="{E727653E-81CC-4F41-AA8F-26D72A671FA8}" type="presParOf" srcId="{11270944-EA1E-4C73-8F46-6FD7038EC24A}" destId="{C5C36017-FFAB-494D-8539-E03DD9729D9E}" srcOrd="1" destOrd="0" presId="urn:microsoft.com/office/officeart/2005/8/layout/chevron2"/>
    <dgm:cxn modelId="{0C7DEF29-F30E-490C-86C0-709A0063860F}" type="presParOf" srcId="{9A8A579E-993E-426C-9CB5-000F5D0FEF26}" destId="{A11AA7CF-CD59-449B-829C-3EF81F8B12E0}" srcOrd="11" destOrd="0" presId="urn:microsoft.com/office/officeart/2005/8/layout/chevron2"/>
    <dgm:cxn modelId="{65363FE0-9012-4FE0-ACB1-71110E50DC21}" type="presParOf" srcId="{9A8A579E-993E-426C-9CB5-000F5D0FEF26}" destId="{F30D1448-9270-42F2-97AA-ED03D0D58030}" srcOrd="12" destOrd="0" presId="urn:microsoft.com/office/officeart/2005/8/layout/chevron2"/>
    <dgm:cxn modelId="{92C2A4F4-B6F3-47AD-AFEB-40400FCFE64A}" type="presParOf" srcId="{F30D1448-9270-42F2-97AA-ED03D0D58030}" destId="{CEA6EF58-C9E8-454D-96D2-6A8CC08528DA}" srcOrd="0" destOrd="0" presId="urn:microsoft.com/office/officeart/2005/8/layout/chevron2"/>
    <dgm:cxn modelId="{8C42C7C5-4F1C-4CBF-B663-A2975A1C37A0}" type="presParOf" srcId="{F30D1448-9270-42F2-97AA-ED03D0D58030}" destId="{D5F76AD2-4EBA-43E7-97E2-90B40E85787A}" srcOrd="1" destOrd="0" presId="urn:microsoft.com/office/officeart/2005/8/layout/chevron2"/>
    <dgm:cxn modelId="{70B83C4D-5407-44E0-A635-FDA84AE0C3B5}" type="presParOf" srcId="{9A8A579E-993E-426C-9CB5-000F5D0FEF26}" destId="{F3AE3AE0-31B4-461D-B678-63A5F80E42BD}" srcOrd="13" destOrd="0" presId="urn:microsoft.com/office/officeart/2005/8/layout/chevron2"/>
    <dgm:cxn modelId="{EE616F7D-0962-4D77-B01B-AC1C8D4AEE7E}" type="presParOf" srcId="{9A8A579E-993E-426C-9CB5-000F5D0FEF26}" destId="{FDEDC950-3156-44D2-BF95-253A54D5F145}" srcOrd="14" destOrd="0" presId="urn:microsoft.com/office/officeart/2005/8/layout/chevron2"/>
    <dgm:cxn modelId="{770AD826-266C-4307-9388-EE60EE6A99E8}" type="presParOf" srcId="{FDEDC950-3156-44D2-BF95-253A54D5F145}" destId="{B2A60D6C-164F-49B7-8D5D-B68B2379FC22}" srcOrd="0" destOrd="0" presId="urn:microsoft.com/office/officeart/2005/8/layout/chevron2"/>
    <dgm:cxn modelId="{0FAA03FC-74CC-466E-B408-D7E45E20CFB2}" type="presParOf" srcId="{FDEDC950-3156-44D2-BF95-253A54D5F145}" destId="{2348AEB4-63BB-41CA-83CB-A0D7602894D2}" srcOrd="1" destOrd="0" presId="urn:microsoft.com/office/officeart/2005/8/layout/chevron2"/>
    <dgm:cxn modelId="{DFAD4388-6BC1-4DB6-A433-F6607F854940}" type="presParOf" srcId="{9A8A579E-993E-426C-9CB5-000F5D0FEF26}" destId="{344EDE61-D34C-4F87-A001-F0D16D214D76}" srcOrd="15" destOrd="0" presId="urn:microsoft.com/office/officeart/2005/8/layout/chevron2"/>
    <dgm:cxn modelId="{32AC1D02-4EF5-41B9-85A2-940DD6131520}" type="presParOf" srcId="{9A8A579E-993E-426C-9CB5-000F5D0FEF26}" destId="{4B9FD3C6-8BD8-4B39-930F-C8F86C2C4253}" srcOrd="16" destOrd="0" presId="urn:microsoft.com/office/officeart/2005/8/layout/chevron2"/>
    <dgm:cxn modelId="{145C59CA-675D-49E9-A9DF-8226D3CA3717}" type="presParOf" srcId="{4B9FD3C6-8BD8-4B39-930F-C8F86C2C4253}" destId="{C2401536-5E5E-4FFB-85F4-9571ED8AF87B}" srcOrd="0" destOrd="0" presId="urn:microsoft.com/office/officeart/2005/8/layout/chevron2"/>
    <dgm:cxn modelId="{8FC494FF-432C-4221-A6BD-5694E304E9D9}" type="presParOf" srcId="{4B9FD3C6-8BD8-4B39-930F-C8F86C2C4253}" destId="{E8B6ACBF-530E-414D-B305-65686CA86686}" srcOrd="1" destOrd="0" presId="urn:microsoft.com/office/officeart/2005/8/layout/chevron2"/>
    <dgm:cxn modelId="{77873974-5CB6-463D-92D8-96F2ECDE51AC}" type="presParOf" srcId="{9A8A579E-993E-426C-9CB5-000F5D0FEF26}" destId="{69653142-734A-4970-BDA1-2089643ABFA1}" srcOrd="17" destOrd="0" presId="urn:microsoft.com/office/officeart/2005/8/layout/chevron2"/>
    <dgm:cxn modelId="{2D8CE2B4-4B72-4034-80DC-86D336CA4069}" type="presParOf" srcId="{9A8A579E-993E-426C-9CB5-000F5D0FEF26}" destId="{2C769E3B-3AAE-408A-AA38-1C7040E64348}" srcOrd="18" destOrd="0" presId="urn:microsoft.com/office/officeart/2005/8/layout/chevron2"/>
    <dgm:cxn modelId="{749E6A16-27E1-4CEC-9B5D-156CAF3D9239}" type="presParOf" srcId="{2C769E3B-3AAE-408A-AA38-1C7040E64348}" destId="{D9D6BE52-D235-4AD0-A454-0ABE6696B7FC}" srcOrd="0" destOrd="0" presId="urn:microsoft.com/office/officeart/2005/8/layout/chevron2"/>
    <dgm:cxn modelId="{7315A238-61BF-4C34-8477-1143DE331A59}" type="presParOf" srcId="{2C769E3B-3AAE-408A-AA38-1C7040E64348}" destId="{CAE2D334-9223-4243-AE2B-459B3F2453DD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20D9C4-245B-4E97-8003-2B1B9EC53CD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DC33A2-A7CD-43C5-B2BD-D20596777823}">
      <dgm:prSet phldrT="[Текст]" custT="1"/>
      <dgm:spPr/>
      <dgm:t>
        <a:bodyPr/>
        <a:lstStyle/>
        <a:p>
          <a:r>
            <a:rPr lang="ru-RU" sz="1000" dirty="0"/>
            <a:t>2</a:t>
          </a:r>
        </a:p>
      </dgm:t>
    </dgm:pt>
    <dgm:pt modelId="{0E454AD0-833F-4035-AB74-5DB94C15E030}" type="parTrans" cxnId="{E7CB1853-44A8-4166-96C2-7245BE39DCF8}">
      <dgm:prSet/>
      <dgm:spPr/>
      <dgm:t>
        <a:bodyPr/>
        <a:lstStyle/>
        <a:p>
          <a:endParaRPr lang="ru-RU"/>
        </a:p>
      </dgm:t>
    </dgm:pt>
    <dgm:pt modelId="{41CFA35B-AE81-48F2-9107-5FEA3B7B860A}" type="sibTrans" cxnId="{E7CB1853-44A8-4166-96C2-7245BE39DCF8}">
      <dgm:prSet/>
      <dgm:spPr/>
      <dgm:t>
        <a:bodyPr/>
        <a:lstStyle/>
        <a:p>
          <a:endParaRPr lang="ru-RU"/>
        </a:p>
      </dgm:t>
    </dgm:pt>
    <dgm:pt modelId="{B1EEDED2-297F-4F06-B207-D8793006B111}">
      <dgm:prSet phldrT="[Текст]" custT="1"/>
      <dgm:spPr/>
      <dgm:t>
        <a:bodyPr/>
        <a:lstStyle/>
        <a:p>
          <a:r>
            <a:rPr lang="ru-RU" sz="1400" dirty="0"/>
            <a:t>ВИРТУАЛЬНАЯ   ПРИЕМНАЯ </a:t>
          </a:r>
        </a:p>
      </dgm:t>
    </dgm:pt>
    <dgm:pt modelId="{23B038B5-8D50-4AE2-B532-3A579922BCBD}" type="parTrans" cxnId="{DD134B0B-DB39-43E2-A77E-99A47AF9C3C3}">
      <dgm:prSet/>
      <dgm:spPr/>
      <dgm:t>
        <a:bodyPr/>
        <a:lstStyle/>
        <a:p>
          <a:endParaRPr lang="ru-RU"/>
        </a:p>
      </dgm:t>
    </dgm:pt>
    <dgm:pt modelId="{0566668B-F1C7-43B7-9A83-F97F42DC480E}" type="sibTrans" cxnId="{DD134B0B-DB39-43E2-A77E-99A47AF9C3C3}">
      <dgm:prSet/>
      <dgm:spPr/>
      <dgm:t>
        <a:bodyPr/>
        <a:lstStyle/>
        <a:p>
          <a:endParaRPr lang="ru-RU"/>
        </a:p>
      </dgm:t>
    </dgm:pt>
    <dgm:pt modelId="{3E1BD3E8-10ED-4CC7-91F2-ED4541853CDF}">
      <dgm:prSet phldrT="[Текст]" custT="1"/>
      <dgm:spPr/>
      <dgm:t>
        <a:bodyPr/>
        <a:lstStyle/>
        <a:p>
          <a:r>
            <a:rPr lang="ru-RU" sz="1000" dirty="0"/>
            <a:t>3</a:t>
          </a:r>
        </a:p>
      </dgm:t>
    </dgm:pt>
    <dgm:pt modelId="{C6AE25C3-C92C-4A32-8913-D075A270F361}" type="parTrans" cxnId="{28B4CC21-6754-40A0-954A-3F5DA77FD954}">
      <dgm:prSet/>
      <dgm:spPr/>
      <dgm:t>
        <a:bodyPr/>
        <a:lstStyle/>
        <a:p>
          <a:endParaRPr lang="ru-RU"/>
        </a:p>
      </dgm:t>
    </dgm:pt>
    <dgm:pt modelId="{AB585969-164D-40DF-9711-67E664D75330}" type="sibTrans" cxnId="{28B4CC21-6754-40A0-954A-3F5DA77FD954}">
      <dgm:prSet/>
      <dgm:spPr/>
      <dgm:t>
        <a:bodyPr/>
        <a:lstStyle/>
        <a:p>
          <a:endParaRPr lang="ru-RU"/>
        </a:p>
      </dgm:t>
    </dgm:pt>
    <dgm:pt modelId="{DBE19888-2CA1-4D90-973A-2630FCE33657}">
      <dgm:prSet phldrT="[Текст]" custT="1"/>
      <dgm:spPr/>
      <dgm:t>
        <a:bodyPr/>
        <a:lstStyle/>
        <a:p>
          <a:r>
            <a:rPr lang="ru-RU" sz="1000" dirty="0"/>
            <a:t>4</a:t>
          </a:r>
        </a:p>
      </dgm:t>
    </dgm:pt>
    <dgm:pt modelId="{27949D80-5A7A-4051-96D0-3FA5F1252359}" type="parTrans" cxnId="{44E2D6A7-8E4A-4D33-A380-E68FC23C2008}">
      <dgm:prSet/>
      <dgm:spPr/>
      <dgm:t>
        <a:bodyPr/>
        <a:lstStyle/>
        <a:p>
          <a:endParaRPr lang="ru-RU"/>
        </a:p>
      </dgm:t>
    </dgm:pt>
    <dgm:pt modelId="{CFFD86EB-C6C1-45A9-BCD8-4E77AA2F45D8}" type="sibTrans" cxnId="{44E2D6A7-8E4A-4D33-A380-E68FC23C2008}">
      <dgm:prSet/>
      <dgm:spPr/>
      <dgm:t>
        <a:bodyPr/>
        <a:lstStyle/>
        <a:p>
          <a:endParaRPr lang="ru-RU"/>
        </a:p>
      </dgm:t>
    </dgm:pt>
    <dgm:pt modelId="{78590798-5ABF-4D2B-AEE3-1747D5F9FD2F}">
      <dgm:prSet phldrT="[Текст]" custT="1"/>
      <dgm:spPr/>
      <dgm:t>
        <a:bodyPr/>
        <a:lstStyle/>
        <a:p>
          <a:r>
            <a:rPr lang="ru-RU" sz="1000" dirty="0"/>
            <a:t>6</a:t>
          </a:r>
        </a:p>
      </dgm:t>
    </dgm:pt>
    <dgm:pt modelId="{716E2D03-BAB7-4916-A40B-287D3194684F}" type="parTrans" cxnId="{EAEAE8DE-E51F-4A64-AF13-D6ED60359F66}">
      <dgm:prSet/>
      <dgm:spPr/>
      <dgm:t>
        <a:bodyPr/>
        <a:lstStyle/>
        <a:p>
          <a:endParaRPr lang="ru-RU"/>
        </a:p>
      </dgm:t>
    </dgm:pt>
    <dgm:pt modelId="{CEF4EB29-F751-4C9E-8F6F-43642CF58281}" type="sibTrans" cxnId="{EAEAE8DE-E51F-4A64-AF13-D6ED60359F66}">
      <dgm:prSet/>
      <dgm:spPr/>
      <dgm:t>
        <a:bodyPr/>
        <a:lstStyle/>
        <a:p>
          <a:endParaRPr lang="ru-RU"/>
        </a:p>
      </dgm:t>
    </dgm:pt>
    <dgm:pt modelId="{19C5C816-B2F9-4CF0-976A-06B57961786A}">
      <dgm:prSet phldrT="[Текст]" custT="1"/>
      <dgm:spPr/>
      <dgm:t>
        <a:bodyPr/>
        <a:lstStyle/>
        <a:p>
          <a:r>
            <a:rPr lang="ru-RU" sz="1000" dirty="0"/>
            <a:t>5</a:t>
          </a:r>
        </a:p>
      </dgm:t>
    </dgm:pt>
    <dgm:pt modelId="{3AD1C5D3-BA51-4610-8860-E974D62AD0E6}" type="parTrans" cxnId="{877C0F0A-2C69-4566-8413-085EECA2EF68}">
      <dgm:prSet/>
      <dgm:spPr/>
      <dgm:t>
        <a:bodyPr/>
        <a:lstStyle/>
        <a:p>
          <a:endParaRPr lang="ru-RU"/>
        </a:p>
      </dgm:t>
    </dgm:pt>
    <dgm:pt modelId="{171D94DB-833D-41B3-A52D-133EB95E645B}" type="sibTrans" cxnId="{877C0F0A-2C69-4566-8413-085EECA2EF68}">
      <dgm:prSet/>
      <dgm:spPr/>
      <dgm:t>
        <a:bodyPr/>
        <a:lstStyle/>
        <a:p>
          <a:endParaRPr lang="ru-RU"/>
        </a:p>
      </dgm:t>
    </dgm:pt>
    <dgm:pt modelId="{9F43D03B-03B4-4D58-88DB-F50DF6D2080F}">
      <dgm:prSet phldrT="[Текст]" custT="1"/>
      <dgm:spPr/>
      <dgm:t>
        <a:bodyPr/>
        <a:lstStyle/>
        <a:p>
          <a:r>
            <a:rPr lang="ru-RU" sz="1000" dirty="0"/>
            <a:t>1</a:t>
          </a:r>
        </a:p>
      </dgm:t>
    </dgm:pt>
    <dgm:pt modelId="{4EE968FF-C67F-4C12-BC39-E1407F17EB14}" type="sibTrans" cxnId="{0C7A090A-88AD-4F7B-8DE3-4AEFC81F7283}">
      <dgm:prSet/>
      <dgm:spPr/>
      <dgm:t>
        <a:bodyPr/>
        <a:lstStyle/>
        <a:p>
          <a:endParaRPr lang="ru-RU"/>
        </a:p>
      </dgm:t>
    </dgm:pt>
    <dgm:pt modelId="{5782B5C4-4F2C-4D24-ABBD-D9AC7AD5021D}" type="parTrans" cxnId="{0C7A090A-88AD-4F7B-8DE3-4AEFC81F7283}">
      <dgm:prSet/>
      <dgm:spPr/>
      <dgm:t>
        <a:bodyPr/>
        <a:lstStyle/>
        <a:p>
          <a:endParaRPr lang="ru-RU"/>
        </a:p>
      </dgm:t>
    </dgm:pt>
    <dgm:pt modelId="{854BF93D-7267-4565-B530-B7FCB17E9F2C}">
      <dgm:prSet phldrT="[Текст]" custT="1"/>
      <dgm:spPr/>
      <dgm:t>
        <a:bodyPr/>
        <a:lstStyle/>
        <a:p>
          <a:r>
            <a:rPr lang="ru-RU" sz="1400" dirty="0"/>
            <a:t>ПОИСК ИНФОРМАЦИИ, ОНЛАЙН-КОНСУЛЬТИРОВАНИЕ</a:t>
          </a:r>
        </a:p>
      </dgm:t>
    </dgm:pt>
    <dgm:pt modelId="{EE1F291F-DF05-434E-8562-C5478A3FE82E}" type="sibTrans" cxnId="{3DFB1EBF-0C76-4298-B051-9932A64831C2}">
      <dgm:prSet/>
      <dgm:spPr/>
      <dgm:t>
        <a:bodyPr/>
        <a:lstStyle/>
        <a:p>
          <a:endParaRPr lang="ru-RU"/>
        </a:p>
      </dgm:t>
    </dgm:pt>
    <dgm:pt modelId="{26FDCC3E-5EB2-4CAF-BC41-DCA39C396C29}" type="parTrans" cxnId="{3DFB1EBF-0C76-4298-B051-9932A64831C2}">
      <dgm:prSet/>
      <dgm:spPr/>
      <dgm:t>
        <a:bodyPr/>
        <a:lstStyle/>
        <a:p>
          <a:endParaRPr lang="ru-RU"/>
        </a:p>
      </dgm:t>
    </dgm:pt>
    <dgm:pt modelId="{6932017C-C062-42A2-BAE7-775BC2D6D725}">
      <dgm:prSet custT="1"/>
      <dgm:spPr/>
      <dgm:t>
        <a:bodyPr/>
        <a:lstStyle/>
        <a:p>
          <a:endParaRPr lang="ru-RU" sz="1000" dirty="0"/>
        </a:p>
      </dgm:t>
    </dgm:pt>
    <dgm:pt modelId="{7A13B258-6DA2-40B0-8411-0616BCF16FDF}" type="parTrans" cxnId="{E4A7025C-CE2E-4EA2-A211-38D0CA089BB6}">
      <dgm:prSet/>
      <dgm:spPr/>
      <dgm:t>
        <a:bodyPr/>
        <a:lstStyle/>
        <a:p>
          <a:endParaRPr lang="ru-RU"/>
        </a:p>
      </dgm:t>
    </dgm:pt>
    <dgm:pt modelId="{F86F1A0B-100A-431F-8668-F04F8AAA46E9}" type="sibTrans" cxnId="{E4A7025C-CE2E-4EA2-A211-38D0CA089BB6}">
      <dgm:prSet/>
      <dgm:spPr/>
      <dgm:t>
        <a:bodyPr/>
        <a:lstStyle/>
        <a:p>
          <a:endParaRPr lang="ru-RU"/>
        </a:p>
      </dgm:t>
    </dgm:pt>
    <dgm:pt modelId="{EE76EEB1-1968-4791-91A2-384FCDE81290}">
      <dgm:prSet custT="1"/>
      <dgm:spPr/>
      <dgm:t>
        <a:bodyPr/>
        <a:lstStyle/>
        <a:p>
          <a:endParaRPr lang="ru-RU" sz="1000" dirty="0"/>
        </a:p>
      </dgm:t>
    </dgm:pt>
    <dgm:pt modelId="{424850BC-0493-4AE3-8514-3F29946D374F}" type="parTrans" cxnId="{C9387378-5F0E-4486-82D5-C0047DC638E5}">
      <dgm:prSet/>
      <dgm:spPr/>
      <dgm:t>
        <a:bodyPr/>
        <a:lstStyle/>
        <a:p>
          <a:endParaRPr lang="ru-RU"/>
        </a:p>
      </dgm:t>
    </dgm:pt>
    <dgm:pt modelId="{DFA4A741-79BB-4AD0-B0C8-9D09E45596E4}" type="sibTrans" cxnId="{C9387378-5F0E-4486-82D5-C0047DC638E5}">
      <dgm:prSet/>
      <dgm:spPr/>
      <dgm:t>
        <a:bodyPr/>
        <a:lstStyle/>
        <a:p>
          <a:endParaRPr lang="ru-RU"/>
        </a:p>
      </dgm:t>
    </dgm:pt>
    <dgm:pt modelId="{AD230E14-FCFE-4EEC-8C0C-024762CF1143}">
      <dgm:prSet phldrT="[Текст]" custT="1"/>
      <dgm:spPr/>
      <dgm:t>
        <a:bodyPr/>
        <a:lstStyle/>
        <a:p>
          <a:endParaRPr lang="ru-RU" sz="1000" dirty="0"/>
        </a:p>
      </dgm:t>
    </dgm:pt>
    <dgm:pt modelId="{FDB29A7B-F993-4DB7-9117-314C005009A4}" type="parTrans" cxnId="{35F0CC1B-142A-4BF8-8F3F-CF873F6B6627}">
      <dgm:prSet/>
      <dgm:spPr/>
      <dgm:t>
        <a:bodyPr/>
        <a:lstStyle/>
        <a:p>
          <a:endParaRPr lang="ru-RU"/>
        </a:p>
      </dgm:t>
    </dgm:pt>
    <dgm:pt modelId="{42D656D2-0555-4F95-ADF6-B4013BC3F634}" type="sibTrans" cxnId="{35F0CC1B-142A-4BF8-8F3F-CF873F6B6627}">
      <dgm:prSet/>
      <dgm:spPr/>
      <dgm:t>
        <a:bodyPr/>
        <a:lstStyle/>
        <a:p>
          <a:endParaRPr lang="ru-RU"/>
        </a:p>
      </dgm:t>
    </dgm:pt>
    <dgm:pt modelId="{A652B559-B7E3-4FAF-B4FA-D2263C8A3E54}">
      <dgm:prSet phldrT="[Текст]" custT="1"/>
      <dgm:spPr/>
      <dgm:t>
        <a:bodyPr/>
        <a:lstStyle/>
        <a:p>
          <a:endParaRPr lang="ru-RU" sz="1000" dirty="0"/>
        </a:p>
      </dgm:t>
    </dgm:pt>
    <dgm:pt modelId="{185C19E6-81C6-4DF1-83C6-EE713E916918}" type="parTrans" cxnId="{A7E2FDB5-8FC7-4076-A1AB-AE3671D8486A}">
      <dgm:prSet/>
      <dgm:spPr/>
      <dgm:t>
        <a:bodyPr/>
        <a:lstStyle/>
        <a:p>
          <a:endParaRPr lang="ru-RU"/>
        </a:p>
      </dgm:t>
    </dgm:pt>
    <dgm:pt modelId="{E8325336-C1FC-4B5A-B166-1636F5B0B65C}" type="sibTrans" cxnId="{A7E2FDB5-8FC7-4076-A1AB-AE3671D8486A}">
      <dgm:prSet/>
      <dgm:spPr/>
      <dgm:t>
        <a:bodyPr/>
        <a:lstStyle/>
        <a:p>
          <a:endParaRPr lang="ru-RU"/>
        </a:p>
      </dgm:t>
    </dgm:pt>
    <dgm:pt modelId="{1DC564BC-2E8E-490B-B0A6-DC2345FF7C94}">
      <dgm:prSet/>
      <dgm:spPr/>
      <dgm:t>
        <a:bodyPr/>
        <a:lstStyle/>
        <a:p>
          <a:endParaRPr lang="ru-RU" sz="1000" dirty="0"/>
        </a:p>
      </dgm:t>
    </dgm:pt>
    <dgm:pt modelId="{B2303BA5-E1E6-4239-B218-A7D34306D5B4}" type="parTrans" cxnId="{0EC6995B-69D2-41B2-8A44-C2AE50671E15}">
      <dgm:prSet/>
      <dgm:spPr/>
      <dgm:t>
        <a:bodyPr/>
        <a:lstStyle/>
        <a:p>
          <a:endParaRPr lang="ru-RU"/>
        </a:p>
      </dgm:t>
    </dgm:pt>
    <dgm:pt modelId="{9838DAFC-D4A7-41E1-B299-C7509B9F4303}" type="sibTrans" cxnId="{0EC6995B-69D2-41B2-8A44-C2AE50671E15}">
      <dgm:prSet/>
      <dgm:spPr/>
      <dgm:t>
        <a:bodyPr/>
        <a:lstStyle/>
        <a:p>
          <a:endParaRPr lang="ru-RU"/>
        </a:p>
      </dgm:t>
    </dgm:pt>
    <dgm:pt modelId="{4D89700E-35A8-42B7-952D-FC9A69D8000D}">
      <dgm:prSet custT="1"/>
      <dgm:spPr/>
      <dgm:t>
        <a:bodyPr/>
        <a:lstStyle/>
        <a:p>
          <a:endParaRPr lang="ru-RU" sz="1100" dirty="0"/>
        </a:p>
      </dgm:t>
    </dgm:pt>
    <dgm:pt modelId="{0369E36D-5B21-4559-9E5C-CECCEF349227}" type="parTrans" cxnId="{CBD4EFF7-A3BE-48D9-A71A-B9FF5F74C6DD}">
      <dgm:prSet/>
      <dgm:spPr/>
      <dgm:t>
        <a:bodyPr/>
        <a:lstStyle/>
        <a:p>
          <a:endParaRPr lang="ru-RU"/>
        </a:p>
      </dgm:t>
    </dgm:pt>
    <dgm:pt modelId="{18DEB6A3-F308-45C8-B3C6-F315A18AF561}" type="sibTrans" cxnId="{CBD4EFF7-A3BE-48D9-A71A-B9FF5F74C6DD}">
      <dgm:prSet/>
      <dgm:spPr/>
      <dgm:t>
        <a:bodyPr/>
        <a:lstStyle/>
        <a:p>
          <a:endParaRPr lang="ru-RU"/>
        </a:p>
      </dgm:t>
    </dgm:pt>
    <dgm:pt modelId="{BC334A21-93A3-4C19-9D88-8F50541EC9B3}">
      <dgm:prSet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000" dirty="0"/>
        </a:p>
      </dgm:t>
    </dgm:pt>
    <dgm:pt modelId="{D9D9741A-9D0F-4AA4-83BB-8BE5DBBCE660}" type="sibTrans" cxnId="{6EC93792-FE14-4972-937E-E0C6F3F55BDB}">
      <dgm:prSet/>
      <dgm:spPr/>
      <dgm:t>
        <a:bodyPr/>
        <a:lstStyle/>
        <a:p>
          <a:endParaRPr lang="ru-RU"/>
        </a:p>
      </dgm:t>
    </dgm:pt>
    <dgm:pt modelId="{14246DC9-5071-4C52-8EA2-808AF4307C07}" type="parTrans" cxnId="{6EC93792-FE14-4972-937E-E0C6F3F55BDB}">
      <dgm:prSet/>
      <dgm:spPr/>
      <dgm:t>
        <a:bodyPr/>
        <a:lstStyle/>
        <a:p>
          <a:endParaRPr lang="ru-RU"/>
        </a:p>
      </dgm:t>
    </dgm:pt>
    <dgm:pt modelId="{0231E5DC-A450-4436-94DC-52D7E3EE508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/>
            <a:t>ДОСТУП К  ONLINE ТРАНСЛЯЦИЯМ</a:t>
          </a:r>
        </a:p>
      </dgm:t>
    </dgm:pt>
    <dgm:pt modelId="{1EC1EAFD-E10E-4FE3-A9AD-1C255FB91C99}" type="sibTrans" cxnId="{AEEA1812-0F1F-4F81-8C25-537E8EC63E97}">
      <dgm:prSet/>
      <dgm:spPr/>
      <dgm:t>
        <a:bodyPr/>
        <a:lstStyle/>
        <a:p>
          <a:endParaRPr lang="ru-RU"/>
        </a:p>
      </dgm:t>
    </dgm:pt>
    <dgm:pt modelId="{2228DA65-05AE-4775-BC00-3B8742CC103C}" type="parTrans" cxnId="{AEEA1812-0F1F-4F81-8C25-537E8EC63E97}">
      <dgm:prSet/>
      <dgm:spPr/>
      <dgm:t>
        <a:bodyPr/>
        <a:lstStyle/>
        <a:p>
          <a:endParaRPr lang="ru-RU"/>
        </a:p>
      </dgm:t>
    </dgm:pt>
    <dgm:pt modelId="{695D105E-BA3F-4A04-8A8B-8096FFB27AE4}">
      <dgm:prSet custT="1"/>
      <dgm:spPr/>
      <dgm:t>
        <a:bodyPr/>
        <a:lstStyle/>
        <a:p>
          <a:endParaRPr lang="ru-RU" sz="1600" dirty="0"/>
        </a:p>
      </dgm:t>
    </dgm:pt>
    <dgm:pt modelId="{1CCA08C7-B600-4208-8411-53F4ADDB231A}" type="parTrans" cxnId="{1F926E72-F30E-4E6E-A4A8-E3482C41E2D6}">
      <dgm:prSet/>
      <dgm:spPr/>
      <dgm:t>
        <a:bodyPr/>
        <a:lstStyle/>
        <a:p>
          <a:endParaRPr lang="ru-RU"/>
        </a:p>
      </dgm:t>
    </dgm:pt>
    <dgm:pt modelId="{157D4EDF-1F4C-4757-B1BD-77F4DF3695AF}" type="sibTrans" cxnId="{1F926E72-F30E-4E6E-A4A8-E3482C41E2D6}">
      <dgm:prSet/>
      <dgm:spPr/>
      <dgm:t>
        <a:bodyPr/>
        <a:lstStyle/>
        <a:p>
          <a:endParaRPr lang="ru-RU"/>
        </a:p>
      </dgm:t>
    </dgm:pt>
    <dgm:pt modelId="{0245F5AD-AABC-4865-86D1-BE55193D2B19}">
      <dgm:prSet phldrT="[Текст]"/>
      <dgm:spPr/>
      <dgm:t>
        <a:bodyPr/>
        <a:lstStyle/>
        <a:p>
          <a:r>
            <a:rPr lang="ru-RU" dirty="0"/>
            <a:t>7</a:t>
          </a:r>
        </a:p>
      </dgm:t>
    </dgm:pt>
    <dgm:pt modelId="{C541F0C3-2B72-494E-B9C0-A019FA41FB39}" type="parTrans" cxnId="{31E5CD52-7916-4BCF-B759-82852DC59AE4}">
      <dgm:prSet/>
      <dgm:spPr/>
      <dgm:t>
        <a:bodyPr/>
        <a:lstStyle/>
        <a:p>
          <a:endParaRPr lang="ru-RU"/>
        </a:p>
      </dgm:t>
    </dgm:pt>
    <dgm:pt modelId="{AB8600D2-925D-4E34-8717-D77DEA39DDCB}" type="sibTrans" cxnId="{31E5CD52-7916-4BCF-B759-82852DC59AE4}">
      <dgm:prSet/>
      <dgm:spPr/>
      <dgm:t>
        <a:bodyPr/>
        <a:lstStyle/>
        <a:p>
          <a:endParaRPr lang="ru-RU"/>
        </a:p>
      </dgm:t>
    </dgm:pt>
    <dgm:pt modelId="{B17DD469-D5CA-4DFF-9BEE-6D31B678BCC7}">
      <dgm:prSet phldrT="[Текст]"/>
      <dgm:spPr/>
      <dgm:t>
        <a:bodyPr/>
        <a:lstStyle/>
        <a:p>
          <a:r>
            <a:rPr lang="ru-RU" dirty="0"/>
            <a:t>10</a:t>
          </a:r>
        </a:p>
      </dgm:t>
    </dgm:pt>
    <dgm:pt modelId="{0BFD3B61-3964-4FF9-9DFC-03D9E5593F1F}" type="parTrans" cxnId="{FA556025-303B-4778-8CBA-09E494159C87}">
      <dgm:prSet/>
      <dgm:spPr/>
      <dgm:t>
        <a:bodyPr/>
        <a:lstStyle/>
        <a:p>
          <a:endParaRPr lang="ru-RU"/>
        </a:p>
      </dgm:t>
    </dgm:pt>
    <dgm:pt modelId="{00DA78A9-E3DD-45BD-AC7C-DC91FF6A896A}" type="sibTrans" cxnId="{FA556025-303B-4778-8CBA-09E494159C87}">
      <dgm:prSet/>
      <dgm:spPr/>
      <dgm:t>
        <a:bodyPr/>
        <a:lstStyle/>
        <a:p>
          <a:endParaRPr lang="ru-RU"/>
        </a:p>
      </dgm:t>
    </dgm:pt>
    <dgm:pt modelId="{3E2FBB1D-EB0F-4118-9543-2C95C468C87A}">
      <dgm:prSet phldrT="[Текст]"/>
      <dgm:spPr/>
      <dgm:t>
        <a:bodyPr/>
        <a:lstStyle/>
        <a:p>
          <a:r>
            <a:rPr lang="ru-RU" dirty="0"/>
            <a:t>8</a:t>
          </a:r>
        </a:p>
      </dgm:t>
    </dgm:pt>
    <dgm:pt modelId="{664C28F9-BE12-4D23-A557-C7D44CBC9039}" type="parTrans" cxnId="{E308FBFD-825A-4B90-BABD-C6E041F87EF3}">
      <dgm:prSet/>
      <dgm:spPr/>
      <dgm:t>
        <a:bodyPr/>
        <a:lstStyle/>
        <a:p>
          <a:endParaRPr lang="ru-RU"/>
        </a:p>
      </dgm:t>
    </dgm:pt>
    <dgm:pt modelId="{8CE100BE-F55D-4DDC-8F65-F2A8C24F76B9}" type="sibTrans" cxnId="{E308FBFD-825A-4B90-BABD-C6E041F87EF3}">
      <dgm:prSet/>
      <dgm:spPr/>
      <dgm:t>
        <a:bodyPr/>
        <a:lstStyle/>
        <a:p>
          <a:endParaRPr lang="ru-RU"/>
        </a:p>
      </dgm:t>
    </dgm:pt>
    <dgm:pt modelId="{44F89C7E-8E07-40B8-AE9E-627DD94FB75C}">
      <dgm:prSet phldrT="[Текст]"/>
      <dgm:spPr/>
      <dgm:t>
        <a:bodyPr/>
        <a:lstStyle/>
        <a:p>
          <a:r>
            <a:rPr lang="ru-RU" dirty="0"/>
            <a:t>9</a:t>
          </a:r>
        </a:p>
      </dgm:t>
    </dgm:pt>
    <dgm:pt modelId="{BA5FA044-E59B-4E8D-A5FD-38D25AA19B7B}" type="parTrans" cxnId="{BFE7EFD8-F73A-4830-A798-63F377689508}">
      <dgm:prSet/>
      <dgm:spPr/>
      <dgm:t>
        <a:bodyPr/>
        <a:lstStyle/>
        <a:p>
          <a:endParaRPr lang="ru-RU"/>
        </a:p>
      </dgm:t>
    </dgm:pt>
    <dgm:pt modelId="{0EAB8180-F66F-48A1-9544-9C9490D7150F}" type="sibTrans" cxnId="{BFE7EFD8-F73A-4830-A798-63F377689508}">
      <dgm:prSet/>
      <dgm:spPr/>
      <dgm:t>
        <a:bodyPr/>
        <a:lstStyle/>
        <a:p>
          <a:endParaRPr lang="ru-RU"/>
        </a:p>
      </dgm:t>
    </dgm:pt>
    <dgm:pt modelId="{8D9AF621-6444-4B6A-AB2F-B4660C88A102}">
      <dgm:prSet custT="1"/>
      <dgm:spPr/>
      <dgm:t>
        <a:bodyPr/>
        <a:lstStyle/>
        <a:p>
          <a:r>
            <a:rPr lang="ru-RU" sz="1400" dirty="0"/>
            <a:t>УЧАСТИЕ В ONLINE ГОЛОСОВАНИЯХ</a:t>
          </a:r>
        </a:p>
      </dgm:t>
    </dgm:pt>
    <dgm:pt modelId="{AFA1AE2B-931F-4727-9BFC-FBD425FA82AE}" type="parTrans" cxnId="{0DB3BCDF-BF88-40F5-951A-CF07D3333943}">
      <dgm:prSet/>
      <dgm:spPr/>
      <dgm:t>
        <a:bodyPr/>
        <a:lstStyle/>
        <a:p>
          <a:endParaRPr lang="ru-RU"/>
        </a:p>
      </dgm:t>
    </dgm:pt>
    <dgm:pt modelId="{FE607D0A-4CB9-43E5-BD31-7243AADD085C}" type="sibTrans" cxnId="{0DB3BCDF-BF88-40F5-951A-CF07D3333943}">
      <dgm:prSet/>
      <dgm:spPr/>
      <dgm:t>
        <a:bodyPr/>
        <a:lstStyle/>
        <a:p>
          <a:endParaRPr lang="ru-RU"/>
        </a:p>
      </dgm:t>
    </dgm:pt>
    <dgm:pt modelId="{4BE9B1C4-3BB7-4FE5-839B-CB40C604843C}">
      <dgm:prSet custT="1"/>
      <dgm:spPr/>
      <dgm:t>
        <a:bodyPr/>
        <a:lstStyle/>
        <a:p>
          <a:r>
            <a:rPr lang="ru-RU" sz="1400" dirty="0"/>
            <a:t>УЧАСТИЕ  НАСЕЛЕНИЯ В МЕСТНОМ САМОУПРАВЛЕНИИ</a:t>
          </a:r>
        </a:p>
      </dgm:t>
    </dgm:pt>
    <dgm:pt modelId="{1A5AD26A-3673-4A03-B103-D80AFFBDAF33}" type="parTrans" cxnId="{BD157851-5FBD-4897-AC66-8EEB8D5FBACF}">
      <dgm:prSet/>
      <dgm:spPr/>
      <dgm:t>
        <a:bodyPr/>
        <a:lstStyle/>
        <a:p>
          <a:endParaRPr lang="ru-RU"/>
        </a:p>
      </dgm:t>
    </dgm:pt>
    <dgm:pt modelId="{38E99427-D12A-4929-92A7-68F5B90EA938}" type="sibTrans" cxnId="{BD157851-5FBD-4897-AC66-8EEB8D5FBACF}">
      <dgm:prSet/>
      <dgm:spPr/>
      <dgm:t>
        <a:bodyPr/>
        <a:lstStyle/>
        <a:p>
          <a:endParaRPr lang="ru-RU"/>
        </a:p>
      </dgm:t>
    </dgm:pt>
    <dgm:pt modelId="{254E5893-CFA8-4D62-89C6-9E7A5D7CDD43}">
      <dgm:prSet custT="1"/>
      <dgm:spPr/>
      <dgm:t>
        <a:bodyPr/>
        <a:lstStyle/>
        <a:p>
          <a:r>
            <a:rPr lang="ru-RU" sz="1400" b="0" dirty="0"/>
            <a:t>НОВОСТНАЯ ЛЕНТА, ФОТО, ВИДЕО</a:t>
          </a:r>
        </a:p>
      </dgm:t>
    </dgm:pt>
    <dgm:pt modelId="{209EB879-265F-49B5-932E-E47CC3B41661}" type="parTrans" cxnId="{1FE3A85F-9438-483C-9CF0-E7A63CFBD225}">
      <dgm:prSet/>
      <dgm:spPr/>
      <dgm:t>
        <a:bodyPr/>
        <a:lstStyle/>
        <a:p>
          <a:endParaRPr lang="ru-RU"/>
        </a:p>
      </dgm:t>
    </dgm:pt>
    <dgm:pt modelId="{CCA87501-9E45-44AF-B8E2-FADFE6CDB9C0}" type="sibTrans" cxnId="{1FE3A85F-9438-483C-9CF0-E7A63CFBD225}">
      <dgm:prSet/>
      <dgm:spPr/>
      <dgm:t>
        <a:bodyPr/>
        <a:lstStyle/>
        <a:p>
          <a:endParaRPr lang="ru-RU"/>
        </a:p>
      </dgm:t>
    </dgm:pt>
    <dgm:pt modelId="{7433E7A0-C6F9-4B61-9792-58C05EDF8B9C}">
      <dgm:prSet custT="1"/>
      <dgm:spPr/>
      <dgm:t>
        <a:bodyPr/>
        <a:lstStyle/>
        <a:p>
          <a:r>
            <a:rPr lang="ru-RU" sz="1400" dirty="0"/>
            <a:t>УЧАСТИЕ В ИНТЕРАКТИВНЫХ ПРОЕКТАХ</a:t>
          </a:r>
        </a:p>
      </dgm:t>
    </dgm:pt>
    <dgm:pt modelId="{1E40D4A4-16F3-4254-ABAA-24EA70FAB345}" type="parTrans" cxnId="{9728E735-4A94-4070-8123-E5E325BDAFFF}">
      <dgm:prSet/>
      <dgm:spPr/>
      <dgm:t>
        <a:bodyPr/>
        <a:lstStyle/>
        <a:p>
          <a:endParaRPr lang="ru-RU"/>
        </a:p>
      </dgm:t>
    </dgm:pt>
    <dgm:pt modelId="{443F8E91-E07B-4117-A86B-0B61B6CE163F}" type="sibTrans" cxnId="{9728E735-4A94-4070-8123-E5E325BDAFFF}">
      <dgm:prSet/>
      <dgm:spPr/>
      <dgm:t>
        <a:bodyPr/>
        <a:lstStyle/>
        <a:p>
          <a:endParaRPr lang="ru-RU"/>
        </a:p>
      </dgm:t>
    </dgm:pt>
    <dgm:pt modelId="{CB70883C-7DF9-48F8-BB1A-64F8820920F0}">
      <dgm:prSet custT="1"/>
      <dgm:spPr/>
      <dgm:t>
        <a:bodyPr/>
        <a:lstStyle/>
        <a:p>
          <a:endParaRPr lang="ru-RU" sz="1600" dirty="0"/>
        </a:p>
      </dgm:t>
    </dgm:pt>
    <dgm:pt modelId="{738BA19F-B16E-4EFC-B8B8-00EDC61E09FD}" type="parTrans" cxnId="{6B651F9A-E35F-4DDA-A17A-DFAED85123A8}">
      <dgm:prSet/>
      <dgm:spPr/>
      <dgm:t>
        <a:bodyPr/>
        <a:lstStyle/>
        <a:p>
          <a:endParaRPr lang="ru-RU"/>
        </a:p>
      </dgm:t>
    </dgm:pt>
    <dgm:pt modelId="{7536C808-7284-484A-8AF7-45B7BAC13CF2}" type="sibTrans" cxnId="{6B651F9A-E35F-4DDA-A17A-DFAED85123A8}">
      <dgm:prSet/>
      <dgm:spPr/>
      <dgm:t>
        <a:bodyPr/>
        <a:lstStyle/>
        <a:p>
          <a:endParaRPr lang="ru-RU"/>
        </a:p>
      </dgm:t>
    </dgm:pt>
    <dgm:pt modelId="{D112600B-E7E4-4A35-B90C-0868432BD91E}">
      <dgm:prSet custT="1"/>
      <dgm:spPr/>
      <dgm:t>
        <a:bodyPr/>
        <a:lstStyle/>
        <a:p>
          <a:r>
            <a:rPr lang="ru-RU" sz="1400" b="0" dirty="0"/>
            <a:t>МЕТЕОСТАНЦИЯ, </a:t>
          </a:r>
          <a:r>
            <a:rPr lang="ru-RU" sz="1400" dirty="0"/>
            <a:t>ONLINE КАЛЬКУЛЯТОРЫ</a:t>
          </a:r>
        </a:p>
      </dgm:t>
    </dgm:pt>
    <dgm:pt modelId="{B9E58D95-6571-4D44-9165-8F23D07285E3}" type="parTrans" cxnId="{B2561E96-3357-4E1F-B996-3CDEDFE654C0}">
      <dgm:prSet/>
      <dgm:spPr/>
      <dgm:t>
        <a:bodyPr/>
        <a:lstStyle/>
        <a:p>
          <a:endParaRPr lang="ru-RU"/>
        </a:p>
      </dgm:t>
    </dgm:pt>
    <dgm:pt modelId="{6D889E2A-F736-4BAD-BE29-7041664D5342}" type="sibTrans" cxnId="{B2561E96-3357-4E1F-B996-3CDEDFE654C0}">
      <dgm:prSet/>
      <dgm:spPr/>
      <dgm:t>
        <a:bodyPr/>
        <a:lstStyle/>
        <a:p>
          <a:endParaRPr lang="ru-RU"/>
        </a:p>
      </dgm:t>
    </dgm:pt>
    <dgm:pt modelId="{3DCBEE85-7814-42F0-828A-AC95EB87A02D}">
      <dgm:prSet custT="1"/>
      <dgm:spPr/>
      <dgm:t>
        <a:bodyPr/>
        <a:lstStyle/>
        <a:p>
          <a:r>
            <a:rPr lang="ru-RU" sz="1500" b="1" dirty="0">
              <a:solidFill>
                <a:srgbClr val="FF0000"/>
              </a:solidFill>
            </a:rPr>
            <a:t>ДОСТУП</a:t>
          </a:r>
          <a:r>
            <a:rPr lang="ru-RU" sz="1500" b="1" baseline="0" dirty="0">
              <a:solidFill>
                <a:srgbClr val="FF0000"/>
              </a:solidFill>
            </a:rPr>
            <a:t> К </a:t>
          </a:r>
          <a:r>
            <a:rPr lang="en-US" sz="1500" b="1" baseline="0" dirty="0">
              <a:solidFill>
                <a:srgbClr val="FF0000"/>
              </a:solidFill>
            </a:rPr>
            <a:t>SM-MEDIA</a:t>
          </a:r>
          <a:endParaRPr lang="ru-RU" sz="1500" b="1" dirty="0">
            <a:solidFill>
              <a:srgbClr val="FF0000"/>
            </a:solidFill>
          </a:endParaRPr>
        </a:p>
      </dgm:t>
    </dgm:pt>
    <dgm:pt modelId="{CA0FA429-591D-4850-B25B-A36A9BB7490F}" type="parTrans" cxnId="{64D8591B-740A-4E5D-9EF6-88032986644B}">
      <dgm:prSet/>
      <dgm:spPr/>
      <dgm:t>
        <a:bodyPr/>
        <a:lstStyle/>
        <a:p>
          <a:endParaRPr lang="ru-RU"/>
        </a:p>
      </dgm:t>
    </dgm:pt>
    <dgm:pt modelId="{86253C33-44A3-4A92-851D-7B3B6905E209}" type="sibTrans" cxnId="{64D8591B-740A-4E5D-9EF6-88032986644B}">
      <dgm:prSet/>
      <dgm:spPr/>
      <dgm:t>
        <a:bodyPr/>
        <a:lstStyle/>
        <a:p>
          <a:endParaRPr lang="ru-RU"/>
        </a:p>
      </dgm:t>
    </dgm:pt>
    <dgm:pt modelId="{16F45508-5E4A-4D68-8897-3322A962049F}">
      <dgm:prSet custT="1"/>
      <dgm:spPr/>
      <dgm:t>
        <a:bodyPr/>
        <a:lstStyle/>
        <a:p>
          <a:r>
            <a:rPr lang="en-US" sz="1500" b="1" baseline="0" dirty="0">
              <a:solidFill>
                <a:srgbClr val="FF0000"/>
              </a:solidFill>
            </a:rPr>
            <a:t>(</a:t>
          </a:r>
          <a:r>
            <a:rPr lang="ru-RU" sz="1500" b="1" baseline="0" dirty="0">
              <a:solidFill>
                <a:srgbClr val="FF0000"/>
              </a:solidFill>
            </a:rPr>
            <a:t>ОТКРЫТЫЙ МУНИЦИПАЛИТЕТ)</a:t>
          </a:r>
          <a:endParaRPr lang="ru-RU" sz="1500" b="1" dirty="0">
            <a:solidFill>
              <a:srgbClr val="FF0000"/>
            </a:solidFill>
          </a:endParaRPr>
        </a:p>
      </dgm:t>
    </dgm:pt>
    <dgm:pt modelId="{7D4FB1E8-D47C-4F4C-99B7-10F6F22B1817}" type="parTrans" cxnId="{A9ABC1C1-C1C5-4519-B345-E52B41F74418}">
      <dgm:prSet/>
      <dgm:spPr/>
      <dgm:t>
        <a:bodyPr/>
        <a:lstStyle/>
        <a:p>
          <a:endParaRPr lang="ru-RU"/>
        </a:p>
      </dgm:t>
    </dgm:pt>
    <dgm:pt modelId="{F924B91A-CD8A-4FED-AD9D-861C038DF725}" type="sibTrans" cxnId="{A9ABC1C1-C1C5-4519-B345-E52B41F74418}">
      <dgm:prSet/>
      <dgm:spPr/>
      <dgm:t>
        <a:bodyPr/>
        <a:lstStyle/>
        <a:p>
          <a:endParaRPr lang="ru-RU"/>
        </a:p>
      </dgm:t>
    </dgm:pt>
    <dgm:pt modelId="{805D8E97-9E13-4090-B2AC-3CCF6BD926E2}">
      <dgm:prSet custT="1"/>
      <dgm:spPr/>
      <dgm:t>
        <a:bodyPr/>
        <a:lstStyle/>
        <a:p>
          <a:endParaRPr lang="ru-RU" sz="1400" dirty="0"/>
        </a:p>
      </dgm:t>
    </dgm:pt>
    <dgm:pt modelId="{8C2C1AD8-57DA-489D-BF43-876578BA3ADF}" type="sibTrans" cxnId="{1AF0EA31-002F-4BCA-A846-DF355336C453}">
      <dgm:prSet/>
      <dgm:spPr/>
      <dgm:t>
        <a:bodyPr/>
        <a:lstStyle/>
        <a:p>
          <a:endParaRPr lang="ru-RU"/>
        </a:p>
      </dgm:t>
    </dgm:pt>
    <dgm:pt modelId="{B4717E3F-69A8-4395-AC37-8580AEB06A2F}" type="parTrans" cxnId="{1AF0EA31-002F-4BCA-A846-DF355336C453}">
      <dgm:prSet/>
      <dgm:spPr/>
      <dgm:t>
        <a:bodyPr/>
        <a:lstStyle/>
        <a:p>
          <a:endParaRPr lang="ru-RU"/>
        </a:p>
      </dgm:t>
    </dgm:pt>
    <dgm:pt modelId="{3FC8B3AC-9BAF-4813-B247-1C347E11B8FE}">
      <dgm:prSet custT="1"/>
      <dgm:spPr/>
      <dgm:t>
        <a:bodyPr/>
        <a:lstStyle/>
        <a:p>
          <a:r>
            <a:rPr lang="ru-RU" sz="1400" dirty="0"/>
            <a:t>УЧАСТИЕ В ОПРОСАХ, АНКЕТИРОВАНИИ</a:t>
          </a:r>
        </a:p>
      </dgm:t>
    </dgm:pt>
    <dgm:pt modelId="{273239C6-6976-4008-B01C-BF2DC8403831}" type="sibTrans" cxnId="{0411E5AE-2009-4076-85DA-622FA3B85117}">
      <dgm:prSet/>
      <dgm:spPr/>
      <dgm:t>
        <a:bodyPr/>
        <a:lstStyle/>
        <a:p>
          <a:endParaRPr lang="ru-RU"/>
        </a:p>
      </dgm:t>
    </dgm:pt>
    <dgm:pt modelId="{1AB37A2C-A5D4-4E47-9BD1-4C91F7006CF6}" type="parTrans" cxnId="{0411E5AE-2009-4076-85DA-622FA3B85117}">
      <dgm:prSet/>
      <dgm:spPr/>
      <dgm:t>
        <a:bodyPr/>
        <a:lstStyle/>
        <a:p>
          <a:endParaRPr lang="ru-RU"/>
        </a:p>
      </dgm:t>
    </dgm:pt>
    <dgm:pt modelId="{9A8A579E-993E-426C-9CB5-000F5D0FEF26}" type="pres">
      <dgm:prSet presAssocID="{BD20D9C4-245B-4E97-8003-2B1B9EC53C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6EAF67-2817-4B15-90B6-A99C7C9CF422}" type="pres">
      <dgm:prSet presAssocID="{9F43D03B-03B4-4D58-88DB-F50DF6D2080F}" presName="composite" presStyleCnt="0"/>
      <dgm:spPr/>
    </dgm:pt>
    <dgm:pt modelId="{49BED59D-7BC1-4A42-A15F-736E236D849A}" type="pres">
      <dgm:prSet presAssocID="{9F43D03B-03B4-4D58-88DB-F50DF6D2080F}" presName="parentText" presStyleLbl="align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1A6EC-7FC2-4561-9F02-274806A946CD}" type="pres">
      <dgm:prSet presAssocID="{9F43D03B-03B4-4D58-88DB-F50DF6D2080F}" presName="descendantText" presStyleLbl="alignAcc1" presStyleIdx="0" presStyleCnt="10" custLinFactY="100000" custLinFactNeighborX="315" custLinFactNeighborY="175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B0643-F079-481C-9998-C3C57DE851BA}" type="pres">
      <dgm:prSet presAssocID="{4EE968FF-C67F-4C12-BC39-E1407F17EB14}" presName="sp" presStyleCnt="0"/>
      <dgm:spPr/>
    </dgm:pt>
    <dgm:pt modelId="{707FC1A0-6DA7-4DED-B325-D81ECF13DADE}" type="pres">
      <dgm:prSet presAssocID="{EBDC33A2-A7CD-43C5-B2BD-D20596777823}" presName="composite" presStyleCnt="0"/>
      <dgm:spPr/>
    </dgm:pt>
    <dgm:pt modelId="{1C5B722D-2D36-46CD-B827-DD4A7B764860}" type="pres">
      <dgm:prSet presAssocID="{EBDC33A2-A7CD-43C5-B2BD-D20596777823}" presName="parentText" presStyleLbl="align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E1A42-C1FE-440A-841B-A0AFBAC0529A}" type="pres">
      <dgm:prSet presAssocID="{EBDC33A2-A7CD-43C5-B2BD-D20596777823}" presName="descendantText" presStyleLbl="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CB6B6-B071-441D-AD6A-6F865F60F6E9}" type="pres">
      <dgm:prSet presAssocID="{41CFA35B-AE81-48F2-9107-5FEA3B7B860A}" presName="sp" presStyleCnt="0"/>
      <dgm:spPr/>
    </dgm:pt>
    <dgm:pt modelId="{F5BDC640-F293-4BF2-9D87-1568EF0E332B}" type="pres">
      <dgm:prSet presAssocID="{3E1BD3E8-10ED-4CC7-91F2-ED4541853CDF}" presName="composite" presStyleCnt="0"/>
      <dgm:spPr/>
    </dgm:pt>
    <dgm:pt modelId="{B8A148A6-1762-4905-A0A8-02B22F61A299}" type="pres">
      <dgm:prSet presAssocID="{3E1BD3E8-10ED-4CC7-91F2-ED4541853CDF}" presName="parentText" presStyleLbl="alignNode1" presStyleIdx="2" presStyleCnt="10" custLinFactNeighborX="0" custLinFactNeighborY="-27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AF5F4-1CC0-41DE-9C30-A4C307CF3F25}" type="pres">
      <dgm:prSet presAssocID="{3E1BD3E8-10ED-4CC7-91F2-ED4541853CDF}" presName="descendantText" presStyleLbl="alignAcc1" presStyleIdx="2" presStyleCnt="10" custLinFactY="270991" custLinFactNeighborX="315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C0B38-4E5C-43EA-A5EA-7FC0FC5FB02F}" type="pres">
      <dgm:prSet presAssocID="{AB585969-164D-40DF-9711-67E664D75330}" presName="sp" presStyleCnt="0"/>
      <dgm:spPr/>
    </dgm:pt>
    <dgm:pt modelId="{DCDAD6A3-F0A4-4B5C-8F59-E1B38EE7C05C}" type="pres">
      <dgm:prSet presAssocID="{DBE19888-2CA1-4D90-973A-2630FCE33657}" presName="composite" presStyleCnt="0"/>
      <dgm:spPr/>
    </dgm:pt>
    <dgm:pt modelId="{CAD2498B-515A-4602-B236-88A6B0C7DA09}" type="pres">
      <dgm:prSet presAssocID="{DBE19888-2CA1-4D90-973A-2630FCE33657}" presName="parentText" presStyleLbl="align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43CF3-7E7B-47CD-9A60-2AC04B5862FE}" type="pres">
      <dgm:prSet presAssocID="{DBE19888-2CA1-4D90-973A-2630FCE33657}" presName="descendantText" presStyleLbl="alignAcc1" presStyleIdx="3" presStyleCnt="10" custScaleX="98445" custScaleY="100183" custLinFactNeighborX="-368" custLinFactNeighborY="7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83E9A-B3B5-4606-8506-8D8F98C29686}" type="pres">
      <dgm:prSet presAssocID="{CFFD86EB-C6C1-45A9-BCD8-4E77AA2F45D8}" presName="sp" presStyleCnt="0"/>
      <dgm:spPr/>
    </dgm:pt>
    <dgm:pt modelId="{AFEBE2E7-5B58-43A0-9708-0B4A4AE1F4A9}" type="pres">
      <dgm:prSet presAssocID="{19C5C816-B2F9-4CF0-976A-06B57961786A}" presName="composite" presStyleCnt="0"/>
      <dgm:spPr/>
    </dgm:pt>
    <dgm:pt modelId="{6ADA8ADC-0C95-4458-9FBA-AE31F639FDF3}" type="pres">
      <dgm:prSet presAssocID="{19C5C816-B2F9-4CF0-976A-06B57961786A}" presName="parentText" presStyleLbl="align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CC0C8-817E-49F0-A042-EB30E306E88B}" type="pres">
      <dgm:prSet presAssocID="{19C5C816-B2F9-4CF0-976A-06B57961786A}" presName="descendantText" presStyleLbl="alignAcc1" presStyleIdx="4" presStyleCnt="10" custScaleX="99984" custScaleY="106672" custLinFactY="39277" custLinFactNeighborX="-160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27354-3A25-4907-B135-28A7455BF891}" type="pres">
      <dgm:prSet presAssocID="{171D94DB-833D-41B3-A52D-133EB95E645B}" presName="sp" presStyleCnt="0"/>
      <dgm:spPr/>
    </dgm:pt>
    <dgm:pt modelId="{11270944-EA1E-4C73-8F46-6FD7038EC24A}" type="pres">
      <dgm:prSet presAssocID="{78590798-5ABF-4D2B-AEE3-1747D5F9FD2F}" presName="composite" presStyleCnt="0"/>
      <dgm:spPr/>
    </dgm:pt>
    <dgm:pt modelId="{5DED2E16-6919-4CB6-8530-F0C997F5B1BE}" type="pres">
      <dgm:prSet presAssocID="{78590798-5ABF-4D2B-AEE3-1747D5F9FD2F}" presName="parentText" presStyleLbl="align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36017-FFAB-494D-8539-E03DD9729D9E}" type="pres">
      <dgm:prSet presAssocID="{78590798-5ABF-4D2B-AEE3-1747D5F9FD2F}" presName="descendantText" presStyleLbl="alignAcc1" presStyleIdx="5" presStyleCnt="10" custScaleX="98267" custScaleY="95647" custLinFactY="-35572" custLinFactNeighborX="-61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AA7CF-CD59-449B-829C-3EF81F8B12E0}" type="pres">
      <dgm:prSet presAssocID="{CEF4EB29-F751-4C9E-8F6F-43642CF58281}" presName="sp" presStyleCnt="0"/>
      <dgm:spPr/>
    </dgm:pt>
    <dgm:pt modelId="{F30D1448-9270-42F2-97AA-ED03D0D58030}" type="pres">
      <dgm:prSet presAssocID="{0245F5AD-AABC-4865-86D1-BE55193D2B19}" presName="composite" presStyleCnt="0"/>
      <dgm:spPr/>
    </dgm:pt>
    <dgm:pt modelId="{CEA6EF58-C9E8-454D-96D2-6A8CC08528DA}" type="pres">
      <dgm:prSet presAssocID="{0245F5AD-AABC-4865-86D1-BE55193D2B19}" presName="parentText" presStyleLbl="align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76AD2-4EBA-43E7-97E2-90B40E85787A}" type="pres">
      <dgm:prSet presAssocID="{0245F5AD-AABC-4865-86D1-BE55193D2B19}" presName="descendantText" presStyleLbl="alignAcc1" presStyleIdx="6" presStyleCnt="10" custLinFactY="-400000" custLinFactNeighborX="315" custLinFactNeighborY="-452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E3AE0-31B4-461D-B678-63A5F80E42BD}" type="pres">
      <dgm:prSet presAssocID="{AB8600D2-925D-4E34-8717-D77DEA39DDCB}" presName="sp" presStyleCnt="0"/>
      <dgm:spPr/>
    </dgm:pt>
    <dgm:pt modelId="{FDEDC950-3156-44D2-BF95-253A54D5F145}" type="pres">
      <dgm:prSet presAssocID="{3E2FBB1D-EB0F-4118-9543-2C95C468C87A}" presName="composite" presStyleCnt="0"/>
      <dgm:spPr/>
    </dgm:pt>
    <dgm:pt modelId="{B2A60D6C-164F-49B7-8D5D-B68B2379FC22}" type="pres">
      <dgm:prSet presAssocID="{3E2FBB1D-EB0F-4118-9543-2C95C468C87A}" presName="parentText" presStyleLbl="align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8AEB4-63BB-41CA-83CB-A0D7602894D2}" type="pres">
      <dgm:prSet presAssocID="{3E2FBB1D-EB0F-4118-9543-2C95C468C87A}" presName="descendantText" presStyleLbl="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EDE61-D34C-4F87-A001-F0D16D214D76}" type="pres">
      <dgm:prSet presAssocID="{8CE100BE-F55D-4DDC-8F65-F2A8C24F76B9}" presName="sp" presStyleCnt="0"/>
      <dgm:spPr/>
    </dgm:pt>
    <dgm:pt modelId="{4B9FD3C6-8BD8-4B39-930F-C8F86C2C4253}" type="pres">
      <dgm:prSet presAssocID="{44F89C7E-8E07-40B8-AE9E-627DD94FB75C}" presName="composite" presStyleCnt="0"/>
      <dgm:spPr/>
    </dgm:pt>
    <dgm:pt modelId="{C2401536-5E5E-4FFB-85F4-9571ED8AF87B}" type="pres">
      <dgm:prSet presAssocID="{44F89C7E-8E07-40B8-AE9E-627DD94FB75C}" presName="parentText" presStyleLbl="align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6ACBF-530E-414D-B305-65686CA86686}" type="pres">
      <dgm:prSet presAssocID="{44F89C7E-8E07-40B8-AE9E-627DD94FB75C}" presName="descendantText" presStyleLbl="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53142-734A-4970-BDA1-2089643ABFA1}" type="pres">
      <dgm:prSet presAssocID="{0EAB8180-F66F-48A1-9544-9C9490D7150F}" presName="sp" presStyleCnt="0"/>
      <dgm:spPr/>
    </dgm:pt>
    <dgm:pt modelId="{2C769E3B-3AAE-408A-AA38-1C7040E64348}" type="pres">
      <dgm:prSet presAssocID="{B17DD469-D5CA-4DFF-9BEE-6D31B678BCC7}" presName="composite" presStyleCnt="0"/>
      <dgm:spPr/>
    </dgm:pt>
    <dgm:pt modelId="{D9D6BE52-D235-4AD0-A454-0ABE6696B7FC}" type="pres">
      <dgm:prSet presAssocID="{B17DD469-D5CA-4DFF-9BEE-6D31B678BCC7}" presName="parentText" presStyleLbl="align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2D334-9223-4243-AE2B-459B3F2453DD}" type="pres">
      <dgm:prSet presAssocID="{B17DD469-D5CA-4DFF-9BEE-6D31B678BCC7}" presName="descendantText" presStyleLbl="alignAcc1" presStyleIdx="9" presStyleCnt="10" custScaleX="99392" custScaleY="139200" custLinFactNeighborX="304" custLinFactNeighborY="3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E89FA5-AB5C-427E-907C-4283004DD642}" type="presOf" srcId="{8D9AF621-6444-4B6A-AB2F-B4660C88A102}" destId="{EE243CF3-7E7B-47CD-9A60-2AC04B5862FE}" srcOrd="0" destOrd="1" presId="urn:microsoft.com/office/officeart/2005/8/layout/chevron2"/>
    <dgm:cxn modelId="{35F0CC1B-142A-4BF8-8F3F-CF873F6B6627}" srcId="{3E1BD3E8-10ED-4CC7-91F2-ED4541853CDF}" destId="{AD230E14-FCFE-4EEC-8C0C-024762CF1143}" srcOrd="0" destOrd="0" parTransId="{FDB29A7B-F993-4DB7-9117-314C005009A4}" sibTransId="{42D656D2-0555-4F95-ADF6-B4013BC3F634}"/>
    <dgm:cxn modelId="{0EC6995B-69D2-41B2-8A44-C2AE50671E15}" srcId="{DBE19888-2CA1-4D90-973A-2630FCE33657}" destId="{1DC564BC-2E8E-490B-B0A6-DC2345FF7C94}" srcOrd="2" destOrd="0" parTransId="{B2303BA5-E1E6-4239-B218-A7D34306D5B4}" sibTransId="{9838DAFC-D4A7-41E1-B299-C7509B9F4303}"/>
    <dgm:cxn modelId="{02B1E5ED-FC12-435C-86C2-E93D9FF4D9A3}" type="presOf" srcId="{4D89700E-35A8-42B7-952D-FC9A69D8000D}" destId="{EE243CF3-7E7B-47CD-9A60-2AC04B5862FE}" srcOrd="0" destOrd="0" presId="urn:microsoft.com/office/officeart/2005/8/layout/chevron2"/>
    <dgm:cxn modelId="{CC6AA74F-B458-4331-A470-396B763F8EFA}" type="presOf" srcId="{254E5893-CFA8-4D62-89C6-9E7A5D7CDD43}" destId="{2348AEB4-63BB-41CA-83CB-A0D7602894D2}" srcOrd="0" destOrd="0" presId="urn:microsoft.com/office/officeart/2005/8/layout/chevron2"/>
    <dgm:cxn modelId="{1806BA45-E405-49FC-9DD0-E5A4A57F5468}" type="presOf" srcId="{6932017C-C062-42A2-BAE7-775BC2D6D725}" destId="{4CBAF5F4-1CC0-41DE-9C30-A4C307CF3F25}" srcOrd="0" destOrd="4" presId="urn:microsoft.com/office/officeart/2005/8/layout/chevron2"/>
    <dgm:cxn modelId="{A9ABC1C1-C1C5-4519-B345-E52B41F74418}" srcId="{B17DD469-D5CA-4DFF-9BEE-6D31B678BCC7}" destId="{16F45508-5E4A-4D68-8897-3322A962049F}" srcOrd="1" destOrd="0" parTransId="{7D4FB1E8-D47C-4F4C-99B7-10F6F22B1817}" sibTransId="{F924B91A-CD8A-4FED-AD9D-861C038DF725}"/>
    <dgm:cxn modelId="{96306E14-C8AC-432A-AE6B-D88B2204367C}" type="presOf" srcId="{EBDC33A2-A7CD-43C5-B2BD-D20596777823}" destId="{1C5B722D-2D36-46CD-B827-DD4A7B764860}" srcOrd="0" destOrd="0" presId="urn:microsoft.com/office/officeart/2005/8/layout/chevron2"/>
    <dgm:cxn modelId="{71BEC130-2CA3-41DC-9189-DCE37374D30C}" type="presOf" srcId="{16F45508-5E4A-4D68-8897-3322A962049F}" destId="{CAE2D334-9223-4243-AE2B-459B3F2453DD}" srcOrd="0" destOrd="1" presId="urn:microsoft.com/office/officeart/2005/8/layout/chevron2"/>
    <dgm:cxn modelId="{FAF75325-F227-4C67-B071-84422E98E204}" type="presOf" srcId="{3FC8B3AC-9BAF-4813-B247-1C347E11B8FE}" destId="{4CBAF5F4-1CC0-41DE-9C30-A4C307CF3F25}" srcOrd="0" destOrd="2" presId="urn:microsoft.com/office/officeart/2005/8/layout/chevron2"/>
    <dgm:cxn modelId="{AF1050AF-BBC3-4074-BE9E-283AA6342B28}" type="presOf" srcId="{EE76EEB1-1968-4791-91A2-384FCDE81290}" destId="{4CBAF5F4-1CC0-41DE-9C30-A4C307CF3F25}" srcOrd="0" destOrd="5" presId="urn:microsoft.com/office/officeart/2005/8/layout/chevron2"/>
    <dgm:cxn modelId="{E90228AC-A64B-4D44-BB6A-5C4BE2530D34}" type="presOf" srcId="{4BE9B1C4-3BB7-4FE5-839B-CB40C604843C}" destId="{D5F76AD2-4EBA-43E7-97E2-90B40E85787A}" srcOrd="0" destOrd="0" presId="urn:microsoft.com/office/officeart/2005/8/layout/chevron2"/>
    <dgm:cxn modelId="{879498E6-AA6D-4C53-89C6-92EE14AD2F49}" type="presOf" srcId="{19C5C816-B2F9-4CF0-976A-06B57961786A}" destId="{6ADA8ADC-0C95-4458-9FBA-AE31F639FDF3}" srcOrd="0" destOrd="0" presId="urn:microsoft.com/office/officeart/2005/8/layout/chevron2"/>
    <dgm:cxn modelId="{F5FA1A5C-12E1-42E2-95FC-6EFA94457775}" type="presOf" srcId="{AD230E14-FCFE-4EEC-8C0C-024762CF1143}" destId="{4CBAF5F4-1CC0-41DE-9C30-A4C307CF3F25}" srcOrd="0" destOrd="0" presId="urn:microsoft.com/office/officeart/2005/8/layout/chevron2"/>
    <dgm:cxn modelId="{877C0F0A-2C69-4566-8413-085EECA2EF68}" srcId="{BD20D9C4-245B-4E97-8003-2B1B9EC53CD2}" destId="{19C5C816-B2F9-4CF0-976A-06B57961786A}" srcOrd="4" destOrd="0" parTransId="{3AD1C5D3-BA51-4610-8860-E974D62AD0E6}" sibTransId="{171D94DB-833D-41B3-A52D-133EB95E645B}"/>
    <dgm:cxn modelId="{BFE7EFD8-F73A-4830-A798-63F377689508}" srcId="{BD20D9C4-245B-4E97-8003-2B1B9EC53CD2}" destId="{44F89C7E-8E07-40B8-AE9E-627DD94FB75C}" srcOrd="8" destOrd="0" parTransId="{BA5FA044-E59B-4E8D-A5FD-38D25AA19B7B}" sibTransId="{0EAB8180-F66F-48A1-9544-9C9490D7150F}"/>
    <dgm:cxn modelId="{0D51E205-DAC1-4919-AC13-C50E4D0C677F}" type="presOf" srcId="{0245F5AD-AABC-4865-86D1-BE55193D2B19}" destId="{CEA6EF58-C9E8-454D-96D2-6A8CC08528DA}" srcOrd="0" destOrd="0" presId="urn:microsoft.com/office/officeart/2005/8/layout/chevron2"/>
    <dgm:cxn modelId="{EAEAE8DE-E51F-4A64-AF13-D6ED60359F66}" srcId="{BD20D9C4-245B-4E97-8003-2B1B9EC53CD2}" destId="{78590798-5ABF-4D2B-AEE3-1747D5F9FD2F}" srcOrd="5" destOrd="0" parTransId="{716E2D03-BAB7-4916-A40B-287D3194684F}" sibTransId="{CEF4EB29-F751-4C9E-8F6F-43642CF58281}"/>
    <dgm:cxn modelId="{BCB2C0FC-BDC3-4186-B6E4-5170FC5B571D}" type="presOf" srcId="{A652B559-B7E3-4FAF-B4FA-D2263C8A3E54}" destId="{4CBAF5F4-1CC0-41DE-9C30-A4C307CF3F25}" srcOrd="0" destOrd="3" presId="urn:microsoft.com/office/officeart/2005/8/layout/chevron2"/>
    <dgm:cxn modelId="{ABA8981D-A7C7-4581-B5E7-BA9F7E11B50A}" type="presOf" srcId="{805D8E97-9E13-4090-B2AC-3CCF6BD926E2}" destId="{4CBAF5F4-1CC0-41DE-9C30-A4C307CF3F25}" srcOrd="0" destOrd="1" presId="urn:microsoft.com/office/officeart/2005/8/layout/chevron2"/>
    <dgm:cxn modelId="{3DFB1EBF-0C76-4298-B051-9932A64831C2}" srcId="{9F43D03B-03B4-4D58-88DB-F50DF6D2080F}" destId="{854BF93D-7267-4565-B530-B7FCB17E9F2C}" srcOrd="0" destOrd="0" parTransId="{26FDCC3E-5EB2-4CAF-BC41-DCA39C396C29}" sibTransId="{EE1F291F-DF05-434E-8562-C5478A3FE82E}"/>
    <dgm:cxn modelId="{60160705-5EE1-4F36-BB02-FF45A3D4BBB8}" type="presOf" srcId="{78590798-5ABF-4D2B-AEE3-1747D5F9FD2F}" destId="{5DED2E16-6919-4CB6-8530-F0C997F5B1BE}" srcOrd="0" destOrd="0" presId="urn:microsoft.com/office/officeart/2005/8/layout/chevron2"/>
    <dgm:cxn modelId="{A5477FDA-8C1B-419E-A1AA-612DA104BFE3}" type="presOf" srcId="{0231E5DC-A450-4436-94DC-52D7E3EE5087}" destId="{C5C36017-FFAB-494D-8539-E03DD9729D9E}" srcOrd="0" destOrd="0" presId="urn:microsoft.com/office/officeart/2005/8/layout/chevron2"/>
    <dgm:cxn modelId="{31E5CD52-7916-4BCF-B759-82852DC59AE4}" srcId="{BD20D9C4-245B-4E97-8003-2B1B9EC53CD2}" destId="{0245F5AD-AABC-4865-86D1-BE55193D2B19}" srcOrd="6" destOrd="0" parTransId="{C541F0C3-2B72-494E-B9C0-A019FA41FB39}" sibTransId="{AB8600D2-925D-4E34-8717-D77DEA39DDCB}"/>
    <dgm:cxn modelId="{0C7A090A-88AD-4F7B-8DE3-4AEFC81F7283}" srcId="{BD20D9C4-245B-4E97-8003-2B1B9EC53CD2}" destId="{9F43D03B-03B4-4D58-88DB-F50DF6D2080F}" srcOrd="0" destOrd="0" parTransId="{5782B5C4-4F2C-4D24-ABBD-D9AC7AD5021D}" sibTransId="{4EE968FF-C67F-4C12-BC39-E1407F17EB14}"/>
    <dgm:cxn modelId="{9820C98B-5524-4BFA-8AD7-FD31535DFF4D}" type="presOf" srcId="{3DCBEE85-7814-42F0-828A-AC95EB87A02D}" destId="{CAE2D334-9223-4243-AE2B-459B3F2453DD}" srcOrd="0" destOrd="0" presId="urn:microsoft.com/office/officeart/2005/8/layout/chevron2"/>
    <dgm:cxn modelId="{E7CB1853-44A8-4166-96C2-7245BE39DCF8}" srcId="{BD20D9C4-245B-4E97-8003-2B1B9EC53CD2}" destId="{EBDC33A2-A7CD-43C5-B2BD-D20596777823}" srcOrd="1" destOrd="0" parTransId="{0E454AD0-833F-4035-AB74-5DB94C15E030}" sibTransId="{41CFA35B-AE81-48F2-9107-5FEA3B7B860A}"/>
    <dgm:cxn modelId="{D318FEDA-C035-4111-B684-D21089E000B5}" type="presOf" srcId="{DBE19888-2CA1-4D90-973A-2630FCE33657}" destId="{CAD2498B-515A-4602-B236-88A6B0C7DA09}" srcOrd="0" destOrd="0" presId="urn:microsoft.com/office/officeart/2005/8/layout/chevron2"/>
    <dgm:cxn modelId="{28B4CC21-6754-40A0-954A-3F5DA77FD954}" srcId="{BD20D9C4-245B-4E97-8003-2B1B9EC53CD2}" destId="{3E1BD3E8-10ED-4CC7-91F2-ED4541853CDF}" srcOrd="2" destOrd="0" parTransId="{C6AE25C3-C92C-4A32-8913-D075A270F361}" sibTransId="{AB585969-164D-40DF-9711-67E664D75330}"/>
    <dgm:cxn modelId="{CBD4EFF7-A3BE-48D9-A71A-B9FF5F74C6DD}" srcId="{DBE19888-2CA1-4D90-973A-2630FCE33657}" destId="{4D89700E-35A8-42B7-952D-FC9A69D8000D}" srcOrd="0" destOrd="0" parTransId="{0369E36D-5B21-4559-9E5C-CECCEF349227}" sibTransId="{18DEB6A3-F308-45C8-B3C6-F315A18AF561}"/>
    <dgm:cxn modelId="{D39B5438-0139-4E40-A1EB-4282E9406502}" type="presOf" srcId="{3E2FBB1D-EB0F-4118-9543-2C95C468C87A}" destId="{B2A60D6C-164F-49B7-8D5D-B68B2379FC22}" srcOrd="0" destOrd="0" presId="urn:microsoft.com/office/officeart/2005/8/layout/chevron2"/>
    <dgm:cxn modelId="{EBA96AC1-5E70-40CE-ABF8-9FEAD0F39C5A}" type="presOf" srcId="{695D105E-BA3F-4A04-8A8B-8096FFB27AE4}" destId="{44FCC0C8-817E-49F0-A042-EB30E306E88B}" srcOrd="0" destOrd="0" presId="urn:microsoft.com/office/officeart/2005/8/layout/chevron2"/>
    <dgm:cxn modelId="{CAA2C6DA-B92F-4F79-93F2-9B1F1C66F2D1}" type="presOf" srcId="{44F89C7E-8E07-40B8-AE9E-627DD94FB75C}" destId="{C2401536-5E5E-4FFB-85F4-9571ED8AF87B}" srcOrd="0" destOrd="0" presId="urn:microsoft.com/office/officeart/2005/8/layout/chevron2"/>
    <dgm:cxn modelId="{FA556025-303B-4778-8CBA-09E494159C87}" srcId="{BD20D9C4-245B-4E97-8003-2B1B9EC53CD2}" destId="{B17DD469-D5CA-4DFF-9BEE-6D31B678BCC7}" srcOrd="9" destOrd="0" parTransId="{0BFD3B61-3964-4FF9-9DFC-03D9E5593F1F}" sibTransId="{00DA78A9-E3DD-45BD-AC7C-DC91FF6A896A}"/>
    <dgm:cxn modelId="{9DDB1EE8-B997-4323-B680-DA692B6CA664}" type="presOf" srcId="{D112600B-E7E4-4A35-B90C-0868432BD91E}" destId="{E8B6ACBF-530E-414D-B305-65686CA86686}" srcOrd="0" destOrd="0" presId="urn:microsoft.com/office/officeart/2005/8/layout/chevron2"/>
    <dgm:cxn modelId="{452BDDCC-DED0-4CA1-9E29-C6BD4E1ADA6C}" type="presOf" srcId="{854BF93D-7267-4565-B530-B7FCB17E9F2C}" destId="{F071A6EC-7FC2-4561-9F02-274806A946CD}" srcOrd="0" destOrd="0" presId="urn:microsoft.com/office/officeart/2005/8/layout/chevron2"/>
    <dgm:cxn modelId="{FD1EE3E3-C8C8-46B9-BC1D-50BC3CCA34E3}" type="presOf" srcId="{B17DD469-D5CA-4DFF-9BEE-6D31B678BCC7}" destId="{D9D6BE52-D235-4AD0-A454-0ABE6696B7FC}" srcOrd="0" destOrd="0" presId="urn:microsoft.com/office/officeart/2005/8/layout/chevron2"/>
    <dgm:cxn modelId="{E043E2EB-A708-4CD4-8745-AF6F80D6D94A}" type="presOf" srcId="{B1EEDED2-297F-4F06-B207-D8793006B111}" destId="{959E1A42-C1FE-440A-841B-A0AFBAC0529A}" srcOrd="0" destOrd="0" presId="urn:microsoft.com/office/officeart/2005/8/layout/chevron2"/>
    <dgm:cxn modelId="{28880B38-E2CE-4BBA-AC0C-F7566C174838}" type="presOf" srcId="{BD20D9C4-245B-4E97-8003-2B1B9EC53CD2}" destId="{9A8A579E-993E-426C-9CB5-000F5D0FEF26}" srcOrd="0" destOrd="0" presId="urn:microsoft.com/office/officeart/2005/8/layout/chevron2"/>
    <dgm:cxn modelId="{DD134B0B-DB39-43E2-A77E-99A47AF9C3C3}" srcId="{EBDC33A2-A7CD-43C5-B2BD-D20596777823}" destId="{B1EEDED2-297F-4F06-B207-D8793006B111}" srcOrd="0" destOrd="0" parTransId="{23B038B5-8D50-4AE2-B532-3A579922BCBD}" sibTransId="{0566668B-F1C7-43B7-9A83-F97F42DC480E}"/>
    <dgm:cxn modelId="{1AF0EA31-002F-4BCA-A846-DF355336C453}" srcId="{3E1BD3E8-10ED-4CC7-91F2-ED4541853CDF}" destId="{805D8E97-9E13-4090-B2AC-3CCF6BD926E2}" srcOrd="1" destOrd="0" parTransId="{B4717E3F-69A8-4395-AC37-8580AEB06A2F}" sibTransId="{8C2C1AD8-57DA-489D-BF43-876578BA3ADF}"/>
    <dgm:cxn modelId="{E308FBFD-825A-4B90-BABD-C6E041F87EF3}" srcId="{BD20D9C4-245B-4E97-8003-2B1B9EC53CD2}" destId="{3E2FBB1D-EB0F-4118-9543-2C95C468C87A}" srcOrd="7" destOrd="0" parTransId="{664C28F9-BE12-4D23-A557-C7D44CBC9039}" sibTransId="{8CE100BE-F55D-4DDC-8F65-F2A8C24F76B9}"/>
    <dgm:cxn modelId="{D7FB4E7C-82EA-4C55-83C0-BF3E9D3F4ED8}" type="presOf" srcId="{3E1BD3E8-10ED-4CC7-91F2-ED4541853CDF}" destId="{B8A148A6-1762-4905-A0A8-02B22F61A299}" srcOrd="0" destOrd="0" presId="urn:microsoft.com/office/officeart/2005/8/layout/chevron2"/>
    <dgm:cxn modelId="{9728E735-4A94-4070-8123-E5E325BDAFFF}" srcId="{19C5C816-B2F9-4CF0-976A-06B57961786A}" destId="{7433E7A0-C6F9-4B61-9792-58C05EDF8B9C}" srcOrd="1" destOrd="0" parTransId="{1E40D4A4-16F3-4254-ABAA-24EA70FAB345}" sibTransId="{443F8E91-E07B-4117-A86B-0B61B6CE163F}"/>
    <dgm:cxn modelId="{3A8FE7B0-AF10-47ED-9169-BB5D8D6599DE}" type="presOf" srcId="{CB70883C-7DF9-48F8-BB1A-64F8820920F0}" destId="{44FCC0C8-817E-49F0-A042-EB30E306E88B}" srcOrd="0" destOrd="2" presId="urn:microsoft.com/office/officeart/2005/8/layout/chevron2"/>
    <dgm:cxn modelId="{1FE3A85F-9438-483C-9CF0-E7A63CFBD225}" srcId="{3E2FBB1D-EB0F-4118-9543-2C95C468C87A}" destId="{254E5893-CFA8-4D62-89C6-9E7A5D7CDD43}" srcOrd="0" destOrd="0" parTransId="{209EB879-265F-49B5-932E-E47CC3B41661}" sibTransId="{CCA87501-9E45-44AF-B8E2-FADFE6CDB9C0}"/>
    <dgm:cxn modelId="{BD157851-5FBD-4897-AC66-8EEB8D5FBACF}" srcId="{0245F5AD-AABC-4865-86D1-BE55193D2B19}" destId="{4BE9B1C4-3BB7-4FE5-839B-CB40C604843C}" srcOrd="0" destOrd="0" parTransId="{1A5AD26A-3673-4A03-B103-D80AFFBDAF33}" sibTransId="{38E99427-D12A-4929-92A7-68F5B90EA938}"/>
    <dgm:cxn modelId="{0411E5AE-2009-4076-85DA-622FA3B85117}" srcId="{3E1BD3E8-10ED-4CC7-91F2-ED4541853CDF}" destId="{3FC8B3AC-9BAF-4813-B247-1C347E11B8FE}" srcOrd="2" destOrd="0" parTransId="{1AB37A2C-A5D4-4E47-9BD1-4C91F7006CF6}" sibTransId="{273239C6-6976-4008-B01C-BF2DC8403831}"/>
    <dgm:cxn modelId="{6B651F9A-E35F-4DDA-A17A-DFAED85123A8}" srcId="{19C5C816-B2F9-4CF0-976A-06B57961786A}" destId="{CB70883C-7DF9-48F8-BB1A-64F8820920F0}" srcOrd="2" destOrd="0" parTransId="{738BA19F-B16E-4EFC-B8B8-00EDC61E09FD}" sibTransId="{7536C808-7284-484A-8AF7-45B7BAC13CF2}"/>
    <dgm:cxn modelId="{FC9FDFB8-BD2D-4B85-A1BF-EC1B8D43028F}" type="presOf" srcId="{1DC564BC-2E8E-490B-B0A6-DC2345FF7C94}" destId="{EE243CF3-7E7B-47CD-9A60-2AC04B5862FE}" srcOrd="0" destOrd="2" presId="urn:microsoft.com/office/officeart/2005/8/layout/chevron2"/>
    <dgm:cxn modelId="{AEEA1812-0F1F-4F81-8C25-537E8EC63E97}" srcId="{78590798-5ABF-4D2B-AEE3-1747D5F9FD2F}" destId="{0231E5DC-A450-4436-94DC-52D7E3EE5087}" srcOrd="0" destOrd="0" parTransId="{2228DA65-05AE-4775-BC00-3B8742CC103C}" sibTransId="{1EC1EAFD-E10E-4FE3-A9AD-1C255FB91C99}"/>
    <dgm:cxn modelId="{6EC94AE1-25E1-46DB-AF7F-743A33D74905}" type="presOf" srcId="{9F43D03B-03B4-4D58-88DB-F50DF6D2080F}" destId="{49BED59D-7BC1-4A42-A15F-736E236D849A}" srcOrd="0" destOrd="0" presId="urn:microsoft.com/office/officeart/2005/8/layout/chevron2"/>
    <dgm:cxn modelId="{C9387378-5F0E-4486-82D5-C0047DC638E5}" srcId="{3E1BD3E8-10ED-4CC7-91F2-ED4541853CDF}" destId="{EE76EEB1-1968-4791-91A2-384FCDE81290}" srcOrd="5" destOrd="0" parTransId="{424850BC-0493-4AE3-8514-3F29946D374F}" sibTransId="{DFA4A741-79BB-4AD0-B0C8-9D09E45596E4}"/>
    <dgm:cxn modelId="{E4A7025C-CE2E-4EA2-A211-38D0CA089BB6}" srcId="{3E1BD3E8-10ED-4CC7-91F2-ED4541853CDF}" destId="{6932017C-C062-42A2-BAE7-775BC2D6D725}" srcOrd="4" destOrd="0" parTransId="{7A13B258-6DA2-40B0-8411-0616BCF16FDF}" sibTransId="{F86F1A0B-100A-431F-8668-F04F8AAA46E9}"/>
    <dgm:cxn modelId="{0DB3BCDF-BF88-40F5-951A-CF07D3333943}" srcId="{DBE19888-2CA1-4D90-973A-2630FCE33657}" destId="{8D9AF621-6444-4B6A-AB2F-B4660C88A102}" srcOrd="1" destOrd="0" parTransId="{AFA1AE2B-931F-4727-9BFC-FBD425FA82AE}" sibTransId="{FE607D0A-4CB9-43E5-BD31-7243AADD085C}"/>
    <dgm:cxn modelId="{6EC93792-FE14-4972-937E-E0C6F3F55BDB}" srcId="{78590798-5ABF-4D2B-AEE3-1747D5F9FD2F}" destId="{BC334A21-93A3-4C19-9D88-8F50541EC9B3}" srcOrd="1" destOrd="0" parTransId="{14246DC9-5071-4C52-8EA2-808AF4307C07}" sibTransId="{D9D9741A-9D0F-4AA4-83BB-8BE5DBBCE660}"/>
    <dgm:cxn modelId="{44E2D6A7-8E4A-4D33-A380-E68FC23C2008}" srcId="{BD20D9C4-245B-4E97-8003-2B1B9EC53CD2}" destId="{DBE19888-2CA1-4D90-973A-2630FCE33657}" srcOrd="3" destOrd="0" parTransId="{27949D80-5A7A-4051-96D0-3FA5F1252359}" sibTransId="{CFFD86EB-C6C1-45A9-BCD8-4E77AA2F45D8}"/>
    <dgm:cxn modelId="{F9F5C28C-B987-4AA7-B61C-FC04A3138A47}" type="presOf" srcId="{7433E7A0-C6F9-4B61-9792-58C05EDF8B9C}" destId="{44FCC0C8-817E-49F0-A042-EB30E306E88B}" srcOrd="0" destOrd="1" presId="urn:microsoft.com/office/officeart/2005/8/layout/chevron2"/>
    <dgm:cxn modelId="{64D8591B-740A-4E5D-9EF6-88032986644B}" srcId="{B17DD469-D5CA-4DFF-9BEE-6D31B678BCC7}" destId="{3DCBEE85-7814-42F0-828A-AC95EB87A02D}" srcOrd="0" destOrd="0" parTransId="{CA0FA429-591D-4850-B25B-A36A9BB7490F}" sibTransId="{86253C33-44A3-4A92-851D-7B3B6905E209}"/>
    <dgm:cxn modelId="{B2561E96-3357-4E1F-B996-3CDEDFE654C0}" srcId="{44F89C7E-8E07-40B8-AE9E-627DD94FB75C}" destId="{D112600B-E7E4-4A35-B90C-0868432BD91E}" srcOrd="0" destOrd="0" parTransId="{B9E58D95-6571-4D44-9165-8F23D07285E3}" sibTransId="{6D889E2A-F736-4BAD-BE29-7041664D5342}"/>
    <dgm:cxn modelId="{A7E2FDB5-8FC7-4076-A1AB-AE3671D8486A}" srcId="{3E1BD3E8-10ED-4CC7-91F2-ED4541853CDF}" destId="{A652B559-B7E3-4FAF-B4FA-D2263C8A3E54}" srcOrd="3" destOrd="0" parTransId="{185C19E6-81C6-4DF1-83C6-EE713E916918}" sibTransId="{E8325336-C1FC-4B5A-B166-1636F5B0B65C}"/>
    <dgm:cxn modelId="{1F926E72-F30E-4E6E-A4A8-E3482C41E2D6}" srcId="{19C5C816-B2F9-4CF0-976A-06B57961786A}" destId="{695D105E-BA3F-4A04-8A8B-8096FFB27AE4}" srcOrd="0" destOrd="0" parTransId="{1CCA08C7-B600-4208-8411-53F4ADDB231A}" sibTransId="{157D4EDF-1F4C-4757-B1BD-77F4DF3695AF}"/>
    <dgm:cxn modelId="{724F236C-2EB7-4DB0-A66A-843B02E858ED}" type="presOf" srcId="{BC334A21-93A3-4C19-9D88-8F50541EC9B3}" destId="{C5C36017-FFAB-494D-8539-E03DD9729D9E}" srcOrd="0" destOrd="1" presId="urn:microsoft.com/office/officeart/2005/8/layout/chevron2"/>
    <dgm:cxn modelId="{F41A01F4-819A-4870-9E26-45D46BF3ED2A}" type="presParOf" srcId="{9A8A579E-993E-426C-9CB5-000F5D0FEF26}" destId="{4E6EAF67-2817-4B15-90B6-A99C7C9CF422}" srcOrd="0" destOrd="0" presId="urn:microsoft.com/office/officeart/2005/8/layout/chevron2"/>
    <dgm:cxn modelId="{6E471C89-AA37-42DA-BEA1-D5568E9780FF}" type="presParOf" srcId="{4E6EAF67-2817-4B15-90B6-A99C7C9CF422}" destId="{49BED59D-7BC1-4A42-A15F-736E236D849A}" srcOrd="0" destOrd="0" presId="urn:microsoft.com/office/officeart/2005/8/layout/chevron2"/>
    <dgm:cxn modelId="{2A16ED12-4814-46E0-BA0C-E7F4D71D1869}" type="presParOf" srcId="{4E6EAF67-2817-4B15-90B6-A99C7C9CF422}" destId="{F071A6EC-7FC2-4561-9F02-274806A946CD}" srcOrd="1" destOrd="0" presId="urn:microsoft.com/office/officeart/2005/8/layout/chevron2"/>
    <dgm:cxn modelId="{94C1754F-821A-4401-BB04-3F3D555614C5}" type="presParOf" srcId="{9A8A579E-993E-426C-9CB5-000F5D0FEF26}" destId="{8C9B0643-F079-481C-9998-C3C57DE851BA}" srcOrd="1" destOrd="0" presId="urn:microsoft.com/office/officeart/2005/8/layout/chevron2"/>
    <dgm:cxn modelId="{A443F810-BF8E-44A2-ACE7-340A2596845E}" type="presParOf" srcId="{9A8A579E-993E-426C-9CB5-000F5D0FEF26}" destId="{707FC1A0-6DA7-4DED-B325-D81ECF13DADE}" srcOrd="2" destOrd="0" presId="urn:microsoft.com/office/officeart/2005/8/layout/chevron2"/>
    <dgm:cxn modelId="{FFFCCBE9-66E5-4063-B4A6-78090E321DF4}" type="presParOf" srcId="{707FC1A0-6DA7-4DED-B325-D81ECF13DADE}" destId="{1C5B722D-2D36-46CD-B827-DD4A7B764860}" srcOrd="0" destOrd="0" presId="urn:microsoft.com/office/officeart/2005/8/layout/chevron2"/>
    <dgm:cxn modelId="{8F90AD2C-82A5-4244-AA7D-5D6E5C29AD86}" type="presParOf" srcId="{707FC1A0-6DA7-4DED-B325-D81ECF13DADE}" destId="{959E1A42-C1FE-440A-841B-A0AFBAC0529A}" srcOrd="1" destOrd="0" presId="urn:microsoft.com/office/officeart/2005/8/layout/chevron2"/>
    <dgm:cxn modelId="{8A6423C3-5F1F-4425-98A6-235B953D4CC7}" type="presParOf" srcId="{9A8A579E-993E-426C-9CB5-000F5D0FEF26}" destId="{2A6CB6B6-B071-441D-AD6A-6F865F60F6E9}" srcOrd="3" destOrd="0" presId="urn:microsoft.com/office/officeart/2005/8/layout/chevron2"/>
    <dgm:cxn modelId="{6B52DDBD-CE3A-4A13-8B5A-9A22F81787A3}" type="presParOf" srcId="{9A8A579E-993E-426C-9CB5-000F5D0FEF26}" destId="{F5BDC640-F293-4BF2-9D87-1568EF0E332B}" srcOrd="4" destOrd="0" presId="urn:microsoft.com/office/officeart/2005/8/layout/chevron2"/>
    <dgm:cxn modelId="{DE5163D6-DF1B-4C26-A0BD-A18C515950FC}" type="presParOf" srcId="{F5BDC640-F293-4BF2-9D87-1568EF0E332B}" destId="{B8A148A6-1762-4905-A0A8-02B22F61A299}" srcOrd="0" destOrd="0" presId="urn:microsoft.com/office/officeart/2005/8/layout/chevron2"/>
    <dgm:cxn modelId="{F22AA7DF-2D2B-45A0-B095-1915A738BBCA}" type="presParOf" srcId="{F5BDC640-F293-4BF2-9D87-1568EF0E332B}" destId="{4CBAF5F4-1CC0-41DE-9C30-A4C307CF3F25}" srcOrd="1" destOrd="0" presId="urn:microsoft.com/office/officeart/2005/8/layout/chevron2"/>
    <dgm:cxn modelId="{AFE00BAC-40B9-4A81-8DEA-190C1BF636F5}" type="presParOf" srcId="{9A8A579E-993E-426C-9CB5-000F5D0FEF26}" destId="{C7BC0B38-4E5C-43EA-A5EA-7FC0FC5FB02F}" srcOrd="5" destOrd="0" presId="urn:microsoft.com/office/officeart/2005/8/layout/chevron2"/>
    <dgm:cxn modelId="{1DC30F41-CC1D-42C2-9F93-604C33CC7502}" type="presParOf" srcId="{9A8A579E-993E-426C-9CB5-000F5D0FEF26}" destId="{DCDAD6A3-F0A4-4B5C-8F59-E1B38EE7C05C}" srcOrd="6" destOrd="0" presId="urn:microsoft.com/office/officeart/2005/8/layout/chevron2"/>
    <dgm:cxn modelId="{B61959EE-61DF-4639-880A-E0B9E1E31905}" type="presParOf" srcId="{DCDAD6A3-F0A4-4B5C-8F59-E1B38EE7C05C}" destId="{CAD2498B-515A-4602-B236-88A6B0C7DA09}" srcOrd="0" destOrd="0" presId="urn:microsoft.com/office/officeart/2005/8/layout/chevron2"/>
    <dgm:cxn modelId="{18213433-CBA3-4171-A5E3-7878B792C658}" type="presParOf" srcId="{DCDAD6A3-F0A4-4B5C-8F59-E1B38EE7C05C}" destId="{EE243CF3-7E7B-47CD-9A60-2AC04B5862FE}" srcOrd="1" destOrd="0" presId="urn:microsoft.com/office/officeart/2005/8/layout/chevron2"/>
    <dgm:cxn modelId="{67AED718-EC2C-459E-B80E-AED8B400CD03}" type="presParOf" srcId="{9A8A579E-993E-426C-9CB5-000F5D0FEF26}" destId="{76683E9A-B3B5-4606-8506-8D8F98C29686}" srcOrd="7" destOrd="0" presId="urn:microsoft.com/office/officeart/2005/8/layout/chevron2"/>
    <dgm:cxn modelId="{0E68CE04-C8AD-4FF4-8C1A-29789A56C428}" type="presParOf" srcId="{9A8A579E-993E-426C-9CB5-000F5D0FEF26}" destId="{AFEBE2E7-5B58-43A0-9708-0B4A4AE1F4A9}" srcOrd="8" destOrd="0" presId="urn:microsoft.com/office/officeart/2005/8/layout/chevron2"/>
    <dgm:cxn modelId="{829C130E-6B0E-4A9A-9B46-B47FF5875AE4}" type="presParOf" srcId="{AFEBE2E7-5B58-43A0-9708-0B4A4AE1F4A9}" destId="{6ADA8ADC-0C95-4458-9FBA-AE31F639FDF3}" srcOrd="0" destOrd="0" presId="urn:microsoft.com/office/officeart/2005/8/layout/chevron2"/>
    <dgm:cxn modelId="{2F6D8755-9F9E-4F03-A481-8BF05B8FACF6}" type="presParOf" srcId="{AFEBE2E7-5B58-43A0-9708-0B4A4AE1F4A9}" destId="{44FCC0C8-817E-49F0-A042-EB30E306E88B}" srcOrd="1" destOrd="0" presId="urn:microsoft.com/office/officeart/2005/8/layout/chevron2"/>
    <dgm:cxn modelId="{3038420B-C4D9-4BE1-9360-06FF8F3B1E67}" type="presParOf" srcId="{9A8A579E-993E-426C-9CB5-000F5D0FEF26}" destId="{31327354-3A25-4907-B135-28A7455BF891}" srcOrd="9" destOrd="0" presId="urn:microsoft.com/office/officeart/2005/8/layout/chevron2"/>
    <dgm:cxn modelId="{E4EEEBDB-28DE-49CC-86D4-45F2E6CDAEFE}" type="presParOf" srcId="{9A8A579E-993E-426C-9CB5-000F5D0FEF26}" destId="{11270944-EA1E-4C73-8F46-6FD7038EC24A}" srcOrd="10" destOrd="0" presId="urn:microsoft.com/office/officeart/2005/8/layout/chevron2"/>
    <dgm:cxn modelId="{4F77331C-90E5-42BB-ADF4-3B7D15B18E1E}" type="presParOf" srcId="{11270944-EA1E-4C73-8F46-6FD7038EC24A}" destId="{5DED2E16-6919-4CB6-8530-F0C997F5B1BE}" srcOrd="0" destOrd="0" presId="urn:microsoft.com/office/officeart/2005/8/layout/chevron2"/>
    <dgm:cxn modelId="{3C1E43E5-D95D-468A-B912-7AD633F462C2}" type="presParOf" srcId="{11270944-EA1E-4C73-8F46-6FD7038EC24A}" destId="{C5C36017-FFAB-494D-8539-E03DD9729D9E}" srcOrd="1" destOrd="0" presId="urn:microsoft.com/office/officeart/2005/8/layout/chevron2"/>
    <dgm:cxn modelId="{D527B234-0973-4DE3-A21E-06D6F32C2D84}" type="presParOf" srcId="{9A8A579E-993E-426C-9CB5-000F5D0FEF26}" destId="{A11AA7CF-CD59-449B-829C-3EF81F8B12E0}" srcOrd="11" destOrd="0" presId="urn:microsoft.com/office/officeart/2005/8/layout/chevron2"/>
    <dgm:cxn modelId="{043BF6AA-DFC9-4C6A-9335-61574C795349}" type="presParOf" srcId="{9A8A579E-993E-426C-9CB5-000F5D0FEF26}" destId="{F30D1448-9270-42F2-97AA-ED03D0D58030}" srcOrd="12" destOrd="0" presId="urn:microsoft.com/office/officeart/2005/8/layout/chevron2"/>
    <dgm:cxn modelId="{2FFBCC8C-3C94-43B1-B881-148BC7014D32}" type="presParOf" srcId="{F30D1448-9270-42F2-97AA-ED03D0D58030}" destId="{CEA6EF58-C9E8-454D-96D2-6A8CC08528DA}" srcOrd="0" destOrd="0" presId="urn:microsoft.com/office/officeart/2005/8/layout/chevron2"/>
    <dgm:cxn modelId="{2C49D257-D5B8-48F5-B3A2-926641A0BCCC}" type="presParOf" srcId="{F30D1448-9270-42F2-97AA-ED03D0D58030}" destId="{D5F76AD2-4EBA-43E7-97E2-90B40E85787A}" srcOrd="1" destOrd="0" presId="urn:microsoft.com/office/officeart/2005/8/layout/chevron2"/>
    <dgm:cxn modelId="{8E303332-E897-47AB-B41E-C98A89630843}" type="presParOf" srcId="{9A8A579E-993E-426C-9CB5-000F5D0FEF26}" destId="{F3AE3AE0-31B4-461D-B678-63A5F80E42BD}" srcOrd="13" destOrd="0" presId="urn:microsoft.com/office/officeart/2005/8/layout/chevron2"/>
    <dgm:cxn modelId="{0F0D0CE8-8C68-486A-9CC8-78003DDB90DB}" type="presParOf" srcId="{9A8A579E-993E-426C-9CB5-000F5D0FEF26}" destId="{FDEDC950-3156-44D2-BF95-253A54D5F145}" srcOrd="14" destOrd="0" presId="urn:microsoft.com/office/officeart/2005/8/layout/chevron2"/>
    <dgm:cxn modelId="{E726F06F-27AF-446C-BEB8-2B850AC03162}" type="presParOf" srcId="{FDEDC950-3156-44D2-BF95-253A54D5F145}" destId="{B2A60D6C-164F-49B7-8D5D-B68B2379FC22}" srcOrd="0" destOrd="0" presId="urn:microsoft.com/office/officeart/2005/8/layout/chevron2"/>
    <dgm:cxn modelId="{BF20D46F-32D9-4DC0-82A1-6CCDA27B0900}" type="presParOf" srcId="{FDEDC950-3156-44D2-BF95-253A54D5F145}" destId="{2348AEB4-63BB-41CA-83CB-A0D7602894D2}" srcOrd="1" destOrd="0" presId="urn:microsoft.com/office/officeart/2005/8/layout/chevron2"/>
    <dgm:cxn modelId="{8E88692D-B321-42FB-93BA-01D026F6AD5C}" type="presParOf" srcId="{9A8A579E-993E-426C-9CB5-000F5D0FEF26}" destId="{344EDE61-D34C-4F87-A001-F0D16D214D76}" srcOrd="15" destOrd="0" presId="urn:microsoft.com/office/officeart/2005/8/layout/chevron2"/>
    <dgm:cxn modelId="{B7116564-485E-457B-9948-6E1E1B3B18C8}" type="presParOf" srcId="{9A8A579E-993E-426C-9CB5-000F5D0FEF26}" destId="{4B9FD3C6-8BD8-4B39-930F-C8F86C2C4253}" srcOrd="16" destOrd="0" presId="urn:microsoft.com/office/officeart/2005/8/layout/chevron2"/>
    <dgm:cxn modelId="{245237AB-9163-43F5-B9D7-1C821D4C4019}" type="presParOf" srcId="{4B9FD3C6-8BD8-4B39-930F-C8F86C2C4253}" destId="{C2401536-5E5E-4FFB-85F4-9571ED8AF87B}" srcOrd="0" destOrd="0" presId="urn:microsoft.com/office/officeart/2005/8/layout/chevron2"/>
    <dgm:cxn modelId="{90251CF8-9607-40AD-830F-FB1F1E687104}" type="presParOf" srcId="{4B9FD3C6-8BD8-4B39-930F-C8F86C2C4253}" destId="{E8B6ACBF-530E-414D-B305-65686CA86686}" srcOrd="1" destOrd="0" presId="urn:microsoft.com/office/officeart/2005/8/layout/chevron2"/>
    <dgm:cxn modelId="{A95C3786-9D41-42D1-A7DC-A5643B0BE855}" type="presParOf" srcId="{9A8A579E-993E-426C-9CB5-000F5D0FEF26}" destId="{69653142-734A-4970-BDA1-2089643ABFA1}" srcOrd="17" destOrd="0" presId="urn:microsoft.com/office/officeart/2005/8/layout/chevron2"/>
    <dgm:cxn modelId="{076A7279-2CE8-48ED-8755-413320E81FBE}" type="presParOf" srcId="{9A8A579E-993E-426C-9CB5-000F5D0FEF26}" destId="{2C769E3B-3AAE-408A-AA38-1C7040E64348}" srcOrd="18" destOrd="0" presId="urn:microsoft.com/office/officeart/2005/8/layout/chevron2"/>
    <dgm:cxn modelId="{BEFA9F8A-1367-491C-8612-8100605F2E14}" type="presParOf" srcId="{2C769E3B-3AAE-408A-AA38-1C7040E64348}" destId="{D9D6BE52-D235-4AD0-A454-0ABE6696B7FC}" srcOrd="0" destOrd="0" presId="urn:microsoft.com/office/officeart/2005/8/layout/chevron2"/>
    <dgm:cxn modelId="{578D6EE4-472A-441E-A558-3CFE6FA9DCD9}" type="presParOf" srcId="{2C769E3B-3AAE-408A-AA38-1C7040E64348}" destId="{CAE2D334-9223-4243-AE2B-459B3F2453DD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266041-33E8-4916-83A8-6302AAE95481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</dgm:pt>
    <dgm:pt modelId="{6E19A4E0-BB20-4792-992F-AA5EA227EF13}">
      <dgm:prSet phldrT="[Текст]" custT="1"/>
      <dgm:spPr/>
      <dgm:t>
        <a:bodyPr/>
        <a:lstStyle/>
        <a:p>
          <a:r>
            <a:rPr lang="ru-RU" sz="1400" b="1" dirty="0"/>
            <a:t>органы местного самоуправления</a:t>
          </a:r>
        </a:p>
      </dgm:t>
    </dgm:pt>
    <dgm:pt modelId="{E237CACA-6327-4653-84AD-8350E2C9335A}" type="parTrans" cxnId="{A504883B-6AC4-4C8E-84ED-8BB5D86CDDB6}">
      <dgm:prSet/>
      <dgm:spPr/>
      <dgm:t>
        <a:bodyPr/>
        <a:lstStyle/>
        <a:p>
          <a:endParaRPr lang="ru-RU"/>
        </a:p>
      </dgm:t>
    </dgm:pt>
    <dgm:pt modelId="{C86394F2-6DC0-46CE-99BB-53FB1F09B4D2}" type="sibTrans" cxnId="{A504883B-6AC4-4C8E-84ED-8BB5D86CDDB6}">
      <dgm:prSet/>
      <dgm:spPr/>
      <dgm:t>
        <a:bodyPr/>
        <a:lstStyle/>
        <a:p>
          <a:endParaRPr lang="ru-RU"/>
        </a:p>
      </dgm:t>
    </dgm:pt>
    <dgm:pt modelId="{6F2F1A7F-4702-4475-A6E4-65B15C32DB8C}">
      <dgm:prSet phldrT="[Текст]" custT="1"/>
      <dgm:spPr/>
      <dgm:t>
        <a:bodyPr/>
        <a:lstStyle/>
        <a:p>
          <a:r>
            <a:rPr lang="ru-RU" sz="1400" b="1" dirty="0"/>
            <a:t>население Белогорска</a:t>
          </a:r>
        </a:p>
      </dgm:t>
    </dgm:pt>
    <dgm:pt modelId="{23AC7451-F314-45B9-AD55-67B9EFEEEB25}" type="parTrans" cxnId="{ACAF48E9-7C5F-463E-B356-93A994D5DD6D}">
      <dgm:prSet/>
      <dgm:spPr/>
      <dgm:t>
        <a:bodyPr/>
        <a:lstStyle/>
        <a:p>
          <a:endParaRPr lang="ru-RU"/>
        </a:p>
      </dgm:t>
    </dgm:pt>
    <dgm:pt modelId="{D7A70723-C2DB-4429-B058-62B5AAA67654}" type="sibTrans" cxnId="{ACAF48E9-7C5F-463E-B356-93A994D5DD6D}">
      <dgm:prSet/>
      <dgm:spPr/>
      <dgm:t>
        <a:bodyPr/>
        <a:lstStyle/>
        <a:p>
          <a:endParaRPr lang="ru-RU"/>
        </a:p>
      </dgm:t>
    </dgm:pt>
    <dgm:pt modelId="{3EABFC88-1615-4DCA-9A30-EA92CE6CA95D}">
      <dgm:prSet phldrT="[Текст]" custT="1"/>
      <dgm:spPr/>
      <dgm:t>
        <a:bodyPr/>
        <a:lstStyle/>
        <a:p>
          <a:r>
            <a:rPr lang="ru-RU" sz="1400" b="1" dirty="0"/>
            <a:t>официальный сайт</a:t>
          </a:r>
        </a:p>
      </dgm:t>
    </dgm:pt>
    <dgm:pt modelId="{7BCDC4A4-EC95-456A-A5A0-6123418D336E}" type="parTrans" cxnId="{33E2C77D-58DF-4AAC-A545-1D28074A636B}">
      <dgm:prSet/>
      <dgm:spPr/>
      <dgm:t>
        <a:bodyPr/>
        <a:lstStyle/>
        <a:p>
          <a:endParaRPr lang="ru-RU"/>
        </a:p>
      </dgm:t>
    </dgm:pt>
    <dgm:pt modelId="{2F6AB0FA-8067-426B-8CF7-EC014E120CE6}" type="sibTrans" cxnId="{33E2C77D-58DF-4AAC-A545-1D28074A636B}">
      <dgm:prSet/>
      <dgm:spPr/>
      <dgm:t>
        <a:bodyPr/>
        <a:lstStyle/>
        <a:p>
          <a:endParaRPr lang="ru-RU"/>
        </a:p>
      </dgm:t>
    </dgm:pt>
    <dgm:pt modelId="{CF041C36-F8DC-412E-A190-E08D6AD0B23D}" type="pres">
      <dgm:prSet presAssocID="{75266041-33E8-4916-83A8-6302AAE95481}" presName="compositeShape" presStyleCnt="0">
        <dgm:presLayoutVars>
          <dgm:chMax val="7"/>
          <dgm:dir/>
          <dgm:resizeHandles val="exact"/>
        </dgm:presLayoutVars>
      </dgm:prSet>
      <dgm:spPr/>
    </dgm:pt>
    <dgm:pt modelId="{908CBFA9-2527-4A30-B3CB-D6C8C8756817}" type="pres">
      <dgm:prSet presAssocID="{6E19A4E0-BB20-4792-992F-AA5EA227EF13}" presName="circ1" presStyleLbl="vennNode1" presStyleIdx="0" presStyleCnt="3" custLinFactNeighborX="-3413" custLinFactNeighborY="1600"/>
      <dgm:spPr/>
      <dgm:t>
        <a:bodyPr/>
        <a:lstStyle/>
        <a:p>
          <a:endParaRPr lang="ru-RU"/>
        </a:p>
      </dgm:t>
    </dgm:pt>
    <dgm:pt modelId="{42AB9D6F-15C4-4DEA-8FD3-602B7A62FFFB}" type="pres">
      <dgm:prSet presAssocID="{6E19A4E0-BB20-4792-992F-AA5EA227EF1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D13F4-FCDA-4678-BA43-8AF91688D128}" type="pres">
      <dgm:prSet presAssocID="{6F2F1A7F-4702-4475-A6E4-65B15C32DB8C}" presName="circ2" presStyleLbl="vennNode1" presStyleIdx="1" presStyleCnt="3"/>
      <dgm:spPr/>
      <dgm:t>
        <a:bodyPr/>
        <a:lstStyle/>
        <a:p>
          <a:endParaRPr lang="ru-RU"/>
        </a:p>
      </dgm:t>
    </dgm:pt>
    <dgm:pt modelId="{DAE2DE53-0816-46D6-A281-771F881D5829}" type="pres">
      <dgm:prSet presAssocID="{6F2F1A7F-4702-4475-A6E4-65B15C32DB8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05EB5-5171-4D7A-89B5-E6458618748D}" type="pres">
      <dgm:prSet presAssocID="{3EABFC88-1615-4DCA-9A30-EA92CE6CA95D}" presName="circ3" presStyleLbl="vennNode1" presStyleIdx="2" presStyleCnt="3" custScaleX="114985" custLinFactNeighborX="-2378" custLinFactNeighborY="801"/>
      <dgm:spPr/>
      <dgm:t>
        <a:bodyPr/>
        <a:lstStyle/>
        <a:p>
          <a:endParaRPr lang="ru-RU"/>
        </a:p>
      </dgm:t>
    </dgm:pt>
    <dgm:pt modelId="{5EECEBAE-A831-46BF-9CBD-379B3DCB1F50}" type="pres">
      <dgm:prSet presAssocID="{3EABFC88-1615-4DCA-9A30-EA92CE6CA95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95D7FE-0BF5-48FE-ACD7-F03B6A4DF3E3}" type="presOf" srcId="{75266041-33E8-4916-83A8-6302AAE95481}" destId="{CF041C36-F8DC-412E-A190-E08D6AD0B23D}" srcOrd="0" destOrd="0" presId="urn:microsoft.com/office/officeart/2005/8/layout/venn1"/>
    <dgm:cxn modelId="{6F241F9F-10B5-46D8-8967-59F72E7AD16B}" type="presOf" srcId="{6F2F1A7F-4702-4475-A6E4-65B15C32DB8C}" destId="{DAE2DE53-0816-46D6-A281-771F881D5829}" srcOrd="1" destOrd="0" presId="urn:microsoft.com/office/officeart/2005/8/layout/venn1"/>
    <dgm:cxn modelId="{40E8E4E0-A355-46E5-8940-70053CCD34AA}" type="presOf" srcId="{6F2F1A7F-4702-4475-A6E4-65B15C32DB8C}" destId="{578D13F4-FCDA-4678-BA43-8AF91688D128}" srcOrd="0" destOrd="0" presId="urn:microsoft.com/office/officeart/2005/8/layout/venn1"/>
    <dgm:cxn modelId="{9619E35B-7BB3-4B8E-BB65-BE434A964945}" type="presOf" srcId="{6E19A4E0-BB20-4792-992F-AA5EA227EF13}" destId="{42AB9D6F-15C4-4DEA-8FD3-602B7A62FFFB}" srcOrd="1" destOrd="0" presId="urn:microsoft.com/office/officeart/2005/8/layout/venn1"/>
    <dgm:cxn modelId="{59F43E93-09B1-429C-BCC3-5433AEF0832A}" type="presOf" srcId="{6E19A4E0-BB20-4792-992F-AA5EA227EF13}" destId="{908CBFA9-2527-4A30-B3CB-D6C8C8756817}" srcOrd="0" destOrd="0" presId="urn:microsoft.com/office/officeart/2005/8/layout/venn1"/>
    <dgm:cxn modelId="{A504883B-6AC4-4C8E-84ED-8BB5D86CDDB6}" srcId="{75266041-33E8-4916-83A8-6302AAE95481}" destId="{6E19A4E0-BB20-4792-992F-AA5EA227EF13}" srcOrd="0" destOrd="0" parTransId="{E237CACA-6327-4653-84AD-8350E2C9335A}" sibTransId="{C86394F2-6DC0-46CE-99BB-53FB1F09B4D2}"/>
    <dgm:cxn modelId="{33E2C77D-58DF-4AAC-A545-1D28074A636B}" srcId="{75266041-33E8-4916-83A8-6302AAE95481}" destId="{3EABFC88-1615-4DCA-9A30-EA92CE6CA95D}" srcOrd="2" destOrd="0" parTransId="{7BCDC4A4-EC95-456A-A5A0-6123418D336E}" sibTransId="{2F6AB0FA-8067-426B-8CF7-EC014E120CE6}"/>
    <dgm:cxn modelId="{4BC75992-1A6D-4169-B57D-D815CCD96AE5}" type="presOf" srcId="{3EABFC88-1615-4DCA-9A30-EA92CE6CA95D}" destId="{5EECEBAE-A831-46BF-9CBD-379B3DCB1F50}" srcOrd="1" destOrd="0" presId="urn:microsoft.com/office/officeart/2005/8/layout/venn1"/>
    <dgm:cxn modelId="{C5AE16DF-7AEA-41FB-954C-CE9EBF1E3F94}" type="presOf" srcId="{3EABFC88-1615-4DCA-9A30-EA92CE6CA95D}" destId="{7E905EB5-5171-4D7A-89B5-E6458618748D}" srcOrd="0" destOrd="0" presId="urn:microsoft.com/office/officeart/2005/8/layout/venn1"/>
    <dgm:cxn modelId="{ACAF48E9-7C5F-463E-B356-93A994D5DD6D}" srcId="{75266041-33E8-4916-83A8-6302AAE95481}" destId="{6F2F1A7F-4702-4475-A6E4-65B15C32DB8C}" srcOrd="1" destOrd="0" parTransId="{23AC7451-F314-45B9-AD55-67B9EFEEEB25}" sibTransId="{D7A70723-C2DB-4429-B058-62B5AAA67654}"/>
    <dgm:cxn modelId="{4C5B9C7E-46CC-40D7-8129-028D7373F144}" type="presParOf" srcId="{CF041C36-F8DC-412E-A190-E08D6AD0B23D}" destId="{908CBFA9-2527-4A30-B3CB-D6C8C8756817}" srcOrd="0" destOrd="0" presId="urn:microsoft.com/office/officeart/2005/8/layout/venn1"/>
    <dgm:cxn modelId="{0DFDC780-B88B-442B-A49B-6A636E2083A1}" type="presParOf" srcId="{CF041C36-F8DC-412E-A190-E08D6AD0B23D}" destId="{42AB9D6F-15C4-4DEA-8FD3-602B7A62FFFB}" srcOrd="1" destOrd="0" presId="urn:microsoft.com/office/officeart/2005/8/layout/venn1"/>
    <dgm:cxn modelId="{CCA75771-42CE-4DDA-B295-EF41516C2DE4}" type="presParOf" srcId="{CF041C36-F8DC-412E-A190-E08D6AD0B23D}" destId="{578D13F4-FCDA-4678-BA43-8AF91688D128}" srcOrd="2" destOrd="0" presId="urn:microsoft.com/office/officeart/2005/8/layout/venn1"/>
    <dgm:cxn modelId="{A4039C88-D6A2-4310-8B4B-30854AF5FD17}" type="presParOf" srcId="{CF041C36-F8DC-412E-A190-E08D6AD0B23D}" destId="{DAE2DE53-0816-46D6-A281-771F881D5829}" srcOrd="3" destOrd="0" presId="urn:microsoft.com/office/officeart/2005/8/layout/venn1"/>
    <dgm:cxn modelId="{CD4AC824-356A-4F23-A6AD-B0B7C9F781B2}" type="presParOf" srcId="{CF041C36-F8DC-412E-A190-E08D6AD0B23D}" destId="{7E905EB5-5171-4D7A-89B5-E6458618748D}" srcOrd="4" destOrd="0" presId="urn:microsoft.com/office/officeart/2005/8/layout/venn1"/>
    <dgm:cxn modelId="{4357923B-54F4-4851-9716-49DC178D5F5A}" type="presParOf" srcId="{CF041C36-F8DC-412E-A190-E08D6AD0B23D}" destId="{5EECEBAE-A831-46BF-9CBD-379B3DCB1F50}" srcOrd="5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9D5688-C329-45DC-971D-0D17127E704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F9E06A-7ED8-4AFE-BA74-3D90B6C9D9FB}">
      <dgm:prSet phldrT="[Текст]" custT="1"/>
      <dgm:spPr/>
      <dgm:t>
        <a:bodyPr/>
        <a:lstStyle/>
        <a:p>
          <a:r>
            <a:rPr lang="ru-RU" sz="1400" b="1" dirty="0"/>
            <a:t>ЦЕЛЬ</a:t>
          </a:r>
        </a:p>
      </dgm:t>
    </dgm:pt>
    <dgm:pt modelId="{237C93DA-63B0-4DAD-9348-2CAD73833695}" type="parTrans" cxnId="{9F46AFA8-7D91-4C67-8F90-89EA5B2358E4}">
      <dgm:prSet/>
      <dgm:spPr/>
      <dgm:t>
        <a:bodyPr/>
        <a:lstStyle/>
        <a:p>
          <a:endParaRPr lang="ru-RU"/>
        </a:p>
      </dgm:t>
    </dgm:pt>
    <dgm:pt modelId="{0DADBDAD-B126-4DAB-A5F4-F121184F7BA0}" type="sibTrans" cxnId="{9F46AFA8-7D91-4C67-8F90-89EA5B2358E4}">
      <dgm:prSet/>
      <dgm:spPr/>
      <dgm:t>
        <a:bodyPr/>
        <a:lstStyle/>
        <a:p>
          <a:endParaRPr lang="ru-RU"/>
        </a:p>
      </dgm:t>
    </dgm:pt>
    <dgm:pt modelId="{BD3DC510-7AEA-4737-8419-A142EEB27BFC}">
      <dgm:prSet phldrT="[Текст]" custT="1"/>
      <dgm:spPr/>
      <dgm:t>
        <a:bodyPr/>
        <a:lstStyle/>
        <a:p>
          <a:endParaRPr lang="ru-RU" sz="1000" dirty="0"/>
        </a:p>
      </dgm:t>
    </dgm:pt>
    <dgm:pt modelId="{CDCA9940-EE78-4F0B-812E-89BABC93D7B6}" type="parTrans" cxnId="{C2BFF5BA-F204-4347-85AD-616E0573CB5A}">
      <dgm:prSet/>
      <dgm:spPr/>
      <dgm:t>
        <a:bodyPr/>
        <a:lstStyle/>
        <a:p>
          <a:endParaRPr lang="ru-RU"/>
        </a:p>
      </dgm:t>
    </dgm:pt>
    <dgm:pt modelId="{9F909215-E444-44F3-AE3E-B775B139A414}" type="sibTrans" cxnId="{C2BFF5BA-F204-4347-85AD-616E0573CB5A}">
      <dgm:prSet/>
      <dgm:spPr/>
      <dgm:t>
        <a:bodyPr/>
        <a:lstStyle/>
        <a:p>
          <a:endParaRPr lang="ru-RU"/>
        </a:p>
      </dgm:t>
    </dgm:pt>
    <dgm:pt modelId="{C31BC712-2A2D-4D69-8784-D1229FA092CF}">
      <dgm:prSet phldrT="[Текст]" custT="1"/>
      <dgm:spPr/>
      <dgm:t>
        <a:bodyPr/>
        <a:lstStyle/>
        <a:p>
          <a:endParaRPr lang="ru-RU" sz="1000" dirty="0"/>
        </a:p>
      </dgm:t>
    </dgm:pt>
    <dgm:pt modelId="{EF1BC086-9215-4C14-8F47-08C7C573BE3A}" type="parTrans" cxnId="{0BA3C7D5-48EA-4435-B525-9142D0E914E5}">
      <dgm:prSet/>
      <dgm:spPr/>
      <dgm:t>
        <a:bodyPr/>
        <a:lstStyle/>
        <a:p>
          <a:endParaRPr lang="ru-RU"/>
        </a:p>
      </dgm:t>
    </dgm:pt>
    <dgm:pt modelId="{8BC333E9-9DB1-47EF-AD76-AA2C6A001CB1}" type="sibTrans" cxnId="{0BA3C7D5-48EA-4435-B525-9142D0E914E5}">
      <dgm:prSet/>
      <dgm:spPr/>
      <dgm:t>
        <a:bodyPr/>
        <a:lstStyle/>
        <a:p>
          <a:endParaRPr lang="ru-RU"/>
        </a:p>
      </dgm:t>
    </dgm:pt>
    <dgm:pt modelId="{1EAA6FC2-7736-4FF8-9B6C-6DFC3D9EDAF1}">
      <dgm:prSet phldrT="[Текст]" custT="1"/>
      <dgm:spPr/>
      <dgm:t>
        <a:bodyPr/>
        <a:lstStyle/>
        <a:p>
          <a:r>
            <a:rPr lang="ru-RU" sz="1400" b="1" dirty="0"/>
            <a:t>ЗАДАЧИ</a:t>
          </a:r>
        </a:p>
      </dgm:t>
    </dgm:pt>
    <dgm:pt modelId="{449EDDDB-A8B0-4D9E-A673-B23911ABDBEF}" type="parTrans" cxnId="{0B6D196F-91BC-4038-9306-2FBA526BC902}">
      <dgm:prSet/>
      <dgm:spPr/>
      <dgm:t>
        <a:bodyPr/>
        <a:lstStyle/>
        <a:p>
          <a:endParaRPr lang="ru-RU"/>
        </a:p>
      </dgm:t>
    </dgm:pt>
    <dgm:pt modelId="{B21F691C-C8BD-44BB-98FD-7D83D9F29C98}" type="sibTrans" cxnId="{0B6D196F-91BC-4038-9306-2FBA526BC902}">
      <dgm:prSet/>
      <dgm:spPr/>
      <dgm:t>
        <a:bodyPr/>
        <a:lstStyle/>
        <a:p>
          <a:endParaRPr lang="ru-RU"/>
        </a:p>
      </dgm:t>
    </dgm:pt>
    <dgm:pt modelId="{D501433B-CB40-4798-8140-45D1116107AD}">
      <dgm:prSet phldrT="[Текст]" custT="1"/>
      <dgm:spPr/>
      <dgm:t>
        <a:bodyPr/>
        <a:lstStyle/>
        <a:p>
          <a:endParaRPr lang="ru-RU" sz="900" dirty="0"/>
        </a:p>
      </dgm:t>
    </dgm:pt>
    <dgm:pt modelId="{2F81747C-9B06-4CE7-AB99-0995F1884E99}" type="parTrans" cxnId="{51B8D30E-DB90-4A8D-8782-60F95093D479}">
      <dgm:prSet/>
      <dgm:spPr/>
      <dgm:t>
        <a:bodyPr/>
        <a:lstStyle/>
        <a:p>
          <a:endParaRPr lang="ru-RU"/>
        </a:p>
      </dgm:t>
    </dgm:pt>
    <dgm:pt modelId="{D1516033-F5BD-481F-AE42-A840470A4D16}" type="sibTrans" cxnId="{51B8D30E-DB90-4A8D-8782-60F95093D479}">
      <dgm:prSet/>
      <dgm:spPr/>
      <dgm:t>
        <a:bodyPr/>
        <a:lstStyle/>
        <a:p>
          <a:endParaRPr lang="ru-RU"/>
        </a:p>
      </dgm:t>
    </dgm:pt>
    <dgm:pt modelId="{54A67A3E-DA63-4BF1-B1D9-BFD29A6B5486}">
      <dgm:prSet phldrT="[Текст]" custT="1"/>
      <dgm:spPr/>
      <dgm:t>
        <a:bodyPr/>
        <a:lstStyle/>
        <a:p>
          <a:endParaRPr lang="ru-RU" sz="900" dirty="0"/>
        </a:p>
      </dgm:t>
    </dgm:pt>
    <dgm:pt modelId="{38C0F4BC-3C7B-4773-9010-9F151BC16CD8}" type="parTrans" cxnId="{71E8B9D7-6159-4F32-8D4E-7166D924648A}">
      <dgm:prSet/>
      <dgm:spPr/>
      <dgm:t>
        <a:bodyPr/>
        <a:lstStyle/>
        <a:p>
          <a:endParaRPr lang="ru-RU"/>
        </a:p>
      </dgm:t>
    </dgm:pt>
    <dgm:pt modelId="{D3D2C957-FB63-4AA8-8911-CBAA00B146C8}" type="sibTrans" cxnId="{71E8B9D7-6159-4F32-8D4E-7166D924648A}">
      <dgm:prSet/>
      <dgm:spPr/>
      <dgm:t>
        <a:bodyPr/>
        <a:lstStyle/>
        <a:p>
          <a:endParaRPr lang="ru-RU"/>
        </a:p>
      </dgm:t>
    </dgm:pt>
    <dgm:pt modelId="{A8E30887-F2FC-4F2D-80B9-97D87AADF016}">
      <dgm:prSet phldrT="[Текст]" custT="1"/>
      <dgm:spPr/>
      <dgm:t>
        <a:bodyPr/>
        <a:lstStyle/>
        <a:p>
          <a:r>
            <a:rPr lang="ru-RU" sz="1400" b="1" dirty="0"/>
            <a:t>РИСКИ</a:t>
          </a:r>
        </a:p>
      </dgm:t>
    </dgm:pt>
    <dgm:pt modelId="{51C52277-E366-4231-8DAF-B75A1CE575CC}" type="parTrans" cxnId="{78E9A575-5360-4E55-8495-D02E8A4744C6}">
      <dgm:prSet/>
      <dgm:spPr/>
      <dgm:t>
        <a:bodyPr/>
        <a:lstStyle/>
        <a:p>
          <a:endParaRPr lang="ru-RU"/>
        </a:p>
      </dgm:t>
    </dgm:pt>
    <dgm:pt modelId="{ABE11A56-F3ED-4046-81FA-BE6584A8C1AE}" type="sibTrans" cxnId="{78E9A575-5360-4E55-8495-D02E8A4744C6}">
      <dgm:prSet/>
      <dgm:spPr/>
      <dgm:t>
        <a:bodyPr/>
        <a:lstStyle/>
        <a:p>
          <a:endParaRPr lang="ru-RU"/>
        </a:p>
      </dgm:t>
    </dgm:pt>
    <dgm:pt modelId="{6BAC152E-623D-4632-ABA1-E03AC524F14E}">
      <dgm:prSet phldrT="[Текст]" custT="1"/>
      <dgm:spPr/>
      <dgm:t>
        <a:bodyPr/>
        <a:lstStyle/>
        <a:p>
          <a:r>
            <a:rPr lang="ru-RU" sz="1000" dirty="0"/>
            <a:t>НЕПРЕДСКАЗУЕМОСТЬ</a:t>
          </a:r>
          <a:endParaRPr lang="ru-RU" sz="1400" dirty="0"/>
        </a:p>
      </dgm:t>
    </dgm:pt>
    <dgm:pt modelId="{BB342D0E-7914-402D-AEDC-7E3BBE070EB1}" type="parTrans" cxnId="{9564AB6C-65DD-4DC2-B8CF-D14260600E70}">
      <dgm:prSet/>
      <dgm:spPr/>
      <dgm:t>
        <a:bodyPr/>
        <a:lstStyle/>
        <a:p>
          <a:endParaRPr lang="ru-RU"/>
        </a:p>
      </dgm:t>
    </dgm:pt>
    <dgm:pt modelId="{FC3C05BA-5C5E-486C-90F6-F7C105CA1B07}" type="sibTrans" cxnId="{9564AB6C-65DD-4DC2-B8CF-D14260600E70}">
      <dgm:prSet/>
      <dgm:spPr/>
      <dgm:t>
        <a:bodyPr/>
        <a:lstStyle/>
        <a:p>
          <a:endParaRPr lang="ru-RU"/>
        </a:p>
      </dgm:t>
    </dgm:pt>
    <dgm:pt modelId="{D503DA65-D7AB-4E64-9A5B-B165AFBC066A}">
      <dgm:prSet custT="1"/>
      <dgm:spPr/>
      <dgm:t>
        <a:bodyPr/>
        <a:lstStyle/>
        <a:p>
          <a:r>
            <a:rPr lang="ru-RU" sz="1000" dirty="0"/>
            <a:t>СОЗДАНИЕ ЕДИНОЙ ИНФОРМАЦИОННОЙ СЕТИ БЕЛОГОРСКА В СОЦИАЛЬНЫХ МЕДИА  ДЛЯ РЕШЕНИЯ ВОПРОСОВ МЕСТНОГО ЗНАЧЕНИЯ ПРИ ИСПОЛНЕНИИ ОРГАНАМИ МЕСТНОГО САМОУПРАВЛЕНИЯ СВОИХ ПОЛНОМОЧИЙ, ФОРМИРОВАНИЯ УСТОЙЧИВОЙ «ОБРАТНОЙ СВЯЗИ»</a:t>
          </a:r>
        </a:p>
      </dgm:t>
    </dgm:pt>
    <dgm:pt modelId="{8A0C7D1C-B21C-4C52-9AD4-8A86183F55B5}" type="parTrans" cxnId="{446B6B65-A092-44B7-AAC3-90F712F3CBD4}">
      <dgm:prSet/>
      <dgm:spPr/>
      <dgm:t>
        <a:bodyPr/>
        <a:lstStyle/>
        <a:p>
          <a:endParaRPr lang="ru-RU"/>
        </a:p>
      </dgm:t>
    </dgm:pt>
    <dgm:pt modelId="{13C3317E-C90F-4ACB-80DB-924EA28C6919}" type="sibTrans" cxnId="{446B6B65-A092-44B7-AAC3-90F712F3CBD4}">
      <dgm:prSet/>
      <dgm:spPr/>
      <dgm:t>
        <a:bodyPr/>
        <a:lstStyle/>
        <a:p>
          <a:endParaRPr lang="ru-RU"/>
        </a:p>
      </dgm:t>
    </dgm:pt>
    <dgm:pt modelId="{4BDB4C27-A7C7-4473-99BA-7B1BB06B526D}">
      <dgm:prSet custT="1"/>
      <dgm:spPr/>
      <dgm:t>
        <a:bodyPr/>
        <a:lstStyle/>
        <a:p>
          <a:r>
            <a:rPr lang="ru-RU" sz="900" dirty="0"/>
            <a:t>СОЗДАНИЕ БЛАГОПРИЯТНЫХ УСЛОВИЙ ДЛЯ СОЦИАЛЬНО-ЭКОНОМИЧЕСКОГО РАЗВИТИЯ БЕЛОГОРСКА</a:t>
          </a:r>
        </a:p>
      </dgm:t>
    </dgm:pt>
    <dgm:pt modelId="{B0E9EBED-22BD-43E5-A2B0-2C4DEA5ED94F}" type="parTrans" cxnId="{6F1C0EE9-19AA-469E-9DF9-1A070E0859FE}">
      <dgm:prSet/>
      <dgm:spPr/>
      <dgm:t>
        <a:bodyPr/>
        <a:lstStyle/>
        <a:p>
          <a:endParaRPr lang="ru-RU"/>
        </a:p>
      </dgm:t>
    </dgm:pt>
    <dgm:pt modelId="{F923B044-3BEE-437E-872B-CDF04A995FB6}" type="sibTrans" cxnId="{6F1C0EE9-19AA-469E-9DF9-1A070E0859FE}">
      <dgm:prSet/>
      <dgm:spPr/>
      <dgm:t>
        <a:bodyPr/>
        <a:lstStyle/>
        <a:p>
          <a:endParaRPr lang="ru-RU"/>
        </a:p>
      </dgm:t>
    </dgm:pt>
    <dgm:pt modelId="{1851D61A-D820-4807-A278-D4A13AA00E58}">
      <dgm:prSet custT="1"/>
      <dgm:spPr/>
      <dgm:t>
        <a:bodyPr/>
        <a:lstStyle/>
        <a:p>
          <a:r>
            <a:rPr lang="ru-RU" sz="900" dirty="0"/>
            <a:t>ФОРМИРОВАНИЕ УСТОЙЧИВОЙ ОБРАТНОЙ СВЯЗИ С НАСЕЛЕНИЕМ БЕЛОГОРСКА ДЛЯ РЕШЕНИЯ ВОПРОСОВ МЕСТНОГО ЗНАЧЕНИЯ</a:t>
          </a:r>
        </a:p>
      </dgm:t>
    </dgm:pt>
    <dgm:pt modelId="{5C649D9F-D366-417D-AC23-3C5204E81F27}" type="parTrans" cxnId="{F4E75716-FD72-48A7-98ED-561ACAAD9F89}">
      <dgm:prSet/>
      <dgm:spPr/>
      <dgm:t>
        <a:bodyPr/>
        <a:lstStyle/>
        <a:p>
          <a:endParaRPr lang="ru-RU"/>
        </a:p>
      </dgm:t>
    </dgm:pt>
    <dgm:pt modelId="{05A1A1A5-8AEA-440C-B6C6-75A213F02E80}" type="sibTrans" cxnId="{F4E75716-FD72-48A7-98ED-561ACAAD9F89}">
      <dgm:prSet/>
      <dgm:spPr/>
      <dgm:t>
        <a:bodyPr/>
        <a:lstStyle/>
        <a:p>
          <a:endParaRPr lang="ru-RU"/>
        </a:p>
      </dgm:t>
    </dgm:pt>
    <dgm:pt modelId="{9EAFC174-F4D0-4EFA-94C9-3881878C8C8B}">
      <dgm:prSet custT="1"/>
      <dgm:spPr/>
      <dgm:t>
        <a:bodyPr/>
        <a:lstStyle/>
        <a:p>
          <a:endParaRPr lang="ru-RU" sz="1000" dirty="0"/>
        </a:p>
      </dgm:t>
    </dgm:pt>
    <dgm:pt modelId="{F1A2A2EE-002D-4744-AD0B-66423C30E4FC}" type="parTrans" cxnId="{337B8313-D7EF-42E1-A5B3-02A8F5A42A0C}">
      <dgm:prSet/>
      <dgm:spPr/>
      <dgm:t>
        <a:bodyPr/>
        <a:lstStyle/>
        <a:p>
          <a:endParaRPr lang="ru-RU"/>
        </a:p>
      </dgm:t>
    </dgm:pt>
    <dgm:pt modelId="{2141D3B6-08BD-42F0-B591-8D33327D156A}" type="sibTrans" cxnId="{337B8313-D7EF-42E1-A5B3-02A8F5A42A0C}">
      <dgm:prSet/>
      <dgm:spPr/>
      <dgm:t>
        <a:bodyPr/>
        <a:lstStyle/>
        <a:p>
          <a:endParaRPr lang="ru-RU"/>
        </a:p>
      </dgm:t>
    </dgm:pt>
    <dgm:pt modelId="{F06D1154-C511-41D2-BF3E-5C6FF3A192A1}">
      <dgm:prSet custT="1"/>
      <dgm:spPr/>
      <dgm:t>
        <a:bodyPr/>
        <a:lstStyle/>
        <a:p>
          <a:endParaRPr lang="ru-RU" sz="1000" dirty="0"/>
        </a:p>
      </dgm:t>
    </dgm:pt>
    <dgm:pt modelId="{DC62CCEF-2F2C-4244-99A7-AB35D21A3C43}" type="parTrans" cxnId="{2F0CBA42-1E11-466F-90D7-E4B41FAA2DD1}">
      <dgm:prSet/>
      <dgm:spPr/>
      <dgm:t>
        <a:bodyPr/>
        <a:lstStyle/>
        <a:p>
          <a:endParaRPr lang="ru-RU"/>
        </a:p>
      </dgm:t>
    </dgm:pt>
    <dgm:pt modelId="{EDA0285A-03F8-4E3E-9829-BAB57074873F}" type="sibTrans" cxnId="{2F0CBA42-1E11-466F-90D7-E4B41FAA2DD1}">
      <dgm:prSet/>
      <dgm:spPr/>
      <dgm:t>
        <a:bodyPr/>
        <a:lstStyle/>
        <a:p>
          <a:endParaRPr lang="ru-RU"/>
        </a:p>
      </dgm:t>
    </dgm:pt>
    <dgm:pt modelId="{3FBC96EA-0B64-4C60-A42C-05A90422FBA1}">
      <dgm:prSet custT="1"/>
      <dgm:spPr/>
      <dgm:t>
        <a:bodyPr/>
        <a:lstStyle/>
        <a:p>
          <a:endParaRPr lang="ru-RU" sz="1000" dirty="0"/>
        </a:p>
      </dgm:t>
    </dgm:pt>
    <dgm:pt modelId="{516166F1-1C14-4319-A0F4-2761AAC4362D}" type="parTrans" cxnId="{3EBB8BE2-D5A1-4C12-8CF8-97F25151302E}">
      <dgm:prSet/>
      <dgm:spPr/>
      <dgm:t>
        <a:bodyPr/>
        <a:lstStyle/>
        <a:p>
          <a:endParaRPr lang="ru-RU"/>
        </a:p>
      </dgm:t>
    </dgm:pt>
    <dgm:pt modelId="{2A869A5F-264F-4733-AD5B-FA64B605A7A1}" type="sibTrans" cxnId="{3EBB8BE2-D5A1-4C12-8CF8-97F25151302E}">
      <dgm:prSet/>
      <dgm:spPr/>
      <dgm:t>
        <a:bodyPr/>
        <a:lstStyle/>
        <a:p>
          <a:endParaRPr lang="ru-RU"/>
        </a:p>
      </dgm:t>
    </dgm:pt>
    <dgm:pt modelId="{C683ED95-48FA-4E1C-9FF7-3E1BDAE1854D}">
      <dgm:prSet phldrT="[Текст]" custT="1"/>
      <dgm:spPr/>
      <dgm:t>
        <a:bodyPr/>
        <a:lstStyle/>
        <a:p>
          <a:r>
            <a:rPr lang="ru-RU" sz="1000" dirty="0"/>
            <a:t>НЕТ СПЕЦИАЛИСТОВ ПО </a:t>
          </a:r>
          <a:r>
            <a:rPr lang="en-US" sz="1000" dirty="0"/>
            <a:t>SMM</a:t>
          </a:r>
          <a:endParaRPr lang="ru-RU" sz="1000" dirty="0"/>
        </a:p>
        <a:p>
          <a:endParaRPr lang="ru-RU" sz="1400" dirty="0"/>
        </a:p>
      </dgm:t>
    </dgm:pt>
    <dgm:pt modelId="{9EC06439-06C4-4B3C-83F9-5F32C71C5460}" type="parTrans" cxnId="{84ED8AB6-573F-4BB1-989A-3920EB9EAFF8}">
      <dgm:prSet/>
      <dgm:spPr/>
      <dgm:t>
        <a:bodyPr/>
        <a:lstStyle/>
        <a:p>
          <a:endParaRPr lang="ru-RU"/>
        </a:p>
      </dgm:t>
    </dgm:pt>
    <dgm:pt modelId="{4A543593-40C0-463E-B375-B27E2B83BB19}" type="sibTrans" cxnId="{84ED8AB6-573F-4BB1-989A-3920EB9EAFF8}">
      <dgm:prSet/>
      <dgm:spPr/>
      <dgm:t>
        <a:bodyPr/>
        <a:lstStyle/>
        <a:p>
          <a:endParaRPr lang="ru-RU"/>
        </a:p>
      </dgm:t>
    </dgm:pt>
    <dgm:pt modelId="{F11FEFA0-C5C1-4A2E-BB51-31D0CB7C6D5E}">
      <dgm:prSet custT="1"/>
      <dgm:spPr/>
      <dgm:t>
        <a:bodyPr/>
        <a:lstStyle/>
        <a:p>
          <a:r>
            <a:rPr lang="ru-RU" sz="900" dirty="0"/>
            <a:t>ВНЕШНЕЕ ПОЗИЦИОНИРОВАНИЕ ТЕРРИТОРИИ МУНИЦИПАЛИТЕТА </a:t>
          </a:r>
        </a:p>
      </dgm:t>
    </dgm:pt>
    <dgm:pt modelId="{B121ABA1-157E-437B-8334-A2727A4052DF}" type="parTrans" cxnId="{2FA3838C-E406-48C0-BB99-258596704A01}">
      <dgm:prSet/>
      <dgm:spPr/>
      <dgm:t>
        <a:bodyPr/>
        <a:lstStyle/>
        <a:p>
          <a:endParaRPr lang="ru-RU"/>
        </a:p>
      </dgm:t>
    </dgm:pt>
    <dgm:pt modelId="{C4E9F474-01D7-4A36-B054-E893EFDC1A86}" type="sibTrans" cxnId="{2FA3838C-E406-48C0-BB99-258596704A01}">
      <dgm:prSet/>
      <dgm:spPr/>
      <dgm:t>
        <a:bodyPr/>
        <a:lstStyle/>
        <a:p>
          <a:endParaRPr lang="ru-RU"/>
        </a:p>
      </dgm:t>
    </dgm:pt>
    <dgm:pt modelId="{7786C8FB-FFDF-41CF-8020-8153BE435D79}">
      <dgm:prSet phldrT="[Текст]" custT="1"/>
      <dgm:spPr/>
      <dgm:t>
        <a:bodyPr/>
        <a:lstStyle/>
        <a:p>
          <a:endParaRPr lang="ru-RU" sz="1400" dirty="0"/>
        </a:p>
      </dgm:t>
    </dgm:pt>
    <dgm:pt modelId="{CBB93935-1978-4147-B02D-DDA6D85A0E5D}" type="sibTrans" cxnId="{CB4B2E1A-6FFF-466E-9B23-77DAD9B38006}">
      <dgm:prSet/>
      <dgm:spPr/>
      <dgm:t>
        <a:bodyPr/>
        <a:lstStyle/>
        <a:p>
          <a:endParaRPr lang="ru-RU"/>
        </a:p>
      </dgm:t>
    </dgm:pt>
    <dgm:pt modelId="{B0EE2203-9571-4018-8EA8-7EF382AB310F}" type="parTrans" cxnId="{CB4B2E1A-6FFF-466E-9B23-77DAD9B38006}">
      <dgm:prSet/>
      <dgm:spPr/>
      <dgm:t>
        <a:bodyPr/>
        <a:lstStyle/>
        <a:p>
          <a:endParaRPr lang="ru-RU"/>
        </a:p>
      </dgm:t>
    </dgm:pt>
    <dgm:pt modelId="{9E83C901-CCCA-485A-83F0-294D623FFB9B}">
      <dgm:prSet phldrT="[Текст]" custT="1"/>
      <dgm:spPr/>
      <dgm:t>
        <a:bodyPr/>
        <a:lstStyle/>
        <a:p>
          <a:endParaRPr lang="ru-RU" sz="1400" dirty="0"/>
        </a:p>
      </dgm:t>
    </dgm:pt>
    <dgm:pt modelId="{4653139D-0C79-4158-BB82-96BA73527B2C}" type="sibTrans" cxnId="{95D0684F-3FB1-49A9-91DF-F2BB6BACA37B}">
      <dgm:prSet/>
      <dgm:spPr/>
      <dgm:t>
        <a:bodyPr/>
        <a:lstStyle/>
        <a:p>
          <a:endParaRPr lang="ru-RU"/>
        </a:p>
      </dgm:t>
    </dgm:pt>
    <dgm:pt modelId="{8B252EEB-AC07-4B38-AF34-13B729C6FB41}" type="parTrans" cxnId="{95D0684F-3FB1-49A9-91DF-F2BB6BACA37B}">
      <dgm:prSet/>
      <dgm:spPr/>
      <dgm:t>
        <a:bodyPr/>
        <a:lstStyle/>
        <a:p>
          <a:endParaRPr lang="ru-RU"/>
        </a:p>
      </dgm:t>
    </dgm:pt>
    <dgm:pt modelId="{4B4E5BF0-09ED-4DE2-99D2-75ADFC4FDA60}">
      <dgm:prSet phldrT="[Текст]" custT="1"/>
      <dgm:spPr/>
      <dgm:t>
        <a:bodyPr/>
        <a:lstStyle/>
        <a:p>
          <a:endParaRPr lang="ru-RU" sz="1400" dirty="0"/>
        </a:p>
      </dgm:t>
    </dgm:pt>
    <dgm:pt modelId="{EBA7CDC8-B0FD-4FBD-BF1B-0B4421FC9642}" type="sibTrans" cxnId="{5A55FAFA-8DC9-42B0-AD3C-8ACB6A48A4A6}">
      <dgm:prSet/>
      <dgm:spPr/>
      <dgm:t>
        <a:bodyPr/>
        <a:lstStyle/>
        <a:p>
          <a:endParaRPr lang="ru-RU"/>
        </a:p>
      </dgm:t>
    </dgm:pt>
    <dgm:pt modelId="{3DBB77A3-94E7-43D3-8FA1-E2261131A955}" type="parTrans" cxnId="{5A55FAFA-8DC9-42B0-AD3C-8ACB6A48A4A6}">
      <dgm:prSet/>
      <dgm:spPr/>
      <dgm:t>
        <a:bodyPr/>
        <a:lstStyle/>
        <a:p>
          <a:endParaRPr lang="ru-RU"/>
        </a:p>
      </dgm:t>
    </dgm:pt>
    <dgm:pt modelId="{0A15FAC6-E141-4C19-AF6D-7F87C2EE1C14}">
      <dgm:prSet custT="1"/>
      <dgm:spPr/>
      <dgm:t>
        <a:bodyPr/>
        <a:lstStyle/>
        <a:p>
          <a:r>
            <a:rPr lang="ru-RU" sz="900" dirty="0"/>
            <a:t>ИНФОРМИРОВАНИЕ ПОЛЬЗОВАТЕЛЕЙ  SM О ДЕЯТЕЛЬНОСТИ ОРГАНОВ МЕСТНОГО САМОУПРАВЛЕНИЯ БЕЛОГОРСКА, МУНИЦИПАЛЬНЫХ УЧРЕЖДЕНИЙ И ПРЕДПРИЯТИЙ, БИЗНЕС-СТРУКТУР, СМИ.</a:t>
          </a:r>
        </a:p>
      </dgm:t>
    </dgm:pt>
    <dgm:pt modelId="{B2F6ECC7-B0C6-48B5-857C-115E66CEC402}" type="sibTrans" cxnId="{37B8688C-A2F4-4672-91A9-C913517C7DB4}">
      <dgm:prSet/>
      <dgm:spPr/>
      <dgm:t>
        <a:bodyPr/>
        <a:lstStyle/>
        <a:p>
          <a:endParaRPr lang="ru-RU"/>
        </a:p>
      </dgm:t>
    </dgm:pt>
    <dgm:pt modelId="{DD618ADD-680E-4F0E-9B0C-BACE978BB7D8}" type="parTrans" cxnId="{37B8688C-A2F4-4672-91A9-C913517C7DB4}">
      <dgm:prSet/>
      <dgm:spPr/>
      <dgm:t>
        <a:bodyPr/>
        <a:lstStyle/>
        <a:p>
          <a:endParaRPr lang="ru-RU"/>
        </a:p>
      </dgm:t>
    </dgm:pt>
    <dgm:pt modelId="{092E8B10-086F-4AD3-A6C3-080E7DF5FCB2}" type="pres">
      <dgm:prSet presAssocID="{2D9D5688-C329-45DC-971D-0D17127E70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B93C2F-7838-4F09-B816-70AA9A5DB392}" type="pres">
      <dgm:prSet presAssocID="{97F9E06A-7ED8-4AFE-BA74-3D90B6C9D9FB}" presName="linNode" presStyleCnt="0"/>
      <dgm:spPr/>
    </dgm:pt>
    <dgm:pt modelId="{9B9D3E6E-5BDC-467E-AE79-68F494F9B732}" type="pres">
      <dgm:prSet presAssocID="{97F9E06A-7ED8-4AFE-BA74-3D90B6C9D9FB}" presName="parentText" presStyleLbl="node1" presStyleIdx="0" presStyleCnt="3" custScaleX="739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F8ED5-48FD-489F-ACC0-A3163B8D09C1}" type="pres">
      <dgm:prSet presAssocID="{97F9E06A-7ED8-4AFE-BA74-3D90B6C9D9FB}" presName="descendantText" presStyleLbl="alignAccFollowNode1" presStyleIdx="0" presStyleCnt="3" custScaleX="114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AA67A-F2E8-47C6-A38B-266F91499AD2}" type="pres">
      <dgm:prSet presAssocID="{0DADBDAD-B126-4DAB-A5F4-F121184F7BA0}" presName="sp" presStyleCnt="0"/>
      <dgm:spPr/>
    </dgm:pt>
    <dgm:pt modelId="{2F93507F-B087-492B-8427-51E2E818FCA7}" type="pres">
      <dgm:prSet presAssocID="{1EAA6FC2-7736-4FF8-9B6C-6DFC3D9EDAF1}" presName="linNode" presStyleCnt="0"/>
      <dgm:spPr/>
    </dgm:pt>
    <dgm:pt modelId="{FD87098C-E5F2-43AD-816E-3804F0CC8FE7}" type="pres">
      <dgm:prSet presAssocID="{1EAA6FC2-7736-4FF8-9B6C-6DFC3D9EDAF1}" presName="parentText" presStyleLbl="node1" presStyleIdx="1" presStyleCnt="3" custScaleX="739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052D0-0BBF-4EA9-8AE6-86B23AA4AAA3}" type="pres">
      <dgm:prSet presAssocID="{1EAA6FC2-7736-4FF8-9B6C-6DFC3D9EDAF1}" presName="descendantText" presStyleLbl="alignAccFollowNode1" presStyleIdx="1" presStyleCnt="3" custScaleX="113546" custScaleY="137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27AB-E09E-485B-8DE0-976BBFDC02C8}" type="pres">
      <dgm:prSet presAssocID="{B21F691C-C8BD-44BB-98FD-7D83D9F29C98}" presName="sp" presStyleCnt="0"/>
      <dgm:spPr/>
    </dgm:pt>
    <dgm:pt modelId="{3D216AA1-17DF-4B68-A187-5FC59788F2D9}" type="pres">
      <dgm:prSet presAssocID="{A8E30887-F2FC-4F2D-80B9-97D87AADF016}" presName="linNode" presStyleCnt="0"/>
      <dgm:spPr/>
    </dgm:pt>
    <dgm:pt modelId="{3881806B-F0C8-46F4-A479-38F4FEAE559D}" type="pres">
      <dgm:prSet presAssocID="{A8E30887-F2FC-4F2D-80B9-97D87AADF016}" presName="parentText" presStyleLbl="node1" presStyleIdx="2" presStyleCnt="3" custScaleX="739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2B17E-D41F-4597-9950-64557ABB378B}" type="pres">
      <dgm:prSet presAssocID="{A8E30887-F2FC-4F2D-80B9-97D87AADF016}" presName="descendantText" presStyleLbl="alignAccFollowNode1" presStyleIdx="2" presStyleCnt="3" custScaleX="114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43D75D-EF4D-457B-A9BE-E288C158CC7E}" type="presOf" srcId="{1EAA6FC2-7736-4FF8-9B6C-6DFC3D9EDAF1}" destId="{FD87098C-E5F2-43AD-816E-3804F0CC8FE7}" srcOrd="0" destOrd="0" presId="urn:microsoft.com/office/officeart/2005/8/layout/vList5"/>
    <dgm:cxn modelId="{9F46AFA8-7D91-4C67-8F90-89EA5B2358E4}" srcId="{2D9D5688-C329-45DC-971D-0D17127E704F}" destId="{97F9E06A-7ED8-4AFE-BA74-3D90B6C9D9FB}" srcOrd="0" destOrd="0" parTransId="{237C93DA-63B0-4DAD-9348-2CAD73833695}" sibTransId="{0DADBDAD-B126-4DAB-A5F4-F121184F7BA0}"/>
    <dgm:cxn modelId="{CFD83110-405B-4EDF-98EE-828A80487A03}" type="presOf" srcId="{54A67A3E-DA63-4BF1-B1D9-BFD29A6B5486}" destId="{E9D052D0-0BBF-4EA9-8AE6-86B23AA4AAA3}" srcOrd="0" destOrd="5" presId="urn:microsoft.com/office/officeart/2005/8/layout/vList5"/>
    <dgm:cxn modelId="{9564AB6C-65DD-4DC2-B8CF-D14260600E70}" srcId="{A8E30887-F2FC-4F2D-80B9-97D87AADF016}" destId="{6BAC152E-623D-4632-ABA1-E03AC524F14E}" srcOrd="3" destOrd="0" parTransId="{BB342D0E-7914-402D-AEDC-7E3BBE070EB1}" sibTransId="{FC3C05BA-5C5E-486C-90F6-F7C105CA1B07}"/>
    <dgm:cxn modelId="{95D0684F-3FB1-49A9-91DF-F2BB6BACA37B}" srcId="{A8E30887-F2FC-4F2D-80B9-97D87AADF016}" destId="{9E83C901-CCCA-485A-83F0-294D623FFB9B}" srcOrd="1" destOrd="0" parTransId="{8B252EEB-AC07-4B38-AF34-13B729C6FB41}" sibTransId="{4653139D-0C79-4158-BB82-96BA73527B2C}"/>
    <dgm:cxn modelId="{C2BFF5BA-F204-4347-85AD-616E0573CB5A}" srcId="{97F9E06A-7ED8-4AFE-BA74-3D90B6C9D9FB}" destId="{BD3DC510-7AEA-4737-8419-A142EEB27BFC}" srcOrd="0" destOrd="0" parTransId="{CDCA9940-EE78-4F0B-812E-89BABC93D7B6}" sibTransId="{9F909215-E444-44F3-AE3E-B775B139A414}"/>
    <dgm:cxn modelId="{CFA1314E-8780-484B-BDB8-8D797CC9E875}" type="presOf" srcId="{D501433B-CB40-4798-8140-45D1116107AD}" destId="{E9D052D0-0BBF-4EA9-8AE6-86B23AA4AAA3}" srcOrd="0" destOrd="0" presId="urn:microsoft.com/office/officeart/2005/8/layout/vList5"/>
    <dgm:cxn modelId="{A5ACA813-8D27-492F-AAE8-88D311C10F90}" type="presOf" srcId="{7786C8FB-FFDF-41CF-8020-8153BE435D79}" destId="{A472B17E-D41F-4597-9950-64557ABB378B}" srcOrd="0" destOrd="2" presId="urn:microsoft.com/office/officeart/2005/8/layout/vList5"/>
    <dgm:cxn modelId="{51B8D30E-DB90-4A8D-8782-60F95093D479}" srcId="{1EAA6FC2-7736-4FF8-9B6C-6DFC3D9EDAF1}" destId="{D501433B-CB40-4798-8140-45D1116107AD}" srcOrd="0" destOrd="0" parTransId="{2F81747C-9B06-4CE7-AB99-0995F1884E99}" sibTransId="{D1516033-F5BD-481F-AE42-A840470A4D16}"/>
    <dgm:cxn modelId="{71E8B9D7-6159-4F32-8D4E-7166D924648A}" srcId="{1EAA6FC2-7736-4FF8-9B6C-6DFC3D9EDAF1}" destId="{54A67A3E-DA63-4BF1-B1D9-BFD29A6B5486}" srcOrd="5" destOrd="0" parTransId="{38C0F4BC-3C7B-4773-9010-9F151BC16CD8}" sibTransId="{D3D2C957-FB63-4AA8-8911-CBAA00B146C8}"/>
    <dgm:cxn modelId="{6F1C0EE9-19AA-469E-9DF9-1A070E0859FE}" srcId="{1EAA6FC2-7736-4FF8-9B6C-6DFC3D9EDAF1}" destId="{4BDB4C27-A7C7-4473-99BA-7B1BB06B526D}" srcOrd="1" destOrd="0" parTransId="{B0E9EBED-22BD-43E5-A2B0-2C4DEA5ED94F}" sibTransId="{F923B044-3BEE-437E-872B-CDF04A995FB6}"/>
    <dgm:cxn modelId="{2DAE9E1D-B7FB-4452-8545-A09E1B04C7E2}" type="presOf" srcId="{2D9D5688-C329-45DC-971D-0D17127E704F}" destId="{092E8B10-086F-4AD3-A6C3-080E7DF5FCB2}" srcOrd="0" destOrd="0" presId="urn:microsoft.com/office/officeart/2005/8/layout/vList5"/>
    <dgm:cxn modelId="{53FA0F80-27D7-48A5-8B76-3876FD819E02}" type="presOf" srcId="{4BDB4C27-A7C7-4473-99BA-7B1BB06B526D}" destId="{E9D052D0-0BBF-4EA9-8AE6-86B23AA4AAA3}" srcOrd="0" destOrd="1" presId="urn:microsoft.com/office/officeart/2005/8/layout/vList5"/>
    <dgm:cxn modelId="{2F0CBA42-1E11-466F-90D7-E4B41FAA2DD1}" srcId="{A8E30887-F2FC-4F2D-80B9-97D87AADF016}" destId="{F06D1154-C511-41D2-BF3E-5C6FF3A192A1}" srcOrd="6" destOrd="0" parTransId="{DC62CCEF-2F2C-4244-99A7-AB35D21A3C43}" sibTransId="{EDA0285A-03F8-4E3E-9829-BAB57074873F}"/>
    <dgm:cxn modelId="{762E2E74-C393-4E15-9445-6EC3A963C8A3}" type="presOf" srcId="{9EAFC174-F4D0-4EFA-94C9-3881878C8C8B}" destId="{A472B17E-D41F-4597-9950-64557ABB378B}" srcOrd="0" destOrd="5" presId="urn:microsoft.com/office/officeart/2005/8/layout/vList5"/>
    <dgm:cxn modelId="{B7BDB41F-A22C-4D2B-B88D-43B0464BB909}" type="presOf" srcId="{A8E30887-F2FC-4F2D-80B9-97D87AADF016}" destId="{3881806B-F0C8-46F4-A479-38F4FEAE559D}" srcOrd="0" destOrd="0" presId="urn:microsoft.com/office/officeart/2005/8/layout/vList5"/>
    <dgm:cxn modelId="{5CBCD9DF-AB08-4B6C-B00C-D1019D06B89A}" type="presOf" srcId="{3FBC96EA-0B64-4C60-A42C-05A90422FBA1}" destId="{A472B17E-D41F-4597-9950-64557ABB378B}" srcOrd="0" destOrd="7" presId="urn:microsoft.com/office/officeart/2005/8/layout/vList5"/>
    <dgm:cxn modelId="{3EBB8BE2-D5A1-4C12-8CF8-97F25151302E}" srcId="{A8E30887-F2FC-4F2D-80B9-97D87AADF016}" destId="{3FBC96EA-0B64-4C60-A42C-05A90422FBA1}" srcOrd="7" destOrd="0" parTransId="{516166F1-1C14-4319-A0F4-2761AAC4362D}" sibTransId="{2A869A5F-264F-4733-AD5B-FA64B605A7A1}"/>
    <dgm:cxn modelId="{62892D89-07BC-4201-BC40-AFD5C3CBB3BF}" type="presOf" srcId="{BD3DC510-7AEA-4737-8419-A142EEB27BFC}" destId="{A8CF8ED5-48FD-489F-ACC0-A3163B8D09C1}" srcOrd="0" destOrd="0" presId="urn:microsoft.com/office/officeart/2005/8/layout/vList5"/>
    <dgm:cxn modelId="{24C26615-8DAB-4002-A789-3C2B47DAB679}" type="presOf" srcId="{D503DA65-D7AB-4E64-9A5B-B165AFBC066A}" destId="{A8CF8ED5-48FD-489F-ACC0-A3163B8D09C1}" srcOrd="0" destOrd="1" presId="urn:microsoft.com/office/officeart/2005/8/layout/vList5"/>
    <dgm:cxn modelId="{18AAA05D-785B-4404-8295-3AFD5F5BF790}" type="presOf" srcId="{97F9E06A-7ED8-4AFE-BA74-3D90B6C9D9FB}" destId="{9B9D3E6E-5BDC-467E-AE79-68F494F9B732}" srcOrd="0" destOrd="0" presId="urn:microsoft.com/office/officeart/2005/8/layout/vList5"/>
    <dgm:cxn modelId="{D58D6FA1-D9CF-4AD4-9C4F-C14C37A3F6A7}" type="presOf" srcId="{4B4E5BF0-09ED-4DE2-99D2-75ADFC4FDA60}" destId="{A472B17E-D41F-4597-9950-64557ABB378B}" srcOrd="0" destOrd="0" presId="urn:microsoft.com/office/officeart/2005/8/layout/vList5"/>
    <dgm:cxn modelId="{459F5AFA-32B6-4B5E-9D67-583ADE045EDC}" type="presOf" srcId="{F06D1154-C511-41D2-BF3E-5C6FF3A192A1}" destId="{A472B17E-D41F-4597-9950-64557ABB378B}" srcOrd="0" destOrd="6" presId="urn:microsoft.com/office/officeart/2005/8/layout/vList5"/>
    <dgm:cxn modelId="{5A55FAFA-8DC9-42B0-AD3C-8ACB6A48A4A6}" srcId="{A8E30887-F2FC-4F2D-80B9-97D87AADF016}" destId="{4B4E5BF0-09ED-4DE2-99D2-75ADFC4FDA60}" srcOrd="0" destOrd="0" parTransId="{3DBB77A3-94E7-43D3-8FA1-E2261131A955}" sibTransId="{EBA7CDC8-B0FD-4FBD-BF1B-0B4421FC9642}"/>
    <dgm:cxn modelId="{DF0F23A6-EA17-4FC0-88E5-B4A2C7F9F764}" type="presOf" srcId="{C683ED95-48FA-4E1C-9FF7-3E1BDAE1854D}" destId="{A472B17E-D41F-4597-9950-64557ABB378B}" srcOrd="0" destOrd="4" presId="urn:microsoft.com/office/officeart/2005/8/layout/vList5"/>
    <dgm:cxn modelId="{0B46B3E6-1539-4567-BC00-4BCA2FF67616}" type="presOf" srcId="{1851D61A-D820-4807-A278-D4A13AA00E58}" destId="{E9D052D0-0BBF-4EA9-8AE6-86B23AA4AAA3}" srcOrd="0" destOrd="3" presId="urn:microsoft.com/office/officeart/2005/8/layout/vList5"/>
    <dgm:cxn modelId="{3CC491F3-DEA1-4771-AE25-7533CDA05424}" type="presOf" srcId="{9E83C901-CCCA-485A-83F0-294D623FFB9B}" destId="{A472B17E-D41F-4597-9950-64557ABB378B}" srcOrd="0" destOrd="1" presId="urn:microsoft.com/office/officeart/2005/8/layout/vList5"/>
    <dgm:cxn modelId="{0BA3C7D5-48EA-4435-B525-9142D0E914E5}" srcId="{97F9E06A-7ED8-4AFE-BA74-3D90B6C9D9FB}" destId="{C31BC712-2A2D-4D69-8784-D1229FA092CF}" srcOrd="2" destOrd="0" parTransId="{EF1BC086-9215-4C14-8F47-08C7C573BE3A}" sibTransId="{8BC333E9-9DB1-47EF-AD76-AA2C6A001CB1}"/>
    <dgm:cxn modelId="{37B8688C-A2F4-4672-91A9-C913517C7DB4}" srcId="{1EAA6FC2-7736-4FF8-9B6C-6DFC3D9EDAF1}" destId="{0A15FAC6-E141-4C19-AF6D-7F87C2EE1C14}" srcOrd="4" destOrd="0" parTransId="{DD618ADD-680E-4F0E-9B0C-BACE978BB7D8}" sibTransId="{B2F6ECC7-B0C6-48B5-857C-115E66CEC402}"/>
    <dgm:cxn modelId="{F4E75716-FD72-48A7-98ED-561ACAAD9F89}" srcId="{1EAA6FC2-7736-4FF8-9B6C-6DFC3D9EDAF1}" destId="{1851D61A-D820-4807-A278-D4A13AA00E58}" srcOrd="3" destOrd="0" parTransId="{5C649D9F-D366-417D-AC23-3C5204E81F27}" sibTransId="{05A1A1A5-8AEA-440C-B6C6-75A213F02E80}"/>
    <dgm:cxn modelId="{9D04BA1A-E70B-4E1D-99C6-025F331930BF}" type="presOf" srcId="{F11FEFA0-C5C1-4A2E-BB51-31D0CB7C6D5E}" destId="{E9D052D0-0BBF-4EA9-8AE6-86B23AA4AAA3}" srcOrd="0" destOrd="2" presId="urn:microsoft.com/office/officeart/2005/8/layout/vList5"/>
    <dgm:cxn modelId="{2FA3838C-E406-48C0-BB99-258596704A01}" srcId="{1EAA6FC2-7736-4FF8-9B6C-6DFC3D9EDAF1}" destId="{F11FEFA0-C5C1-4A2E-BB51-31D0CB7C6D5E}" srcOrd="2" destOrd="0" parTransId="{B121ABA1-157E-437B-8334-A2727A4052DF}" sibTransId="{C4E9F474-01D7-4A36-B054-E893EFDC1A86}"/>
    <dgm:cxn modelId="{446B6B65-A092-44B7-AAC3-90F712F3CBD4}" srcId="{97F9E06A-7ED8-4AFE-BA74-3D90B6C9D9FB}" destId="{D503DA65-D7AB-4E64-9A5B-B165AFBC066A}" srcOrd="1" destOrd="0" parTransId="{8A0C7D1C-B21C-4C52-9AD4-8A86183F55B5}" sibTransId="{13C3317E-C90F-4ACB-80DB-924EA28C6919}"/>
    <dgm:cxn modelId="{78E9A575-5360-4E55-8495-D02E8A4744C6}" srcId="{2D9D5688-C329-45DC-971D-0D17127E704F}" destId="{A8E30887-F2FC-4F2D-80B9-97D87AADF016}" srcOrd="2" destOrd="0" parTransId="{51C52277-E366-4231-8DAF-B75A1CE575CC}" sibTransId="{ABE11A56-F3ED-4046-81FA-BE6584A8C1AE}"/>
    <dgm:cxn modelId="{C342D67D-4687-4EEC-94BB-56D5D9B88E91}" type="presOf" srcId="{6BAC152E-623D-4632-ABA1-E03AC524F14E}" destId="{A472B17E-D41F-4597-9950-64557ABB378B}" srcOrd="0" destOrd="3" presId="urn:microsoft.com/office/officeart/2005/8/layout/vList5"/>
    <dgm:cxn modelId="{2843ADBC-046E-43DE-838C-56359158A8B5}" type="presOf" srcId="{0A15FAC6-E141-4C19-AF6D-7F87C2EE1C14}" destId="{E9D052D0-0BBF-4EA9-8AE6-86B23AA4AAA3}" srcOrd="0" destOrd="4" presId="urn:microsoft.com/office/officeart/2005/8/layout/vList5"/>
    <dgm:cxn modelId="{0B6D196F-91BC-4038-9306-2FBA526BC902}" srcId="{2D9D5688-C329-45DC-971D-0D17127E704F}" destId="{1EAA6FC2-7736-4FF8-9B6C-6DFC3D9EDAF1}" srcOrd="1" destOrd="0" parTransId="{449EDDDB-A8B0-4D9E-A673-B23911ABDBEF}" sibTransId="{B21F691C-C8BD-44BB-98FD-7D83D9F29C98}"/>
    <dgm:cxn modelId="{337B8313-D7EF-42E1-A5B3-02A8F5A42A0C}" srcId="{A8E30887-F2FC-4F2D-80B9-97D87AADF016}" destId="{9EAFC174-F4D0-4EFA-94C9-3881878C8C8B}" srcOrd="5" destOrd="0" parTransId="{F1A2A2EE-002D-4744-AD0B-66423C30E4FC}" sibTransId="{2141D3B6-08BD-42F0-B591-8D33327D156A}"/>
    <dgm:cxn modelId="{CB4B2E1A-6FFF-466E-9B23-77DAD9B38006}" srcId="{A8E30887-F2FC-4F2D-80B9-97D87AADF016}" destId="{7786C8FB-FFDF-41CF-8020-8153BE435D79}" srcOrd="2" destOrd="0" parTransId="{B0EE2203-9571-4018-8EA8-7EF382AB310F}" sibTransId="{CBB93935-1978-4147-B02D-DDA6D85A0E5D}"/>
    <dgm:cxn modelId="{84ED8AB6-573F-4BB1-989A-3920EB9EAFF8}" srcId="{A8E30887-F2FC-4F2D-80B9-97D87AADF016}" destId="{C683ED95-48FA-4E1C-9FF7-3E1BDAE1854D}" srcOrd="4" destOrd="0" parTransId="{9EC06439-06C4-4B3C-83F9-5F32C71C5460}" sibTransId="{4A543593-40C0-463E-B375-B27E2B83BB19}"/>
    <dgm:cxn modelId="{63A6C665-10D9-474E-946D-D2A21092DEFB}" type="presOf" srcId="{C31BC712-2A2D-4D69-8784-D1229FA092CF}" destId="{A8CF8ED5-48FD-489F-ACC0-A3163B8D09C1}" srcOrd="0" destOrd="2" presId="urn:microsoft.com/office/officeart/2005/8/layout/vList5"/>
    <dgm:cxn modelId="{ED7BFA11-D672-4F44-BD4C-35913DFD0513}" type="presParOf" srcId="{092E8B10-086F-4AD3-A6C3-080E7DF5FCB2}" destId="{42B93C2F-7838-4F09-B816-70AA9A5DB392}" srcOrd="0" destOrd="0" presId="urn:microsoft.com/office/officeart/2005/8/layout/vList5"/>
    <dgm:cxn modelId="{493950AA-1009-413C-BA20-F8231DBD24A1}" type="presParOf" srcId="{42B93C2F-7838-4F09-B816-70AA9A5DB392}" destId="{9B9D3E6E-5BDC-467E-AE79-68F494F9B732}" srcOrd="0" destOrd="0" presId="urn:microsoft.com/office/officeart/2005/8/layout/vList5"/>
    <dgm:cxn modelId="{21F4A4D3-328D-4DE4-88B8-450CEB209790}" type="presParOf" srcId="{42B93C2F-7838-4F09-B816-70AA9A5DB392}" destId="{A8CF8ED5-48FD-489F-ACC0-A3163B8D09C1}" srcOrd="1" destOrd="0" presId="urn:microsoft.com/office/officeart/2005/8/layout/vList5"/>
    <dgm:cxn modelId="{DAD0CDDD-50A0-409B-82A4-8DFDBB58432F}" type="presParOf" srcId="{092E8B10-086F-4AD3-A6C3-080E7DF5FCB2}" destId="{62CAA67A-F2E8-47C6-A38B-266F91499AD2}" srcOrd="1" destOrd="0" presId="urn:microsoft.com/office/officeart/2005/8/layout/vList5"/>
    <dgm:cxn modelId="{B845A84F-F8A2-4FB3-A571-33C8BD9D1C8D}" type="presParOf" srcId="{092E8B10-086F-4AD3-A6C3-080E7DF5FCB2}" destId="{2F93507F-B087-492B-8427-51E2E818FCA7}" srcOrd="2" destOrd="0" presId="urn:microsoft.com/office/officeart/2005/8/layout/vList5"/>
    <dgm:cxn modelId="{1F20631E-AE4F-466F-BA4E-3E65D55726DD}" type="presParOf" srcId="{2F93507F-B087-492B-8427-51E2E818FCA7}" destId="{FD87098C-E5F2-43AD-816E-3804F0CC8FE7}" srcOrd="0" destOrd="0" presId="urn:microsoft.com/office/officeart/2005/8/layout/vList5"/>
    <dgm:cxn modelId="{6E7E9633-7CCD-423B-9E8C-1AF1040B6B10}" type="presParOf" srcId="{2F93507F-B087-492B-8427-51E2E818FCA7}" destId="{E9D052D0-0BBF-4EA9-8AE6-86B23AA4AAA3}" srcOrd="1" destOrd="0" presId="urn:microsoft.com/office/officeart/2005/8/layout/vList5"/>
    <dgm:cxn modelId="{38BB07BB-20D7-424C-8254-F0387543DC9E}" type="presParOf" srcId="{092E8B10-086F-4AD3-A6C3-080E7DF5FCB2}" destId="{118C27AB-E09E-485B-8DE0-976BBFDC02C8}" srcOrd="3" destOrd="0" presId="urn:microsoft.com/office/officeart/2005/8/layout/vList5"/>
    <dgm:cxn modelId="{3A987D8B-E640-4534-95E4-DEDEC5710802}" type="presParOf" srcId="{092E8B10-086F-4AD3-A6C3-080E7DF5FCB2}" destId="{3D216AA1-17DF-4B68-A187-5FC59788F2D9}" srcOrd="4" destOrd="0" presId="urn:microsoft.com/office/officeart/2005/8/layout/vList5"/>
    <dgm:cxn modelId="{BFCFB464-C83C-457F-A3E8-1C36C2FD2AAE}" type="presParOf" srcId="{3D216AA1-17DF-4B68-A187-5FC59788F2D9}" destId="{3881806B-F0C8-46F4-A479-38F4FEAE559D}" srcOrd="0" destOrd="0" presId="urn:microsoft.com/office/officeart/2005/8/layout/vList5"/>
    <dgm:cxn modelId="{E24BAAB8-8488-438E-89D4-75D644ED1F04}" type="presParOf" srcId="{3D216AA1-17DF-4B68-A187-5FC59788F2D9}" destId="{A472B17E-D41F-4597-9950-64557ABB378B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B1A1F-716B-4845-B047-60DE79FADF2A}">
      <dsp:nvSpPr>
        <dsp:cNvPr id="0" name=""/>
        <dsp:cNvSpPr/>
      </dsp:nvSpPr>
      <dsp:spPr>
        <a:xfrm>
          <a:off x="0" y="9619"/>
          <a:ext cx="2334129" cy="818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ИСПОЛНИТЕЛЬНАЯ ВЛАСТЬ</a:t>
          </a:r>
          <a:endParaRPr lang="ru-RU" sz="1700" b="1" kern="1200" dirty="0"/>
        </a:p>
      </dsp:txBody>
      <dsp:txXfrm>
        <a:off x="0" y="9619"/>
        <a:ext cx="2334129" cy="818213"/>
      </dsp:txXfrm>
    </dsp:sp>
    <dsp:sp modelId="{6880EDFE-7307-4ACB-89B1-7E9EB6BA79AC}">
      <dsp:nvSpPr>
        <dsp:cNvPr id="0" name=""/>
        <dsp:cNvSpPr/>
      </dsp:nvSpPr>
      <dsp:spPr>
        <a:xfrm>
          <a:off x="2895593" y="0"/>
          <a:ext cx="2178032" cy="783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КСП</a:t>
          </a:r>
          <a:endParaRPr lang="ru-RU" sz="1700" b="1" kern="1200" dirty="0"/>
        </a:p>
      </dsp:txBody>
      <dsp:txXfrm>
        <a:off x="2895593" y="0"/>
        <a:ext cx="2178032" cy="783342"/>
      </dsp:txXfrm>
    </dsp:sp>
    <dsp:sp modelId="{96390EDA-0DEA-4787-8F90-4AEA48534F2B}">
      <dsp:nvSpPr>
        <dsp:cNvPr id="0" name=""/>
        <dsp:cNvSpPr/>
      </dsp:nvSpPr>
      <dsp:spPr>
        <a:xfrm>
          <a:off x="5556740" y="27405"/>
          <a:ext cx="2461207" cy="739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ПРЕДСТАВИТЕЛЬНАЯ ВЛАСТЬ</a:t>
          </a:r>
          <a:endParaRPr lang="ru-RU" sz="1700" b="1" kern="1200" dirty="0"/>
        </a:p>
      </dsp:txBody>
      <dsp:txXfrm>
        <a:off x="5556740" y="27405"/>
        <a:ext cx="2461207" cy="739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08D65-54AA-41C7-A461-A9D050D40C1C}">
      <dsp:nvSpPr>
        <dsp:cNvPr id="0" name=""/>
        <dsp:cNvSpPr/>
      </dsp:nvSpPr>
      <dsp:spPr>
        <a:xfrm>
          <a:off x="0" y="2667007"/>
          <a:ext cx="2362199" cy="17501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Администрация</a:t>
          </a:r>
        </a:p>
      </dsp:txBody>
      <dsp:txXfrm>
        <a:off x="0" y="2667007"/>
        <a:ext cx="2362199" cy="945077"/>
      </dsp:txXfrm>
    </dsp:sp>
    <dsp:sp modelId="{A81AFC6F-11BC-442B-AF29-FCFEAF5484FF}">
      <dsp:nvSpPr>
        <dsp:cNvPr id="0" name=""/>
        <dsp:cNvSpPr/>
      </dsp:nvSpPr>
      <dsp:spPr>
        <a:xfrm>
          <a:off x="0" y="3577537"/>
          <a:ext cx="2362199" cy="8050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осуществляет исполнение федерального и регионального законодательства, а также решений, принятых главой Белогорска и городским советом. </a:t>
          </a:r>
        </a:p>
      </dsp:txBody>
      <dsp:txXfrm>
        <a:off x="0" y="3577537"/>
        <a:ext cx="2362199" cy="805066"/>
      </dsp:txXfrm>
    </dsp:sp>
    <dsp:sp modelId="{CDF7B87C-71DC-4E94-8828-D927C05E4469}">
      <dsp:nvSpPr>
        <dsp:cNvPr id="0" name=""/>
        <dsp:cNvSpPr/>
      </dsp:nvSpPr>
      <dsp:spPr>
        <a:xfrm rot="10800000">
          <a:off x="0" y="152406"/>
          <a:ext cx="2362199" cy="269172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Глава Белогорска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/>
        </a:p>
      </dsp:txBody>
      <dsp:txXfrm rot="-10800000">
        <a:off x="0" y="152406"/>
        <a:ext cx="2362199" cy="944794"/>
      </dsp:txXfrm>
    </dsp:sp>
    <dsp:sp modelId="{2E4EB616-91A5-44F3-9301-339FB01F11CA}">
      <dsp:nvSpPr>
        <dsp:cNvPr id="0" name=""/>
        <dsp:cNvSpPr/>
      </dsp:nvSpPr>
      <dsp:spPr>
        <a:xfrm>
          <a:off x="0" y="761999"/>
          <a:ext cx="2362199" cy="10239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высшее должностное, избирается населением на прямых выборах сроком на 4 года. 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С 2008 года и по настоящее время избирается главой Белогорска и руководит Администрацией города </a:t>
          </a:r>
          <a:r>
            <a:rPr lang="ru-RU" sz="1050" b="1" kern="1200" dirty="0"/>
            <a:t>Станислав Юрьевич Мелюков </a:t>
          </a:r>
        </a:p>
      </dsp:txBody>
      <dsp:txXfrm>
        <a:off x="0" y="761999"/>
        <a:ext cx="2362199" cy="10239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ED59D-7BC1-4A42-A15F-736E236D849A}">
      <dsp:nvSpPr>
        <dsp:cNvPr id="0" name=""/>
        <dsp:cNvSpPr/>
      </dsp:nvSpPr>
      <dsp:spPr>
        <a:xfrm rot="5400000">
          <a:off x="-95416" y="103002"/>
          <a:ext cx="636111" cy="4452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</a:t>
          </a:r>
        </a:p>
      </dsp:txBody>
      <dsp:txXfrm rot="-5400000">
        <a:off x="2" y="230224"/>
        <a:ext cx="445277" cy="190834"/>
      </dsp:txXfrm>
    </dsp:sp>
    <dsp:sp modelId="{F071A6EC-7FC2-4561-9F02-274806A946CD}">
      <dsp:nvSpPr>
        <dsp:cNvPr id="0" name=""/>
        <dsp:cNvSpPr/>
      </dsp:nvSpPr>
      <dsp:spPr>
        <a:xfrm rot="5400000">
          <a:off x="2606594" y="-1014420"/>
          <a:ext cx="413689" cy="47363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ОТКРЫТЫЙ МУНИЦИПАЛИТЕТ (</a:t>
          </a:r>
          <a:r>
            <a:rPr lang="ru-RU" sz="1200" b="1" kern="1200" dirty="0">
              <a:solidFill>
                <a:srgbClr val="FF0000"/>
              </a:solidFill>
            </a:rPr>
            <a:t>ОК, </a:t>
          </a:r>
          <a:r>
            <a:rPr lang="en-US" sz="1200" b="1" kern="1200" dirty="0">
              <a:solidFill>
                <a:srgbClr val="FF0000"/>
              </a:solidFill>
            </a:rPr>
            <a:t>Instagram, </a:t>
          </a:r>
          <a:r>
            <a:rPr lang="ru-RU" sz="1200" b="1" kern="1200" dirty="0">
              <a:solidFill>
                <a:srgbClr val="FF0000"/>
              </a:solidFill>
            </a:rPr>
            <a:t>ВК, </a:t>
          </a:r>
          <a:r>
            <a:rPr lang="en-US" sz="1200" b="1" kern="1200" dirty="0">
              <a:solidFill>
                <a:srgbClr val="FF0000"/>
              </a:solidFill>
            </a:rPr>
            <a:t>Twitter</a:t>
          </a:r>
          <a:r>
            <a:rPr lang="en-US" sz="1200" kern="1200" dirty="0"/>
            <a:t>)</a:t>
          </a:r>
          <a:endParaRPr lang="ru-RU" sz="1200" kern="1200" dirty="0"/>
        </a:p>
      </dsp:txBody>
      <dsp:txXfrm rot="-5400000">
        <a:off x="445278" y="1167091"/>
        <a:ext cx="4716127" cy="373299"/>
      </dsp:txXfrm>
    </dsp:sp>
    <dsp:sp modelId="{1C5B722D-2D36-46CD-B827-DD4A7B764860}">
      <dsp:nvSpPr>
        <dsp:cNvPr id="0" name=""/>
        <dsp:cNvSpPr/>
      </dsp:nvSpPr>
      <dsp:spPr>
        <a:xfrm rot="5400000">
          <a:off x="-95416" y="681038"/>
          <a:ext cx="636111" cy="4452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2</a:t>
          </a:r>
        </a:p>
      </dsp:txBody>
      <dsp:txXfrm rot="-5400000">
        <a:off x="2" y="808260"/>
        <a:ext cx="445277" cy="190834"/>
      </dsp:txXfrm>
    </dsp:sp>
    <dsp:sp modelId="{959E1A42-C1FE-440A-841B-A0AFBAC0529A}">
      <dsp:nvSpPr>
        <dsp:cNvPr id="0" name=""/>
        <dsp:cNvSpPr/>
      </dsp:nvSpPr>
      <dsp:spPr>
        <a:xfrm rot="5400000">
          <a:off x="2606702" y="-1551825"/>
          <a:ext cx="413472" cy="47363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ЭКОНОМИКА </a:t>
          </a:r>
          <a:r>
            <a:rPr lang="ru-RU" sz="1400" kern="1200" dirty="0"/>
            <a:t>-  </a:t>
          </a:r>
          <a:r>
            <a:rPr lang="en-US" sz="1400" b="1" kern="1200" dirty="0">
              <a:solidFill>
                <a:srgbClr val="FF0000"/>
              </a:solidFill>
            </a:rPr>
            <a:t>economica.belogorck.ru</a:t>
          </a:r>
          <a:r>
            <a:rPr lang="ru-RU" sz="1400" b="1" kern="1200" dirty="0">
              <a:solidFill>
                <a:srgbClr val="FF0000"/>
              </a:solidFill>
            </a:rPr>
            <a:t> </a:t>
          </a:r>
        </a:p>
      </dsp:txBody>
      <dsp:txXfrm rot="-5400000">
        <a:off x="445277" y="629784"/>
        <a:ext cx="4716138" cy="373104"/>
      </dsp:txXfrm>
    </dsp:sp>
    <dsp:sp modelId="{B8A148A6-1762-4905-A0A8-02B22F61A299}">
      <dsp:nvSpPr>
        <dsp:cNvPr id="0" name=""/>
        <dsp:cNvSpPr/>
      </dsp:nvSpPr>
      <dsp:spPr>
        <a:xfrm rot="5400000">
          <a:off x="-95416" y="1241714"/>
          <a:ext cx="636111" cy="4452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3</a:t>
          </a:r>
        </a:p>
      </dsp:txBody>
      <dsp:txXfrm rot="-5400000">
        <a:off x="2" y="1368936"/>
        <a:ext cx="445277" cy="190834"/>
      </dsp:txXfrm>
    </dsp:sp>
    <dsp:sp modelId="{4CBAF5F4-1CC0-41DE-9C30-A4C307CF3F25}">
      <dsp:nvSpPr>
        <dsp:cNvPr id="0" name=""/>
        <dsp:cNvSpPr/>
      </dsp:nvSpPr>
      <dsp:spPr>
        <a:xfrm rot="5400000">
          <a:off x="2606702" y="1877177"/>
          <a:ext cx="413472" cy="47363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ИНТЕРНЕТ-ПАРТНЕРСТВО</a:t>
          </a:r>
          <a:r>
            <a:rPr lang="ru-RU" sz="1200" b="1" kern="1200" dirty="0"/>
            <a:t>: </a:t>
          </a:r>
          <a:r>
            <a:rPr lang="ru-RU" sz="1400" b="1" kern="1200" dirty="0">
              <a:solidFill>
                <a:srgbClr val="FF0000"/>
              </a:solidFill>
            </a:rPr>
            <a:t>региональные структуры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</dsp:txBody>
      <dsp:txXfrm rot="-5400000">
        <a:off x="445277" y="4058786"/>
        <a:ext cx="4716138" cy="373104"/>
      </dsp:txXfrm>
    </dsp:sp>
    <dsp:sp modelId="{CAD2498B-515A-4602-B236-88A6B0C7DA09}">
      <dsp:nvSpPr>
        <dsp:cNvPr id="0" name=""/>
        <dsp:cNvSpPr/>
      </dsp:nvSpPr>
      <dsp:spPr>
        <a:xfrm rot="5400000">
          <a:off x="-95416" y="1837110"/>
          <a:ext cx="636111" cy="4452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4</a:t>
          </a:r>
        </a:p>
      </dsp:txBody>
      <dsp:txXfrm rot="-5400000">
        <a:off x="2" y="1964332"/>
        <a:ext cx="445277" cy="190834"/>
      </dsp:txXfrm>
    </dsp:sp>
    <dsp:sp modelId="{EE243CF3-7E7B-47CD-9A60-2AC04B5862FE}">
      <dsp:nvSpPr>
        <dsp:cNvPr id="0" name=""/>
        <dsp:cNvSpPr/>
      </dsp:nvSpPr>
      <dsp:spPr>
        <a:xfrm rot="5400000">
          <a:off x="2598376" y="-356202"/>
          <a:ext cx="369784" cy="46189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БЮДЖЕТ ДЛЯ ГРАЖДАН </a:t>
          </a:r>
          <a:r>
            <a:rPr lang="ru-RU" sz="1400" kern="1200" dirty="0"/>
            <a:t>- </a:t>
          </a:r>
          <a:r>
            <a:rPr lang="en-US" sz="1400" b="1" kern="1200" dirty="0">
              <a:solidFill>
                <a:srgbClr val="FF0000"/>
              </a:solidFill>
            </a:rPr>
            <a:t>budjet.belogorck.ru</a:t>
          </a:r>
          <a:endParaRPr lang="ru-RU" sz="1400" b="1" kern="1200" dirty="0">
            <a:solidFill>
              <a:srgbClr val="FF0000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</dsp:txBody>
      <dsp:txXfrm rot="-5400000">
        <a:off x="473791" y="1786434"/>
        <a:ext cx="4600904" cy="333682"/>
      </dsp:txXfrm>
    </dsp:sp>
    <dsp:sp modelId="{6ADA8ADC-0C95-4458-9FBA-AE31F639FDF3}">
      <dsp:nvSpPr>
        <dsp:cNvPr id="0" name=""/>
        <dsp:cNvSpPr/>
      </dsp:nvSpPr>
      <dsp:spPr>
        <a:xfrm rot="5400000">
          <a:off x="-95416" y="2428939"/>
          <a:ext cx="636111" cy="4452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5</a:t>
          </a:r>
        </a:p>
      </dsp:txBody>
      <dsp:txXfrm rot="-5400000">
        <a:off x="2" y="2556161"/>
        <a:ext cx="445277" cy="190834"/>
      </dsp:txXfrm>
    </dsp:sp>
    <dsp:sp modelId="{44FCC0C8-817E-49F0-A042-EB30E306E88B}">
      <dsp:nvSpPr>
        <dsp:cNvPr id="0" name=""/>
        <dsp:cNvSpPr/>
      </dsp:nvSpPr>
      <dsp:spPr>
        <a:xfrm rot="5400000">
          <a:off x="2479190" y="1483223"/>
          <a:ext cx="441059" cy="4485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ИНТЕРНЕТ-ПАРТНЕРСТВО: </a:t>
          </a:r>
          <a:r>
            <a:rPr lang="ru-RU" sz="1400" b="1" kern="1200" dirty="0">
              <a:solidFill>
                <a:srgbClr val="FF0000"/>
              </a:solidFill>
            </a:rPr>
            <a:t>федеральные структуры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/>
        </a:p>
      </dsp:txBody>
      <dsp:txXfrm rot="-5400000">
        <a:off x="457214" y="3526731"/>
        <a:ext cx="4463481" cy="397997"/>
      </dsp:txXfrm>
    </dsp:sp>
    <dsp:sp modelId="{5DED2E16-6919-4CB6-8530-F0C997F5B1BE}">
      <dsp:nvSpPr>
        <dsp:cNvPr id="0" name=""/>
        <dsp:cNvSpPr/>
      </dsp:nvSpPr>
      <dsp:spPr>
        <a:xfrm rot="5400000">
          <a:off x="-95416" y="3006975"/>
          <a:ext cx="636111" cy="4452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6</a:t>
          </a:r>
        </a:p>
      </dsp:txBody>
      <dsp:txXfrm rot="-5400000">
        <a:off x="2" y="3134197"/>
        <a:ext cx="445277" cy="190834"/>
      </dsp:txXfrm>
    </dsp:sp>
    <dsp:sp modelId="{C5C36017-FFAB-494D-8539-E03DD9729D9E}">
      <dsp:nvSpPr>
        <dsp:cNvPr id="0" name=""/>
        <dsp:cNvSpPr/>
      </dsp:nvSpPr>
      <dsp:spPr>
        <a:xfrm rot="5400000">
          <a:off x="2586573" y="232817"/>
          <a:ext cx="395473" cy="4654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/>
            <a:t>ОФИЦИАЛЬНОЕ ПЕЧАТНОЕ</a:t>
          </a:r>
          <a:r>
            <a:rPr lang="en-US" sz="1200" kern="1200" dirty="0"/>
            <a:t> </a:t>
          </a:r>
          <a:r>
            <a:rPr lang="ru-RU" sz="1200" kern="1200" dirty="0"/>
            <a:t>ИЗДАНИЕ </a:t>
          </a:r>
          <a:r>
            <a:rPr lang="ru-RU" sz="1400" kern="1200" dirty="0"/>
            <a:t>- </a:t>
          </a:r>
          <a:r>
            <a:rPr lang="en-US" sz="1300" b="1" kern="1200" dirty="0">
              <a:solidFill>
                <a:srgbClr val="FF0000"/>
              </a:solidFill>
            </a:rPr>
            <a:t>belogorck-npa.ru</a:t>
          </a:r>
          <a:endParaRPr lang="ru-RU" sz="13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000" kern="1200" dirty="0"/>
        </a:p>
      </dsp:txBody>
      <dsp:txXfrm rot="-5400000">
        <a:off x="457190" y="2381506"/>
        <a:ext cx="4634936" cy="356863"/>
      </dsp:txXfrm>
    </dsp:sp>
    <dsp:sp modelId="{CEA6EF58-C9E8-454D-96D2-6A8CC08528DA}">
      <dsp:nvSpPr>
        <dsp:cNvPr id="0" name=""/>
        <dsp:cNvSpPr/>
      </dsp:nvSpPr>
      <dsp:spPr>
        <a:xfrm rot="5400000">
          <a:off x="-95416" y="3585011"/>
          <a:ext cx="636111" cy="4452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7</a:t>
          </a:r>
        </a:p>
      </dsp:txBody>
      <dsp:txXfrm rot="-5400000">
        <a:off x="2" y="3712233"/>
        <a:ext cx="445277" cy="190834"/>
      </dsp:txXfrm>
    </dsp:sp>
    <dsp:sp modelId="{D5F76AD2-4EBA-43E7-97E2-90B40E85787A}">
      <dsp:nvSpPr>
        <dsp:cNvPr id="0" name=""/>
        <dsp:cNvSpPr/>
      </dsp:nvSpPr>
      <dsp:spPr>
        <a:xfrm rot="5400000">
          <a:off x="2606702" y="-2161424"/>
          <a:ext cx="413472" cy="47363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ТЕРРИТОРИЯ ОПЕРЕЖАЮЩЕГО РАЗВИТИЯ «</a:t>
          </a:r>
          <a:r>
            <a:rPr lang="ru-RU" sz="1200" b="1" kern="1200" dirty="0"/>
            <a:t>БЕЛОГОРСК</a:t>
          </a:r>
          <a:r>
            <a:rPr lang="ru-RU" sz="1200" kern="1200" dirty="0"/>
            <a:t>»  - </a:t>
          </a:r>
          <a:r>
            <a:rPr lang="en-US" sz="1400" b="1" kern="1200" dirty="0">
              <a:solidFill>
                <a:srgbClr val="FF0000"/>
              </a:solidFill>
            </a:rPr>
            <a:t>tor.belogorck.ru</a:t>
          </a:r>
          <a:endParaRPr lang="ru-RU" sz="1400" b="1" kern="1200" dirty="0">
            <a:solidFill>
              <a:srgbClr val="FF0000"/>
            </a:solidFill>
          </a:endParaRPr>
        </a:p>
      </dsp:txBody>
      <dsp:txXfrm rot="-5400000">
        <a:off x="445277" y="20185"/>
        <a:ext cx="4716138" cy="373104"/>
      </dsp:txXfrm>
    </dsp:sp>
    <dsp:sp modelId="{B2A60D6C-164F-49B7-8D5D-B68B2379FC22}">
      <dsp:nvSpPr>
        <dsp:cNvPr id="0" name=""/>
        <dsp:cNvSpPr/>
      </dsp:nvSpPr>
      <dsp:spPr>
        <a:xfrm rot="5400000">
          <a:off x="-95416" y="4163047"/>
          <a:ext cx="636111" cy="4452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8</a:t>
          </a:r>
        </a:p>
      </dsp:txBody>
      <dsp:txXfrm rot="-5400000">
        <a:off x="2" y="4290269"/>
        <a:ext cx="445277" cy="190834"/>
      </dsp:txXfrm>
    </dsp:sp>
    <dsp:sp modelId="{2348AEB4-63BB-41CA-83CB-A0D7602894D2}">
      <dsp:nvSpPr>
        <dsp:cNvPr id="0" name=""/>
        <dsp:cNvSpPr/>
      </dsp:nvSpPr>
      <dsp:spPr>
        <a:xfrm rot="5400000">
          <a:off x="2606702" y="2486775"/>
          <a:ext cx="413472" cy="47363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ИНТЕРНЕТ-ПАРТНЕРСТВО: </a:t>
          </a:r>
          <a:r>
            <a:rPr lang="ru-RU" sz="1300" b="1" kern="1200" dirty="0">
              <a:solidFill>
                <a:srgbClr val="FF0000"/>
              </a:solidFill>
            </a:rPr>
            <a:t>общественные объединения</a:t>
          </a:r>
        </a:p>
      </dsp:txBody>
      <dsp:txXfrm rot="-5400000">
        <a:off x="445277" y="4668384"/>
        <a:ext cx="4716138" cy="373104"/>
      </dsp:txXfrm>
    </dsp:sp>
    <dsp:sp modelId="{C2401536-5E5E-4FFB-85F4-9571ED8AF87B}">
      <dsp:nvSpPr>
        <dsp:cNvPr id="0" name=""/>
        <dsp:cNvSpPr/>
      </dsp:nvSpPr>
      <dsp:spPr>
        <a:xfrm rot="5400000">
          <a:off x="-95416" y="4741083"/>
          <a:ext cx="636111" cy="4452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9</a:t>
          </a:r>
        </a:p>
      </dsp:txBody>
      <dsp:txXfrm rot="-5400000">
        <a:off x="2" y="4868305"/>
        <a:ext cx="445277" cy="190834"/>
      </dsp:txXfrm>
    </dsp:sp>
    <dsp:sp modelId="{E8B6ACBF-530E-414D-B305-65686CA86686}">
      <dsp:nvSpPr>
        <dsp:cNvPr id="0" name=""/>
        <dsp:cNvSpPr/>
      </dsp:nvSpPr>
      <dsp:spPr>
        <a:xfrm rot="5400000">
          <a:off x="2606702" y="3096375"/>
          <a:ext cx="413472" cy="47363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КАНАЛЫ</a:t>
          </a:r>
          <a:r>
            <a:rPr lang="ru-RU" sz="1600" kern="1200" dirty="0"/>
            <a:t> </a:t>
          </a:r>
        </a:p>
      </dsp:txBody>
      <dsp:txXfrm rot="-5400000">
        <a:off x="445277" y="5277984"/>
        <a:ext cx="4716138" cy="373104"/>
      </dsp:txXfrm>
    </dsp:sp>
    <dsp:sp modelId="{D9D6BE52-D235-4AD0-A454-0ABE6696B7FC}">
      <dsp:nvSpPr>
        <dsp:cNvPr id="0" name=""/>
        <dsp:cNvSpPr/>
      </dsp:nvSpPr>
      <dsp:spPr>
        <a:xfrm rot="5400000">
          <a:off x="-95416" y="5319119"/>
          <a:ext cx="636111" cy="4452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10</a:t>
          </a:r>
        </a:p>
      </dsp:txBody>
      <dsp:txXfrm rot="-5400000">
        <a:off x="2" y="5446341"/>
        <a:ext cx="445277" cy="190834"/>
      </dsp:txXfrm>
    </dsp:sp>
    <dsp:sp modelId="{CAE2D334-9223-4243-AE2B-459B3F2453DD}">
      <dsp:nvSpPr>
        <dsp:cNvPr id="0" name=""/>
        <dsp:cNvSpPr/>
      </dsp:nvSpPr>
      <dsp:spPr>
        <a:xfrm rot="5400000">
          <a:off x="2606702" y="810374"/>
          <a:ext cx="413472" cy="47363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ПЛАТФОРМА ДЛЯ СОЦИАЛЬНЫХ СЕТЕЙ</a:t>
          </a:r>
        </a:p>
      </dsp:txBody>
      <dsp:txXfrm rot="-5400000">
        <a:off x="445277" y="2991983"/>
        <a:ext cx="4716138" cy="373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ED59D-7BC1-4A42-A15F-736E236D849A}">
      <dsp:nvSpPr>
        <dsp:cNvPr id="0" name=""/>
        <dsp:cNvSpPr/>
      </dsp:nvSpPr>
      <dsp:spPr>
        <a:xfrm rot="5400000">
          <a:off x="-93806" y="110742"/>
          <a:ext cx="625378" cy="4377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1</a:t>
          </a:r>
        </a:p>
      </dsp:txBody>
      <dsp:txXfrm rot="-5400000">
        <a:off x="1" y="235817"/>
        <a:ext cx="437764" cy="187614"/>
      </dsp:txXfrm>
    </dsp:sp>
    <dsp:sp modelId="{F071A6EC-7FC2-4561-9F02-274806A946CD}">
      <dsp:nvSpPr>
        <dsp:cNvPr id="0" name=""/>
        <dsp:cNvSpPr/>
      </dsp:nvSpPr>
      <dsp:spPr>
        <a:xfrm rot="5400000">
          <a:off x="2606434" y="-1032236"/>
          <a:ext cx="406495" cy="47438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ПОИСК ИНФОРМАЦИИ, ОНЛАЙН-КОНСУЛЬТИРОВАНИЕ</a:t>
          </a:r>
        </a:p>
      </dsp:txBody>
      <dsp:txXfrm rot="-5400000">
        <a:off x="437765" y="1156276"/>
        <a:ext cx="4723992" cy="366809"/>
      </dsp:txXfrm>
    </dsp:sp>
    <dsp:sp modelId="{1C5B722D-2D36-46CD-B827-DD4A7B764860}">
      <dsp:nvSpPr>
        <dsp:cNvPr id="0" name=""/>
        <dsp:cNvSpPr/>
      </dsp:nvSpPr>
      <dsp:spPr>
        <a:xfrm rot="5400000">
          <a:off x="-93806" y="679024"/>
          <a:ext cx="625378" cy="4377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2</a:t>
          </a:r>
        </a:p>
      </dsp:txBody>
      <dsp:txXfrm rot="-5400000">
        <a:off x="1" y="804099"/>
        <a:ext cx="437764" cy="187614"/>
      </dsp:txXfrm>
    </dsp:sp>
    <dsp:sp modelId="{959E1A42-C1FE-440A-841B-A0AFBAC0529A}">
      <dsp:nvSpPr>
        <dsp:cNvPr id="0" name=""/>
        <dsp:cNvSpPr/>
      </dsp:nvSpPr>
      <dsp:spPr>
        <a:xfrm rot="5400000">
          <a:off x="2606434" y="-1583451"/>
          <a:ext cx="406495" cy="47438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ВИРТУАЛЬНАЯ   ПРИЕМНАЯ </a:t>
          </a:r>
        </a:p>
      </dsp:txBody>
      <dsp:txXfrm rot="-5400000">
        <a:off x="437765" y="605061"/>
        <a:ext cx="4723992" cy="366809"/>
      </dsp:txXfrm>
    </dsp:sp>
    <dsp:sp modelId="{B8A148A6-1762-4905-A0A8-02B22F61A299}">
      <dsp:nvSpPr>
        <dsp:cNvPr id="0" name=""/>
        <dsp:cNvSpPr/>
      </dsp:nvSpPr>
      <dsp:spPr>
        <a:xfrm rot="5400000">
          <a:off x="-93806" y="1230241"/>
          <a:ext cx="625378" cy="4377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3</a:t>
          </a:r>
        </a:p>
      </dsp:txBody>
      <dsp:txXfrm rot="-5400000">
        <a:off x="1" y="1355316"/>
        <a:ext cx="437764" cy="187614"/>
      </dsp:txXfrm>
    </dsp:sp>
    <dsp:sp modelId="{4CBAF5F4-1CC0-41DE-9C30-A4C307CF3F25}">
      <dsp:nvSpPr>
        <dsp:cNvPr id="0" name=""/>
        <dsp:cNvSpPr/>
      </dsp:nvSpPr>
      <dsp:spPr>
        <a:xfrm rot="5400000">
          <a:off x="2606434" y="1305886"/>
          <a:ext cx="406495" cy="47438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УЧАСТИЕ В ОПРОСАХ, АНКЕТИРОВАНИИ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</dsp:txBody>
      <dsp:txXfrm rot="-5400000">
        <a:off x="437765" y="3494399"/>
        <a:ext cx="4723992" cy="366809"/>
      </dsp:txXfrm>
    </dsp:sp>
    <dsp:sp modelId="{CAD2498B-515A-4602-B236-88A6B0C7DA09}">
      <dsp:nvSpPr>
        <dsp:cNvPr id="0" name=""/>
        <dsp:cNvSpPr/>
      </dsp:nvSpPr>
      <dsp:spPr>
        <a:xfrm rot="5400000">
          <a:off x="-93806" y="1815962"/>
          <a:ext cx="625378" cy="4377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4</a:t>
          </a:r>
        </a:p>
      </dsp:txBody>
      <dsp:txXfrm rot="-5400000">
        <a:off x="1" y="1941037"/>
        <a:ext cx="437764" cy="187614"/>
      </dsp:txXfrm>
    </dsp:sp>
    <dsp:sp modelId="{EE243CF3-7E7B-47CD-9A60-2AC04B5862FE}">
      <dsp:nvSpPr>
        <dsp:cNvPr id="0" name=""/>
        <dsp:cNvSpPr/>
      </dsp:nvSpPr>
      <dsp:spPr>
        <a:xfrm rot="5400000">
          <a:off x="2588605" y="-378814"/>
          <a:ext cx="407239" cy="46700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УЧАСТИЕ В ONLINE ГОЛОСОВАНИЯХ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</dsp:txBody>
      <dsp:txXfrm rot="-5400000">
        <a:off x="457191" y="1772480"/>
        <a:ext cx="4650188" cy="367479"/>
      </dsp:txXfrm>
    </dsp:sp>
    <dsp:sp modelId="{6ADA8ADC-0C95-4458-9FBA-AE31F639FDF3}">
      <dsp:nvSpPr>
        <dsp:cNvPr id="0" name=""/>
        <dsp:cNvSpPr/>
      </dsp:nvSpPr>
      <dsp:spPr>
        <a:xfrm rot="5400000">
          <a:off x="-93806" y="2397805"/>
          <a:ext cx="625378" cy="4377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5</a:t>
          </a:r>
        </a:p>
      </dsp:txBody>
      <dsp:txXfrm rot="-5400000">
        <a:off x="1" y="2522880"/>
        <a:ext cx="437764" cy="187614"/>
      </dsp:txXfrm>
    </dsp:sp>
    <dsp:sp modelId="{44FCC0C8-817E-49F0-A042-EB30E306E88B}">
      <dsp:nvSpPr>
        <dsp:cNvPr id="0" name=""/>
        <dsp:cNvSpPr/>
      </dsp:nvSpPr>
      <dsp:spPr>
        <a:xfrm rot="5400000">
          <a:off x="2516924" y="701864"/>
          <a:ext cx="433617" cy="47430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УЧАСТИЕ В ИНТЕРАКТИВНЫХ ПРОЕКТАХ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/>
        </a:p>
      </dsp:txBody>
      <dsp:txXfrm rot="-5400000">
        <a:off x="362195" y="2877761"/>
        <a:ext cx="4721909" cy="391283"/>
      </dsp:txXfrm>
    </dsp:sp>
    <dsp:sp modelId="{5DED2E16-6919-4CB6-8530-F0C997F5B1BE}">
      <dsp:nvSpPr>
        <dsp:cNvPr id="0" name=""/>
        <dsp:cNvSpPr/>
      </dsp:nvSpPr>
      <dsp:spPr>
        <a:xfrm rot="5400000">
          <a:off x="-93806" y="2966088"/>
          <a:ext cx="625378" cy="4377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6</a:t>
          </a:r>
        </a:p>
      </dsp:txBody>
      <dsp:txXfrm rot="-5400000">
        <a:off x="1" y="3091163"/>
        <a:ext cx="437764" cy="187614"/>
      </dsp:txXfrm>
    </dsp:sp>
    <dsp:sp modelId="{C5C36017-FFAB-494D-8539-E03DD9729D9E}">
      <dsp:nvSpPr>
        <dsp:cNvPr id="0" name=""/>
        <dsp:cNvSpPr/>
      </dsp:nvSpPr>
      <dsp:spPr>
        <a:xfrm rot="5400000">
          <a:off x="2586107" y="193622"/>
          <a:ext cx="388801" cy="46616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/>
            <a:t>ДОСТУП К  ONLINE ТРАНСЛЯЦИЯМ</a:t>
          </a: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000" kern="1200" dirty="0"/>
        </a:p>
      </dsp:txBody>
      <dsp:txXfrm rot="-5400000">
        <a:off x="449696" y="2349013"/>
        <a:ext cx="4642644" cy="350841"/>
      </dsp:txXfrm>
    </dsp:sp>
    <dsp:sp modelId="{CEA6EF58-C9E8-454D-96D2-6A8CC08528DA}">
      <dsp:nvSpPr>
        <dsp:cNvPr id="0" name=""/>
        <dsp:cNvSpPr/>
      </dsp:nvSpPr>
      <dsp:spPr>
        <a:xfrm rot="5400000">
          <a:off x="-93806" y="3534371"/>
          <a:ext cx="625378" cy="4377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7</a:t>
          </a:r>
        </a:p>
      </dsp:txBody>
      <dsp:txXfrm rot="-5400000">
        <a:off x="1" y="3659446"/>
        <a:ext cx="437764" cy="187614"/>
      </dsp:txXfrm>
    </dsp:sp>
    <dsp:sp modelId="{D5F76AD2-4EBA-43E7-97E2-90B40E85787A}">
      <dsp:nvSpPr>
        <dsp:cNvPr id="0" name=""/>
        <dsp:cNvSpPr/>
      </dsp:nvSpPr>
      <dsp:spPr>
        <a:xfrm rot="5400000">
          <a:off x="2606434" y="-2168669"/>
          <a:ext cx="406495" cy="47438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УЧАСТИЕ  НАСЕЛЕНИЯ В МЕСТНОМ САМОУПРАВЛЕНИИ</a:t>
          </a:r>
        </a:p>
      </dsp:txBody>
      <dsp:txXfrm rot="-5400000">
        <a:off x="437765" y="19843"/>
        <a:ext cx="4723992" cy="366809"/>
      </dsp:txXfrm>
    </dsp:sp>
    <dsp:sp modelId="{B2A60D6C-164F-49B7-8D5D-B68B2379FC22}">
      <dsp:nvSpPr>
        <dsp:cNvPr id="0" name=""/>
        <dsp:cNvSpPr/>
      </dsp:nvSpPr>
      <dsp:spPr>
        <a:xfrm rot="5400000">
          <a:off x="-93806" y="4102654"/>
          <a:ext cx="625378" cy="4377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8</a:t>
          </a:r>
        </a:p>
      </dsp:txBody>
      <dsp:txXfrm rot="-5400000">
        <a:off x="1" y="4227729"/>
        <a:ext cx="437764" cy="187614"/>
      </dsp:txXfrm>
    </dsp:sp>
    <dsp:sp modelId="{2348AEB4-63BB-41CA-83CB-A0D7602894D2}">
      <dsp:nvSpPr>
        <dsp:cNvPr id="0" name=""/>
        <dsp:cNvSpPr/>
      </dsp:nvSpPr>
      <dsp:spPr>
        <a:xfrm rot="5400000">
          <a:off x="2606434" y="1840177"/>
          <a:ext cx="406495" cy="47438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/>
            <a:t>НОВОСТНАЯ ЛЕНТА, ФОТО, ВИДЕО</a:t>
          </a:r>
        </a:p>
      </dsp:txBody>
      <dsp:txXfrm rot="-5400000">
        <a:off x="437765" y="4028690"/>
        <a:ext cx="4723992" cy="366809"/>
      </dsp:txXfrm>
    </dsp:sp>
    <dsp:sp modelId="{C2401536-5E5E-4FFB-85F4-9571ED8AF87B}">
      <dsp:nvSpPr>
        <dsp:cNvPr id="0" name=""/>
        <dsp:cNvSpPr/>
      </dsp:nvSpPr>
      <dsp:spPr>
        <a:xfrm rot="5400000">
          <a:off x="-93806" y="4670937"/>
          <a:ext cx="625378" cy="4377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9</a:t>
          </a:r>
        </a:p>
      </dsp:txBody>
      <dsp:txXfrm rot="-5400000">
        <a:off x="1" y="4796012"/>
        <a:ext cx="437764" cy="187614"/>
      </dsp:txXfrm>
    </dsp:sp>
    <dsp:sp modelId="{E8B6ACBF-530E-414D-B305-65686CA86686}">
      <dsp:nvSpPr>
        <dsp:cNvPr id="0" name=""/>
        <dsp:cNvSpPr/>
      </dsp:nvSpPr>
      <dsp:spPr>
        <a:xfrm rot="5400000">
          <a:off x="2606434" y="2408460"/>
          <a:ext cx="406495" cy="47438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/>
            <a:t>МЕТЕОСТАНЦИЯ, </a:t>
          </a:r>
          <a:r>
            <a:rPr lang="ru-RU" sz="1400" kern="1200" dirty="0"/>
            <a:t>ONLINE КАЛЬКУЛЯТОРЫ</a:t>
          </a:r>
        </a:p>
      </dsp:txBody>
      <dsp:txXfrm rot="-5400000">
        <a:off x="437765" y="4596973"/>
        <a:ext cx="4723992" cy="366809"/>
      </dsp:txXfrm>
    </dsp:sp>
    <dsp:sp modelId="{D9D6BE52-D235-4AD0-A454-0ABE6696B7FC}">
      <dsp:nvSpPr>
        <dsp:cNvPr id="0" name=""/>
        <dsp:cNvSpPr/>
      </dsp:nvSpPr>
      <dsp:spPr>
        <a:xfrm rot="5400000">
          <a:off x="-93806" y="5318893"/>
          <a:ext cx="625378" cy="4377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10</a:t>
          </a:r>
        </a:p>
      </dsp:txBody>
      <dsp:txXfrm rot="-5400000">
        <a:off x="1" y="5443968"/>
        <a:ext cx="437764" cy="187614"/>
      </dsp:txXfrm>
    </dsp:sp>
    <dsp:sp modelId="{CAE2D334-9223-4243-AE2B-459B3F2453DD}">
      <dsp:nvSpPr>
        <dsp:cNvPr id="0" name=""/>
        <dsp:cNvSpPr/>
      </dsp:nvSpPr>
      <dsp:spPr>
        <a:xfrm rot="5400000">
          <a:off x="2541182" y="3084455"/>
          <a:ext cx="565842" cy="471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1" kern="1200" dirty="0">
              <a:solidFill>
                <a:srgbClr val="FF0000"/>
              </a:solidFill>
            </a:rPr>
            <a:t>ДОСТУП</a:t>
          </a:r>
          <a:r>
            <a:rPr lang="ru-RU" sz="1500" b="1" kern="1200" baseline="0" dirty="0">
              <a:solidFill>
                <a:srgbClr val="FF0000"/>
              </a:solidFill>
            </a:rPr>
            <a:t> К </a:t>
          </a:r>
          <a:r>
            <a:rPr lang="en-US" sz="1500" b="1" kern="1200" baseline="0" dirty="0">
              <a:solidFill>
                <a:srgbClr val="FF0000"/>
              </a:solidFill>
            </a:rPr>
            <a:t>SM-MEDIA</a:t>
          </a:r>
          <a:endParaRPr lang="ru-RU" sz="1500" b="1" kern="1200" dirty="0">
            <a:solidFill>
              <a:srgbClr val="FF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baseline="0" dirty="0">
              <a:solidFill>
                <a:srgbClr val="FF0000"/>
              </a:solidFill>
            </a:rPr>
            <a:t>(</a:t>
          </a:r>
          <a:r>
            <a:rPr lang="ru-RU" sz="1500" b="1" kern="1200" baseline="0" dirty="0">
              <a:solidFill>
                <a:srgbClr val="FF0000"/>
              </a:solidFill>
            </a:rPr>
            <a:t>ОТКРЫТЫЙ МУНИЦИПАЛИТЕТ)</a:t>
          </a:r>
          <a:endParaRPr lang="ru-RU" sz="1500" b="1" kern="1200" dirty="0">
            <a:solidFill>
              <a:srgbClr val="FF0000"/>
            </a:solidFill>
          </a:endParaRPr>
        </a:p>
      </dsp:txBody>
      <dsp:txXfrm rot="-5400000">
        <a:off x="466607" y="5186652"/>
        <a:ext cx="4687370" cy="5105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CBFA9-2527-4A30-B3CB-D6C8C8756817}">
      <dsp:nvSpPr>
        <dsp:cNvPr id="0" name=""/>
        <dsp:cNvSpPr/>
      </dsp:nvSpPr>
      <dsp:spPr>
        <a:xfrm>
          <a:off x="1710512" y="128828"/>
          <a:ext cx="2002522" cy="200252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alpha val="5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органы местного самоуправления</a:t>
          </a:r>
        </a:p>
      </dsp:txBody>
      <dsp:txXfrm>
        <a:off x="1977515" y="479270"/>
        <a:ext cx="1468516" cy="901135"/>
      </dsp:txXfrm>
    </dsp:sp>
    <dsp:sp modelId="{578D13F4-FCDA-4678-BA43-8AF91688D128}">
      <dsp:nvSpPr>
        <dsp:cNvPr id="0" name=""/>
        <dsp:cNvSpPr/>
      </dsp:nvSpPr>
      <dsp:spPr>
        <a:xfrm>
          <a:off x="2501435" y="1348365"/>
          <a:ext cx="2002522" cy="200252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alpha val="5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население Белогорска</a:t>
          </a:r>
        </a:p>
      </dsp:txBody>
      <dsp:txXfrm>
        <a:off x="3113873" y="1865683"/>
        <a:ext cx="1201513" cy="1101387"/>
      </dsp:txXfrm>
    </dsp:sp>
    <dsp:sp modelId="{7E905EB5-5171-4D7A-89B5-E6458618748D}">
      <dsp:nvSpPr>
        <dsp:cNvPr id="0" name=""/>
        <dsp:cNvSpPr/>
      </dsp:nvSpPr>
      <dsp:spPr>
        <a:xfrm>
          <a:off x="858622" y="1364405"/>
          <a:ext cx="2302600" cy="200252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alpha val="5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официальный сайт</a:t>
          </a:r>
        </a:p>
      </dsp:txBody>
      <dsp:txXfrm>
        <a:off x="1075450" y="1881723"/>
        <a:ext cx="1381560" cy="11013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F8ED5-48FD-489F-ACC0-A3163B8D09C1}">
      <dsp:nvSpPr>
        <dsp:cNvPr id="0" name=""/>
        <dsp:cNvSpPr/>
      </dsp:nvSpPr>
      <dsp:spPr>
        <a:xfrm rot="5400000">
          <a:off x="5223554" y="-2778830"/>
          <a:ext cx="741789" cy="64872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СОЗДАНИЕ ЕДИНОЙ ИНФОРМАЦИОННОЙ СЕТИ БЕЛОГОРСКА В СОЦИАЛЬНЫХ МЕДИА  ДЛЯ РЕШЕНИЯ ВОПРОСОВ МЕСТНОГО ЗНАЧЕНИЯ ПРИ ИСПОЛНЕНИИ ОРГАНАМИ МЕСТНОГО САМОУПРАВЛЕНИЯ СВОИХ ПОЛНОМОЧИЙ, ФОРМИРОВАНИЯ УСТОЙЧИВОЙ «ОБРАТНОЙ СВЯЗИ»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</dsp:txBody>
      <dsp:txXfrm rot="-5400000">
        <a:off x="2350848" y="130087"/>
        <a:ext cx="6450992" cy="669367"/>
      </dsp:txXfrm>
    </dsp:sp>
    <dsp:sp modelId="{9B9D3E6E-5BDC-467E-AE79-68F494F9B732}">
      <dsp:nvSpPr>
        <dsp:cNvPr id="0" name=""/>
        <dsp:cNvSpPr/>
      </dsp:nvSpPr>
      <dsp:spPr>
        <a:xfrm>
          <a:off x="1149" y="1153"/>
          <a:ext cx="2349697" cy="9272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ЦЕЛЬ</a:t>
          </a:r>
        </a:p>
      </dsp:txBody>
      <dsp:txXfrm>
        <a:off x="46413" y="46417"/>
        <a:ext cx="2259169" cy="836708"/>
      </dsp:txXfrm>
    </dsp:sp>
    <dsp:sp modelId="{E9D052D0-0BBF-4EA9-8AE6-86B23AA4AAA3}">
      <dsp:nvSpPr>
        <dsp:cNvPr id="0" name=""/>
        <dsp:cNvSpPr/>
      </dsp:nvSpPr>
      <dsp:spPr>
        <a:xfrm rot="5400000">
          <a:off x="5048260" y="-1722662"/>
          <a:ext cx="1022296" cy="64171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СОЗДАНИЕ БЛАГОПРИЯТНЫХ УСЛОВИЙ ДЛЯ СОЦИАЛЬНО-ЭКОНОМИЧЕСКОГО РАЗВИТИЯ БЕЛОГОРСКА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ВНЕШНЕЕ ПОЗИЦИОНИРОВАНИЕ ТЕРРИТОРИИ МУНИЦИПАЛИТЕТА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ФОРМИРОВАНИЕ УСТОЙЧИВОЙ ОБРАТНОЙ СВЯЗИ С НАСЕЛЕНИЕМ БЕЛОГОРСКА ДЛЯ РЕШЕНИЯ ВОПРОСОВ МЕСТНОГО ЗНАЧЕНИЯ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ИНФОРМИРОВАНИЕ ПОЛЬЗОВАТЕЛЕЙ  SM О ДЕЯТЕЛЬНОСТИ ОРГАНОВ МЕСТНОГО САМОУПРАВЛЕНИЯ БЕЛОГОРСКА, МУНИЦИПАЛЬНЫХ УЧРЕЖДЕНИЙ И ПРЕДПРИЯТИЙ, БИЗНЕС-СТРУКТУР, СМИ.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900" kern="1200" dirty="0"/>
        </a:p>
      </dsp:txBody>
      <dsp:txXfrm rot="-5400000">
        <a:off x="2350846" y="1024656"/>
        <a:ext cx="6367220" cy="922488"/>
      </dsp:txXfrm>
    </dsp:sp>
    <dsp:sp modelId="{FD87098C-E5F2-43AD-816E-3804F0CC8FE7}">
      <dsp:nvSpPr>
        <dsp:cNvPr id="0" name=""/>
        <dsp:cNvSpPr/>
      </dsp:nvSpPr>
      <dsp:spPr>
        <a:xfrm>
          <a:off x="1149" y="1022281"/>
          <a:ext cx="2349697" cy="9272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ЗАДАЧИ</a:t>
          </a:r>
        </a:p>
      </dsp:txBody>
      <dsp:txXfrm>
        <a:off x="46413" y="1067545"/>
        <a:ext cx="2259169" cy="836708"/>
      </dsp:txXfrm>
    </dsp:sp>
    <dsp:sp modelId="{A472B17E-D41F-4597-9950-64557ABB378B}">
      <dsp:nvSpPr>
        <dsp:cNvPr id="0" name=""/>
        <dsp:cNvSpPr/>
      </dsp:nvSpPr>
      <dsp:spPr>
        <a:xfrm rot="5400000">
          <a:off x="5223554" y="-736573"/>
          <a:ext cx="741789" cy="64872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НЕПРЕДСКАЗУЕМОСТЬ</a:t>
          </a:r>
          <a:endParaRPr lang="ru-RU" sz="1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НЕТ СПЕЦИАЛИСТОВ ПО </a:t>
          </a:r>
          <a:r>
            <a:rPr lang="en-US" sz="1000" kern="1200" dirty="0"/>
            <a:t>SMM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</dsp:txBody>
      <dsp:txXfrm rot="-5400000">
        <a:off x="2350848" y="2172344"/>
        <a:ext cx="6450992" cy="669367"/>
      </dsp:txXfrm>
    </dsp:sp>
    <dsp:sp modelId="{3881806B-F0C8-46F4-A479-38F4FEAE559D}">
      <dsp:nvSpPr>
        <dsp:cNvPr id="0" name=""/>
        <dsp:cNvSpPr/>
      </dsp:nvSpPr>
      <dsp:spPr>
        <a:xfrm>
          <a:off x="1149" y="2043410"/>
          <a:ext cx="2349697" cy="9272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РИСКИ</a:t>
          </a:r>
        </a:p>
      </dsp:txBody>
      <dsp:txXfrm>
        <a:off x="46413" y="2088674"/>
        <a:ext cx="2259169" cy="836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DE3BF-C3EF-4B4E-B8EE-1EA35E97E133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FE96D-7959-49C6-9A8A-24D4882AB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FE96D-7959-49C6-9A8A-24D4882AB00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FE96D-7959-49C6-9A8A-24D4882AB00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0861-375C-48B4-B93D-658ADAD2FBF2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E919-5011-4106-A7BB-356BB76D7ECC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B36E-6911-4D67-94E8-B7CDB393B01A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94E1-94A3-4849-BD5C-B28AA6F04B19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938A-B6BB-49DD-BB38-7C2FB943A463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E22F-C7F9-4B61-BE73-48E9CAC257D3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853A-5418-4563-9EC7-DDC2C02D73A5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AA89-8910-4AB5-94AB-6600E6A1CDF8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AC9E-92B6-4A9E-996A-D835CA131366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B9F9-2F76-413B-9F84-8DE0FE07A0E0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F79B-2543-4686-A837-35E5AEBB8988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EF50DE-4158-42DF-AA8A-18C98ADC4550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Relationship Id="rId14" Type="http://schemas.microsoft.com/office/2007/relationships/diagramDrawing" Target="../diagrams/drawing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2714620"/>
            <a:ext cx="54245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Часовой пояс – </a:t>
            </a:r>
            <a:r>
              <a:rPr lang="en-US" sz="1400" dirty="0"/>
              <a:t>UTC</a:t>
            </a:r>
            <a:r>
              <a:rPr lang="ru-RU" sz="1400" dirty="0"/>
              <a:t>+9|</a:t>
            </a:r>
            <a:r>
              <a:rPr lang="en-US" sz="1400" dirty="0"/>
              <a:t>MSK</a:t>
            </a:r>
            <a:r>
              <a:rPr lang="ru-RU" sz="1400" dirty="0"/>
              <a:t>+6</a:t>
            </a:r>
          </a:p>
          <a:p>
            <a:r>
              <a:rPr lang="ru-RU" sz="1400" dirty="0"/>
              <a:t>Площадь территории – </a:t>
            </a:r>
            <a:r>
              <a:rPr lang="ru-RU" sz="1400" dirty="0" smtClean="0"/>
              <a:t>117,6 </a:t>
            </a:r>
            <a:r>
              <a:rPr lang="ru-RU" sz="1400" dirty="0"/>
              <a:t>кв.км. </a:t>
            </a:r>
          </a:p>
          <a:p>
            <a:r>
              <a:rPr lang="ru-RU" sz="1400" dirty="0" smtClean="0"/>
              <a:t>Объем производства </a:t>
            </a:r>
            <a:r>
              <a:rPr lang="ru-RU" sz="1400" dirty="0"/>
              <a:t>– $ </a:t>
            </a:r>
            <a:r>
              <a:rPr lang="ru-RU" sz="1400" dirty="0" smtClean="0"/>
              <a:t>90 </a:t>
            </a:r>
            <a:r>
              <a:rPr lang="ru-RU" sz="1400" dirty="0"/>
              <a:t>млн.</a:t>
            </a:r>
          </a:p>
          <a:p>
            <a:endParaRPr lang="ru-RU" sz="1400" dirty="0"/>
          </a:p>
          <a:p>
            <a:r>
              <a:rPr lang="ru-RU" sz="1400" dirty="0"/>
              <a:t>Белогорск –крупный транспортный узел Дальнего Востока, </a:t>
            </a:r>
          </a:p>
          <a:p>
            <a:r>
              <a:rPr lang="ru-RU" sz="1400" dirty="0"/>
              <a:t>расположен на пересечении транспортных коридоров: Транссиб, федеральная трасса «Амур», автомагистраль Белогорск-Благовещенск, являющаяся частью азиатского маршрута </a:t>
            </a:r>
            <a:r>
              <a:rPr lang="ru-RU" sz="1400" dirty="0" smtClean="0"/>
              <a:t> </a:t>
            </a:r>
            <a:r>
              <a:rPr lang="en-US" sz="1400" dirty="0" smtClean="0"/>
              <a:t>AH</a:t>
            </a:r>
            <a:r>
              <a:rPr lang="ru-RU" sz="1400" dirty="0"/>
              <a:t>31 Белогорск — </a:t>
            </a:r>
            <a:r>
              <a:rPr lang="ru-RU" sz="1400" dirty="0" smtClean="0"/>
              <a:t>Благовещенск — </a:t>
            </a:r>
            <a:r>
              <a:rPr lang="ru-RU" sz="1400" dirty="0" err="1"/>
              <a:t>Хэйхэ</a:t>
            </a:r>
            <a:r>
              <a:rPr lang="ru-RU" sz="1400" dirty="0"/>
              <a:t> — Харбин — </a:t>
            </a:r>
            <a:r>
              <a:rPr lang="ru-RU" sz="1400" dirty="0" err="1"/>
              <a:t>Шеньян</a:t>
            </a:r>
            <a:r>
              <a:rPr lang="ru-RU" sz="1400" dirty="0"/>
              <a:t> — Далянь. </a:t>
            </a:r>
          </a:p>
          <a:p>
            <a:endParaRPr lang="ru-RU" sz="1400" dirty="0"/>
          </a:p>
          <a:p>
            <a:r>
              <a:rPr lang="ru-RU" sz="1400" dirty="0" smtClean="0"/>
              <a:t>В границах города успешно развивается территория опережающего социально-экономического развития «Белогорск». </a:t>
            </a:r>
            <a:endParaRPr lang="ru-RU" sz="1400" dirty="0"/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В Белогорске дислоцируется штаб 35-й Краснознаменной </a:t>
            </a:r>
          </a:p>
          <a:p>
            <a:r>
              <a:rPr lang="ru-RU" sz="1400" dirty="0"/>
              <a:t>общевойсковой Армии и другие организации Минобороны России. 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500430" y="1142984"/>
            <a:ext cx="5486400" cy="1500198"/>
            <a:chOff x="0" y="0"/>
            <a:chExt cx="2388991" cy="83744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2388991" cy="83744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2388991" cy="837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b="1" kern="1200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643306" y="1071546"/>
            <a:ext cx="5181600" cy="1602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Белогорск - второй город Амурской области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уровню экономического развития и численности населения (на 1 января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2020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года - 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65 776 человек, 8,3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% населения Амурской области).</a:t>
            </a:r>
          </a:p>
        </p:txBody>
      </p:sp>
      <p:pic>
        <p:nvPicPr>
          <p:cNvPr id="9" name="Picture 2" descr="G:\РАБОЧИЙ СТОЛ\Чат\Сисадмин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647595" cy="81121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90600" y="6096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Основан </a:t>
            </a:r>
            <a:r>
              <a:rPr lang="ru-RU" sz="1400" b="1" dirty="0"/>
              <a:t>в  1860 году</a:t>
            </a:r>
          </a:p>
          <a:p>
            <a:r>
              <a:rPr lang="ru-RU" sz="1400" b="1" dirty="0"/>
              <a:t>День города – 12 июня</a:t>
            </a:r>
            <a:endParaRPr lang="ru-RU" sz="1400" dirty="0"/>
          </a:p>
        </p:txBody>
      </p:sp>
      <p:pic>
        <p:nvPicPr>
          <p:cNvPr id="1029" name="Picture 5" descr="C:\Users\Марина\Desktop\КОНКУРС\фото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3236950" cy="1530686"/>
          </a:xfrm>
          <a:prstGeom prst="rect">
            <a:avLst/>
          </a:prstGeom>
          <a:noFill/>
        </p:spPr>
      </p:pic>
      <p:pic>
        <p:nvPicPr>
          <p:cNvPr id="1030" name="Picture 6" descr="C:\Users\Марина\Desktop\КОНКУРС\фото\Без имени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936855"/>
            <a:ext cx="2374900" cy="1828800"/>
          </a:xfrm>
          <a:prstGeom prst="rect">
            <a:avLst/>
          </a:prstGeom>
          <a:noFill/>
        </p:spPr>
      </p:pic>
      <p:pic>
        <p:nvPicPr>
          <p:cNvPr id="1031" name="Picture 7" descr="C:\Users\Марина\Desktop\КОНКУРС\фото\Без имени-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4920" y="3927455"/>
            <a:ext cx="2392680" cy="1828800"/>
          </a:xfrm>
          <a:prstGeom prst="rect">
            <a:avLst/>
          </a:prstGeom>
          <a:noFill/>
        </p:spPr>
      </p:pic>
      <p:pic>
        <p:nvPicPr>
          <p:cNvPr id="1032" name="Picture 8" descr="C:\Users\Марина\Desktop\КОНКУРС\фото\Без имени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18055"/>
            <a:ext cx="2438400" cy="1863745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РАБОЧИЙ СТОЛ\Чат\Сисадмин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647595" cy="811213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457200" y="1295400"/>
          <a:ext cx="85344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57200" y="2133600"/>
          <a:ext cx="2362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6172202" y="2286001"/>
            <a:ext cx="2285999" cy="4235451"/>
            <a:chOff x="0" y="2667007"/>
            <a:chExt cx="2362199" cy="1750144"/>
          </a:xfrm>
          <a:scene3d>
            <a:camera prst="orthographicFront"/>
            <a:lightRig rig="flat" dir="t"/>
          </a:scene3d>
        </p:grpSpPr>
        <p:sp>
          <p:nvSpPr>
            <p:cNvPr id="9" name="Прямоугольник 8"/>
            <p:cNvSpPr/>
            <p:nvPr/>
          </p:nvSpPr>
          <p:spPr>
            <a:xfrm>
              <a:off x="0" y="2667007"/>
              <a:ext cx="2362199" cy="175014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78738" y="2761468"/>
              <a:ext cx="2283460" cy="16058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algn="ctr"/>
              <a:r>
                <a:rPr lang="ru-RU" sz="1400" b="1" dirty="0"/>
                <a:t>Белогорский городской Совет народных депутатов </a:t>
              </a:r>
              <a:r>
                <a:rPr lang="en-US" sz="1400" b="1" dirty="0" smtClean="0"/>
                <a:t>VII </a:t>
              </a:r>
              <a:r>
                <a:rPr lang="ru-RU" sz="1400" b="1" dirty="0"/>
                <a:t>созыва</a:t>
              </a:r>
            </a:p>
            <a:p>
              <a:pPr algn="ctr"/>
              <a:endParaRPr lang="ru-RU" sz="1400" b="1" dirty="0"/>
            </a:p>
            <a:p>
              <a:pPr algn="ctr"/>
              <a:endParaRPr lang="ru-RU" sz="1400" b="1" dirty="0"/>
            </a:p>
            <a:p>
              <a:r>
                <a:rPr lang="ru-RU" sz="1050" dirty="0"/>
                <a:t>представительный орган власти Белогорска избран по </a:t>
              </a:r>
              <a:r>
                <a:rPr lang="ru-RU" sz="1050" dirty="0" err="1"/>
                <a:t>мажоритарно-пропорциональной</a:t>
              </a:r>
              <a:r>
                <a:rPr lang="ru-RU" sz="1050" dirty="0"/>
                <a:t> системе. </a:t>
              </a:r>
            </a:p>
            <a:p>
              <a:endParaRPr lang="ru-RU" sz="1050" dirty="0"/>
            </a:p>
            <a:p>
              <a:r>
                <a:rPr lang="ru-RU" sz="1050" dirty="0"/>
                <a:t>Представлен 28 </a:t>
              </a:r>
              <a:r>
                <a:rPr lang="ru-RU" sz="1050" dirty="0" smtClean="0"/>
                <a:t>депутатами</a:t>
              </a:r>
              <a:r>
                <a:rPr lang="en-US" sz="1050" dirty="0" smtClean="0"/>
                <a:t> </a:t>
              </a:r>
              <a:r>
                <a:rPr lang="ru-RU" sz="1050" dirty="0" smtClean="0"/>
                <a:t/>
              </a:r>
              <a:br>
                <a:rPr lang="ru-RU" sz="1050" dirty="0" smtClean="0"/>
              </a:br>
              <a:r>
                <a:rPr lang="en-US" sz="1050" dirty="0" smtClean="0"/>
                <a:t>(4</a:t>
              </a:r>
              <a:r>
                <a:rPr lang="ru-RU" sz="1050" dirty="0" smtClean="0"/>
                <a:t> партийные фракции</a:t>
              </a:r>
              <a:r>
                <a:rPr lang="en-US" sz="1050" dirty="0" smtClean="0"/>
                <a:t>)</a:t>
              </a:r>
              <a:r>
                <a:rPr lang="ru-RU" sz="1050" dirty="0" smtClean="0"/>
                <a:t>, </a:t>
              </a:r>
              <a:r>
                <a:rPr lang="ru-RU" sz="1050" dirty="0"/>
                <a:t>избранными населением на срок 4 года. Председатель избирается из числа депутатов. Действующий председатель - </a:t>
              </a:r>
              <a:r>
                <a:rPr lang="ru-RU" sz="1050" b="1" dirty="0"/>
                <a:t>Виктория Владимировна </a:t>
              </a:r>
              <a:r>
                <a:rPr lang="ru-RU" sz="1050" b="1" dirty="0" err="1"/>
                <a:t>Гратий</a:t>
              </a:r>
              <a:r>
                <a:rPr lang="ru-RU" sz="1050" b="1" dirty="0"/>
                <a:t> </a:t>
              </a:r>
            </a:p>
            <a:p>
              <a:endParaRPr lang="ru-RU" sz="1050" dirty="0"/>
            </a:p>
            <a:p>
              <a:r>
                <a:rPr lang="ru-RU" sz="1050" dirty="0"/>
                <a:t> </a:t>
              </a:r>
              <a:endParaRPr lang="ru-RU" sz="1400" b="1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52800" y="2232245"/>
            <a:ext cx="2286000" cy="2644555"/>
            <a:chOff x="0" y="2761467"/>
            <a:chExt cx="2362200" cy="2836540"/>
          </a:xfrm>
          <a:scene3d>
            <a:camera prst="orthographicFront"/>
            <a:lightRig rig="flat" dir="t"/>
          </a:scene3d>
        </p:grpSpPr>
        <p:sp>
          <p:nvSpPr>
            <p:cNvPr id="12" name="Прямоугольник 11"/>
            <p:cNvSpPr/>
            <p:nvPr/>
          </p:nvSpPr>
          <p:spPr>
            <a:xfrm>
              <a:off x="0" y="2796755"/>
              <a:ext cx="2362200" cy="2801252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78739" y="2761467"/>
              <a:ext cx="2204721" cy="25356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algn="ctr"/>
              <a:r>
                <a:rPr lang="ru-RU" sz="1400" b="1" dirty="0"/>
                <a:t>Контрольно-счетная палата Белогорска</a:t>
              </a:r>
            </a:p>
            <a:p>
              <a:endParaRPr lang="ru-RU" sz="1400" dirty="0"/>
            </a:p>
            <a:p>
              <a:r>
                <a:rPr lang="ru-RU" sz="1050" dirty="0"/>
                <a:t>постоянно действующий орган финансового контроля. Создан в 2009 году. </a:t>
              </a:r>
            </a:p>
            <a:p>
              <a:endParaRPr lang="ru-RU" sz="1050" dirty="0"/>
            </a:p>
            <a:p>
              <a:r>
                <a:rPr lang="ru-RU" sz="1050" dirty="0"/>
                <a:t>Председатель КСП назначается решением горсовета. </a:t>
              </a:r>
            </a:p>
            <a:p>
              <a:r>
                <a:rPr lang="ru-RU" sz="1050" dirty="0"/>
                <a:t>Действующий председатель - </a:t>
              </a:r>
              <a:r>
                <a:rPr lang="ru-RU" sz="1050" b="1" dirty="0"/>
                <a:t>Наталья Владимировна Кононенко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276600" y="5181600"/>
            <a:ext cx="2438400" cy="1295400"/>
          </a:xfrm>
          <a:prstGeom prst="rect">
            <a:avLst/>
          </a:prstGeom>
          <a:noFill/>
          <a:ln w="4445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2667000" y="5638800"/>
            <a:ext cx="5334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5791200" y="5638800"/>
            <a:ext cx="5334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 rot="4026121">
            <a:off x="2382351" y="4540315"/>
            <a:ext cx="1212815" cy="18630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 rot="6748861">
            <a:off x="5274140" y="4465192"/>
            <a:ext cx="1212815" cy="18630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2819400" y="3200400"/>
            <a:ext cx="5334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5638800" y="3200400"/>
            <a:ext cx="5334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66800" y="381000"/>
            <a:ext cx="7924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БЕЛОГОРСК</a:t>
            </a:r>
          </a:p>
          <a:p>
            <a:pPr algn="ctr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ОРГАНЫ  МЕСТНОГО  САМОУПРАВЛЕНИЯ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810000" y="5572780"/>
            <a:ext cx="14180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НАСЕЛЕНИЕ  </a:t>
            </a:r>
          </a:p>
          <a:p>
            <a:pPr algn="ctr"/>
            <a:r>
              <a:rPr lang="ru-RU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БЕЛОГОРСКА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810000" y="914400"/>
          <a:ext cx="5181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10000" y="152400"/>
            <a:ext cx="5181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БЕЛОГОРСК.РФ </a:t>
            </a:r>
          </a:p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официальный  портал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 l="20248" t="29507" r="20804" b="61127"/>
          <a:stretch>
            <a:fillRect/>
          </a:stretch>
        </p:blipFill>
        <p:spPr bwMode="auto">
          <a:xfrm>
            <a:off x="0" y="4642929"/>
            <a:ext cx="3810000" cy="37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Марина\Desktop\КОНКУРС\тор1.jpg"/>
          <p:cNvPicPr>
            <a:picLocks noChangeAspect="1" noChangeArrowheads="1"/>
          </p:cNvPicPr>
          <p:nvPr/>
        </p:nvPicPr>
        <p:blipFill>
          <a:blip r:embed="rId8" cstate="print"/>
          <a:srcRect t="4897"/>
          <a:stretch>
            <a:fillRect/>
          </a:stretch>
        </p:blipFill>
        <p:spPr bwMode="auto">
          <a:xfrm>
            <a:off x="0" y="228600"/>
            <a:ext cx="3733800" cy="1479856"/>
          </a:xfrm>
          <a:prstGeom prst="rect">
            <a:avLst/>
          </a:prstGeom>
          <a:noFill/>
          <a:ln>
            <a:solidFill>
              <a:schemeClr val="accent1">
                <a:alpha val="95000"/>
              </a:schemeClr>
            </a:solidFill>
          </a:ln>
        </p:spPr>
      </p:pic>
      <p:pic>
        <p:nvPicPr>
          <p:cNvPr id="3075" name="Picture 3" descr="C:\Users\Марина\Desktop\КОНКУРС\бюджет для граждан.jpg"/>
          <p:cNvPicPr>
            <a:picLocks noChangeAspect="1" noChangeArrowheads="1"/>
          </p:cNvPicPr>
          <p:nvPr/>
        </p:nvPicPr>
        <p:blipFill>
          <a:blip r:embed="rId9" cstate="print"/>
          <a:srcRect l="1981" r="2935" b="33209"/>
          <a:stretch>
            <a:fillRect/>
          </a:stretch>
        </p:blipFill>
        <p:spPr bwMode="auto">
          <a:xfrm>
            <a:off x="0" y="1752600"/>
            <a:ext cx="3733800" cy="1143000"/>
          </a:xfrm>
          <a:prstGeom prst="rect">
            <a:avLst/>
          </a:prstGeom>
          <a:noFill/>
        </p:spPr>
      </p:pic>
      <p:pic>
        <p:nvPicPr>
          <p:cNvPr id="3076" name="Picture 4" descr="C:\Users\Марина\Desktop\КОНКУРС\открытый муниципалитет.jpg"/>
          <p:cNvPicPr>
            <a:picLocks noChangeAspect="1" noChangeArrowheads="1"/>
          </p:cNvPicPr>
          <p:nvPr/>
        </p:nvPicPr>
        <p:blipFill>
          <a:blip r:embed="rId10" cstate="print"/>
          <a:srcRect b="60266"/>
          <a:stretch>
            <a:fillRect/>
          </a:stretch>
        </p:blipFill>
        <p:spPr bwMode="auto">
          <a:xfrm>
            <a:off x="0" y="2954337"/>
            <a:ext cx="3733800" cy="855663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1"/>
          <a:srcRect l="20248" t="29524" r="20804" b="61127"/>
          <a:stretch>
            <a:fillRect/>
          </a:stretch>
        </p:blipFill>
        <p:spPr bwMode="auto">
          <a:xfrm>
            <a:off x="0" y="5039065"/>
            <a:ext cx="3810000" cy="37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Марина\Desktop\КОНКУРС\12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420066"/>
            <a:ext cx="3810000" cy="371134"/>
          </a:xfrm>
          <a:prstGeom prst="rect">
            <a:avLst/>
          </a:prstGeom>
          <a:noFill/>
        </p:spPr>
      </p:pic>
      <p:pic>
        <p:nvPicPr>
          <p:cNvPr id="1026" name="Picture 2" descr="C:\Users\Марина\Desktop\КОНКУРС\БВ.jpg"/>
          <p:cNvPicPr>
            <a:picLocks noChangeAspect="1" noChangeArrowheads="1"/>
          </p:cNvPicPr>
          <p:nvPr/>
        </p:nvPicPr>
        <p:blipFill>
          <a:blip r:embed="rId13" cstate="print"/>
          <a:srcRect t="13969" r="2083" b="23610"/>
          <a:stretch>
            <a:fillRect/>
          </a:stretch>
        </p:blipFill>
        <p:spPr bwMode="auto">
          <a:xfrm>
            <a:off x="0" y="3862007"/>
            <a:ext cx="3733800" cy="709993"/>
          </a:xfrm>
          <a:prstGeom prst="rect">
            <a:avLst/>
          </a:prstGeom>
          <a:noFill/>
          <a:ln>
            <a:solidFill>
              <a:schemeClr val="accent1">
                <a:alpha val="70000"/>
              </a:schemeClr>
            </a:solidFill>
          </a:ln>
        </p:spPr>
      </p:pic>
      <p:pic>
        <p:nvPicPr>
          <p:cNvPr id="2" name="Picture 2" descr="C:\Users\Марина\Desktop\КОНКУРС\ютьюб1.jpg"/>
          <p:cNvPicPr>
            <a:picLocks noChangeAspect="1" noChangeArrowheads="1"/>
          </p:cNvPicPr>
          <p:nvPr/>
        </p:nvPicPr>
        <p:blipFill>
          <a:blip r:embed="rId14"/>
          <a:srcRect l="11063" t="16811" r="5966" b="15943"/>
          <a:stretch>
            <a:fillRect/>
          </a:stretch>
        </p:blipFill>
        <p:spPr bwMode="auto">
          <a:xfrm>
            <a:off x="5181600" y="6248400"/>
            <a:ext cx="1143000" cy="304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248400" y="6172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белогорск.рф #ГородВежливыхЛюдей</a:t>
            </a:r>
          </a:p>
        </p:txBody>
      </p:sp>
      <p:pic>
        <p:nvPicPr>
          <p:cNvPr id="1027" name="Picture 3" descr="C:\Users\Марина\Desktop\КОНКУРС\ютьюбВЛ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867400"/>
            <a:ext cx="3733800" cy="794120"/>
          </a:xfrm>
          <a:prstGeom prst="rect">
            <a:avLst/>
          </a:prstGeom>
          <a:ln w="127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27257889"/>
              </p:ext>
            </p:extLst>
          </p:nvPr>
        </p:nvGraphicFramePr>
        <p:xfrm>
          <a:off x="3810000" y="914400"/>
          <a:ext cx="5181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10000" y="152400"/>
            <a:ext cx="5181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БЕЛОГОРСК.РФ </a:t>
            </a:r>
          </a:p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инструментарий,  интернет-услуги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-762000" y="228600"/>
          <a:ext cx="5410200" cy="3447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2" descr="G:\РАБОЧИЙ СТОЛ\Чат\Сисадмин\герб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304800"/>
            <a:ext cx="533400" cy="66816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6200" y="3810000"/>
            <a:ext cx="16764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b="1" dirty="0" smtClean="0"/>
              <a:t>За 2019 год на официальном сайте  Белогорска </a:t>
            </a:r>
            <a:r>
              <a:rPr lang="ru-RU" sz="1600" b="1" dirty="0" err="1" smtClean="0"/>
              <a:t>белогорск.рф</a:t>
            </a:r>
            <a:r>
              <a:rPr lang="ru-RU" sz="1600" b="1" dirty="0" smtClean="0"/>
              <a:t>  размещено 2050 публикаций, </a:t>
            </a:r>
            <a:endParaRPr lang="ru-RU" sz="1600" b="1" dirty="0"/>
          </a:p>
          <a:p>
            <a:pPr lvl="0" algn="just"/>
            <a:r>
              <a:rPr lang="ru-RU" sz="1600" b="1" dirty="0"/>
              <a:t>количество просмотров </a:t>
            </a:r>
            <a:r>
              <a:rPr lang="ru-RU" sz="1600" b="1" dirty="0" smtClean="0"/>
              <a:t>– более 1,6 </a:t>
            </a:r>
            <a:r>
              <a:rPr lang="ru-RU" sz="1600" b="1" dirty="0"/>
              <a:t>млн. </a:t>
            </a:r>
          </a:p>
        </p:txBody>
      </p:sp>
      <p:pic>
        <p:nvPicPr>
          <p:cNvPr id="34817" name="Picture 1" descr="C:\Users\Марина\Desktop\КОНКУРС\фото\5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28800" y="3752206"/>
            <a:ext cx="1828800" cy="3105794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  <a:alpha val="84000"/>
              </a:schemeClr>
            </a:solidFill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9200" y="228600"/>
            <a:ext cx="7772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ОТКРЫТЫЙ МУНИЦИПАЛИТЕТ</a:t>
            </a:r>
          </a:p>
        </p:txBody>
      </p:sp>
      <p:pic>
        <p:nvPicPr>
          <p:cNvPr id="4" name="Picture 2" descr="G:\РАБОЧИЙ СТОЛ\Чат\Сисадмин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457200" cy="5727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67000" y="914400"/>
            <a:ext cx="63246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743200" y="914400"/>
            <a:ext cx="6172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 (Основной текст)"/>
                <a:ea typeface="Calibri" pitchFamily="34" charset="0"/>
                <a:cs typeface="Times New Roman" pitchFamily="18" charset="0"/>
              </a:rPr>
              <a:t>Проект </a:t>
            </a: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 (Основной текст)"/>
                <a:ea typeface="Calibri" pitchFamily="34" charset="0"/>
                <a:cs typeface="Times New Roman" pitchFamily="18" charset="0"/>
              </a:rPr>
              <a:t>ОТКРЫТЫЙ МУНИЦИПАЛИТЕТ</a:t>
            </a:r>
            <a:r>
              <a:rPr kumimoji="0" lang="ru-RU" sz="11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nstantia (Основной текст)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nstantia (Основной текст)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 (Основной текст)"/>
                <a:ea typeface="Calibri" pitchFamily="34" charset="0"/>
                <a:cs typeface="Times New Roman" pitchFamily="18" charset="0"/>
              </a:rPr>
              <a:t>нициирован главой Белогорска Станиславом </a:t>
            </a:r>
            <a:r>
              <a:rPr kumimoji="0" lang="ru-RU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tantia (Основной текст)"/>
                <a:ea typeface="Calibri" pitchFamily="34" charset="0"/>
                <a:cs typeface="Times New Roman" pitchFamily="18" charset="0"/>
              </a:rPr>
              <a:t>Мелюковым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 (Основной текст)"/>
                <a:ea typeface="Calibri" pitchFamily="34" charset="0"/>
                <a:cs typeface="Times New Roman" pitchFamily="18" charset="0"/>
              </a:rPr>
              <a:t> в январе 2017 года.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 (Основной текст)"/>
                <a:ea typeface="Calibri" pitchFamily="34" charset="0"/>
                <a:cs typeface="Times New Roman" pitchFamily="18" charset="0"/>
              </a:rPr>
              <a:t>В декабре</a:t>
            </a:r>
            <a:r>
              <a:rPr kumimoji="0" lang="ru-RU" sz="1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nstantia (Основной текст)"/>
                <a:ea typeface="Calibri" pitchFamily="34" charset="0"/>
                <a:cs typeface="Times New Roman" pitchFamily="18" charset="0"/>
              </a:rPr>
              <a:t> 2016 года началось формирование рабочего проекта по внедрению органов местного самоуправления в социальные сети.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latin typeface="Constantia (Основной текст)"/>
                <a:cs typeface="Times New Roman" pitchFamily="18" charset="0"/>
              </a:rPr>
              <a:t>СТАНИСЛАВ МЕЛЮКОВ: </a:t>
            </a:r>
            <a:r>
              <a:rPr lang="ru-RU" sz="1100" dirty="0">
                <a:latin typeface="Constantia (Основной текст)"/>
              </a:rPr>
              <a:t>«В век цифровизации участие органов власти в социальных </a:t>
            </a:r>
            <a:r>
              <a:rPr lang="ru-RU" sz="1100" dirty="0" err="1">
                <a:latin typeface="Constantia (Основной текст)"/>
              </a:rPr>
              <a:t>медиа</a:t>
            </a:r>
            <a:r>
              <a:rPr lang="ru-RU" sz="1100" dirty="0">
                <a:latin typeface="Constantia (Основной текст)"/>
              </a:rPr>
              <a:t> - одно из неизбежных условий обеспечения открытости и доступности власти.  Официальные сайты, виртуальные приемные, </a:t>
            </a:r>
            <a:r>
              <a:rPr lang="ru-RU" sz="1100" dirty="0" err="1">
                <a:latin typeface="Constantia (Основной текст)"/>
              </a:rPr>
              <a:t>гос</a:t>
            </a:r>
            <a:r>
              <a:rPr lang="ru-RU" sz="1100" dirty="0">
                <a:latin typeface="Constantia (Основной текст)"/>
              </a:rPr>
              <a:t>- и муниципальные услуги </a:t>
            </a:r>
            <a:r>
              <a:rPr lang="ru-RU" sz="1100" dirty="0" err="1">
                <a:latin typeface="Constantia (Основной текст)"/>
              </a:rPr>
              <a:t>онлайн</a:t>
            </a:r>
            <a:r>
              <a:rPr lang="ru-RU" sz="1100" dirty="0">
                <a:latin typeface="Constantia (Основной текст)"/>
              </a:rPr>
              <a:t> стали привычным явлением. Если органы власти в скором времени не станут частью этого явления, то принимать, в том числе, и управленческие решения будет все сложнее. Ведь по большому счету, при всей своей на первый взгляд легковесности, </a:t>
            </a:r>
            <a:r>
              <a:rPr lang="ru-RU" sz="1100" dirty="0" err="1">
                <a:latin typeface="Constantia (Основной текст)"/>
              </a:rPr>
              <a:t>соцсети</a:t>
            </a:r>
            <a:r>
              <a:rPr lang="ru-RU" sz="1100" dirty="0">
                <a:latin typeface="Constantia (Основной текст)"/>
              </a:rPr>
              <a:t> – отражение настроения социума, реакция на те или иные события. Для администрации Белогорска эта реакция важна. Причем на всех направлениях жизнеобеспечения муниципалитета»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6" name="Picture 2" descr="C:\Users\Марина\Desktop\ \СОЦСЕТИ\DSC_2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2057400" cy="2242401"/>
          </a:xfrm>
          <a:prstGeom prst="rect">
            <a:avLst/>
          </a:prstGeom>
          <a:noFill/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="" xmlns:p14="http://schemas.microsoft.com/office/powerpoint/2010/main" val="2176246352"/>
              </p:ext>
            </p:extLst>
          </p:nvPr>
        </p:nvGraphicFramePr>
        <p:xfrm>
          <a:off x="304800" y="3200400"/>
          <a:ext cx="88392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81000" y="6248400"/>
            <a:ext cx="8610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/>
          </a:p>
          <a:p>
            <a:r>
              <a:rPr lang="ru-RU" sz="1200" b="1" dirty="0"/>
              <a:t>УЧАСТНИКИ  ПРОЕКТА:  </a:t>
            </a:r>
            <a:r>
              <a:rPr lang="ru-RU" sz="1050" b="1" dirty="0"/>
              <a:t>ОРГАНЫ МЕСТНОГО САМОУПРАВЛЕНИЯ, ПРЕДПРИЯТИЯ, УЧРЕЖДЕНИЯ, ОРГАНИЗАЦИИ РАЗНЫХ ФОРМ СОБСТВЕННОСТИ (ЖКХ, ОБРАЗОВАНИЕ, КУЛЬТУРА, СПОРТ, ОБЩЕСТВЕННЫЕ ОБЪЕДИНЕНИЯ, СОЦИАЛЬНЫЕ И БИЗНЕС-СТРУКТУРЫ, ОРГАНЫ ВЛАСТИ)</a:t>
            </a:r>
          </a:p>
          <a:p>
            <a:pPr algn="ctr"/>
            <a:r>
              <a:rPr lang="ru-RU" sz="900" b="1" dirty="0"/>
              <a:t>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3"/>
          <p:cNvSpPr>
            <a:spLocks noChangeArrowheads="1"/>
          </p:cNvSpPr>
          <p:nvPr/>
        </p:nvSpPr>
        <p:spPr bwMode="auto">
          <a:xfrm>
            <a:off x="2286000" y="199707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  <a:p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533400" y="1143000"/>
            <a:ext cx="7848600" cy="914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7848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</a:rPr>
              <a:t>ОТКРЫТЫЙ  МУНИЦИПАЛИТЕТ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63 </a:t>
            </a:r>
            <a:r>
              <a:rPr lang="en-US" sz="1400" b="1" dirty="0">
                <a:solidFill>
                  <a:schemeClr val="bg1"/>
                </a:solidFill>
              </a:rPr>
              <a:t>SMM-</a:t>
            </a:r>
            <a:r>
              <a:rPr lang="ru-RU" sz="1400" b="1" dirty="0">
                <a:solidFill>
                  <a:schemeClr val="bg1"/>
                </a:solidFill>
              </a:rPr>
              <a:t>специалистов </a:t>
            </a:r>
            <a:r>
              <a:rPr lang="ru-RU" sz="1400" b="1" dirty="0" smtClean="0">
                <a:solidFill>
                  <a:schemeClr val="bg1"/>
                </a:solidFill>
              </a:rPr>
              <a:t>99 </a:t>
            </a:r>
            <a:r>
              <a:rPr lang="ru-RU" sz="1400" b="1" dirty="0">
                <a:solidFill>
                  <a:schemeClr val="bg1"/>
                </a:solidFill>
              </a:rPr>
              <a:t>аккаунтов</a:t>
            </a:r>
          </a:p>
          <a:p>
            <a:pPr algn="ctr">
              <a:spcBef>
                <a:spcPct val="50000"/>
              </a:spcBef>
            </a:pPr>
            <a:endParaRPr lang="ru-RU" sz="1400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ru-RU" sz="2400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6391" name="Picture 7" descr="Копия 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000595" y="228600"/>
            <a:ext cx="630048" cy="788988"/>
          </a:xfrm>
          <a:prstGeom prst="rect">
            <a:avLst/>
          </a:prstGeom>
          <a:noFill/>
        </p:spPr>
      </p:pic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685800" y="2057399"/>
            <a:ext cx="76200" cy="533401"/>
          </a:xfrm>
          <a:prstGeom prst="down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1524000" y="2057399"/>
            <a:ext cx="76200" cy="533401"/>
          </a:xfrm>
          <a:prstGeom prst="down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2514600" y="2057399"/>
            <a:ext cx="76200" cy="533401"/>
          </a:xfrm>
          <a:prstGeom prst="down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3505200" y="2057399"/>
            <a:ext cx="76200" cy="533401"/>
          </a:xfrm>
          <a:prstGeom prst="down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4343400" y="2057399"/>
            <a:ext cx="76200" cy="533401"/>
          </a:xfrm>
          <a:prstGeom prst="down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5029200" y="2057399"/>
            <a:ext cx="76200" cy="533401"/>
          </a:xfrm>
          <a:prstGeom prst="down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6019800" y="2057399"/>
            <a:ext cx="76200" cy="533401"/>
          </a:xfrm>
          <a:prstGeom prst="down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3962400" y="26670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ЖКХ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762000" y="26670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образование 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2209800" y="26670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культура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3200400" y="2667001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спорт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5486400" y="2590800"/>
            <a:ext cx="1828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социальные учреждения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4648200" y="26670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бизнес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228600" y="26670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ОМС</a:t>
            </a:r>
          </a:p>
        </p:txBody>
      </p:sp>
      <p:sp>
        <p:nvSpPr>
          <p:cNvPr id="16406" name="AutoShape 22"/>
          <p:cNvSpPr>
            <a:spLocks noChangeArrowheads="1"/>
          </p:cNvSpPr>
          <p:nvPr/>
        </p:nvSpPr>
        <p:spPr bwMode="auto">
          <a:xfrm>
            <a:off x="7162800" y="2057399"/>
            <a:ext cx="76200" cy="533401"/>
          </a:xfrm>
          <a:prstGeom prst="down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6858000" y="26670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СМИ</a:t>
            </a:r>
          </a:p>
        </p:txBody>
      </p:sp>
      <p:sp>
        <p:nvSpPr>
          <p:cNvPr id="16408" name="AutoShape 24"/>
          <p:cNvSpPr>
            <a:spLocks noChangeArrowheads="1"/>
          </p:cNvSpPr>
          <p:nvPr/>
        </p:nvSpPr>
        <p:spPr bwMode="auto">
          <a:xfrm>
            <a:off x="8001000" y="2057399"/>
            <a:ext cx="76200" cy="533401"/>
          </a:xfrm>
          <a:prstGeom prst="down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7467600" y="2590800"/>
            <a:ext cx="1828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общественные организации</a:t>
            </a:r>
          </a:p>
        </p:txBody>
      </p:sp>
      <p:pic>
        <p:nvPicPr>
          <p:cNvPr id="26" name="Picture 5" descr="C:\Users\Марина\Desktop\ \СОЦСЕТИ\проект_общее\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124200"/>
            <a:ext cx="3045278" cy="3552825"/>
          </a:xfrm>
          <a:prstGeom prst="rect">
            <a:avLst/>
          </a:prstGeom>
          <a:noFill/>
        </p:spPr>
      </p:pic>
      <p:pic>
        <p:nvPicPr>
          <p:cNvPr id="27" name="Picture 3" descr="C:\Users\Марина\Desktop\КОНКУРС\фото\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200400"/>
            <a:ext cx="4800600" cy="3447954"/>
          </a:xfrm>
          <a:prstGeom prst="rect">
            <a:avLst/>
          </a:prstGeom>
          <a:noFill/>
        </p:spPr>
      </p:pic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5BD5B633-F168-43F8-8092-7900C1C6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3181C67-6F00-4D67-9BC0-2426EEA51D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49086"/>
            <a:ext cx="2853743" cy="5073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41D60B7-2AF3-4F3A-A667-DAFC537840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87" y="1799193"/>
            <a:ext cx="2797372" cy="4973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B032885-F007-4D60-A29C-1B62D4235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70" y="304800"/>
            <a:ext cx="7797460" cy="4816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5505156-8C67-4386-A832-9941383A79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436" y="1799193"/>
            <a:ext cx="2845579" cy="50588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32A39A7-F1AA-4B65-9904-29C41C7F62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67" t="27345" r="20000" b="28965"/>
          <a:stretch/>
        </p:blipFill>
        <p:spPr>
          <a:xfrm>
            <a:off x="3275173" y="851341"/>
            <a:ext cx="2287427" cy="8460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3436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23B11E92-1F72-4972-BD10-6C627A303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C8B8D6E-E194-491F-BBD4-8B7E3EDEF9A1}"/>
              </a:ext>
            </a:extLst>
          </p:cNvPr>
          <p:cNvSpPr/>
          <p:nvPr/>
        </p:nvSpPr>
        <p:spPr>
          <a:xfrm>
            <a:off x="1219200" y="228600"/>
            <a:ext cx="7772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ОТКРЫТЫЙ МУНИЦИПАЛИТЕТ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B5BADA4-44F7-4714-B7A9-7835BB3F8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49" y="1994611"/>
            <a:ext cx="5914902" cy="46166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84D5642-863C-4BBF-834D-1F919BCF30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919" y="928408"/>
            <a:ext cx="2680162" cy="841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7416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5578</TotalTime>
  <Words>647</Words>
  <Application>Microsoft Office PowerPoint</Application>
  <PresentationFormat>Экран (4:3)</PresentationFormat>
  <Paragraphs>136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pkpk</cp:lastModifiedBy>
  <cp:revision>230</cp:revision>
  <dcterms:created xsi:type="dcterms:W3CDTF">2017-06-07T08:04:29Z</dcterms:created>
  <dcterms:modified xsi:type="dcterms:W3CDTF">2020-07-22T04:44:46Z</dcterms:modified>
</cp:coreProperties>
</file>