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notesMasterIdLst>
    <p:notesMasterId r:id="rId6"/>
  </p:notesMasterIdLst>
  <p:sldIdLst>
    <p:sldId id="900" r:id="rId3"/>
    <p:sldId id="899" r:id="rId4"/>
    <p:sldId id="901" r:id="rId5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orient="horz" pos="3249" userDrawn="1">
          <p15:clr>
            <a:srgbClr val="A4A3A4"/>
          </p15:clr>
        </p15:guide>
        <p15:guide id="9" orient="horz" pos="459" userDrawn="1">
          <p15:clr>
            <a:srgbClr val="A4A3A4"/>
          </p15:clr>
        </p15:guide>
        <p15:guide id="17" orient="horz" pos="2999" userDrawn="1">
          <p15:clr>
            <a:srgbClr val="A4A3A4"/>
          </p15:clr>
        </p15:guide>
        <p15:guide id="18" pos="1005" userDrawn="1">
          <p15:clr>
            <a:srgbClr val="A4A3A4"/>
          </p15:clr>
        </p15:guide>
        <p15:guide id="19" pos="415" userDrawn="1">
          <p15:clr>
            <a:srgbClr val="A4A3A4"/>
          </p15:clr>
        </p15:guide>
        <p15:guide id="20" pos="7151" userDrawn="1">
          <p15:clr>
            <a:srgbClr val="A4A3A4"/>
          </p15:clr>
        </p15:guide>
        <p15:guide id="23" pos="4929" userDrawn="1">
          <p15:clr>
            <a:srgbClr val="A4A3A4"/>
          </p15:clr>
        </p15:guide>
        <p15:guide id="24" pos="3863" userDrawn="1">
          <p15:clr>
            <a:srgbClr val="A4A3A4"/>
          </p15:clr>
        </p15:guide>
        <p15:guide id="25" orient="horz" pos="5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ероника Махоткина" initials="ВМ" lastIdx="23" clrIdx="0">
    <p:extLst>
      <p:ext uri="{19B8F6BF-5375-455C-9EA6-DF929625EA0E}">
        <p15:presenceInfo xmlns:p15="http://schemas.microsoft.com/office/powerpoint/2012/main" userId="S-1-5-21-3652839683-4012360392-3519112096-12384" providerId="AD"/>
      </p:ext>
    </p:extLst>
  </p:cmAuthor>
  <p:cmAuthor id="2" name="Макарова Наиля Наильевна" initials="МНН" lastIdx="38" clrIdx="1">
    <p:extLst>
      <p:ext uri="{19B8F6BF-5375-455C-9EA6-DF929625EA0E}">
        <p15:presenceInfo xmlns:p15="http://schemas.microsoft.com/office/powerpoint/2012/main" userId="S-1-5-21-210806625-2416189202-2098161031-1408" providerId="AD"/>
      </p:ext>
    </p:extLst>
  </p:cmAuthor>
  <p:cmAuthor id="3" name="Евгений Туев" initials="ЕТ" lastIdx="8" clrIdx="2">
    <p:extLst>
      <p:ext uri="{19B8F6BF-5375-455C-9EA6-DF929625EA0E}">
        <p15:presenceInfo xmlns:p15="http://schemas.microsoft.com/office/powerpoint/2012/main" userId="S-1-5-21-3652839683-4012360392-3519112096-13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535"/>
    <a:srgbClr val="FD2233"/>
    <a:srgbClr val="B86A68"/>
    <a:srgbClr val="469040"/>
    <a:srgbClr val="78BD2D"/>
    <a:srgbClr val="679CDF"/>
    <a:srgbClr val="20BBBD"/>
    <a:srgbClr val="A7C8DE"/>
    <a:srgbClr val="30C68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132" y="126"/>
      </p:cViewPr>
      <p:guideLst>
        <p:guide orient="horz" pos="3249"/>
        <p:guide orient="horz" pos="459"/>
        <p:guide orient="horz" pos="2999"/>
        <p:guide pos="1005"/>
        <p:guide pos="415"/>
        <p:guide pos="7151"/>
        <p:guide pos="4929"/>
        <p:guide pos="3863"/>
        <p:guide orient="horz" pos="5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6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6550B-6255-4C0C-93F3-03646AAB2AD4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1F04E-D61E-4361-8F2F-D32FA823F6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6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Голубой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5944A-F3B4-44FB-8EAA-33E882DD038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7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8EACA1-C63F-48D8-B670-547D9EEB51D4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57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8"/>
          <p:cNvSpPr>
            <a:spLocks noGrp="1"/>
          </p:cNvSpPr>
          <p:nvPr>
            <p:ph type="pic" sz="quarter" idx="10"/>
          </p:nvPr>
        </p:nvSpPr>
        <p:spPr>
          <a:xfrm>
            <a:off x="6951693" y="-4456"/>
            <a:ext cx="5241809" cy="6870282"/>
          </a:xfrm>
          <a:custGeom>
            <a:avLst/>
            <a:gdLst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3456461 w 5041733"/>
              <a:gd name="connsiteY3" fmla="*/ 5643061 h 5643061"/>
              <a:gd name="connsiteX4" fmla="*/ 0 w 5041733"/>
              <a:gd name="connsiteY4" fmla="*/ 5643061 h 5643061"/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1507345 w 5041733"/>
              <a:gd name="connsiteY3" fmla="*/ 5631029 h 5643061"/>
              <a:gd name="connsiteX4" fmla="*/ 0 w 5041733"/>
              <a:gd name="connsiteY4" fmla="*/ 5643061 h 5643061"/>
              <a:gd name="connsiteX0" fmla="*/ 2896 w 5044629"/>
              <a:gd name="connsiteY0" fmla="*/ 5643061 h 5643061"/>
              <a:gd name="connsiteX1" fmla="*/ 0 w 5044629"/>
              <a:gd name="connsiteY1" fmla="*/ 24063 h 5643061"/>
              <a:gd name="connsiteX2" fmla="*/ 5044629 w 5044629"/>
              <a:gd name="connsiteY2" fmla="*/ 0 h 5643061"/>
              <a:gd name="connsiteX3" fmla="*/ 1510241 w 5044629"/>
              <a:gd name="connsiteY3" fmla="*/ 5631029 h 5643061"/>
              <a:gd name="connsiteX4" fmla="*/ 2896 w 5044629"/>
              <a:gd name="connsiteY4" fmla="*/ 5643061 h 5643061"/>
              <a:gd name="connsiteX0" fmla="*/ 14927 w 5056660"/>
              <a:gd name="connsiteY0" fmla="*/ 6870282 h 6870282"/>
              <a:gd name="connsiteX1" fmla="*/ 0 w 5056660"/>
              <a:gd name="connsiteY1" fmla="*/ 0 h 6870282"/>
              <a:gd name="connsiteX2" fmla="*/ 5056660 w 5056660"/>
              <a:gd name="connsiteY2" fmla="*/ 1227221 h 6870282"/>
              <a:gd name="connsiteX3" fmla="*/ 1522272 w 5056660"/>
              <a:gd name="connsiteY3" fmla="*/ 6858250 h 6870282"/>
              <a:gd name="connsiteX4" fmla="*/ 14927 w 5056660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1522272 w 4779934"/>
              <a:gd name="connsiteY3" fmla="*/ 6858250 h 6870282"/>
              <a:gd name="connsiteX4" fmla="*/ 14927 w 4779934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3072513 w 4779934"/>
              <a:gd name="connsiteY3" fmla="*/ 6864306 h 6870282"/>
              <a:gd name="connsiteX4" fmla="*/ 14927 w 4779934"/>
              <a:gd name="connsiteY4" fmla="*/ 6870282 h 6870282"/>
              <a:gd name="connsiteX0" fmla="*/ 14927 w 4779934"/>
              <a:gd name="connsiteY0" fmla="*/ 6870282 h 6876417"/>
              <a:gd name="connsiteX1" fmla="*/ 0 w 4779934"/>
              <a:gd name="connsiteY1" fmla="*/ 0 h 6876417"/>
              <a:gd name="connsiteX2" fmla="*/ 4779934 w 4779934"/>
              <a:gd name="connsiteY2" fmla="*/ 0 h 6876417"/>
              <a:gd name="connsiteX3" fmla="*/ 3133069 w 4779934"/>
              <a:gd name="connsiteY3" fmla="*/ 6876417 h 6876417"/>
              <a:gd name="connsiteX4" fmla="*/ 14927 w 4779934"/>
              <a:gd name="connsiteY4" fmla="*/ 6870282 h 6876417"/>
              <a:gd name="connsiteX0" fmla="*/ 14927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14927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639060 w 4929888"/>
              <a:gd name="connsiteY0" fmla="*/ 6870282 h 6870282"/>
              <a:gd name="connsiteX1" fmla="*/ 0 w 4929888"/>
              <a:gd name="connsiteY1" fmla="*/ 0 h 6870282"/>
              <a:gd name="connsiteX2" fmla="*/ 4928592 w 4929888"/>
              <a:gd name="connsiteY2" fmla="*/ 0 h 6870282"/>
              <a:gd name="connsiteX3" fmla="*/ 4929888 w 4929888"/>
              <a:gd name="connsiteY3" fmla="*/ 6868922 h 6870282"/>
              <a:gd name="connsiteX4" fmla="*/ 2639060 w 4929888"/>
              <a:gd name="connsiteY4" fmla="*/ 6870282 h 6870282"/>
              <a:gd name="connsiteX0" fmla="*/ 874557 w 4929888"/>
              <a:gd name="connsiteY0" fmla="*/ 6855292 h 6868922"/>
              <a:gd name="connsiteX1" fmla="*/ 0 w 4929888"/>
              <a:gd name="connsiteY1" fmla="*/ 0 h 6868922"/>
              <a:gd name="connsiteX2" fmla="*/ 4928592 w 4929888"/>
              <a:gd name="connsiteY2" fmla="*/ 0 h 6868922"/>
              <a:gd name="connsiteX3" fmla="*/ 4929888 w 4929888"/>
              <a:gd name="connsiteY3" fmla="*/ 6868922 h 6868922"/>
              <a:gd name="connsiteX4" fmla="*/ 874557 w 4929888"/>
              <a:gd name="connsiteY4" fmla="*/ 6855292 h 6868922"/>
              <a:gd name="connsiteX0" fmla="*/ 75460 w 4130791"/>
              <a:gd name="connsiteY0" fmla="*/ 6855292 h 6868922"/>
              <a:gd name="connsiteX1" fmla="*/ 467726 w 4130791"/>
              <a:gd name="connsiteY1" fmla="*/ 0 h 6868922"/>
              <a:gd name="connsiteX2" fmla="*/ 4129495 w 4130791"/>
              <a:gd name="connsiteY2" fmla="*/ 0 h 6868922"/>
              <a:gd name="connsiteX3" fmla="*/ 4130791 w 4130791"/>
              <a:gd name="connsiteY3" fmla="*/ 6868922 h 6868922"/>
              <a:gd name="connsiteX4" fmla="*/ 75460 w 4130791"/>
              <a:gd name="connsiteY4" fmla="*/ 6855292 h 6868922"/>
              <a:gd name="connsiteX0" fmla="*/ 72162 w 4127493"/>
              <a:gd name="connsiteY0" fmla="*/ 6855292 h 6868922"/>
              <a:gd name="connsiteX1" fmla="*/ 464428 w 4127493"/>
              <a:gd name="connsiteY1" fmla="*/ 0 h 6868922"/>
              <a:gd name="connsiteX2" fmla="*/ 4126197 w 4127493"/>
              <a:gd name="connsiteY2" fmla="*/ 0 h 6868922"/>
              <a:gd name="connsiteX3" fmla="*/ 4127493 w 4127493"/>
              <a:gd name="connsiteY3" fmla="*/ 6868922 h 6868922"/>
              <a:gd name="connsiteX4" fmla="*/ 72162 w 4127493"/>
              <a:gd name="connsiteY4" fmla="*/ 6855292 h 6868922"/>
              <a:gd name="connsiteX0" fmla="*/ 56291 w 4467108"/>
              <a:gd name="connsiteY0" fmla="*/ 6870282 h 6870282"/>
              <a:gd name="connsiteX1" fmla="*/ 804043 w 4467108"/>
              <a:gd name="connsiteY1" fmla="*/ 0 h 6870282"/>
              <a:gd name="connsiteX2" fmla="*/ 4465812 w 4467108"/>
              <a:gd name="connsiteY2" fmla="*/ 0 h 6870282"/>
              <a:gd name="connsiteX3" fmla="*/ 4467108 w 4467108"/>
              <a:gd name="connsiteY3" fmla="*/ 6868922 h 6870282"/>
              <a:gd name="connsiteX4" fmla="*/ 56291 w 4467108"/>
              <a:gd name="connsiteY4" fmla="*/ 6870282 h 6870282"/>
              <a:gd name="connsiteX0" fmla="*/ 109455 w 4520272"/>
              <a:gd name="connsiteY0" fmla="*/ 6870282 h 6870282"/>
              <a:gd name="connsiteX1" fmla="*/ 857207 w 4520272"/>
              <a:gd name="connsiteY1" fmla="*/ 0 h 6870282"/>
              <a:gd name="connsiteX2" fmla="*/ 4518976 w 4520272"/>
              <a:gd name="connsiteY2" fmla="*/ 0 h 6870282"/>
              <a:gd name="connsiteX3" fmla="*/ 4520272 w 4520272"/>
              <a:gd name="connsiteY3" fmla="*/ 6868922 h 6870282"/>
              <a:gd name="connsiteX4" fmla="*/ 109455 w 4520272"/>
              <a:gd name="connsiteY4" fmla="*/ 6870282 h 687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0272" h="6870282">
                <a:moveTo>
                  <a:pt x="109455" y="6870282"/>
                </a:moveTo>
                <a:cubicBezTo>
                  <a:pt x="-421507" y="3917991"/>
                  <a:pt x="1168415" y="2052881"/>
                  <a:pt x="857207" y="0"/>
                </a:cubicBezTo>
                <a:lnTo>
                  <a:pt x="4518976" y="0"/>
                </a:lnTo>
                <a:lnTo>
                  <a:pt x="4520272" y="6868922"/>
                </a:lnTo>
                <a:lnTo>
                  <a:pt x="109455" y="6870282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ru-RU" dirty="0"/>
          </a:p>
        </p:txBody>
      </p:sp>
      <p:sp>
        <p:nvSpPr>
          <p:cNvPr id="8" name="Title Placeholder 27"/>
          <p:cNvSpPr>
            <a:spLocks noGrp="1"/>
          </p:cNvSpPr>
          <p:nvPr>
            <p:ph type="title"/>
          </p:nvPr>
        </p:nvSpPr>
        <p:spPr>
          <a:xfrm>
            <a:off x="838200" y="168355"/>
            <a:ext cx="10515600" cy="641872"/>
          </a:xfrm>
          <a:prstGeom prst="rect">
            <a:avLst/>
          </a:prstGeom>
        </p:spPr>
        <p:txBody>
          <a:bodyPr anchor="ctr"/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8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54298" cy="68580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3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" y="6667"/>
                  <a:pt x="2" y="3333"/>
                  <a:pt x="3" y="0"/>
                </a:cubicBezTo>
                <a:lnTo>
                  <a:pt x="10000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999" kern="12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9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005D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2D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9DC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88974" y="5905041"/>
            <a:ext cx="10064826" cy="517085"/>
          </a:xfrm>
          <a:prstGeom prst="rect">
            <a:avLst/>
          </a:prstGeom>
        </p:spPr>
        <p:txBody>
          <a:bodyPr>
            <a:normAutofit/>
          </a:bodyPr>
          <a:lstStyle>
            <a:lvl1pPr marL="163268" indent="0">
              <a:buNone/>
              <a:defRPr sz="1600"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7541" y="232921"/>
            <a:ext cx="1249112" cy="517024"/>
          </a:xfrm>
          <a:prstGeom prst="rect">
            <a:avLst/>
          </a:prstGeom>
        </p:spPr>
      </p:pic>
      <p:sp>
        <p:nvSpPr>
          <p:cNvPr id="34" name="Title 33"/>
          <p:cNvSpPr>
            <a:spLocks noGrp="1"/>
          </p:cNvSpPr>
          <p:nvPr>
            <p:ph type="title" hasCustomPrompt="1"/>
          </p:nvPr>
        </p:nvSpPr>
        <p:spPr>
          <a:xfrm>
            <a:off x="1288774" y="2741045"/>
            <a:ext cx="10515600" cy="137591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3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905507"/>
            <a:ext cx="10515600" cy="104698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5" name="Группа 26"/>
          <p:cNvGrpSpPr/>
          <p:nvPr userDrawn="1"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1E8AC2"/>
          </a:solidFill>
        </p:grpSpPr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7902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Группа 19"/>
          <p:cNvGrpSpPr/>
          <p:nvPr userDrawn="1"/>
        </p:nvGrpSpPr>
        <p:grpSpPr>
          <a:xfrm>
            <a:off x="7981102" y="2815781"/>
            <a:ext cx="2571750" cy="1001713"/>
            <a:chOff x="5281610" y="2372014"/>
            <a:chExt cx="2571750" cy="1001713"/>
          </a:xfrm>
          <a:solidFill>
            <a:schemeClr val="bg1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5281610" y="2718089"/>
              <a:ext cx="346075" cy="387350"/>
            </a:xfrm>
            <a:custGeom>
              <a:avLst/>
              <a:gdLst>
                <a:gd name="T0" fmla="*/ 39 w 218"/>
                <a:gd name="T1" fmla="*/ 138 h 244"/>
                <a:gd name="T2" fmla="*/ 39 w 218"/>
                <a:gd name="T3" fmla="*/ 205 h 244"/>
                <a:gd name="T4" fmla="*/ 160 w 218"/>
                <a:gd name="T5" fmla="*/ 205 h 244"/>
                <a:gd name="T6" fmla="*/ 169 w 218"/>
                <a:gd name="T7" fmla="*/ 202 h 244"/>
                <a:gd name="T8" fmla="*/ 176 w 218"/>
                <a:gd name="T9" fmla="*/ 195 h 244"/>
                <a:gd name="T10" fmla="*/ 179 w 218"/>
                <a:gd name="T11" fmla="*/ 185 h 244"/>
                <a:gd name="T12" fmla="*/ 179 w 218"/>
                <a:gd name="T13" fmla="*/ 156 h 244"/>
                <a:gd name="T14" fmla="*/ 176 w 218"/>
                <a:gd name="T15" fmla="*/ 147 h 244"/>
                <a:gd name="T16" fmla="*/ 169 w 218"/>
                <a:gd name="T17" fmla="*/ 140 h 244"/>
                <a:gd name="T18" fmla="*/ 160 w 218"/>
                <a:gd name="T19" fmla="*/ 138 h 244"/>
                <a:gd name="T20" fmla="*/ 39 w 218"/>
                <a:gd name="T21" fmla="*/ 138 h 244"/>
                <a:gd name="T22" fmla="*/ 0 w 218"/>
                <a:gd name="T23" fmla="*/ 0 h 244"/>
                <a:gd name="T24" fmla="*/ 202 w 218"/>
                <a:gd name="T25" fmla="*/ 0 h 244"/>
                <a:gd name="T26" fmla="*/ 202 w 218"/>
                <a:gd name="T27" fmla="*/ 40 h 244"/>
                <a:gd name="T28" fmla="*/ 39 w 218"/>
                <a:gd name="T29" fmla="*/ 40 h 244"/>
                <a:gd name="T30" fmla="*/ 39 w 218"/>
                <a:gd name="T31" fmla="*/ 98 h 244"/>
                <a:gd name="T32" fmla="*/ 160 w 218"/>
                <a:gd name="T33" fmla="*/ 98 h 244"/>
                <a:gd name="T34" fmla="*/ 178 w 218"/>
                <a:gd name="T35" fmla="*/ 101 h 244"/>
                <a:gd name="T36" fmla="*/ 194 w 218"/>
                <a:gd name="T37" fmla="*/ 109 h 244"/>
                <a:gd name="T38" fmla="*/ 206 w 218"/>
                <a:gd name="T39" fmla="*/ 122 h 244"/>
                <a:gd name="T40" fmla="*/ 214 w 218"/>
                <a:gd name="T41" fmla="*/ 138 h 244"/>
                <a:gd name="T42" fmla="*/ 218 w 218"/>
                <a:gd name="T43" fmla="*/ 156 h 244"/>
                <a:gd name="T44" fmla="*/ 218 w 218"/>
                <a:gd name="T45" fmla="*/ 166 h 244"/>
                <a:gd name="T46" fmla="*/ 218 w 218"/>
                <a:gd name="T47" fmla="*/ 176 h 244"/>
                <a:gd name="T48" fmla="*/ 218 w 218"/>
                <a:gd name="T49" fmla="*/ 185 h 244"/>
                <a:gd name="T50" fmla="*/ 214 w 218"/>
                <a:gd name="T51" fmla="*/ 204 h 244"/>
                <a:gd name="T52" fmla="*/ 206 w 218"/>
                <a:gd name="T53" fmla="*/ 220 h 244"/>
                <a:gd name="T54" fmla="*/ 194 w 218"/>
                <a:gd name="T55" fmla="*/ 233 h 244"/>
                <a:gd name="T56" fmla="*/ 178 w 218"/>
                <a:gd name="T57" fmla="*/ 241 h 244"/>
                <a:gd name="T58" fmla="*/ 160 w 218"/>
                <a:gd name="T59" fmla="*/ 244 h 244"/>
                <a:gd name="T60" fmla="*/ 0 w 218"/>
                <a:gd name="T61" fmla="*/ 244 h 244"/>
                <a:gd name="T62" fmla="*/ 0 w 218"/>
                <a:gd name="T63" fmla="*/ 164 h 244"/>
                <a:gd name="T64" fmla="*/ 0 w 218"/>
                <a:gd name="T65" fmla="*/ 81 h 244"/>
                <a:gd name="T66" fmla="*/ 0 w 218"/>
                <a:gd name="T6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244">
                  <a:moveTo>
                    <a:pt x="39" y="138"/>
                  </a:moveTo>
                  <a:lnTo>
                    <a:pt x="39" y="205"/>
                  </a:lnTo>
                  <a:lnTo>
                    <a:pt x="160" y="205"/>
                  </a:lnTo>
                  <a:lnTo>
                    <a:pt x="169" y="202"/>
                  </a:lnTo>
                  <a:lnTo>
                    <a:pt x="176" y="195"/>
                  </a:lnTo>
                  <a:lnTo>
                    <a:pt x="179" y="185"/>
                  </a:lnTo>
                  <a:lnTo>
                    <a:pt x="179" y="156"/>
                  </a:lnTo>
                  <a:lnTo>
                    <a:pt x="176" y="147"/>
                  </a:lnTo>
                  <a:lnTo>
                    <a:pt x="169" y="140"/>
                  </a:lnTo>
                  <a:lnTo>
                    <a:pt x="160" y="138"/>
                  </a:lnTo>
                  <a:lnTo>
                    <a:pt x="39" y="138"/>
                  </a:lnTo>
                  <a:close/>
                  <a:moveTo>
                    <a:pt x="0" y="0"/>
                  </a:moveTo>
                  <a:lnTo>
                    <a:pt x="202" y="0"/>
                  </a:lnTo>
                  <a:lnTo>
                    <a:pt x="202" y="40"/>
                  </a:lnTo>
                  <a:lnTo>
                    <a:pt x="39" y="40"/>
                  </a:lnTo>
                  <a:lnTo>
                    <a:pt x="39" y="98"/>
                  </a:lnTo>
                  <a:lnTo>
                    <a:pt x="160" y="98"/>
                  </a:lnTo>
                  <a:lnTo>
                    <a:pt x="178" y="101"/>
                  </a:lnTo>
                  <a:lnTo>
                    <a:pt x="194" y="109"/>
                  </a:lnTo>
                  <a:lnTo>
                    <a:pt x="206" y="122"/>
                  </a:lnTo>
                  <a:lnTo>
                    <a:pt x="214" y="138"/>
                  </a:lnTo>
                  <a:lnTo>
                    <a:pt x="218" y="156"/>
                  </a:lnTo>
                  <a:lnTo>
                    <a:pt x="218" y="166"/>
                  </a:lnTo>
                  <a:lnTo>
                    <a:pt x="218" y="176"/>
                  </a:lnTo>
                  <a:lnTo>
                    <a:pt x="218" y="185"/>
                  </a:lnTo>
                  <a:lnTo>
                    <a:pt x="214" y="204"/>
                  </a:lnTo>
                  <a:lnTo>
                    <a:pt x="206" y="220"/>
                  </a:lnTo>
                  <a:lnTo>
                    <a:pt x="194" y="233"/>
                  </a:lnTo>
                  <a:lnTo>
                    <a:pt x="178" y="241"/>
                  </a:lnTo>
                  <a:lnTo>
                    <a:pt x="160" y="244"/>
                  </a:lnTo>
                  <a:lnTo>
                    <a:pt x="0" y="244"/>
                  </a:lnTo>
                  <a:lnTo>
                    <a:pt x="0" y="16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6140448" y="2718089"/>
              <a:ext cx="346075" cy="387350"/>
            </a:xfrm>
            <a:custGeom>
              <a:avLst/>
              <a:gdLst>
                <a:gd name="T0" fmla="*/ 39 w 218"/>
                <a:gd name="T1" fmla="*/ 40 h 244"/>
                <a:gd name="T2" fmla="*/ 39 w 218"/>
                <a:gd name="T3" fmla="*/ 107 h 244"/>
                <a:gd name="T4" fmla="*/ 160 w 218"/>
                <a:gd name="T5" fmla="*/ 107 h 244"/>
                <a:gd name="T6" fmla="*/ 171 w 218"/>
                <a:gd name="T7" fmla="*/ 105 h 244"/>
                <a:gd name="T8" fmla="*/ 177 w 218"/>
                <a:gd name="T9" fmla="*/ 98 h 244"/>
                <a:gd name="T10" fmla="*/ 180 w 218"/>
                <a:gd name="T11" fmla="*/ 87 h 244"/>
                <a:gd name="T12" fmla="*/ 180 w 218"/>
                <a:gd name="T13" fmla="*/ 59 h 244"/>
                <a:gd name="T14" fmla="*/ 177 w 218"/>
                <a:gd name="T15" fmla="*/ 49 h 244"/>
                <a:gd name="T16" fmla="*/ 171 w 218"/>
                <a:gd name="T17" fmla="*/ 42 h 244"/>
                <a:gd name="T18" fmla="*/ 160 w 218"/>
                <a:gd name="T19" fmla="*/ 40 h 244"/>
                <a:gd name="T20" fmla="*/ 39 w 218"/>
                <a:gd name="T21" fmla="*/ 40 h 244"/>
                <a:gd name="T22" fmla="*/ 0 w 218"/>
                <a:gd name="T23" fmla="*/ 0 h 244"/>
                <a:gd name="T24" fmla="*/ 160 w 218"/>
                <a:gd name="T25" fmla="*/ 0 h 244"/>
                <a:gd name="T26" fmla="*/ 179 w 218"/>
                <a:gd name="T27" fmla="*/ 4 h 244"/>
                <a:gd name="T28" fmla="*/ 194 w 218"/>
                <a:gd name="T29" fmla="*/ 12 h 244"/>
                <a:gd name="T30" fmla="*/ 207 w 218"/>
                <a:gd name="T31" fmla="*/ 25 h 244"/>
                <a:gd name="T32" fmla="*/ 215 w 218"/>
                <a:gd name="T33" fmla="*/ 40 h 244"/>
                <a:gd name="T34" fmla="*/ 218 w 218"/>
                <a:gd name="T35" fmla="*/ 59 h 244"/>
                <a:gd name="T36" fmla="*/ 218 w 218"/>
                <a:gd name="T37" fmla="*/ 68 h 244"/>
                <a:gd name="T38" fmla="*/ 218 w 218"/>
                <a:gd name="T39" fmla="*/ 79 h 244"/>
                <a:gd name="T40" fmla="*/ 218 w 218"/>
                <a:gd name="T41" fmla="*/ 87 h 244"/>
                <a:gd name="T42" fmla="*/ 215 w 218"/>
                <a:gd name="T43" fmla="*/ 106 h 244"/>
                <a:gd name="T44" fmla="*/ 207 w 218"/>
                <a:gd name="T45" fmla="*/ 122 h 244"/>
                <a:gd name="T46" fmla="*/ 194 w 218"/>
                <a:gd name="T47" fmla="*/ 135 h 244"/>
                <a:gd name="T48" fmla="*/ 179 w 218"/>
                <a:gd name="T49" fmla="*/ 144 h 244"/>
                <a:gd name="T50" fmla="*/ 160 w 218"/>
                <a:gd name="T51" fmla="*/ 146 h 244"/>
                <a:gd name="T52" fmla="*/ 39 w 218"/>
                <a:gd name="T53" fmla="*/ 146 h 244"/>
                <a:gd name="T54" fmla="*/ 39 w 218"/>
                <a:gd name="T55" fmla="*/ 244 h 244"/>
                <a:gd name="T56" fmla="*/ 0 w 218"/>
                <a:gd name="T57" fmla="*/ 244 h 244"/>
                <a:gd name="T58" fmla="*/ 0 w 218"/>
                <a:gd name="T5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244">
                  <a:moveTo>
                    <a:pt x="39" y="40"/>
                  </a:moveTo>
                  <a:lnTo>
                    <a:pt x="39" y="107"/>
                  </a:lnTo>
                  <a:lnTo>
                    <a:pt x="160" y="107"/>
                  </a:lnTo>
                  <a:lnTo>
                    <a:pt x="171" y="105"/>
                  </a:lnTo>
                  <a:lnTo>
                    <a:pt x="177" y="98"/>
                  </a:lnTo>
                  <a:lnTo>
                    <a:pt x="180" y="87"/>
                  </a:lnTo>
                  <a:lnTo>
                    <a:pt x="180" y="59"/>
                  </a:lnTo>
                  <a:lnTo>
                    <a:pt x="177" y="49"/>
                  </a:lnTo>
                  <a:lnTo>
                    <a:pt x="171" y="42"/>
                  </a:lnTo>
                  <a:lnTo>
                    <a:pt x="160" y="40"/>
                  </a:lnTo>
                  <a:lnTo>
                    <a:pt x="39" y="40"/>
                  </a:lnTo>
                  <a:close/>
                  <a:moveTo>
                    <a:pt x="0" y="0"/>
                  </a:moveTo>
                  <a:lnTo>
                    <a:pt x="160" y="0"/>
                  </a:lnTo>
                  <a:lnTo>
                    <a:pt x="179" y="4"/>
                  </a:lnTo>
                  <a:lnTo>
                    <a:pt x="194" y="12"/>
                  </a:lnTo>
                  <a:lnTo>
                    <a:pt x="207" y="25"/>
                  </a:lnTo>
                  <a:lnTo>
                    <a:pt x="215" y="40"/>
                  </a:lnTo>
                  <a:lnTo>
                    <a:pt x="218" y="59"/>
                  </a:lnTo>
                  <a:lnTo>
                    <a:pt x="218" y="68"/>
                  </a:lnTo>
                  <a:lnTo>
                    <a:pt x="218" y="79"/>
                  </a:lnTo>
                  <a:lnTo>
                    <a:pt x="218" y="87"/>
                  </a:lnTo>
                  <a:lnTo>
                    <a:pt x="215" y="106"/>
                  </a:lnTo>
                  <a:lnTo>
                    <a:pt x="207" y="122"/>
                  </a:lnTo>
                  <a:lnTo>
                    <a:pt x="194" y="135"/>
                  </a:lnTo>
                  <a:lnTo>
                    <a:pt x="179" y="144"/>
                  </a:lnTo>
                  <a:lnTo>
                    <a:pt x="160" y="146"/>
                  </a:lnTo>
                  <a:lnTo>
                    <a:pt x="39" y="146"/>
                  </a:lnTo>
                  <a:lnTo>
                    <a:pt x="39" y="244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559548" y="2718089"/>
              <a:ext cx="330200" cy="387350"/>
            </a:xfrm>
            <a:custGeom>
              <a:avLst/>
              <a:gdLst>
                <a:gd name="T0" fmla="*/ 57 w 208"/>
                <a:gd name="T1" fmla="*/ 0 h 244"/>
                <a:gd name="T2" fmla="*/ 208 w 208"/>
                <a:gd name="T3" fmla="*/ 0 h 244"/>
                <a:gd name="T4" fmla="*/ 208 w 208"/>
                <a:gd name="T5" fmla="*/ 40 h 244"/>
                <a:gd name="T6" fmla="*/ 57 w 208"/>
                <a:gd name="T7" fmla="*/ 40 h 244"/>
                <a:gd name="T8" fmla="*/ 48 w 208"/>
                <a:gd name="T9" fmla="*/ 42 h 244"/>
                <a:gd name="T10" fmla="*/ 41 w 208"/>
                <a:gd name="T11" fmla="*/ 49 h 244"/>
                <a:gd name="T12" fmla="*/ 38 w 208"/>
                <a:gd name="T13" fmla="*/ 59 h 244"/>
                <a:gd name="T14" fmla="*/ 38 w 208"/>
                <a:gd name="T15" fmla="*/ 81 h 244"/>
                <a:gd name="T16" fmla="*/ 38 w 208"/>
                <a:gd name="T17" fmla="*/ 108 h 244"/>
                <a:gd name="T18" fmla="*/ 38 w 208"/>
                <a:gd name="T19" fmla="*/ 185 h 244"/>
                <a:gd name="T20" fmla="*/ 41 w 208"/>
                <a:gd name="T21" fmla="*/ 195 h 244"/>
                <a:gd name="T22" fmla="*/ 48 w 208"/>
                <a:gd name="T23" fmla="*/ 202 h 244"/>
                <a:gd name="T24" fmla="*/ 57 w 208"/>
                <a:gd name="T25" fmla="*/ 205 h 244"/>
                <a:gd name="T26" fmla="*/ 208 w 208"/>
                <a:gd name="T27" fmla="*/ 205 h 244"/>
                <a:gd name="T28" fmla="*/ 208 w 208"/>
                <a:gd name="T29" fmla="*/ 244 h 244"/>
                <a:gd name="T30" fmla="*/ 169 w 208"/>
                <a:gd name="T31" fmla="*/ 244 h 244"/>
                <a:gd name="T32" fmla="*/ 133 w 208"/>
                <a:gd name="T33" fmla="*/ 244 h 244"/>
                <a:gd name="T34" fmla="*/ 57 w 208"/>
                <a:gd name="T35" fmla="*/ 244 h 244"/>
                <a:gd name="T36" fmla="*/ 38 w 208"/>
                <a:gd name="T37" fmla="*/ 241 h 244"/>
                <a:gd name="T38" fmla="*/ 23 w 208"/>
                <a:gd name="T39" fmla="*/ 233 h 244"/>
                <a:gd name="T40" fmla="*/ 10 w 208"/>
                <a:gd name="T41" fmla="*/ 220 h 244"/>
                <a:gd name="T42" fmla="*/ 2 w 208"/>
                <a:gd name="T43" fmla="*/ 204 h 244"/>
                <a:gd name="T44" fmla="*/ 0 w 208"/>
                <a:gd name="T45" fmla="*/ 185 h 244"/>
                <a:gd name="T46" fmla="*/ 0 w 208"/>
                <a:gd name="T47" fmla="*/ 146 h 244"/>
                <a:gd name="T48" fmla="*/ 0 w 208"/>
                <a:gd name="T49" fmla="*/ 134 h 244"/>
                <a:gd name="T50" fmla="*/ 0 w 208"/>
                <a:gd name="T51" fmla="*/ 126 h 244"/>
                <a:gd name="T52" fmla="*/ 0 w 208"/>
                <a:gd name="T53" fmla="*/ 119 h 244"/>
                <a:gd name="T54" fmla="*/ 0 w 208"/>
                <a:gd name="T55" fmla="*/ 109 h 244"/>
                <a:gd name="T56" fmla="*/ 0 w 208"/>
                <a:gd name="T57" fmla="*/ 99 h 244"/>
                <a:gd name="T58" fmla="*/ 0 w 208"/>
                <a:gd name="T59" fmla="*/ 82 h 244"/>
                <a:gd name="T60" fmla="*/ 0 w 208"/>
                <a:gd name="T61" fmla="*/ 59 h 244"/>
                <a:gd name="T62" fmla="*/ 2 w 208"/>
                <a:gd name="T63" fmla="*/ 40 h 244"/>
                <a:gd name="T64" fmla="*/ 10 w 208"/>
                <a:gd name="T65" fmla="*/ 25 h 244"/>
                <a:gd name="T66" fmla="*/ 23 w 208"/>
                <a:gd name="T67" fmla="*/ 12 h 244"/>
                <a:gd name="T68" fmla="*/ 38 w 208"/>
                <a:gd name="T69" fmla="*/ 4 h 244"/>
                <a:gd name="T70" fmla="*/ 57 w 208"/>
                <a:gd name="T7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44">
                  <a:moveTo>
                    <a:pt x="57" y="0"/>
                  </a:moveTo>
                  <a:lnTo>
                    <a:pt x="208" y="0"/>
                  </a:lnTo>
                  <a:lnTo>
                    <a:pt x="208" y="40"/>
                  </a:lnTo>
                  <a:lnTo>
                    <a:pt x="57" y="40"/>
                  </a:lnTo>
                  <a:lnTo>
                    <a:pt x="48" y="42"/>
                  </a:lnTo>
                  <a:lnTo>
                    <a:pt x="41" y="49"/>
                  </a:lnTo>
                  <a:lnTo>
                    <a:pt x="38" y="59"/>
                  </a:lnTo>
                  <a:lnTo>
                    <a:pt x="38" y="81"/>
                  </a:lnTo>
                  <a:lnTo>
                    <a:pt x="38" y="108"/>
                  </a:lnTo>
                  <a:lnTo>
                    <a:pt x="38" y="185"/>
                  </a:lnTo>
                  <a:lnTo>
                    <a:pt x="41" y="195"/>
                  </a:lnTo>
                  <a:lnTo>
                    <a:pt x="48" y="202"/>
                  </a:lnTo>
                  <a:lnTo>
                    <a:pt x="57" y="205"/>
                  </a:lnTo>
                  <a:lnTo>
                    <a:pt x="208" y="205"/>
                  </a:lnTo>
                  <a:lnTo>
                    <a:pt x="208" y="244"/>
                  </a:lnTo>
                  <a:lnTo>
                    <a:pt x="169" y="244"/>
                  </a:lnTo>
                  <a:lnTo>
                    <a:pt x="133" y="244"/>
                  </a:lnTo>
                  <a:lnTo>
                    <a:pt x="57" y="244"/>
                  </a:lnTo>
                  <a:lnTo>
                    <a:pt x="38" y="241"/>
                  </a:lnTo>
                  <a:lnTo>
                    <a:pt x="23" y="233"/>
                  </a:lnTo>
                  <a:lnTo>
                    <a:pt x="10" y="220"/>
                  </a:lnTo>
                  <a:lnTo>
                    <a:pt x="2" y="204"/>
                  </a:lnTo>
                  <a:lnTo>
                    <a:pt x="0" y="185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19"/>
                  </a:lnTo>
                  <a:lnTo>
                    <a:pt x="0" y="109"/>
                  </a:lnTo>
                  <a:lnTo>
                    <a:pt x="0" y="99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2" y="40"/>
                  </a:lnTo>
                  <a:lnTo>
                    <a:pt x="10" y="25"/>
                  </a:lnTo>
                  <a:lnTo>
                    <a:pt x="23" y="12"/>
                  </a:lnTo>
                  <a:lnTo>
                    <a:pt x="38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656260" y="2718089"/>
              <a:ext cx="430213" cy="387350"/>
            </a:xfrm>
            <a:custGeom>
              <a:avLst/>
              <a:gdLst>
                <a:gd name="T0" fmla="*/ 136 w 271"/>
                <a:gd name="T1" fmla="*/ 44 h 244"/>
                <a:gd name="T2" fmla="*/ 91 w 271"/>
                <a:gd name="T3" fmla="*/ 138 h 244"/>
                <a:gd name="T4" fmla="*/ 180 w 271"/>
                <a:gd name="T5" fmla="*/ 138 h 244"/>
                <a:gd name="T6" fmla="*/ 136 w 271"/>
                <a:gd name="T7" fmla="*/ 44 h 244"/>
                <a:gd name="T8" fmla="*/ 113 w 271"/>
                <a:gd name="T9" fmla="*/ 0 h 244"/>
                <a:gd name="T10" fmla="*/ 158 w 271"/>
                <a:gd name="T11" fmla="*/ 0 h 244"/>
                <a:gd name="T12" fmla="*/ 271 w 271"/>
                <a:gd name="T13" fmla="*/ 244 h 244"/>
                <a:gd name="T14" fmla="*/ 227 w 271"/>
                <a:gd name="T15" fmla="*/ 244 h 244"/>
                <a:gd name="T16" fmla="*/ 199 w 271"/>
                <a:gd name="T17" fmla="*/ 176 h 244"/>
                <a:gd name="T18" fmla="*/ 72 w 271"/>
                <a:gd name="T19" fmla="*/ 176 h 244"/>
                <a:gd name="T20" fmla="*/ 44 w 271"/>
                <a:gd name="T21" fmla="*/ 244 h 244"/>
                <a:gd name="T22" fmla="*/ 0 w 271"/>
                <a:gd name="T23" fmla="*/ 244 h 244"/>
                <a:gd name="T24" fmla="*/ 113 w 271"/>
                <a:gd name="T2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1" h="244">
                  <a:moveTo>
                    <a:pt x="136" y="44"/>
                  </a:moveTo>
                  <a:lnTo>
                    <a:pt x="91" y="138"/>
                  </a:lnTo>
                  <a:lnTo>
                    <a:pt x="180" y="138"/>
                  </a:lnTo>
                  <a:lnTo>
                    <a:pt x="136" y="44"/>
                  </a:lnTo>
                  <a:close/>
                  <a:moveTo>
                    <a:pt x="113" y="0"/>
                  </a:moveTo>
                  <a:lnTo>
                    <a:pt x="158" y="0"/>
                  </a:lnTo>
                  <a:lnTo>
                    <a:pt x="271" y="244"/>
                  </a:lnTo>
                  <a:lnTo>
                    <a:pt x="227" y="244"/>
                  </a:lnTo>
                  <a:lnTo>
                    <a:pt x="199" y="176"/>
                  </a:lnTo>
                  <a:lnTo>
                    <a:pt x="72" y="176"/>
                  </a:lnTo>
                  <a:lnTo>
                    <a:pt x="44" y="244"/>
                  </a:lnTo>
                  <a:lnTo>
                    <a:pt x="0" y="244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6329360" y="3186402"/>
              <a:ext cx="160338" cy="184150"/>
            </a:xfrm>
            <a:custGeom>
              <a:avLst/>
              <a:gdLst>
                <a:gd name="T0" fmla="*/ 22 w 101"/>
                <a:gd name="T1" fmla="*/ 23 h 116"/>
                <a:gd name="T2" fmla="*/ 22 w 101"/>
                <a:gd name="T3" fmla="*/ 50 h 116"/>
                <a:gd name="T4" fmla="*/ 69 w 101"/>
                <a:gd name="T5" fmla="*/ 50 h 116"/>
                <a:gd name="T6" fmla="*/ 73 w 101"/>
                <a:gd name="T7" fmla="*/ 49 h 116"/>
                <a:gd name="T8" fmla="*/ 75 w 101"/>
                <a:gd name="T9" fmla="*/ 47 h 116"/>
                <a:gd name="T10" fmla="*/ 78 w 101"/>
                <a:gd name="T11" fmla="*/ 44 h 116"/>
                <a:gd name="T12" fmla="*/ 79 w 101"/>
                <a:gd name="T13" fmla="*/ 40 h 116"/>
                <a:gd name="T14" fmla="*/ 79 w 101"/>
                <a:gd name="T15" fmla="*/ 32 h 116"/>
                <a:gd name="T16" fmla="*/ 78 w 101"/>
                <a:gd name="T17" fmla="*/ 29 h 116"/>
                <a:gd name="T18" fmla="*/ 75 w 101"/>
                <a:gd name="T19" fmla="*/ 25 h 116"/>
                <a:gd name="T20" fmla="*/ 73 w 101"/>
                <a:gd name="T21" fmla="*/ 24 h 116"/>
                <a:gd name="T22" fmla="*/ 69 w 101"/>
                <a:gd name="T23" fmla="*/ 23 h 116"/>
                <a:gd name="T24" fmla="*/ 22 w 101"/>
                <a:gd name="T25" fmla="*/ 23 h 116"/>
                <a:gd name="T26" fmla="*/ 0 w 101"/>
                <a:gd name="T27" fmla="*/ 0 h 116"/>
                <a:gd name="T28" fmla="*/ 74 w 101"/>
                <a:gd name="T29" fmla="*/ 0 h 116"/>
                <a:gd name="T30" fmla="*/ 85 w 101"/>
                <a:gd name="T31" fmla="*/ 3 h 116"/>
                <a:gd name="T32" fmla="*/ 93 w 101"/>
                <a:gd name="T33" fmla="*/ 9 h 116"/>
                <a:gd name="T34" fmla="*/ 99 w 101"/>
                <a:gd name="T35" fmla="*/ 17 h 116"/>
                <a:gd name="T36" fmla="*/ 101 w 101"/>
                <a:gd name="T37" fmla="*/ 27 h 116"/>
                <a:gd name="T38" fmla="*/ 101 w 101"/>
                <a:gd name="T39" fmla="*/ 30 h 116"/>
                <a:gd name="T40" fmla="*/ 101 w 101"/>
                <a:gd name="T41" fmla="*/ 34 h 116"/>
                <a:gd name="T42" fmla="*/ 101 w 101"/>
                <a:gd name="T43" fmla="*/ 38 h 116"/>
                <a:gd name="T44" fmla="*/ 101 w 101"/>
                <a:gd name="T45" fmla="*/ 43 h 116"/>
                <a:gd name="T46" fmla="*/ 101 w 101"/>
                <a:gd name="T47" fmla="*/ 45 h 116"/>
                <a:gd name="T48" fmla="*/ 99 w 101"/>
                <a:gd name="T49" fmla="*/ 56 h 116"/>
                <a:gd name="T50" fmla="*/ 93 w 101"/>
                <a:gd name="T51" fmla="*/ 64 h 116"/>
                <a:gd name="T52" fmla="*/ 85 w 101"/>
                <a:gd name="T53" fmla="*/ 70 h 116"/>
                <a:gd name="T54" fmla="*/ 74 w 101"/>
                <a:gd name="T55" fmla="*/ 72 h 116"/>
                <a:gd name="T56" fmla="*/ 22 w 101"/>
                <a:gd name="T57" fmla="*/ 72 h 116"/>
                <a:gd name="T58" fmla="*/ 22 w 101"/>
                <a:gd name="T59" fmla="*/ 93 h 116"/>
                <a:gd name="T60" fmla="*/ 22 w 101"/>
                <a:gd name="T61" fmla="*/ 116 h 116"/>
                <a:gd name="T62" fmla="*/ 0 w 101"/>
                <a:gd name="T63" fmla="*/ 116 h 116"/>
                <a:gd name="T64" fmla="*/ 0 w 101"/>
                <a:gd name="T65" fmla="*/ 78 h 116"/>
                <a:gd name="T66" fmla="*/ 0 w 101"/>
                <a:gd name="T67" fmla="*/ 38 h 116"/>
                <a:gd name="T68" fmla="*/ 0 w 101"/>
                <a:gd name="T6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16">
                  <a:moveTo>
                    <a:pt x="22" y="23"/>
                  </a:moveTo>
                  <a:lnTo>
                    <a:pt x="22" y="50"/>
                  </a:lnTo>
                  <a:lnTo>
                    <a:pt x="69" y="50"/>
                  </a:lnTo>
                  <a:lnTo>
                    <a:pt x="73" y="49"/>
                  </a:lnTo>
                  <a:lnTo>
                    <a:pt x="75" y="47"/>
                  </a:lnTo>
                  <a:lnTo>
                    <a:pt x="78" y="44"/>
                  </a:lnTo>
                  <a:lnTo>
                    <a:pt x="79" y="40"/>
                  </a:lnTo>
                  <a:lnTo>
                    <a:pt x="79" y="32"/>
                  </a:lnTo>
                  <a:lnTo>
                    <a:pt x="78" y="29"/>
                  </a:lnTo>
                  <a:lnTo>
                    <a:pt x="75" y="25"/>
                  </a:lnTo>
                  <a:lnTo>
                    <a:pt x="73" y="24"/>
                  </a:lnTo>
                  <a:lnTo>
                    <a:pt x="69" y="23"/>
                  </a:lnTo>
                  <a:lnTo>
                    <a:pt x="22" y="23"/>
                  </a:lnTo>
                  <a:close/>
                  <a:moveTo>
                    <a:pt x="0" y="0"/>
                  </a:moveTo>
                  <a:lnTo>
                    <a:pt x="74" y="0"/>
                  </a:lnTo>
                  <a:lnTo>
                    <a:pt x="85" y="3"/>
                  </a:lnTo>
                  <a:lnTo>
                    <a:pt x="93" y="9"/>
                  </a:lnTo>
                  <a:lnTo>
                    <a:pt x="99" y="17"/>
                  </a:lnTo>
                  <a:lnTo>
                    <a:pt x="101" y="27"/>
                  </a:lnTo>
                  <a:lnTo>
                    <a:pt x="101" y="30"/>
                  </a:lnTo>
                  <a:lnTo>
                    <a:pt x="101" y="34"/>
                  </a:lnTo>
                  <a:lnTo>
                    <a:pt x="101" y="38"/>
                  </a:lnTo>
                  <a:lnTo>
                    <a:pt x="101" y="43"/>
                  </a:lnTo>
                  <a:lnTo>
                    <a:pt x="101" y="45"/>
                  </a:lnTo>
                  <a:lnTo>
                    <a:pt x="99" y="56"/>
                  </a:lnTo>
                  <a:lnTo>
                    <a:pt x="93" y="64"/>
                  </a:lnTo>
                  <a:lnTo>
                    <a:pt x="85" y="70"/>
                  </a:lnTo>
                  <a:lnTo>
                    <a:pt x="74" y="72"/>
                  </a:lnTo>
                  <a:lnTo>
                    <a:pt x="22" y="72"/>
                  </a:lnTo>
                  <a:lnTo>
                    <a:pt x="22" y="9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7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6140448" y="3186402"/>
              <a:ext cx="155575" cy="180975"/>
            </a:xfrm>
            <a:custGeom>
              <a:avLst/>
              <a:gdLst>
                <a:gd name="T0" fmla="*/ 0 w 98"/>
                <a:gd name="T1" fmla="*/ 0 h 114"/>
                <a:gd name="T2" fmla="*/ 98 w 98"/>
                <a:gd name="T3" fmla="*/ 0 h 114"/>
                <a:gd name="T4" fmla="*/ 98 w 98"/>
                <a:gd name="T5" fmla="*/ 23 h 114"/>
                <a:gd name="T6" fmla="*/ 24 w 98"/>
                <a:gd name="T7" fmla="*/ 23 h 114"/>
                <a:gd name="T8" fmla="*/ 24 w 98"/>
                <a:gd name="T9" fmla="*/ 114 h 114"/>
                <a:gd name="T10" fmla="*/ 0 w 98"/>
                <a:gd name="T11" fmla="*/ 114 h 114"/>
                <a:gd name="T12" fmla="*/ 0 w 98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114">
                  <a:moveTo>
                    <a:pt x="0" y="0"/>
                  </a:moveTo>
                  <a:lnTo>
                    <a:pt x="98" y="0"/>
                  </a:lnTo>
                  <a:lnTo>
                    <a:pt x="98" y="23"/>
                  </a:lnTo>
                  <a:lnTo>
                    <a:pt x="24" y="23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6502398" y="3186402"/>
              <a:ext cx="190500" cy="184150"/>
            </a:xfrm>
            <a:custGeom>
              <a:avLst/>
              <a:gdLst>
                <a:gd name="T0" fmla="*/ 0 w 120"/>
                <a:gd name="T1" fmla="*/ 0 h 116"/>
                <a:gd name="T2" fmla="*/ 25 w 120"/>
                <a:gd name="T3" fmla="*/ 0 h 116"/>
                <a:gd name="T4" fmla="*/ 62 w 120"/>
                <a:gd name="T5" fmla="*/ 61 h 116"/>
                <a:gd name="T6" fmla="*/ 96 w 120"/>
                <a:gd name="T7" fmla="*/ 0 h 116"/>
                <a:gd name="T8" fmla="*/ 120 w 120"/>
                <a:gd name="T9" fmla="*/ 0 h 116"/>
                <a:gd name="T10" fmla="*/ 119 w 120"/>
                <a:gd name="T11" fmla="*/ 4 h 116"/>
                <a:gd name="T12" fmla="*/ 114 w 120"/>
                <a:gd name="T13" fmla="*/ 11 h 116"/>
                <a:gd name="T14" fmla="*/ 109 w 120"/>
                <a:gd name="T15" fmla="*/ 21 h 116"/>
                <a:gd name="T16" fmla="*/ 100 w 120"/>
                <a:gd name="T17" fmla="*/ 34 h 116"/>
                <a:gd name="T18" fmla="*/ 92 w 120"/>
                <a:gd name="T19" fmla="*/ 50 h 116"/>
                <a:gd name="T20" fmla="*/ 83 w 120"/>
                <a:gd name="T21" fmla="*/ 66 h 116"/>
                <a:gd name="T22" fmla="*/ 73 w 120"/>
                <a:gd name="T23" fmla="*/ 81 h 116"/>
                <a:gd name="T24" fmla="*/ 65 w 120"/>
                <a:gd name="T25" fmla="*/ 96 h 116"/>
                <a:gd name="T26" fmla="*/ 58 w 120"/>
                <a:gd name="T27" fmla="*/ 107 h 116"/>
                <a:gd name="T28" fmla="*/ 53 w 120"/>
                <a:gd name="T29" fmla="*/ 116 h 116"/>
                <a:gd name="T30" fmla="*/ 30 w 120"/>
                <a:gd name="T31" fmla="*/ 116 h 116"/>
                <a:gd name="T32" fmla="*/ 33 w 120"/>
                <a:gd name="T33" fmla="*/ 107 h 116"/>
                <a:gd name="T34" fmla="*/ 39 w 120"/>
                <a:gd name="T35" fmla="*/ 98 h 116"/>
                <a:gd name="T36" fmla="*/ 44 w 120"/>
                <a:gd name="T37" fmla="*/ 90 h 116"/>
                <a:gd name="T38" fmla="*/ 47 w 120"/>
                <a:gd name="T39" fmla="*/ 84 h 116"/>
                <a:gd name="T40" fmla="*/ 0 w 120"/>
                <a:gd name="T4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16">
                  <a:moveTo>
                    <a:pt x="0" y="0"/>
                  </a:moveTo>
                  <a:lnTo>
                    <a:pt x="25" y="0"/>
                  </a:lnTo>
                  <a:lnTo>
                    <a:pt x="62" y="61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19" y="4"/>
                  </a:lnTo>
                  <a:lnTo>
                    <a:pt x="114" y="11"/>
                  </a:lnTo>
                  <a:lnTo>
                    <a:pt x="109" y="21"/>
                  </a:lnTo>
                  <a:lnTo>
                    <a:pt x="100" y="34"/>
                  </a:lnTo>
                  <a:lnTo>
                    <a:pt x="92" y="50"/>
                  </a:lnTo>
                  <a:lnTo>
                    <a:pt x="83" y="66"/>
                  </a:lnTo>
                  <a:lnTo>
                    <a:pt x="73" y="81"/>
                  </a:lnTo>
                  <a:lnTo>
                    <a:pt x="65" y="96"/>
                  </a:lnTo>
                  <a:lnTo>
                    <a:pt x="58" y="107"/>
                  </a:lnTo>
                  <a:lnTo>
                    <a:pt x="53" y="116"/>
                  </a:lnTo>
                  <a:lnTo>
                    <a:pt x="30" y="116"/>
                  </a:lnTo>
                  <a:lnTo>
                    <a:pt x="33" y="107"/>
                  </a:lnTo>
                  <a:lnTo>
                    <a:pt x="39" y="98"/>
                  </a:lnTo>
                  <a:lnTo>
                    <a:pt x="44" y="90"/>
                  </a:lnTo>
                  <a:lnTo>
                    <a:pt x="47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6711948" y="3186402"/>
              <a:ext cx="177800" cy="184150"/>
            </a:xfrm>
            <a:custGeom>
              <a:avLst/>
              <a:gdLst>
                <a:gd name="T0" fmla="*/ 0 w 112"/>
                <a:gd name="T1" fmla="*/ 0 h 116"/>
                <a:gd name="T2" fmla="*/ 112 w 112"/>
                <a:gd name="T3" fmla="*/ 0 h 116"/>
                <a:gd name="T4" fmla="*/ 112 w 112"/>
                <a:gd name="T5" fmla="*/ 116 h 116"/>
                <a:gd name="T6" fmla="*/ 89 w 112"/>
                <a:gd name="T7" fmla="*/ 116 h 116"/>
                <a:gd name="T8" fmla="*/ 89 w 112"/>
                <a:gd name="T9" fmla="*/ 97 h 116"/>
                <a:gd name="T10" fmla="*/ 89 w 112"/>
                <a:gd name="T11" fmla="*/ 23 h 116"/>
                <a:gd name="T12" fmla="*/ 22 w 112"/>
                <a:gd name="T13" fmla="*/ 23 h 116"/>
                <a:gd name="T14" fmla="*/ 22 w 112"/>
                <a:gd name="T15" fmla="*/ 116 h 116"/>
                <a:gd name="T16" fmla="*/ 0 w 112"/>
                <a:gd name="T17" fmla="*/ 116 h 116"/>
                <a:gd name="T18" fmla="*/ 0 w 11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6">
                  <a:moveTo>
                    <a:pt x="0" y="0"/>
                  </a:moveTo>
                  <a:lnTo>
                    <a:pt x="112" y="0"/>
                  </a:lnTo>
                  <a:lnTo>
                    <a:pt x="112" y="116"/>
                  </a:lnTo>
                  <a:lnTo>
                    <a:pt x="89" y="116"/>
                  </a:lnTo>
                  <a:lnTo>
                    <a:pt x="89" y="97"/>
                  </a:lnTo>
                  <a:lnTo>
                    <a:pt x="89" y="23"/>
                  </a:lnTo>
                  <a:lnTo>
                    <a:pt x="22" y="2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7781923" y="2732377"/>
              <a:ext cx="49213" cy="55563"/>
            </a:xfrm>
            <a:custGeom>
              <a:avLst/>
              <a:gdLst>
                <a:gd name="T0" fmla="*/ 5 w 31"/>
                <a:gd name="T1" fmla="*/ 5 h 35"/>
                <a:gd name="T2" fmla="*/ 5 w 31"/>
                <a:gd name="T3" fmla="*/ 16 h 35"/>
                <a:gd name="T4" fmla="*/ 14 w 31"/>
                <a:gd name="T5" fmla="*/ 16 h 35"/>
                <a:gd name="T6" fmla="*/ 18 w 31"/>
                <a:gd name="T7" fmla="*/ 16 h 35"/>
                <a:gd name="T8" fmla="*/ 19 w 31"/>
                <a:gd name="T9" fmla="*/ 16 h 35"/>
                <a:gd name="T10" fmla="*/ 21 w 31"/>
                <a:gd name="T11" fmla="*/ 15 h 35"/>
                <a:gd name="T12" fmla="*/ 23 w 31"/>
                <a:gd name="T13" fmla="*/ 13 h 35"/>
                <a:gd name="T14" fmla="*/ 23 w 31"/>
                <a:gd name="T15" fmla="*/ 10 h 35"/>
                <a:gd name="T16" fmla="*/ 23 w 31"/>
                <a:gd name="T17" fmla="*/ 7 h 35"/>
                <a:gd name="T18" fmla="*/ 21 w 31"/>
                <a:gd name="T19" fmla="*/ 6 h 35"/>
                <a:gd name="T20" fmla="*/ 19 w 31"/>
                <a:gd name="T21" fmla="*/ 5 h 35"/>
                <a:gd name="T22" fmla="*/ 15 w 31"/>
                <a:gd name="T23" fmla="*/ 5 h 35"/>
                <a:gd name="T24" fmla="*/ 5 w 31"/>
                <a:gd name="T25" fmla="*/ 5 h 35"/>
                <a:gd name="T26" fmla="*/ 0 w 31"/>
                <a:gd name="T27" fmla="*/ 0 h 35"/>
                <a:gd name="T28" fmla="*/ 15 w 31"/>
                <a:gd name="T29" fmla="*/ 0 h 35"/>
                <a:gd name="T30" fmla="*/ 19 w 31"/>
                <a:gd name="T31" fmla="*/ 2 h 35"/>
                <a:gd name="T32" fmla="*/ 23 w 31"/>
                <a:gd name="T33" fmla="*/ 2 h 35"/>
                <a:gd name="T34" fmla="*/ 25 w 31"/>
                <a:gd name="T35" fmla="*/ 3 h 35"/>
                <a:gd name="T36" fmla="*/ 26 w 31"/>
                <a:gd name="T37" fmla="*/ 5 h 35"/>
                <a:gd name="T38" fmla="*/ 27 w 31"/>
                <a:gd name="T39" fmla="*/ 7 h 35"/>
                <a:gd name="T40" fmla="*/ 27 w 31"/>
                <a:gd name="T41" fmla="*/ 10 h 35"/>
                <a:gd name="T42" fmla="*/ 27 w 31"/>
                <a:gd name="T43" fmla="*/ 13 h 35"/>
                <a:gd name="T44" fmla="*/ 25 w 31"/>
                <a:gd name="T45" fmla="*/ 16 h 35"/>
                <a:gd name="T46" fmla="*/ 23 w 31"/>
                <a:gd name="T47" fmla="*/ 18 h 35"/>
                <a:gd name="T48" fmla="*/ 18 w 31"/>
                <a:gd name="T49" fmla="*/ 19 h 35"/>
                <a:gd name="T50" fmla="*/ 20 w 31"/>
                <a:gd name="T51" fmla="*/ 20 h 35"/>
                <a:gd name="T52" fmla="*/ 23 w 31"/>
                <a:gd name="T53" fmla="*/ 23 h 35"/>
                <a:gd name="T54" fmla="*/ 25 w 31"/>
                <a:gd name="T55" fmla="*/ 25 h 35"/>
                <a:gd name="T56" fmla="*/ 31 w 31"/>
                <a:gd name="T57" fmla="*/ 35 h 35"/>
                <a:gd name="T58" fmla="*/ 25 w 31"/>
                <a:gd name="T59" fmla="*/ 35 h 35"/>
                <a:gd name="T60" fmla="*/ 20 w 31"/>
                <a:gd name="T61" fmla="*/ 27 h 35"/>
                <a:gd name="T62" fmla="*/ 18 w 31"/>
                <a:gd name="T63" fmla="*/ 25 h 35"/>
                <a:gd name="T64" fmla="*/ 17 w 31"/>
                <a:gd name="T65" fmla="*/ 23 h 35"/>
                <a:gd name="T66" fmla="*/ 15 w 31"/>
                <a:gd name="T67" fmla="*/ 22 h 35"/>
                <a:gd name="T68" fmla="*/ 14 w 31"/>
                <a:gd name="T69" fmla="*/ 20 h 35"/>
                <a:gd name="T70" fmla="*/ 13 w 31"/>
                <a:gd name="T71" fmla="*/ 20 h 35"/>
                <a:gd name="T72" fmla="*/ 10 w 31"/>
                <a:gd name="T73" fmla="*/ 19 h 35"/>
                <a:gd name="T74" fmla="*/ 5 w 31"/>
                <a:gd name="T75" fmla="*/ 19 h 35"/>
                <a:gd name="T76" fmla="*/ 5 w 31"/>
                <a:gd name="T77" fmla="*/ 35 h 35"/>
                <a:gd name="T78" fmla="*/ 0 w 31"/>
                <a:gd name="T79" fmla="*/ 35 h 35"/>
                <a:gd name="T80" fmla="*/ 0 w 31"/>
                <a:gd name="T8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" h="35">
                  <a:moveTo>
                    <a:pt x="5" y="5"/>
                  </a:moveTo>
                  <a:lnTo>
                    <a:pt x="5" y="16"/>
                  </a:lnTo>
                  <a:lnTo>
                    <a:pt x="14" y="16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21" y="15"/>
                  </a:lnTo>
                  <a:lnTo>
                    <a:pt x="23" y="13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1" y="6"/>
                  </a:lnTo>
                  <a:lnTo>
                    <a:pt x="19" y="5"/>
                  </a:lnTo>
                  <a:lnTo>
                    <a:pt x="15" y="5"/>
                  </a:lnTo>
                  <a:lnTo>
                    <a:pt x="5" y="5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7" y="10"/>
                  </a:lnTo>
                  <a:lnTo>
                    <a:pt x="27" y="13"/>
                  </a:lnTo>
                  <a:lnTo>
                    <a:pt x="25" y="16"/>
                  </a:lnTo>
                  <a:lnTo>
                    <a:pt x="23" y="18"/>
                  </a:lnTo>
                  <a:lnTo>
                    <a:pt x="18" y="19"/>
                  </a:lnTo>
                  <a:lnTo>
                    <a:pt x="20" y="20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31" y="35"/>
                  </a:lnTo>
                  <a:lnTo>
                    <a:pt x="25" y="35"/>
                  </a:lnTo>
                  <a:lnTo>
                    <a:pt x="20" y="27"/>
                  </a:lnTo>
                  <a:lnTo>
                    <a:pt x="18" y="25"/>
                  </a:lnTo>
                  <a:lnTo>
                    <a:pt x="17" y="23"/>
                  </a:lnTo>
                  <a:lnTo>
                    <a:pt x="15" y="22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0" y="19"/>
                  </a:lnTo>
                  <a:lnTo>
                    <a:pt x="5" y="19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7751760" y="2710152"/>
              <a:ext cx="101600" cy="101600"/>
            </a:xfrm>
            <a:custGeom>
              <a:avLst/>
              <a:gdLst>
                <a:gd name="T0" fmla="*/ 32 w 64"/>
                <a:gd name="T1" fmla="*/ 5 h 64"/>
                <a:gd name="T2" fmla="*/ 22 w 64"/>
                <a:gd name="T3" fmla="*/ 7 h 64"/>
                <a:gd name="T4" fmla="*/ 13 w 64"/>
                <a:gd name="T5" fmla="*/ 13 h 64"/>
                <a:gd name="T6" fmla="*/ 6 w 64"/>
                <a:gd name="T7" fmla="*/ 21 h 64"/>
                <a:gd name="T8" fmla="*/ 5 w 64"/>
                <a:gd name="T9" fmla="*/ 32 h 64"/>
                <a:gd name="T10" fmla="*/ 6 w 64"/>
                <a:gd name="T11" fmla="*/ 43 h 64"/>
                <a:gd name="T12" fmla="*/ 13 w 64"/>
                <a:gd name="T13" fmla="*/ 52 h 64"/>
                <a:gd name="T14" fmla="*/ 22 w 64"/>
                <a:gd name="T15" fmla="*/ 58 h 64"/>
                <a:gd name="T16" fmla="*/ 32 w 64"/>
                <a:gd name="T17" fmla="*/ 60 h 64"/>
                <a:gd name="T18" fmla="*/ 43 w 64"/>
                <a:gd name="T19" fmla="*/ 58 h 64"/>
                <a:gd name="T20" fmla="*/ 52 w 64"/>
                <a:gd name="T21" fmla="*/ 52 h 64"/>
                <a:gd name="T22" fmla="*/ 58 w 64"/>
                <a:gd name="T23" fmla="*/ 43 h 64"/>
                <a:gd name="T24" fmla="*/ 60 w 64"/>
                <a:gd name="T25" fmla="*/ 32 h 64"/>
                <a:gd name="T26" fmla="*/ 58 w 64"/>
                <a:gd name="T27" fmla="*/ 21 h 64"/>
                <a:gd name="T28" fmla="*/ 52 w 64"/>
                <a:gd name="T29" fmla="*/ 13 h 64"/>
                <a:gd name="T30" fmla="*/ 43 w 64"/>
                <a:gd name="T31" fmla="*/ 7 h 64"/>
                <a:gd name="T32" fmla="*/ 32 w 64"/>
                <a:gd name="T33" fmla="*/ 5 h 64"/>
                <a:gd name="T34" fmla="*/ 32 w 64"/>
                <a:gd name="T35" fmla="*/ 0 h 64"/>
                <a:gd name="T36" fmla="*/ 45 w 64"/>
                <a:gd name="T37" fmla="*/ 4 h 64"/>
                <a:gd name="T38" fmla="*/ 54 w 64"/>
                <a:gd name="T39" fmla="*/ 10 h 64"/>
                <a:gd name="T40" fmla="*/ 62 w 64"/>
                <a:gd name="T41" fmla="*/ 20 h 64"/>
                <a:gd name="T42" fmla="*/ 64 w 64"/>
                <a:gd name="T43" fmla="*/ 32 h 64"/>
                <a:gd name="T44" fmla="*/ 62 w 64"/>
                <a:gd name="T45" fmla="*/ 45 h 64"/>
                <a:gd name="T46" fmla="*/ 54 w 64"/>
                <a:gd name="T47" fmla="*/ 54 h 64"/>
                <a:gd name="T48" fmla="*/ 45 w 64"/>
                <a:gd name="T49" fmla="*/ 61 h 64"/>
                <a:gd name="T50" fmla="*/ 32 w 64"/>
                <a:gd name="T51" fmla="*/ 64 h 64"/>
                <a:gd name="T52" fmla="*/ 20 w 64"/>
                <a:gd name="T53" fmla="*/ 61 h 64"/>
                <a:gd name="T54" fmla="*/ 10 w 64"/>
                <a:gd name="T55" fmla="*/ 54 h 64"/>
                <a:gd name="T56" fmla="*/ 3 w 64"/>
                <a:gd name="T57" fmla="*/ 45 h 64"/>
                <a:gd name="T58" fmla="*/ 0 w 64"/>
                <a:gd name="T59" fmla="*/ 32 h 64"/>
                <a:gd name="T60" fmla="*/ 3 w 64"/>
                <a:gd name="T61" fmla="*/ 20 h 64"/>
                <a:gd name="T62" fmla="*/ 10 w 64"/>
                <a:gd name="T63" fmla="*/ 10 h 64"/>
                <a:gd name="T64" fmla="*/ 20 w 64"/>
                <a:gd name="T65" fmla="*/ 4 h 64"/>
                <a:gd name="T66" fmla="*/ 32 w 64"/>
                <a:gd name="T6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4">
                  <a:moveTo>
                    <a:pt x="32" y="5"/>
                  </a:moveTo>
                  <a:lnTo>
                    <a:pt x="22" y="7"/>
                  </a:lnTo>
                  <a:lnTo>
                    <a:pt x="13" y="13"/>
                  </a:lnTo>
                  <a:lnTo>
                    <a:pt x="6" y="21"/>
                  </a:lnTo>
                  <a:lnTo>
                    <a:pt x="5" y="32"/>
                  </a:lnTo>
                  <a:lnTo>
                    <a:pt x="6" y="43"/>
                  </a:lnTo>
                  <a:lnTo>
                    <a:pt x="13" y="52"/>
                  </a:lnTo>
                  <a:lnTo>
                    <a:pt x="22" y="58"/>
                  </a:lnTo>
                  <a:lnTo>
                    <a:pt x="32" y="60"/>
                  </a:lnTo>
                  <a:lnTo>
                    <a:pt x="43" y="58"/>
                  </a:lnTo>
                  <a:lnTo>
                    <a:pt x="52" y="52"/>
                  </a:lnTo>
                  <a:lnTo>
                    <a:pt x="58" y="43"/>
                  </a:lnTo>
                  <a:lnTo>
                    <a:pt x="60" y="32"/>
                  </a:lnTo>
                  <a:lnTo>
                    <a:pt x="58" y="21"/>
                  </a:lnTo>
                  <a:lnTo>
                    <a:pt x="52" y="13"/>
                  </a:lnTo>
                  <a:lnTo>
                    <a:pt x="43" y="7"/>
                  </a:lnTo>
                  <a:lnTo>
                    <a:pt x="32" y="5"/>
                  </a:lnTo>
                  <a:close/>
                  <a:moveTo>
                    <a:pt x="32" y="0"/>
                  </a:moveTo>
                  <a:lnTo>
                    <a:pt x="45" y="4"/>
                  </a:lnTo>
                  <a:lnTo>
                    <a:pt x="54" y="10"/>
                  </a:lnTo>
                  <a:lnTo>
                    <a:pt x="62" y="20"/>
                  </a:lnTo>
                  <a:lnTo>
                    <a:pt x="64" y="32"/>
                  </a:lnTo>
                  <a:lnTo>
                    <a:pt x="62" y="45"/>
                  </a:lnTo>
                  <a:lnTo>
                    <a:pt x="54" y="54"/>
                  </a:lnTo>
                  <a:lnTo>
                    <a:pt x="45" y="61"/>
                  </a:lnTo>
                  <a:lnTo>
                    <a:pt x="32" y="64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7113585" y="3172114"/>
              <a:ext cx="260350" cy="201613"/>
            </a:xfrm>
            <a:custGeom>
              <a:avLst/>
              <a:gdLst>
                <a:gd name="T0" fmla="*/ 2 w 164"/>
                <a:gd name="T1" fmla="*/ 0 h 127"/>
                <a:gd name="T2" fmla="*/ 5 w 164"/>
                <a:gd name="T3" fmla="*/ 1 h 127"/>
                <a:gd name="T4" fmla="*/ 162 w 164"/>
                <a:gd name="T5" fmla="*/ 116 h 127"/>
                <a:gd name="T6" fmla="*/ 164 w 164"/>
                <a:gd name="T7" fmla="*/ 118 h 127"/>
                <a:gd name="T8" fmla="*/ 164 w 164"/>
                <a:gd name="T9" fmla="*/ 119 h 127"/>
                <a:gd name="T10" fmla="*/ 164 w 164"/>
                <a:gd name="T11" fmla="*/ 120 h 127"/>
                <a:gd name="T12" fmla="*/ 161 w 164"/>
                <a:gd name="T13" fmla="*/ 121 h 127"/>
                <a:gd name="T14" fmla="*/ 152 w 164"/>
                <a:gd name="T15" fmla="*/ 126 h 127"/>
                <a:gd name="T16" fmla="*/ 148 w 164"/>
                <a:gd name="T17" fmla="*/ 127 h 127"/>
                <a:gd name="T18" fmla="*/ 146 w 164"/>
                <a:gd name="T19" fmla="*/ 127 h 127"/>
                <a:gd name="T20" fmla="*/ 142 w 164"/>
                <a:gd name="T21" fmla="*/ 126 h 127"/>
                <a:gd name="T22" fmla="*/ 5 w 164"/>
                <a:gd name="T23" fmla="*/ 56 h 127"/>
                <a:gd name="T24" fmla="*/ 2 w 164"/>
                <a:gd name="T25" fmla="*/ 54 h 127"/>
                <a:gd name="T26" fmla="*/ 1 w 164"/>
                <a:gd name="T27" fmla="*/ 52 h 127"/>
                <a:gd name="T28" fmla="*/ 0 w 164"/>
                <a:gd name="T29" fmla="*/ 48 h 127"/>
                <a:gd name="T30" fmla="*/ 0 w 164"/>
                <a:gd name="T31" fmla="*/ 3 h 127"/>
                <a:gd name="T32" fmla="*/ 0 w 164"/>
                <a:gd name="T33" fmla="*/ 1 h 127"/>
                <a:gd name="T34" fmla="*/ 1 w 164"/>
                <a:gd name="T35" fmla="*/ 0 h 127"/>
                <a:gd name="T36" fmla="*/ 2 w 164"/>
                <a:gd name="T3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27">
                  <a:moveTo>
                    <a:pt x="2" y="0"/>
                  </a:moveTo>
                  <a:lnTo>
                    <a:pt x="5" y="1"/>
                  </a:lnTo>
                  <a:lnTo>
                    <a:pt x="162" y="116"/>
                  </a:lnTo>
                  <a:lnTo>
                    <a:pt x="164" y="118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1" y="121"/>
                  </a:lnTo>
                  <a:lnTo>
                    <a:pt x="152" y="126"/>
                  </a:lnTo>
                  <a:lnTo>
                    <a:pt x="148" y="127"/>
                  </a:lnTo>
                  <a:lnTo>
                    <a:pt x="146" y="127"/>
                  </a:lnTo>
                  <a:lnTo>
                    <a:pt x="142" y="126"/>
                  </a:lnTo>
                  <a:lnTo>
                    <a:pt x="5" y="56"/>
                  </a:lnTo>
                  <a:lnTo>
                    <a:pt x="2" y="54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7189785" y="2372014"/>
              <a:ext cx="520700" cy="844550"/>
            </a:xfrm>
            <a:custGeom>
              <a:avLst/>
              <a:gdLst>
                <a:gd name="T0" fmla="*/ 327 w 328"/>
                <a:gd name="T1" fmla="*/ 0 h 532"/>
                <a:gd name="T2" fmla="*/ 327 w 328"/>
                <a:gd name="T3" fmla="*/ 0 h 532"/>
                <a:gd name="T4" fmla="*/ 328 w 328"/>
                <a:gd name="T5" fmla="*/ 2 h 532"/>
                <a:gd name="T6" fmla="*/ 327 w 328"/>
                <a:gd name="T7" fmla="*/ 3 h 532"/>
                <a:gd name="T8" fmla="*/ 39 w 328"/>
                <a:gd name="T9" fmla="*/ 530 h 532"/>
                <a:gd name="T10" fmla="*/ 38 w 328"/>
                <a:gd name="T11" fmla="*/ 531 h 532"/>
                <a:gd name="T12" fmla="*/ 37 w 328"/>
                <a:gd name="T13" fmla="*/ 532 h 532"/>
                <a:gd name="T14" fmla="*/ 34 w 328"/>
                <a:gd name="T15" fmla="*/ 532 h 532"/>
                <a:gd name="T16" fmla="*/ 32 w 328"/>
                <a:gd name="T17" fmla="*/ 531 h 532"/>
                <a:gd name="T18" fmla="*/ 4 w 328"/>
                <a:gd name="T19" fmla="*/ 510 h 532"/>
                <a:gd name="T20" fmla="*/ 1 w 328"/>
                <a:gd name="T21" fmla="*/ 507 h 532"/>
                <a:gd name="T22" fmla="*/ 0 w 328"/>
                <a:gd name="T23" fmla="*/ 505 h 532"/>
                <a:gd name="T24" fmla="*/ 0 w 328"/>
                <a:gd name="T25" fmla="*/ 502 h 532"/>
                <a:gd name="T26" fmla="*/ 67 w 328"/>
                <a:gd name="T27" fmla="*/ 160 h 532"/>
                <a:gd name="T28" fmla="*/ 68 w 328"/>
                <a:gd name="T29" fmla="*/ 157 h 532"/>
                <a:gd name="T30" fmla="*/ 71 w 328"/>
                <a:gd name="T31" fmla="*/ 154 h 532"/>
                <a:gd name="T32" fmla="*/ 73 w 328"/>
                <a:gd name="T33" fmla="*/ 152 h 532"/>
                <a:gd name="T34" fmla="*/ 325 w 328"/>
                <a:gd name="T35" fmla="*/ 0 h 532"/>
                <a:gd name="T36" fmla="*/ 327 w 328"/>
                <a:gd name="T3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8" h="532">
                  <a:moveTo>
                    <a:pt x="327" y="0"/>
                  </a:moveTo>
                  <a:lnTo>
                    <a:pt x="327" y="0"/>
                  </a:lnTo>
                  <a:lnTo>
                    <a:pt x="328" y="2"/>
                  </a:lnTo>
                  <a:lnTo>
                    <a:pt x="327" y="3"/>
                  </a:lnTo>
                  <a:lnTo>
                    <a:pt x="39" y="530"/>
                  </a:lnTo>
                  <a:lnTo>
                    <a:pt x="38" y="531"/>
                  </a:lnTo>
                  <a:lnTo>
                    <a:pt x="37" y="532"/>
                  </a:lnTo>
                  <a:lnTo>
                    <a:pt x="34" y="532"/>
                  </a:lnTo>
                  <a:lnTo>
                    <a:pt x="32" y="531"/>
                  </a:lnTo>
                  <a:lnTo>
                    <a:pt x="4" y="510"/>
                  </a:lnTo>
                  <a:lnTo>
                    <a:pt x="1" y="507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67" y="160"/>
                  </a:lnTo>
                  <a:lnTo>
                    <a:pt x="68" y="157"/>
                  </a:lnTo>
                  <a:lnTo>
                    <a:pt x="71" y="154"/>
                  </a:lnTo>
                  <a:lnTo>
                    <a:pt x="73" y="152"/>
                  </a:lnTo>
                  <a:lnTo>
                    <a:pt x="325" y="0"/>
                  </a:lnTo>
                  <a:lnTo>
                    <a:pt x="3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113585" y="2648239"/>
              <a:ext cx="125413" cy="501650"/>
            </a:xfrm>
            <a:custGeom>
              <a:avLst/>
              <a:gdLst>
                <a:gd name="T0" fmla="*/ 76 w 79"/>
                <a:gd name="T1" fmla="*/ 0 h 316"/>
                <a:gd name="T2" fmla="*/ 78 w 79"/>
                <a:gd name="T3" fmla="*/ 0 h 316"/>
                <a:gd name="T4" fmla="*/ 79 w 79"/>
                <a:gd name="T5" fmla="*/ 2 h 316"/>
                <a:gd name="T6" fmla="*/ 79 w 79"/>
                <a:gd name="T7" fmla="*/ 4 h 316"/>
                <a:gd name="T8" fmla="*/ 29 w 79"/>
                <a:gd name="T9" fmla="*/ 313 h 316"/>
                <a:gd name="T10" fmla="*/ 28 w 79"/>
                <a:gd name="T11" fmla="*/ 315 h 316"/>
                <a:gd name="T12" fmla="*/ 27 w 79"/>
                <a:gd name="T13" fmla="*/ 316 h 316"/>
                <a:gd name="T14" fmla="*/ 26 w 79"/>
                <a:gd name="T15" fmla="*/ 316 h 316"/>
                <a:gd name="T16" fmla="*/ 24 w 79"/>
                <a:gd name="T17" fmla="*/ 316 h 316"/>
                <a:gd name="T18" fmla="*/ 5 w 79"/>
                <a:gd name="T19" fmla="*/ 302 h 316"/>
                <a:gd name="T20" fmla="*/ 2 w 79"/>
                <a:gd name="T21" fmla="*/ 299 h 316"/>
                <a:gd name="T22" fmla="*/ 0 w 79"/>
                <a:gd name="T23" fmla="*/ 296 h 316"/>
                <a:gd name="T24" fmla="*/ 0 w 79"/>
                <a:gd name="T25" fmla="*/ 292 h 316"/>
                <a:gd name="T26" fmla="*/ 0 w 79"/>
                <a:gd name="T27" fmla="*/ 62 h 316"/>
                <a:gd name="T28" fmla="*/ 0 w 79"/>
                <a:gd name="T29" fmla="*/ 58 h 316"/>
                <a:gd name="T30" fmla="*/ 2 w 79"/>
                <a:gd name="T31" fmla="*/ 55 h 316"/>
                <a:gd name="T32" fmla="*/ 5 w 79"/>
                <a:gd name="T33" fmla="*/ 52 h 316"/>
                <a:gd name="T34" fmla="*/ 75 w 79"/>
                <a:gd name="T35" fmla="*/ 2 h 316"/>
                <a:gd name="T36" fmla="*/ 76 w 79"/>
                <a:gd name="T3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316">
                  <a:moveTo>
                    <a:pt x="76" y="0"/>
                  </a:moveTo>
                  <a:lnTo>
                    <a:pt x="78" y="0"/>
                  </a:lnTo>
                  <a:lnTo>
                    <a:pt x="79" y="2"/>
                  </a:lnTo>
                  <a:lnTo>
                    <a:pt x="79" y="4"/>
                  </a:lnTo>
                  <a:lnTo>
                    <a:pt x="29" y="313"/>
                  </a:lnTo>
                  <a:lnTo>
                    <a:pt x="28" y="315"/>
                  </a:lnTo>
                  <a:lnTo>
                    <a:pt x="27" y="316"/>
                  </a:lnTo>
                  <a:lnTo>
                    <a:pt x="26" y="316"/>
                  </a:lnTo>
                  <a:lnTo>
                    <a:pt x="24" y="316"/>
                  </a:lnTo>
                  <a:lnTo>
                    <a:pt x="5" y="302"/>
                  </a:lnTo>
                  <a:lnTo>
                    <a:pt x="2" y="299"/>
                  </a:lnTo>
                  <a:lnTo>
                    <a:pt x="0" y="296"/>
                  </a:lnTo>
                  <a:lnTo>
                    <a:pt x="0" y="292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5"/>
                  </a:lnTo>
                  <a:lnTo>
                    <a:pt x="5" y="52"/>
                  </a:lnTo>
                  <a:lnTo>
                    <a:pt x="75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7281860" y="2711739"/>
              <a:ext cx="393700" cy="571500"/>
            </a:xfrm>
            <a:custGeom>
              <a:avLst/>
              <a:gdLst>
                <a:gd name="T0" fmla="*/ 195 w 248"/>
                <a:gd name="T1" fmla="*/ 0 h 360"/>
                <a:gd name="T2" fmla="*/ 196 w 248"/>
                <a:gd name="T3" fmla="*/ 2 h 360"/>
                <a:gd name="T4" fmla="*/ 198 w 248"/>
                <a:gd name="T5" fmla="*/ 3 h 360"/>
                <a:gd name="T6" fmla="*/ 248 w 248"/>
                <a:gd name="T7" fmla="*/ 176 h 360"/>
                <a:gd name="T8" fmla="*/ 248 w 248"/>
                <a:gd name="T9" fmla="*/ 179 h 360"/>
                <a:gd name="T10" fmla="*/ 247 w 248"/>
                <a:gd name="T11" fmla="*/ 183 h 360"/>
                <a:gd name="T12" fmla="*/ 245 w 248"/>
                <a:gd name="T13" fmla="*/ 185 h 360"/>
                <a:gd name="T14" fmla="*/ 41 w 248"/>
                <a:gd name="T15" fmla="*/ 358 h 360"/>
                <a:gd name="T16" fmla="*/ 38 w 248"/>
                <a:gd name="T17" fmla="*/ 360 h 360"/>
                <a:gd name="T18" fmla="*/ 35 w 248"/>
                <a:gd name="T19" fmla="*/ 360 h 360"/>
                <a:gd name="T20" fmla="*/ 32 w 248"/>
                <a:gd name="T21" fmla="*/ 359 h 360"/>
                <a:gd name="T22" fmla="*/ 2 w 248"/>
                <a:gd name="T23" fmla="*/ 338 h 360"/>
                <a:gd name="T24" fmla="*/ 1 w 248"/>
                <a:gd name="T25" fmla="*/ 336 h 360"/>
                <a:gd name="T26" fmla="*/ 0 w 248"/>
                <a:gd name="T27" fmla="*/ 332 h 360"/>
                <a:gd name="T28" fmla="*/ 1 w 248"/>
                <a:gd name="T29" fmla="*/ 330 h 360"/>
                <a:gd name="T30" fmla="*/ 193 w 248"/>
                <a:gd name="T31" fmla="*/ 3 h 360"/>
                <a:gd name="T32" fmla="*/ 194 w 248"/>
                <a:gd name="T33" fmla="*/ 2 h 360"/>
                <a:gd name="T34" fmla="*/ 195 w 248"/>
                <a:gd name="T3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8" h="360">
                  <a:moveTo>
                    <a:pt x="195" y="0"/>
                  </a:moveTo>
                  <a:lnTo>
                    <a:pt x="196" y="2"/>
                  </a:lnTo>
                  <a:lnTo>
                    <a:pt x="198" y="3"/>
                  </a:lnTo>
                  <a:lnTo>
                    <a:pt x="248" y="176"/>
                  </a:lnTo>
                  <a:lnTo>
                    <a:pt x="248" y="179"/>
                  </a:lnTo>
                  <a:lnTo>
                    <a:pt x="247" y="183"/>
                  </a:lnTo>
                  <a:lnTo>
                    <a:pt x="245" y="185"/>
                  </a:lnTo>
                  <a:lnTo>
                    <a:pt x="41" y="358"/>
                  </a:lnTo>
                  <a:lnTo>
                    <a:pt x="38" y="360"/>
                  </a:lnTo>
                  <a:lnTo>
                    <a:pt x="35" y="360"/>
                  </a:lnTo>
                  <a:lnTo>
                    <a:pt x="32" y="359"/>
                  </a:lnTo>
                  <a:lnTo>
                    <a:pt x="2" y="338"/>
                  </a:lnTo>
                  <a:lnTo>
                    <a:pt x="1" y="336"/>
                  </a:lnTo>
                  <a:lnTo>
                    <a:pt x="0" y="332"/>
                  </a:lnTo>
                  <a:lnTo>
                    <a:pt x="1" y="330"/>
                  </a:lnTo>
                  <a:lnTo>
                    <a:pt x="193" y="3"/>
                  </a:lnTo>
                  <a:lnTo>
                    <a:pt x="194" y="2"/>
                  </a:lnTo>
                  <a:lnTo>
                    <a:pt x="1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373935" y="3087977"/>
              <a:ext cx="300038" cy="252413"/>
            </a:xfrm>
            <a:custGeom>
              <a:avLst/>
              <a:gdLst>
                <a:gd name="T0" fmla="*/ 176 w 189"/>
                <a:gd name="T1" fmla="*/ 0 h 159"/>
                <a:gd name="T2" fmla="*/ 178 w 189"/>
                <a:gd name="T3" fmla="*/ 0 h 159"/>
                <a:gd name="T4" fmla="*/ 180 w 189"/>
                <a:gd name="T5" fmla="*/ 1 h 159"/>
                <a:gd name="T6" fmla="*/ 181 w 189"/>
                <a:gd name="T7" fmla="*/ 3 h 159"/>
                <a:gd name="T8" fmla="*/ 189 w 189"/>
                <a:gd name="T9" fmla="*/ 86 h 159"/>
                <a:gd name="T10" fmla="*/ 189 w 189"/>
                <a:gd name="T11" fmla="*/ 88 h 159"/>
                <a:gd name="T12" fmla="*/ 188 w 189"/>
                <a:gd name="T13" fmla="*/ 91 h 159"/>
                <a:gd name="T14" fmla="*/ 185 w 189"/>
                <a:gd name="T15" fmla="*/ 93 h 159"/>
                <a:gd name="T16" fmla="*/ 31 w 189"/>
                <a:gd name="T17" fmla="*/ 158 h 159"/>
                <a:gd name="T18" fmla="*/ 28 w 189"/>
                <a:gd name="T19" fmla="*/ 159 h 159"/>
                <a:gd name="T20" fmla="*/ 25 w 189"/>
                <a:gd name="T21" fmla="*/ 158 h 159"/>
                <a:gd name="T22" fmla="*/ 22 w 189"/>
                <a:gd name="T23" fmla="*/ 156 h 159"/>
                <a:gd name="T24" fmla="*/ 2 w 189"/>
                <a:gd name="T25" fmla="*/ 142 h 159"/>
                <a:gd name="T26" fmla="*/ 1 w 189"/>
                <a:gd name="T27" fmla="*/ 140 h 159"/>
                <a:gd name="T28" fmla="*/ 0 w 189"/>
                <a:gd name="T29" fmla="*/ 138 h 159"/>
                <a:gd name="T30" fmla="*/ 2 w 189"/>
                <a:gd name="T31" fmla="*/ 135 h 159"/>
                <a:gd name="T32" fmla="*/ 175 w 189"/>
                <a:gd name="T33" fmla="*/ 1 h 159"/>
                <a:gd name="T34" fmla="*/ 176 w 189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" h="159">
                  <a:moveTo>
                    <a:pt x="176" y="0"/>
                  </a:moveTo>
                  <a:lnTo>
                    <a:pt x="178" y="0"/>
                  </a:lnTo>
                  <a:lnTo>
                    <a:pt x="180" y="1"/>
                  </a:lnTo>
                  <a:lnTo>
                    <a:pt x="181" y="3"/>
                  </a:lnTo>
                  <a:lnTo>
                    <a:pt x="189" y="86"/>
                  </a:lnTo>
                  <a:lnTo>
                    <a:pt x="189" y="88"/>
                  </a:lnTo>
                  <a:lnTo>
                    <a:pt x="188" y="91"/>
                  </a:lnTo>
                  <a:lnTo>
                    <a:pt x="185" y="93"/>
                  </a:lnTo>
                  <a:lnTo>
                    <a:pt x="31" y="158"/>
                  </a:lnTo>
                  <a:lnTo>
                    <a:pt x="28" y="159"/>
                  </a:lnTo>
                  <a:lnTo>
                    <a:pt x="25" y="158"/>
                  </a:lnTo>
                  <a:lnTo>
                    <a:pt x="22" y="156"/>
                  </a:lnTo>
                  <a:lnTo>
                    <a:pt x="2" y="142"/>
                  </a:lnTo>
                  <a:lnTo>
                    <a:pt x="1" y="140"/>
                  </a:lnTo>
                  <a:lnTo>
                    <a:pt x="0" y="138"/>
                  </a:lnTo>
                  <a:lnTo>
                    <a:pt x="2" y="135"/>
                  </a:lnTo>
                  <a:lnTo>
                    <a:pt x="175" y="1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7471255" y="3075562"/>
            <a:ext cx="23461" cy="706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076026" y="3228945"/>
            <a:ext cx="3108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СПАСИБО ЗА ВНИМАНИЕ</a:t>
            </a:r>
          </a:p>
        </p:txBody>
      </p:sp>
      <p:sp>
        <p:nvSpPr>
          <p:cNvPr id="26" name="Rectangle 25"/>
          <p:cNvSpPr/>
          <p:nvPr userDrawn="1"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005D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 userDrawn="1"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2D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 userDrawn="1"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 userDrawn="1"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9DC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133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54298" cy="68580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3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" y="6667"/>
                  <a:pt x="2" y="3333"/>
                  <a:pt x="3" y="0"/>
                </a:cubicBezTo>
                <a:lnTo>
                  <a:pt x="10000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99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8EACA1-C63F-48D8-B670-547D9EEB51D4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414363C-5538-41A0-ACA8-DB6C1CF35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05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6951693" y="-4456"/>
            <a:ext cx="5241809" cy="6870282"/>
          </a:xfrm>
          <a:custGeom>
            <a:avLst/>
            <a:gdLst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3456461 w 5041733"/>
              <a:gd name="connsiteY3" fmla="*/ 5643061 h 5643061"/>
              <a:gd name="connsiteX4" fmla="*/ 0 w 5041733"/>
              <a:gd name="connsiteY4" fmla="*/ 5643061 h 5643061"/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1507345 w 5041733"/>
              <a:gd name="connsiteY3" fmla="*/ 5631029 h 5643061"/>
              <a:gd name="connsiteX4" fmla="*/ 0 w 5041733"/>
              <a:gd name="connsiteY4" fmla="*/ 5643061 h 5643061"/>
              <a:gd name="connsiteX0" fmla="*/ 2896 w 5044629"/>
              <a:gd name="connsiteY0" fmla="*/ 5643061 h 5643061"/>
              <a:gd name="connsiteX1" fmla="*/ 0 w 5044629"/>
              <a:gd name="connsiteY1" fmla="*/ 24063 h 5643061"/>
              <a:gd name="connsiteX2" fmla="*/ 5044629 w 5044629"/>
              <a:gd name="connsiteY2" fmla="*/ 0 h 5643061"/>
              <a:gd name="connsiteX3" fmla="*/ 1510241 w 5044629"/>
              <a:gd name="connsiteY3" fmla="*/ 5631029 h 5643061"/>
              <a:gd name="connsiteX4" fmla="*/ 2896 w 5044629"/>
              <a:gd name="connsiteY4" fmla="*/ 5643061 h 5643061"/>
              <a:gd name="connsiteX0" fmla="*/ 14927 w 5056660"/>
              <a:gd name="connsiteY0" fmla="*/ 6870282 h 6870282"/>
              <a:gd name="connsiteX1" fmla="*/ 0 w 5056660"/>
              <a:gd name="connsiteY1" fmla="*/ 0 h 6870282"/>
              <a:gd name="connsiteX2" fmla="*/ 5056660 w 5056660"/>
              <a:gd name="connsiteY2" fmla="*/ 1227221 h 6870282"/>
              <a:gd name="connsiteX3" fmla="*/ 1522272 w 5056660"/>
              <a:gd name="connsiteY3" fmla="*/ 6858250 h 6870282"/>
              <a:gd name="connsiteX4" fmla="*/ 14927 w 5056660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1522272 w 4779934"/>
              <a:gd name="connsiteY3" fmla="*/ 6858250 h 6870282"/>
              <a:gd name="connsiteX4" fmla="*/ 14927 w 4779934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3072513 w 4779934"/>
              <a:gd name="connsiteY3" fmla="*/ 6864306 h 6870282"/>
              <a:gd name="connsiteX4" fmla="*/ 14927 w 4779934"/>
              <a:gd name="connsiteY4" fmla="*/ 6870282 h 6870282"/>
              <a:gd name="connsiteX0" fmla="*/ 14927 w 4779934"/>
              <a:gd name="connsiteY0" fmla="*/ 6870282 h 6876417"/>
              <a:gd name="connsiteX1" fmla="*/ 0 w 4779934"/>
              <a:gd name="connsiteY1" fmla="*/ 0 h 6876417"/>
              <a:gd name="connsiteX2" fmla="*/ 4779934 w 4779934"/>
              <a:gd name="connsiteY2" fmla="*/ 0 h 6876417"/>
              <a:gd name="connsiteX3" fmla="*/ 3133069 w 4779934"/>
              <a:gd name="connsiteY3" fmla="*/ 6876417 h 6876417"/>
              <a:gd name="connsiteX4" fmla="*/ 14927 w 4779934"/>
              <a:gd name="connsiteY4" fmla="*/ 6870282 h 6876417"/>
              <a:gd name="connsiteX0" fmla="*/ 14927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14927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639060 w 4929888"/>
              <a:gd name="connsiteY0" fmla="*/ 6870282 h 6870282"/>
              <a:gd name="connsiteX1" fmla="*/ 0 w 4929888"/>
              <a:gd name="connsiteY1" fmla="*/ 0 h 6870282"/>
              <a:gd name="connsiteX2" fmla="*/ 4928592 w 4929888"/>
              <a:gd name="connsiteY2" fmla="*/ 0 h 6870282"/>
              <a:gd name="connsiteX3" fmla="*/ 4929888 w 4929888"/>
              <a:gd name="connsiteY3" fmla="*/ 6868922 h 6870282"/>
              <a:gd name="connsiteX4" fmla="*/ 2639060 w 4929888"/>
              <a:gd name="connsiteY4" fmla="*/ 6870282 h 6870282"/>
              <a:gd name="connsiteX0" fmla="*/ 874557 w 4929888"/>
              <a:gd name="connsiteY0" fmla="*/ 6855292 h 6868922"/>
              <a:gd name="connsiteX1" fmla="*/ 0 w 4929888"/>
              <a:gd name="connsiteY1" fmla="*/ 0 h 6868922"/>
              <a:gd name="connsiteX2" fmla="*/ 4928592 w 4929888"/>
              <a:gd name="connsiteY2" fmla="*/ 0 h 6868922"/>
              <a:gd name="connsiteX3" fmla="*/ 4929888 w 4929888"/>
              <a:gd name="connsiteY3" fmla="*/ 6868922 h 6868922"/>
              <a:gd name="connsiteX4" fmla="*/ 874557 w 4929888"/>
              <a:gd name="connsiteY4" fmla="*/ 6855292 h 6868922"/>
              <a:gd name="connsiteX0" fmla="*/ 75460 w 4130791"/>
              <a:gd name="connsiteY0" fmla="*/ 6855292 h 6868922"/>
              <a:gd name="connsiteX1" fmla="*/ 467726 w 4130791"/>
              <a:gd name="connsiteY1" fmla="*/ 0 h 6868922"/>
              <a:gd name="connsiteX2" fmla="*/ 4129495 w 4130791"/>
              <a:gd name="connsiteY2" fmla="*/ 0 h 6868922"/>
              <a:gd name="connsiteX3" fmla="*/ 4130791 w 4130791"/>
              <a:gd name="connsiteY3" fmla="*/ 6868922 h 6868922"/>
              <a:gd name="connsiteX4" fmla="*/ 75460 w 4130791"/>
              <a:gd name="connsiteY4" fmla="*/ 6855292 h 6868922"/>
              <a:gd name="connsiteX0" fmla="*/ 72162 w 4127493"/>
              <a:gd name="connsiteY0" fmla="*/ 6855292 h 6868922"/>
              <a:gd name="connsiteX1" fmla="*/ 464428 w 4127493"/>
              <a:gd name="connsiteY1" fmla="*/ 0 h 6868922"/>
              <a:gd name="connsiteX2" fmla="*/ 4126197 w 4127493"/>
              <a:gd name="connsiteY2" fmla="*/ 0 h 6868922"/>
              <a:gd name="connsiteX3" fmla="*/ 4127493 w 4127493"/>
              <a:gd name="connsiteY3" fmla="*/ 6868922 h 6868922"/>
              <a:gd name="connsiteX4" fmla="*/ 72162 w 4127493"/>
              <a:gd name="connsiteY4" fmla="*/ 6855292 h 6868922"/>
              <a:gd name="connsiteX0" fmla="*/ 56291 w 4467108"/>
              <a:gd name="connsiteY0" fmla="*/ 6870282 h 6870282"/>
              <a:gd name="connsiteX1" fmla="*/ 804043 w 4467108"/>
              <a:gd name="connsiteY1" fmla="*/ 0 h 6870282"/>
              <a:gd name="connsiteX2" fmla="*/ 4465812 w 4467108"/>
              <a:gd name="connsiteY2" fmla="*/ 0 h 6870282"/>
              <a:gd name="connsiteX3" fmla="*/ 4467108 w 4467108"/>
              <a:gd name="connsiteY3" fmla="*/ 6868922 h 6870282"/>
              <a:gd name="connsiteX4" fmla="*/ 56291 w 4467108"/>
              <a:gd name="connsiteY4" fmla="*/ 6870282 h 6870282"/>
              <a:gd name="connsiteX0" fmla="*/ 109455 w 4520272"/>
              <a:gd name="connsiteY0" fmla="*/ 6870282 h 6870282"/>
              <a:gd name="connsiteX1" fmla="*/ 857207 w 4520272"/>
              <a:gd name="connsiteY1" fmla="*/ 0 h 6870282"/>
              <a:gd name="connsiteX2" fmla="*/ 4518976 w 4520272"/>
              <a:gd name="connsiteY2" fmla="*/ 0 h 6870282"/>
              <a:gd name="connsiteX3" fmla="*/ 4520272 w 4520272"/>
              <a:gd name="connsiteY3" fmla="*/ 6868922 h 6870282"/>
              <a:gd name="connsiteX4" fmla="*/ 109455 w 4520272"/>
              <a:gd name="connsiteY4" fmla="*/ 6870282 h 687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0272" h="6870282">
                <a:moveTo>
                  <a:pt x="109455" y="6870282"/>
                </a:moveTo>
                <a:cubicBezTo>
                  <a:pt x="-421507" y="3917991"/>
                  <a:pt x="1168415" y="2052881"/>
                  <a:pt x="857207" y="0"/>
                </a:cubicBezTo>
                <a:lnTo>
                  <a:pt x="4518976" y="0"/>
                </a:lnTo>
                <a:lnTo>
                  <a:pt x="4520272" y="6868922"/>
                </a:lnTo>
                <a:lnTo>
                  <a:pt x="109455" y="6870282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8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045022" y="2812872"/>
            <a:ext cx="8370247" cy="1007533"/>
            <a:chOff x="1999816" y="2812872"/>
            <a:chExt cx="8370247" cy="10075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896" y="2812872"/>
              <a:ext cx="2434167" cy="100753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999816" y="3281127"/>
              <a:ext cx="5139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4F4A4A"/>
                  </a:solidFill>
                </a:rPr>
                <a:t>СОЗДАЁМ ТЕХНОЛОГИИ. МЕНЯЕМ ЖИЗНЬ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426049" y="3112355"/>
              <a:ext cx="23461" cy="706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 userDrawn="1"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428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3711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88974" y="2766219"/>
            <a:ext cx="10064826" cy="1325563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88974" y="5905041"/>
            <a:ext cx="10064826" cy="517085"/>
          </a:xfrm>
          <a:prstGeom prst="rect">
            <a:avLst/>
          </a:prstGeom>
        </p:spPr>
        <p:txBody>
          <a:bodyPr>
            <a:normAutofit/>
          </a:bodyPr>
          <a:lstStyle>
            <a:lvl1pPr marL="163268" indent="0">
              <a:buNone/>
              <a:defRPr sz="16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0289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5507"/>
            <a:ext cx="10515600" cy="104698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4" name="Группа 26"/>
          <p:cNvGrpSpPr/>
          <p:nvPr userDrawn="1"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1E8AC2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3641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Группа 19"/>
          <p:cNvGrpSpPr/>
          <p:nvPr userDrawn="1"/>
        </p:nvGrpSpPr>
        <p:grpSpPr>
          <a:xfrm>
            <a:off x="7981102" y="2815781"/>
            <a:ext cx="2571750" cy="1001713"/>
            <a:chOff x="5281610" y="2372014"/>
            <a:chExt cx="2571750" cy="1001713"/>
          </a:xfrm>
          <a:solidFill>
            <a:schemeClr val="bg1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5281610" y="2718089"/>
              <a:ext cx="346075" cy="387350"/>
            </a:xfrm>
            <a:custGeom>
              <a:avLst/>
              <a:gdLst>
                <a:gd name="T0" fmla="*/ 39 w 218"/>
                <a:gd name="T1" fmla="*/ 138 h 244"/>
                <a:gd name="T2" fmla="*/ 39 w 218"/>
                <a:gd name="T3" fmla="*/ 205 h 244"/>
                <a:gd name="T4" fmla="*/ 160 w 218"/>
                <a:gd name="T5" fmla="*/ 205 h 244"/>
                <a:gd name="T6" fmla="*/ 169 w 218"/>
                <a:gd name="T7" fmla="*/ 202 h 244"/>
                <a:gd name="T8" fmla="*/ 176 w 218"/>
                <a:gd name="T9" fmla="*/ 195 h 244"/>
                <a:gd name="T10" fmla="*/ 179 w 218"/>
                <a:gd name="T11" fmla="*/ 185 h 244"/>
                <a:gd name="T12" fmla="*/ 179 w 218"/>
                <a:gd name="T13" fmla="*/ 156 h 244"/>
                <a:gd name="T14" fmla="*/ 176 w 218"/>
                <a:gd name="T15" fmla="*/ 147 h 244"/>
                <a:gd name="T16" fmla="*/ 169 w 218"/>
                <a:gd name="T17" fmla="*/ 140 h 244"/>
                <a:gd name="T18" fmla="*/ 160 w 218"/>
                <a:gd name="T19" fmla="*/ 138 h 244"/>
                <a:gd name="T20" fmla="*/ 39 w 218"/>
                <a:gd name="T21" fmla="*/ 138 h 244"/>
                <a:gd name="T22" fmla="*/ 0 w 218"/>
                <a:gd name="T23" fmla="*/ 0 h 244"/>
                <a:gd name="T24" fmla="*/ 202 w 218"/>
                <a:gd name="T25" fmla="*/ 0 h 244"/>
                <a:gd name="T26" fmla="*/ 202 w 218"/>
                <a:gd name="T27" fmla="*/ 40 h 244"/>
                <a:gd name="T28" fmla="*/ 39 w 218"/>
                <a:gd name="T29" fmla="*/ 40 h 244"/>
                <a:gd name="T30" fmla="*/ 39 w 218"/>
                <a:gd name="T31" fmla="*/ 98 h 244"/>
                <a:gd name="T32" fmla="*/ 160 w 218"/>
                <a:gd name="T33" fmla="*/ 98 h 244"/>
                <a:gd name="T34" fmla="*/ 178 w 218"/>
                <a:gd name="T35" fmla="*/ 101 h 244"/>
                <a:gd name="T36" fmla="*/ 194 w 218"/>
                <a:gd name="T37" fmla="*/ 109 h 244"/>
                <a:gd name="T38" fmla="*/ 206 w 218"/>
                <a:gd name="T39" fmla="*/ 122 h 244"/>
                <a:gd name="T40" fmla="*/ 214 w 218"/>
                <a:gd name="T41" fmla="*/ 138 h 244"/>
                <a:gd name="T42" fmla="*/ 218 w 218"/>
                <a:gd name="T43" fmla="*/ 156 h 244"/>
                <a:gd name="T44" fmla="*/ 218 w 218"/>
                <a:gd name="T45" fmla="*/ 166 h 244"/>
                <a:gd name="T46" fmla="*/ 218 w 218"/>
                <a:gd name="T47" fmla="*/ 176 h 244"/>
                <a:gd name="T48" fmla="*/ 218 w 218"/>
                <a:gd name="T49" fmla="*/ 185 h 244"/>
                <a:gd name="T50" fmla="*/ 214 w 218"/>
                <a:gd name="T51" fmla="*/ 204 h 244"/>
                <a:gd name="T52" fmla="*/ 206 w 218"/>
                <a:gd name="T53" fmla="*/ 220 h 244"/>
                <a:gd name="T54" fmla="*/ 194 w 218"/>
                <a:gd name="T55" fmla="*/ 233 h 244"/>
                <a:gd name="T56" fmla="*/ 178 w 218"/>
                <a:gd name="T57" fmla="*/ 241 h 244"/>
                <a:gd name="T58" fmla="*/ 160 w 218"/>
                <a:gd name="T59" fmla="*/ 244 h 244"/>
                <a:gd name="T60" fmla="*/ 0 w 218"/>
                <a:gd name="T61" fmla="*/ 244 h 244"/>
                <a:gd name="T62" fmla="*/ 0 w 218"/>
                <a:gd name="T63" fmla="*/ 164 h 244"/>
                <a:gd name="T64" fmla="*/ 0 w 218"/>
                <a:gd name="T65" fmla="*/ 81 h 244"/>
                <a:gd name="T66" fmla="*/ 0 w 218"/>
                <a:gd name="T6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244">
                  <a:moveTo>
                    <a:pt x="39" y="138"/>
                  </a:moveTo>
                  <a:lnTo>
                    <a:pt x="39" y="205"/>
                  </a:lnTo>
                  <a:lnTo>
                    <a:pt x="160" y="205"/>
                  </a:lnTo>
                  <a:lnTo>
                    <a:pt x="169" y="202"/>
                  </a:lnTo>
                  <a:lnTo>
                    <a:pt x="176" y="195"/>
                  </a:lnTo>
                  <a:lnTo>
                    <a:pt x="179" y="185"/>
                  </a:lnTo>
                  <a:lnTo>
                    <a:pt x="179" y="156"/>
                  </a:lnTo>
                  <a:lnTo>
                    <a:pt x="176" y="147"/>
                  </a:lnTo>
                  <a:lnTo>
                    <a:pt x="169" y="140"/>
                  </a:lnTo>
                  <a:lnTo>
                    <a:pt x="160" y="138"/>
                  </a:lnTo>
                  <a:lnTo>
                    <a:pt x="39" y="138"/>
                  </a:lnTo>
                  <a:close/>
                  <a:moveTo>
                    <a:pt x="0" y="0"/>
                  </a:moveTo>
                  <a:lnTo>
                    <a:pt x="202" y="0"/>
                  </a:lnTo>
                  <a:lnTo>
                    <a:pt x="202" y="40"/>
                  </a:lnTo>
                  <a:lnTo>
                    <a:pt x="39" y="40"/>
                  </a:lnTo>
                  <a:lnTo>
                    <a:pt x="39" y="98"/>
                  </a:lnTo>
                  <a:lnTo>
                    <a:pt x="160" y="98"/>
                  </a:lnTo>
                  <a:lnTo>
                    <a:pt x="178" y="101"/>
                  </a:lnTo>
                  <a:lnTo>
                    <a:pt x="194" y="109"/>
                  </a:lnTo>
                  <a:lnTo>
                    <a:pt x="206" y="122"/>
                  </a:lnTo>
                  <a:lnTo>
                    <a:pt x="214" y="138"/>
                  </a:lnTo>
                  <a:lnTo>
                    <a:pt x="218" y="156"/>
                  </a:lnTo>
                  <a:lnTo>
                    <a:pt x="218" y="166"/>
                  </a:lnTo>
                  <a:lnTo>
                    <a:pt x="218" y="176"/>
                  </a:lnTo>
                  <a:lnTo>
                    <a:pt x="218" y="185"/>
                  </a:lnTo>
                  <a:lnTo>
                    <a:pt x="214" y="204"/>
                  </a:lnTo>
                  <a:lnTo>
                    <a:pt x="206" y="220"/>
                  </a:lnTo>
                  <a:lnTo>
                    <a:pt x="194" y="233"/>
                  </a:lnTo>
                  <a:lnTo>
                    <a:pt x="178" y="241"/>
                  </a:lnTo>
                  <a:lnTo>
                    <a:pt x="160" y="244"/>
                  </a:lnTo>
                  <a:lnTo>
                    <a:pt x="0" y="244"/>
                  </a:lnTo>
                  <a:lnTo>
                    <a:pt x="0" y="16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6140448" y="2718089"/>
              <a:ext cx="346075" cy="387350"/>
            </a:xfrm>
            <a:custGeom>
              <a:avLst/>
              <a:gdLst>
                <a:gd name="T0" fmla="*/ 39 w 218"/>
                <a:gd name="T1" fmla="*/ 40 h 244"/>
                <a:gd name="T2" fmla="*/ 39 w 218"/>
                <a:gd name="T3" fmla="*/ 107 h 244"/>
                <a:gd name="T4" fmla="*/ 160 w 218"/>
                <a:gd name="T5" fmla="*/ 107 h 244"/>
                <a:gd name="T6" fmla="*/ 171 w 218"/>
                <a:gd name="T7" fmla="*/ 105 h 244"/>
                <a:gd name="T8" fmla="*/ 177 w 218"/>
                <a:gd name="T9" fmla="*/ 98 h 244"/>
                <a:gd name="T10" fmla="*/ 180 w 218"/>
                <a:gd name="T11" fmla="*/ 87 h 244"/>
                <a:gd name="T12" fmla="*/ 180 w 218"/>
                <a:gd name="T13" fmla="*/ 59 h 244"/>
                <a:gd name="T14" fmla="*/ 177 w 218"/>
                <a:gd name="T15" fmla="*/ 49 h 244"/>
                <a:gd name="T16" fmla="*/ 171 w 218"/>
                <a:gd name="T17" fmla="*/ 42 h 244"/>
                <a:gd name="T18" fmla="*/ 160 w 218"/>
                <a:gd name="T19" fmla="*/ 40 h 244"/>
                <a:gd name="T20" fmla="*/ 39 w 218"/>
                <a:gd name="T21" fmla="*/ 40 h 244"/>
                <a:gd name="T22" fmla="*/ 0 w 218"/>
                <a:gd name="T23" fmla="*/ 0 h 244"/>
                <a:gd name="T24" fmla="*/ 160 w 218"/>
                <a:gd name="T25" fmla="*/ 0 h 244"/>
                <a:gd name="T26" fmla="*/ 179 w 218"/>
                <a:gd name="T27" fmla="*/ 4 h 244"/>
                <a:gd name="T28" fmla="*/ 194 w 218"/>
                <a:gd name="T29" fmla="*/ 12 h 244"/>
                <a:gd name="T30" fmla="*/ 207 w 218"/>
                <a:gd name="T31" fmla="*/ 25 h 244"/>
                <a:gd name="T32" fmla="*/ 215 w 218"/>
                <a:gd name="T33" fmla="*/ 40 h 244"/>
                <a:gd name="T34" fmla="*/ 218 w 218"/>
                <a:gd name="T35" fmla="*/ 59 h 244"/>
                <a:gd name="T36" fmla="*/ 218 w 218"/>
                <a:gd name="T37" fmla="*/ 68 h 244"/>
                <a:gd name="T38" fmla="*/ 218 w 218"/>
                <a:gd name="T39" fmla="*/ 79 h 244"/>
                <a:gd name="T40" fmla="*/ 218 w 218"/>
                <a:gd name="T41" fmla="*/ 87 h 244"/>
                <a:gd name="T42" fmla="*/ 215 w 218"/>
                <a:gd name="T43" fmla="*/ 106 h 244"/>
                <a:gd name="T44" fmla="*/ 207 w 218"/>
                <a:gd name="T45" fmla="*/ 122 h 244"/>
                <a:gd name="T46" fmla="*/ 194 w 218"/>
                <a:gd name="T47" fmla="*/ 135 h 244"/>
                <a:gd name="T48" fmla="*/ 179 w 218"/>
                <a:gd name="T49" fmla="*/ 144 h 244"/>
                <a:gd name="T50" fmla="*/ 160 w 218"/>
                <a:gd name="T51" fmla="*/ 146 h 244"/>
                <a:gd name="T52" fmla="*/ 39 w 218"/>
                <a:gd name="T53" fmla="*/ 146 h 244"/>
                <a:gd name="T54" fmla="*/ 39 w 218"/>
                <a:gd name="T55" fmla="*/ 244 h 244"/>
                <a:gd name="T56" fmla="*/ 0 w 218"/>
                <a:gd name="T57" fmla="*/ 244 h 244"/>
                <a:gd name="T58" fmla="*/ 0 w 218"/>
                <a:gd name="T5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244">
                  <a:moveTo>
                    <a:pt x="39" y="40"/>
                  </a:moveTo>
                  <a:lnTo>
                    <a:pt x="39" y="107"/>
                  </a:lnTo>
                  <a:lnTo>
                    <a:pt x="160" y="107"/>
                  </a:lnTo>
                  <a:lnTo>
                    <a:pt x="171" y="105"/>
                  </a:lnTo>
                  <a:lnTo>
                    <a:pt x="177" y="98"/>
                  </a:lnTo>
                  <a:lnTo>
                    <a:pt x="180" y="87"/>
                  </a:lnTo>
                  <a:lnTo>
                    <a:pt x="180" y="59"/>
                  </a:lnTo>
                  <a:lnTo>
                    <a:pt x="177" y="49"/>
                  </a:lnTo>
                  <a:lnTo>
                    <a:pt x="171" y="42"/>
                  </a:lnTo>
                  <a:lnTo>
                    <a:pt x="160" y="40"/>
                  </a:lnTo>
                  <a:lnTo>
                    <a:pt x="39" y="40"/>
                  </a:lnTo>
                  <a:close/>
                  <a:moveTo>
                    <a:pt x="0" y="0"/>
                  </a:moveTo>
                  <a:lnTo>
                    <a:pt x="160" y="0"/>
                  </a:lnTo>
                  <a:lnTo>
                    <a:pt x="179" y="4"/>
                  </a:lnTo>
                  <a:lnTo>
                    <a:pt x="194" y="12"/>
                  </a:lnTo>
                  <a:lnTo>
                    <a:pt x="207" y="25"/>
                  </a:lnTo>
                  <a:lnTo>
                    <a:pt x="215" y="40"/>
                  </a:lnTo>
                  <a:lnTo>
                    <a:pt x="218" y="59"/>
                  </a:lnTo>
                  <a:lnTo>
                    <a:pt x="218" y="68"/>
                  </a:lnTo>
                  <a:lnTo>
                    <a:pt x="218" y="79"/>
                  </a:lnTo>
                  <a:lnTo>
                    <a:pt x="218" y="87"/>
                  </a:lnTo>
                  <a:lnTo>
                    <a:pt x="215" y="106"/>
                  </a:lnTo>
                  <a:lnTo>
                    <a:pt x="207" y="122"/>
                  </a:lnTo>
                  <a:lnTo>
                    <a:pt x="194" y="135"/>
                  </a:lnTo>
                  <a:lnTo>
                    <a:pt x="179" y="144"/>
                  </a:lnTo>
                  <a:lnTo>
                    <a:pt x="160" y="146"/>
                  </a:lnTo>
                  <a:lnTo>
                    <a:pt x="39" y="146"/>
                  </a:lnTo>
                  <a:lnTo>
                    <a:pt x="39" y="244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559548" y="2718089"/>
              <a:ext cx="330200" cy="387350"/>
            </a:xfrm>
            <a:custGeom>
              <a:avLst/>
              <a:gdLst>
                <a:gd name="T0" fmla="*/ 57 w 208"/>
                <a:gd name="T1" fmla="*/ 0 h 244"/>
                <a:gd name="T2" fmla="*/ 208 w 208"/>
                <a:gd name="T3" fmla="*/ 0 h 244"/>
                <a:gd name="T4" fmla="*/ 208 w 208"/>
                <a:gd name="T5" fmla="*/ 40 h 244"/>
                <a:gd name="T6" fmla="*/ 57 w 208"/>
                <a:gd name="T7" fmla="*/ 40 h 244"/>
                <a:gd name="T8" fmla="*/ 48 w 208"/>
                <a:gd name="T9" fmla="*/ 42 h 244"/>
                <a:gd name="T10" fmla="*/ 41 w 208"/>
                <a:gd name="T11" fmla="*/ 49 h 244"/>
                <a:gd name="T12" fmla="*/ 38 w 208"/>
                <a:gd name="T13" fmla="*/ 59 h 244"/>
                <a:gd name="T14" fmla="*/ 38 w 208"/>
                <a:gd name="T15" fmla="*/ 81 h 244"/>
                <a:gd name="T16" fmla="*/ 38 w 208"/>
                <a:gd name="T17" fmla="*/ 108 h 244"/>
                <a:gd name="T18" fmla="*/ 38 w 208"/>
                <a:gd name="T19" fmla="*/ 185 h 244"/>
                <a:gd name="T20" fmla="*/ 41 w 208"/>
                <a:gd name="T21" fmla="*/ 195 h 244"/>
                <a:gd name="T22" fmla="*/ 48 w 208"/>
                <a:gd name="T23" fmla="*/ 202 h 244"/>
                <a:gd name="T24" fmla="*/ 57 w 208"/>
                <a:gd name="T25" fmla="*/ 205 h 244"/>
                <a:gd name="T26" fmla="*/ 208 w 208"/>
                <a:gd name="T27" fmla="*/ 205 h 244"/>
                <a:gd name="T28" fmla="*/ 208 w 208"/>
                <a:gd name="T29" fmla="*/ 244 h 244"/>
                <a:gd name="T30" fmla="*/ 169 w 208"/>
                <a:gd name="T31" fmla="*/ 244 h 244"/>
                <a:gd name="T32" fmla="*/ 133 w 208"/>
                <a:gd name="T33" fmla="*/ 244 h 244"/>
                <a:gd name="T34" fmla="*/ 57 w 208"/>
                <a:gd name="T35" fmla="*/ 244 h 244"/>
                <a:gd name="T36" fmla="*/ 38 w 208"/>
                <a:gd name="T37" fmla="*/ 241 h 244"/>
                <a:gd name="T38" fmla="*/ 23 w 208"/>
                <a:gd name="T39" fmla="*/ 233 h 244"/>
                <a:gd name="T40" fmla="*/ 10 w 208"/>
                <a:gd name="T41" fmla="*/ 220 h 244"/>
                <a:gd name="T42" fmla="*/ 2 w 208"/>
                <a:gd name="T43" fmla="*/ 204 h 244"/>
                <a:gd name="T44" fmla="*/ 0 w 208"/>
                <a:gd name="T45" fmla="*/ 185 h 244"/>
                <a:gd name="T46" fmla="*/ 0 w 208"/>
                <a:gd name="T47" fmla="*/ 146 h 244"/>
                <a:gd name="T48" fmla="*/ 0 w 208"/>
                <a:gd name="T49" fmla="*/ 134 h 244"/>
                <a:gd name="T50" fmla="*/ 0 w 208"/>
                <a:gd name="T51" fmla="*/ 126 h 244"/>
                <a:gd name="T52" fmla="*/ 0 w 208"/>
                <a:gd name="T53" fmla="*/ 119 h 244"/>
                <a:gd name="T54" fmla="*/ 0 w 208"/>
                <a:gd name="T55" fmla="*/ 109 h 244"/>
                <a:gd name="T56" fmla="*/ 0 w 208"/>
                <a:gd name="T57" fmla="*/ 99 h 244"/>
                <a:gd name="T58" fmla="*/ 0 w 208"/>
                <a:gd name="T59" fmla="*/ 82 h 244"/>
                <a:gd name="T60" fmla="*/ 0 w 208"/>
                <a:gd name="T61" fmla="*/ 59 h 244"/>
                <a:gd name="T62" fmla="*/ 2 w 208"/>
                <a:gd name="T63" fmla="*/ 40 h 244"/>
                <a:gd name="T64" fmla="*/ 10 w 208"/>
                <a:gd name="T65" fmla="*/ 25 h 244"/>
                <a:gd name="T66" fmla="*/ 23 w 208"/>
                <a:gd name="T67" fmla="*/ 12 h 244"/>
                <a:gd name="T68" fmla="*/ 38 w 208"/>
                <a:gd name="T69" fmla="*/ 4 h 244"/>
                <a:gd name="T70" fmla="*/ 57 w 208"/>
                <a:gd name="T7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44">
                  <a:moveTo>
                    <a:pt x="57" y="0"/>
                  </a:moveTo>
                  <a:lnTo>
                    <a:pt x="208" y="0"/>
                  </a:lnTo>
                  <a:lnTo>
                    <a:pt x="208" y="40"/>
                  </a:lnTo>
                  <a:lnTo>
                    <a:pt x="57" y="40"/>
                  </a:lnTo>
                  <a:lnTo>
                    <a:pt x="48" y="42"/>
                  </a:lnTo>
                  <a:lnTo>
                    <a:pt x="41" y="49"/>
                  </a:lnTo>
                  <a:lnTo>
                    <a:pt x="38" y="59"/>
                  </a:lnTo>
                  <a:lnTo>
                    <a:pt x="38" y="81"/>
                  </a:lnTo>
                  <a:lnTo>
                    <a:pt x="38" y="108"/>
                  </a:lnTo>
                  <a:lnTo>
                    <a:pt x="38" y="185"/>
                  </a:lnTo>
                  <a:lnTo>
                    <a:pt x="41" y="195"/>
                  </a:lnTo>
                  <a:lnTo>
                    <a:pt x="48" y="202"/>
                  </a:lnTo>
                  <a:lnTo>
                    <a:pt x="57" y="205"/>
                  </a:lnTo>
                  <a:lnTo>
                    <a:pt x="208" y="205"/>
                  </a:lnTo>
                  <a:lnTo>
                    <a:pt x="208" y="244"/>
                  </a:lnTo>
                  <a:lnTo>
                    <a:pt x="169" y="244"/>
                  </a:lnTo>
                  <a:lnTo>
                    <a:pt x="133" y="244"/>
                  </a:lnTo>
                  <a:lnTo>
                    <a:pt x="57" y="244"/>
                  </a:lnTo>
                  <a:lnTo>
                    <a:pt x="38" y="241"/>
                  </a:lnTo>
                  <a:lnTo>
                    <a:pt x="23" y="233"/>
                  </a:lnTo>
                  <a:lnTo>
                    <a:pt x="10" y="220"/>
                  </a:lnTo>
                  <a:lnTo>
                    <a:pt x="2" y="204"/>
                  </a:lnTo>
                  <a:lnTo>
                    <a:pt x="0" y="185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19"/>
                  </a:lnTo>
                  <a:lnTo>
                    <a:pt x="0" y="109"/>
                  </a:lnTo>
                  <a:lnTo>
                    <a:pt x="0" y="99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2" y="40"/>
                  </a:lnTo>
                  <a:lnTo>
                    <a:pt x="10" y="25"/>
                  </a:lnTo>
                  <a:lnTo>
                    <a:pt x="23" y="12"/>
                  </a:lnTo>
                  <a:lnTo>
                    <a:pt x="38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656260" y="2718089"/>
              <a:ext cx="430213" cy="387350"/>
            </a:xfrm>
            <a:custGeom>
              <a:avLst/>
              <a:gdLst>
                <a:gd name="T0" fmla="*/ 136 w 271"/>
                <a:gd name="T1" fmla="*/ 44 h 244"/>
                <a:gd name="T2" fmla="*/ 91 w 271"/>
                <a:gd name="T3" fmla="*/ 138 h 244"/>
                <a:gd name="T4" fmla="*/ 180 w 271"/>
                <a:gd name="T5" fmla="*/ 138 h 244"/>
                <a:gd name="T6" fmla="*/ 136 w 271"/>
                <a:gd name="T7" fmla="*/ 44 h 244"/>
                <a:gd name="T8" fmla="*/ 113 w 271"/>
                <a:gd name="T9" fmla="*/ 0 h 244"/>
                <a:gd name="T10" fmla="*/ 158 w 271"/>
                <a:gd name="T11" fmla="*/ 0 h 244"/>
                <a:gd name="T12" fmla="*/ 271 w 271"/>
                <a:gd name="T13" fmla="*/ 244 h 244"/>
                <a:gd name="T14" fmla="*/ 227 w 271"/>
                <a:gd name="T15" fmla="*/ 244 h 244"/>
                <a:gd name="T16" fmla="*/ 199 w 271"/>
                <a:gd name="T17" fmla="*/ 176 h 244"/>
                <a:gd name="T18" fmla="*/ 72 w 271"/>
                <a:gd name="T19" fmla="*/ 176 h 244"/>
                <a:gd name="T20" fmla="*/ 44 w 271"/>
                <a:gd name="T21" fmla="*/ 244 h 244"/>
                <a:gd name="T22" fmla="*/ 0 w 271"/>
                <a:gd name="T23" fmla="*/ 244 h 244"/>
                <a:gd name="T24" fmla="*/ 113 w 271"/>
                <a:gd name="T2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1" h="244">
                  <a:moveTo>
                    <a:pt x="136" y="44"/>
                  </a:moveTo>
                  <a:lnTo>
                    <a:pt x="91" y="138"/>
                  </a:lnTo>
                  <a:lnTo>
                    <a:pt x="180" y="138"/>
                  </a:lnTo>
                  <a:lnTo>
                    <a:pt x="136" y="44"/>
                  </a:lnTo>
                  <a:close/>
                  <a:moveTo>
                    <a:pt x="113" y="0"/>
                  </a:moveTo>
                  <a:lnTo>
                    <a:pt x="158" y="0"/>
                  </a:lnTo>
                  <a:lnTo>
                    <a:pt x="271" y="244"/>
                  </a:lnTo>
                  <a:lnTo>
                    <a:pt x="227" y="244"/>
                  </a:lnTo>
                  <a:lnTo>
                    <a:pt x="199" y="176"/>
                  </a:lnTo>
                  <a:lnTo>
                    <a:pt x="72" y="176"/>
                  </a:lnTo>
                  <a:lnTo>
                    <a:pt x="44" y="244"/>
                  </a:lnTo>
                  <a:lnTo>
                    <a:pt x="0" y="244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6329360" y="3186402"/>
              <a:ext cx="160338" cy="184150"/>
            </a:xfrm>
            <a:custGeom>
              <a:avLst/>
              <a:gdLst>
                <a:gd name="T0" fmla="*/ 22 w 101"/>
                <a:gd name="T1" fmla="*/ 23 h 116"/>
                <a:gd name="T2" fmla="*/ 22 w 101"/>
                <a:gd name="T3" fmla="*/ 50 h 116"/>
                <a:gd name="T4" fmla="*/ 69 w 101"/>
                <a:gd name="T5" fmla="*/ 50 h 116"/>
                <a:gd name="T6" fmla="*/ 73 w 101"/>
                <a:gd name="T7" fmla="*/ 49 h 116"/>
                <a:gd name="T8" fmla="*/ 75 w 101"/>
                <a:gd name="T9" fmla="*/ 47 h 116"/>
                <a:gd name="T10" fmla="*/ 78 w 101"/>
                <a:gd name="T11" fmla="*/ 44 h 116"/>
                <a:gd name="T12" fmla="*/ 79 w 101"/>
                <a:gd name="T13" fmla="*/ 40 h 116"/>
                <a:gd name="T14" fmla="*/ 79 w 101"/>
                <a:gd name="T15" fmla="*/ 32 h 116"/>
                <a:gd name="T16" fmla="*/ 78 w 101"/>
                <a:gd name="T17" fmla="*/ 29 h 116"/>
                <a:gd name="T18" fmla="*/ 75 w 101"/>
                <a:gd name="T19" fmla="*/ 25 h 116"/>
                <a:gd name="T20" fmla="*/ 73 w 101"/>
                <a:gd name="T21" fmla="*/ 24 h 116"/>
                <a:gd name="T22" fmla="*/ 69 w 101"/>
                <a:gd name="T23" fmla="*/ 23 h 116"/>
                <a:gd name="T24" fmla="*/ 22 w 101"/>
                <a:gd name="T25" fmla="*/ 23 h 116"/>
                <a:gd name="T26" fmla="*/ 0 w 101"/>
                <a:gd name="T27" fmla="*/ 0 h 116"/>
                <a:gd name="T28" fmla="*/ 74 w 101"/>
                <a:gd name="T29" fmla="*/ 0 h 116"/>
                <a:gd name="T30" fmla="*/ 85 w 101"/>
                <a:gd name="T31" fmla="*/ 3 h 116"/>
                <a:gd name="T32" fmla="*/ 93 w 101"/>
                <a:gd name="T33" fmla="*/ 9 h 116"/>
                <a:gd name="T34" fmla="*/ 99 w 101"/>
                <a:gd name="T35" fmla="*/ 17 h 116"/>
                <a:gd name="T36" fmla="*/ 101 w 101"/>
                <a:gd name="T37" fmla="*/ 27 h 116"/>
                <a:gd name="T38" fmla="*/ 101 w 101"/>
                <a:gd name="T39" fmla="*/ 30 h 116"/>
                <a:gd name="T40" fmla="*/ 101 w 101"/>
                <a:gd name="T41" fmla="*/ 34 h 116"/>
                <a:gd name="T42" fmla="*/ 101 w 101"/>
                <a:gd name="T43" fmla="*/ 38 h 116"/>
                <a:gd name="T44" fmla="*/ 101 w 101"/>
                <a:gd name="T45" fmla="*/ 43 h 116"/>
                <a:gd name="T46" fmla="*/ 101 w 101"/>
                <a:gd name="T47" fmla="*/ 45 h 116"/>
                <a:gd name="T48" fmla="*/ 99 w 101"/>
                <a:gd name="T49" fmla="*/ 56 h 116"/>
                <a:gd name="T50" fmla="*/ 93 w 101"/>
                <a:gd name="T51" fmla="*/ 64 h 116"/>
                <a:gd name="T52" fmla="*/ 85 w 101"/>
                <a:gd name="T53" fmla="*/ 70 h 116"/>
                <a:gd name="T54" fmla="*/ 74 w 101"/>
                <a:gd name="T55" fmla="*/ 72 h 116"/>
                <a:gd name="T56" fmla="*/ 22 w 101"/>
                <a:gd name="T57" fmla="*/ 72 h 116"/>
                <a:gd name="T58" fmla="*/ 22 w 101"/>
                <a:gd name="T59" fmla="*/ 93 h 116"/>
                <a:gd name="T60" fmla="*/ 22 w 101"/>
                <a:gd name="T61" fmla="*/ 116 h 116"/>
                <a:gd name="T62" fmla="*/ 0 w 101"/>
                <a:gd name="T63" fmla="*/ 116 h 116"/>
                <a:gd name="T64" fmla="*/ 0 w 101"/>
                <a:gd name="T65" fmla="*/ 78 h 116"/>
                <a:gd name="T66" fmla="*/ 0 w 101"/>
                <a:gd name="T67" fmla="*/ 38 h 116"/>
                <a:gd name="T68" fmla="*/ 0 w 101"/>
                <a:gd name="T6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16">
                  <a:moveTo>
                    <a:pt x="22" y="23"/>
                  </a:moveTo>
                  <a:lnTo>
                    <a:pt x="22" y="50"/>
                  </a:lnTo>
                  <a:lnTo>
                    <a:pt x="69" y="50"/>
                  </a:lnTo>
                  <a:lnTo>
                    <a:pt x="73" y="49"/>
                  </a:lnTo>
                  <a:lnTo>
                    <a:pt x="75" y="47"/>
                  </a:lnTo>
                  <a:lnTo>
                    <a:pt x="78" y="44"/>
                  </a:lnTo>
                  <a:lnTo>
                    <a:pt x="79" y="40"/>
                  </a:lnTo>
                  <a:lnTo>
                    <a:pt x="79" y="32"/>
                  </a:lnTo>
                  <a:lnTo>
                    <a:pt x="78" y="29"/>
                  </a:lnTo>
                  <a:lnTo>
                    <a:pt x="75" y="25"/>
                  </a:lnTo>
                  <a:lnTo>
                    <a:pt x="73" y="24"/>
                  </a:lnTo>
                  <a:lnTo>
                    <a:pt x="69" y="23"/>
                  </a:lnTo>
                  <a:lnTo>
                    <a:pt x="22" y="23"/>
                  </a:lnTo>
                  <a:close/>
                  <a:moveTo>
                    <a:pt x="0" y="0"/>
                  </a:moveTo>
                  <a:lnTo>
                    <a:pt x="74" y="0"/>
                  </a:lnTo>
                  <a:lnTo>
                    <a:pt x="85" y="3"/>
                  </a:lnTo>
                  <a:lnTo>
                    <a:pt x="93" y="9"/>
                  </a:lnTo>
                  <a:lnTo>
                    <a:pt x="99" y="17"/>
                  </a:lnTo>
                  <a:lnTo>
                    <a:pt x="101" y="27"/>
                  </a:lnTo>
                  <a:lnTo>
                    <a:pt x="101" y="30"/>
                  </a:lnTo>
                  <a:lnTo>
                    <a:pt x="101" y="34"/>
                  </a:lnTo>
                  <a:lnTo>
                    <a:pt x="101" y="38"/>
                  </a:lnTo>
                  <a:lnTo>
                    <a:pt x="101" y="43"/>
                  </a:lnTo>
                  <a:lnTo>
                    <a:pt x="101" y="45"/>
                  </a:lnTo>
                  <a:lnTo>
                    <a:pt x="99" y="56"/>
                  </a:lnTo>
                  <a:lnTo>
                    <a:pt x="93" y="64"/>
                  </a:lnTo>
                  <a:lnTo>
                    <a:pt x="85" y="70"/>
                  </a:lnTo>
                  <a:lnTo>
                    <a:pt x="74" y="72"/>
                  </a:lnTo>
                  <a:lnTo>
                    <a:pt x="22" y="72"/>
                  </a:lnTo>
                  <a:lnTo>
                    <a:pt x="22" y="9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7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6140448" y="3186402"/>
              <a:ext cx="155575" cy="180975"/>
            </a:xfrm>
            <a:custGeom>
              <a:avLst/>
              <a:gdLst>
                <a:gd name="T0" fmla="*/ 0 w 98"/>
                <a:gd name="T1" fmla="*/ 0 h 114"/>
                <a:gd name="T2" fmla="*/ 98 w 98"/>
                <a:gd name="T3" fmla="*/ 0 h 114"/>
                <a:gd name="T4" fmla="*/ 98 w 98"/>
                <a:gd name="T5" fmla="*/ 23 h 114"/>
                <a:gd name="T6" fmla="*/ 24 w 98"/>
                <a:gd name="T7" fmla="*/ 23 h 114"/>
                <a:gd name="T8" fmla="*/ 24 w 98"/>
                <a:gd name="T9" fmla="*/ 114 h 114"/>
                <a:gd name="T10" fmla="*/ 0 w 98"/>
                <a:gd name="T11" fmla="*/ 114 h 114"/>
                <a:gd name="T12" fmla="*/ 0 w 98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114">
                  <a:moveTo>
                    <a:pt x="0" y="0"/>
                  </a:moveTo>
                  <a:lnTo>
                    <a:pt x="98" y="0"/>
                  </a:lnTo>
                  <a:lnTo>
                    <a:pt x="98" y="23"/>
                  </a:lnTo>
                  <a:lnTo>
                    <a:pt x="24" y="23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6502398" y="3186402"/>
              <a:ext cx="190500" cy="184150"/>
            </a:xfrm>
            <a:custGeom>
              <a:avLst/>
              <a:gdLst>
                <a:gd name="T0" fmla="*/ 0 w 120"/>
                <a:gd name="T1" fmla="*/ 0 h 116"/>
                <a:gd name="T2" fmla="*/ 25 w 120"/>
                <a:gd name="T3" fmla="*/ 0 h 116"/>
                <a:gd name="T4" fmla="*/ 62 w 120"/>
                <a:gd name="T5" fmla="*/ 61 h 116"/>
                <a:gd name="T6" fmla="*/ 96 w 120"/>
                <a:gd name="T7" fmla="*/ 0 h 116"/>
                <a:gd name="T8" fmla="*/ 120 w 120"/>
                <a:gd name="T9" fmla="*/ 0 h 116"/>
                <a:gd name="T10" fmla="*/ 119 w 120"/>
                <a:gd name="T11" fmla="*/ 4 h 116"/>
                <a:gd name="T12" fmla="*/ 114 w 120"/>
                <a:gd name="T13" fmla="*/ 11 h 116"/>
                <a:gd name="T14" fmla="*/ 109 w 120"/>
                <a:gd name="T15" fmla="*/ 21 h 116"/>
                <a:gd name="T16" fmla="*/ 100 w 120"/>
                <a:gd name="T17" fmla="*/ 34 h 116"/>
                <a:gd name="T18" fmla="*/ 92 w 120"/>
                <a:gd name="T19" fmla="*/ 50 h 116"/>
                <a:gd name="T20" fmla="*/ 83 w 120"/>
                <a:gd name="T21" fmla="*/ 66 h 116"/>
                <a:gd name="T22" fmla="*/ 73 w 120"/>
                <a:gd name="T23" fmla="*/ 81 h 116"/>
                <a:gd name="T24" fmla="*/ 65 w 120"/>
                <a:gd name="T25" fmla="*/ 96 h 116"/>
                <a:gd name="T26" fmla="*/ 58 w 120"/>
                <a:gd name="T27" fmla="*/ 107 h 116"/>
                <a:gd name="T28" fmla="*/ 53 w 120"/>
                <a:gd name="T29" fmla="*/ 116 h 116"/>
                <a:gd name="T30" fmla="*/ 30 w 120"/>
                <a:gd name="T31" fmla="*/ 116 h 116"/>
                <a:gd name="T32" fmla="*/ 33 w 120"/>
                <a:gd name="T33" fmla="*/ 107 h 116"/>
                <a:gd name="T34" fmla="*/ 39 w 120"/>
                <a:gd name="T35" fmla="*/ 98 h 116"/>
                <a:gd name="T36" fmla="*/ 44 w 120"/>
                <a:gd name="T37" fmla="*/ 90 h 116"/>
                <a:gd name="T38" fmla="*/ 47 w 120"/>
                <a:gd name="T39" fmla="*/ 84 h 116"/>
                <a:gd name="T40" fmla="*/ 0 w 120"/>
                <a:gd name="T4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16">
                  <a:moveTo>
                    <a:pt x="0" y="0"/>
                  </a:moveTo>
                  <a:lnTo>
                    <a:pt x="25" y="0"/>
                  </a:lnTo>
                  <a:lnTo>
                    <a:pt x="62" y="61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19" y="4"/>
                  </a:lnTo>
                  <a:lnTo>
                    <a:pt x="114" y="11"/>
                  </a:lnTo>
                  <a:lnTo>
                    <a:pt x="109" y="21"/>
                  </a:lnTo>
                  <a:lnTo>
                    <a:pt x="100" y="34"/>
                  </a:lnTo>
                  <a:lnTo>
                    <a:pt x="92" y="50"/>
                  </a:lnTo>
                  <a:lnTo>
                    <a:pt x="83" y="66"/>
                  </a:lnTo>
                  <a:lnTo>
                    <a:pt x="73" y="81"/>
                  </a:lnTo>
                  <a:lnTo>
                    <a:pt x="65" y="96"/>
                  </a:lnTo>
                  <a:lnTo>
                    <a:pt x="58" y="107"/>
                  </a:lnTo>
                  <a:lnTo>
                    <a:pt x="53" y="116"/>
                  </a:lnTo>
                  <a:lnTo>
                    <a:pt x="30" y="116"/>
                  </a:lnTo>
                  <a:lnTo>
                    <a:pt x="33" y="107"/>
                  </a:lnTo>
                  <a:lnTo>
                    <a:pt x="39" y="98"/>
                  </a:lnTo>
                  <a:lnTo>
                    <a:pt x="44" y="90"/>
                  </a:lnTo>
                  <a:lnTo>
                    <a:pt x="47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6711948" y="3186402"/>
              <a:ext cx="177800" cy="184150"/>
            </a:xfrm>
            <a:custGeom>
              <a:avLst/>
              <a:gdLst>
                <a:gd name="T0" fmla="*/ 0 w 112"/>
                <a:gd name="T1" fmla="*/ 0 h 116"/>
                <a:gd name="T2" fmla="*/ 112 w 112"/>
                <a:gd name="T3" fmla="*/ 0 h 116"/>
                <a:gd name="T4" fmla="*/ 112 w 112"/>
                <a:gd name="T5" fmla="*/ 116 h 116"/>
                <a:gd name="T6" fmla="*/ 89 w 112"/>
                <a:gd name="T7" fmla="*/ 116 h 116"/>
                <a:gd name="T8" fmla="*/ 89 w 112"/>
                <a:gd name="T9" fmla="*/ 97 h 116"/>
                <a:gd name="T10" fmla="*/ 89 w 112"/>
                <a:gd name="T11" fmla="*/ 23 h 116"/>
                <a:gd name="T12" fmla="*/ 22 w 112"/>
                <a:gd name="T13" fmla="*/ 23 h 116"/>
                <a:gd name="T14" fmla="*/ 22 w 112"/>
                <a:gd name="T15" fmla="*/ 116 h 116"/>
                <a:gd name="T16" fmla="*/ 0 w 112"/>
                <a:gd name="T17" fmla="*/ 116 h 116"/>
                <a:gd name="T18" fmla="*/ 0 w 11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6">
                  <a:moveTo>
                    <a:pt x="0" y="0"/>
                  </a:moveTo>
                  <a:lnTo>
                    <a:pt x="112" y="0"/>
                  </a:lnTo>
                  <a:lnTo>
                    <a:pt x="112" y="116"/>
                  </a:lnTo>
                  <a:lnTo>
                    <a:pt x="89" y="116"/>
                  </a:lnTo>
                  <a:lnTo>
                    <a:pt x="89" y="97"/>
                  </a:lnTo>
                  <a:lnTo>
                    <a:pt x="89" y="23"/>
                  </a:lnTo>
                  <a:lnTo>
                    <a:pt x="22" y="2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7781923" y="2732377"/>
              <a:ext cx="49213" cy="55563"/>
            </a:xfrm>
            <a:custGeom>
              <a:avLst/>
              <a:gdLst>
                <a:gd name="T0" fmla="*/ 5 w 31"/>
                <a:gd name="T1" fmla="*/ 5 h 35"/>
                <a:gd name="T2" fmla="*/ 5 w 31"/>
                <a:gd name="T3" fmla="*/ 16 h 35"/>
                <a:gd name="T4" fmla="*/ 14 w 31"/>
                <a:gd name="T5" fmla="*/ 16 h 35"/>
                <a:gd name="T6" fmla="*/ 18 w 31"/>
                <a:gd name="T7" fmla="*/ 16 h 35"/>
                <a:gd name="T8" fmla="*/ 19 w 31"/>
                <a:gd name="T9" fmla="*/ 16 h 35"/>
                <a:gd name="T10" fmla="*/ 21 w 31"/>
                <a:gd name="T11" fmla="*/ 15 h 35"/>
                <a:gd name="T12" fmla="*/ 23 w 31"/>
                <a:gd name="T13" fmla="*/ 13 h 35"/>
                <a:gd name="T14" fmla="*/ 23 w 31"/>
                <a:gd name="T15" fmla="*/ 10 h 35"/>
                <a:gd name="T16" fmla="*/ 23 w 31"/>
                <a:gd name="T17" fmla="*/ 7 h 35"/>
                <a:gd name="T18" fmla="*/ 21 w 31"/>
                <a:gd name="T19" fmla="*/ 6 h 35"/>
                <a:gd name="T20" fmla="*/ 19 w 31"/>
                <a:gd name="T21" fmla="*/ 5 h 35"/>
                <a:gd name="T22" fmla="*/ 15 w 31"/>
                <a:gd name="T23" fmla="*/ 5 h 35"/>
                <a:gd name="T24" fmla="*/ 5 w 31"/>
                <a:gd name="T25" fmla="*/ 5 h 35"/>
                <a:gd name="T26" fmla="*/ 0 w 31"/>
                <a:gd name="T27" fmla="*/ 0 h 35"/>
                <a:gd name="T28" fmla="*/ 15 w 31"/>
                <a:gd name="T29" fmla="*/ 0 h 35"/>
                <a:gd name="T30" fmla="*/ 19 w 31"/>
                <a:gd name="T31" fmla="*/ 2 h 35"/>
                <a:gd name="T32" fmla="*/ 23 w 31"/>
                <a:gd name="T33" fmla="*/ 2 h 35"/>
                <a:gd name="T34" fmla="*/ 25 w 31"/>
                <a:gd name="T35" fmla="*/ 3 h 35"/>
                <a:gd name="T36" fmla="*/ 26 w 31"/>
                <a:gd name="T37" fmla="*/ 5 h 35"/>
                <a:gd name="T38" fmla="*/ 27 w 31"/>
                <a:gd name="T39" fmla="*/ 7 h 35"/>
                <a:gd name="T40" fmla="*/ 27 w 31"/>
                <a:gd name="T41" fmla="*/ 10 h 35"/>
                <a:gd name="T42" fmla="*/ 27 w 31"/>
                <a:gd name="T43" fmla="*/ 13 h 35"/>
                <a:gd name="T44" fmla="*/ 25 w 31"/>
                <a:gd name="T45" fmla="*/ 16 h 35"/>
                <a:gd name="T46" fmla="*/ 23 w 31"/>
                <a:gd name="T47" fmla="*/ 18 h 35"/>
                <a:gd name="T48" fmla="*/ 18 w 31"/>
                <a:gd name="T49" fmla="*/ 19 h 35"/>
                <a:gd name="T50" fmla="*/ 20 w 31"/>
                <a:gd name="T51" fmla="*/ 20 h 35"/>
                <a:gd name="T52" fmla="*/ 23 w 31"/>
                <a:gd name="T53" fmla="*/ 23 h 35"/>
                <a:gd name="T54" fmla="*/ 25 w 31"/>
                <a:gd name="T55" fmla="*/ 25 h 35"/>
                <a:gd name="T56" fmla="*/ 31 w 31"/>
                <a:gd name="T57" fmla="*/ 35 h 35"/>
                <a:gd name="T58" fmla="*/ 25 w 31"/>
                <a:gd name="T59" fmla="*/ 35 h 35"/>
                <a:gd name="T60" fmla="*/ 20 w 31"/>
                <a:gd name="T61" fmla="*/ 27 h 35"/>
                <a:gd name="T62" fmla="*/ 18 w 31"/>
                <a:gd name="T63" fmla="*/ 25 h 35"/>
                <a:gd name="T64" fmla="*/ 17 w 31"/>
                <a:gd name="T65" fmla="*/ 23 h 35"/>
                <a:gd name="T66" fmla="*/ 15 w 31"/>
                <a:gd name="T67" fmla="*/ 22 h 35"/>
                <a:gd name="T68" fmla="*/ 14 w 31"/>
                <a:gd name="T69" fmla="*/ 20 h 35"/>
                <a:gd name="T70" fmla="*/ 13 w 31"/>
                <a:gd name="T71" fmla="*/ 20 h 35"/>
                <a:gd name="T72" fmla="*/ 10 w 31"/>
                <a:gd name="T73" fmla="*/ 19 h 35"/>
                <a:gd name="T74" fmla="*/ 5 w 31"/>
                <a:gd name="T75" fmla="*/ 19 h 35"/>
                <a:gd name="T76" fmla="*/ 5 w 31"/>
                <a:gd name="T77" fmla="*/ 35 h 35"/>
                <a:gd name="T78" fmla="*/ 0 w 31"/>
                <a:gd name="T79" fmla="*/ 35 h 35"/>
                <a:gd name="T80" fmla="*/ 0 w 31"/>
                <a:gd name="T8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" h="35">
                  <a:moveTo>
                    <a:pt x="5" y="5"/>
                  </a:moveTo>
                  <a:lnTo>
                    <a:pt x="5" y="16"/>
                  </a:lnTo>
                  <a:lnTo>
                    <a:pt x="14" y="16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21" y="15"/>
                  </a:lnTo>
                  <a:lnTo>
                    <a:pt x="23" y="13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1" y="6"/>
                  </a:lnTo>
                  <a:lnTo>
                    <a:pt x="19" y="5"/>
                  </a:lnTo>
                  <a:lnTo>
                    <a:pt x="15" y="5"/>
                  </a:lnTo>
                  <a:lnTo>
                    <a:pt x="5" y="5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7" y="10"/>
                  </a:lnTo>
                  <a:lnTo>
                    <a:pt x="27" y="13"/>
                  </a:lnTo>
                  <a:lnTo>
                    <a:pt x="25" y="16"/>
                  </a:lnTo>
                  <a:lnTo>
                    <a:pt x="23" y="18"/>
                  </a:lnTo>
                  <a:lnTo>
                    <a:pt x="18" y="19"/>
                  </a:lnTo>
                  <a:lnTo>
                    <a:pt x="20" y="20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31" y="35"/>
                  </a:lnTo>
                  <a:lnTo>
                    <a:pt x="25" y="35"/>
                  </a:lnTo>
                  <a:lnTo>
                    <a:pt x="20" y="27"/>
                  </a:lnTo>
                  <a:lnTo>
                    <a:pt x="18" y="25"/>
                  </a:lnTo>
                  <a:lnTo>
                    <a:pt x="17" y="23"/>
                  </a:lnTo>
                  <a:lnTo>
                    <a:pt x="15" y="22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0" y="19"/>
                  </a:lnTo>
                  <a:lnTo>
                    <a:pt x="5" y="19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7751760" y="2710152"/>
              <a:ext cx="101600" cy="101600"/>
            </a:xfrm>
            <a:custGeom>
              <a:avLst/>
              <a:gdLst>
                <a:gd name="T0" fmla="*/ 32 w 64"/>
                <a:gd name="T1" fmla="*/ 5 h 64"/>
                <a:gd name="T2" fmla="*/ 22 w 64"/>
                <a:gd name="T3" fmla="*/ 7 h 64"/>
                <a:gd name="T4" fmla="*/ 13 w 64"/>
                <a:gd name="T5" fmla="*/ 13 h 64"/>
                <a:gd name="T6" fmla="*/ 6 w 64"/>
                <a:gd name="T7" fmla="*/ 21 h 64"/>
                <a:gd name="T8" fmla="*/ 5 w 64"/>
                <a:gd name="T9" fmla="*/ 32 h 64"/>
                <a:gd name="T10" fmla="*/ 6 w 64"/>
                <a:gd name="T11" fmla="*/ 43 h 64"/>
                <a:gd name="T12" fmla="*/ 13 w 64"/>
                <a:gd name="T13" fmla="*/ 52 h 64"/>
                <a:gd name="T14" fmla="*/ 22 w 64"/>
                <a:gd name="T15" fmla="*/ 58 h 64"/>
                <a:gd name="T16" fmla="*/ 32 w 64"/>
                <a:gd name="T17" fmla="*/ 60 h 64"/>
                <a:gd name="T18" fmla="*/ 43 w 64"/>
                <a:gd name="T19" fmla="*/ 58 h 64"/>
                <a:gd name="T20" fmla="*/ 52 w 64"/>
                <a:gd name="T21" fmla="*/ 52 h 64"/>
                <a:gd name="T22" fmla="*/ 58 w 64"/>
                <a:gd name="T23" fmla="*/ 43 h 64"/>
                <a:gd name="T24" fmla="*/ 60 w 64"/>
                <a:gd name="T25" fmla="*/ 32 h 64"/>
                <a:gd name="T26" fmla="*/ 58 w 64"/>
                <a:gd name="T27" fmla="*/ 21 h 64"/>
                <a:gd name="T28" fmla="*/ 52 w 64"/>
                <a:gd name="T29" fmla="*/ 13 h 64"/>
                <a:gd name="T30" fmla="*/ 43 w 64"/>
                <a:gd name="T31" fmla="*/ 7 h 64"/>
                <a:gd name="T32" fmla="*/ 32 w 64"/>
                <a:gd name="T33" fmla="*/ 5 h 64"/>
                <a:gd name="T34" fmla="*/ 32 w 64"/>
                <a:gd name="T35" fmla="*/ 0 h 64"/>
                <a:gd name="T36" fmla="*/ 45 w 64"/>
                <a:gd name="T37" fmla="*/ 4 h 64"/>
                <a:gd name="T38" fmla="*/ 54 w 64"/>
                <a:gd name="T39" fmla="*/ 10 h 64"/>
                <a:gd name="T40" fmla="*/ 62 w 64"/>
                <a:gd name="T41" fmla="*/ 20 h 64"/>
                <a:gd name="T42" fmla="*/ 64 w 64"/>
                <a:gd name="T43" fmla="*/ 32 h 64"/>
                <a:gd name="T44" fmla="*/ 62 w 64"/>
                <a:gd name="T45" fmla="*/ 45 h 64"/>
                <a:gd name="T46" fmla="*/ 54 w 64"/>
                <a:gd name="T47" fmla="*/ 54 h 64"/>
                <a:gd name="T48" fmla="*/ 45 w 64"/>
                <a:gd name="T49" fmla="*/ 61 h 64"/>
                <a:gd name="T50" fmla="*/ 32 w 64"/>
                <a:gd name="T51" fmla="*/ 64 h 64"/>
                <a:gd name="T52" fmla="*/ 20 w 64"/>
                <a:gd name="T53" fmla="*/ 61 h 64"/>
                <a:gd name="T54" fmla="*/ 10 w 64"/>
                <a:gd name="T55" fmla="*/ 54 h 64"/>
                <a:gd name="T56" fmla="*/ 3 w 64"/>
                <a:gd name="T57" fmla="*/ 45 h 64"/>
                <a:gd name="T58" fmla="*/ 0 w 64"/>
                <a:gd name="T59" fmla="*/ 32 h 64"/>
                <a:gd name="T60" fmla="*/ 3 w 64"/>
                <a:gd name="T61" fmla="*/ 20 h 64"/>
                <a:gd name="T62" fmla="*/ 10 w 64"/>
                <a:gd name="T63" fmla="*/ 10 h 64"/>
                <a:gd name="T64" fmla="*/ 20 w 64"/>
                <a:gd name="T65" fmla="*/ 4 h 64"/>
                <a:gd name="T66" fmla="*/ 32 w 64"/>
                <a:gd name="T6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4">
                  <a:moveTo>
                    <a:pt x="32" y="5"/>
                  </a:moveTo>
                  <a:lnTo>
                    <a:pt x="22" y="7"/>
                  </a:lnTo>
                  <a:lnTo>
                    <a:pt x="13" y="13"/>
                  </a:lnTo>
                  <a:lnTo>
                    <a:pt x="6" y="21"/>
                  </a:lnTo>
                  <a:lnTo>
                    <a:pt x="5" y="32"/>
                  </a:lnTo>
                  <a:lnTo>
                    <a:pt x="6" y="43"/>
                  </a:lnTo>
                  <a:lnTo>
                    <a:pt x="13" y="52"/>
                  </a:lnTo>
                  <a:lnTo>
                    <a:pt x="22" y="58"/>
                  </a:lnTo>
                  <a:lnTo>
                    <a:pt x="32" y="60"/>
                  </a:lnTo>
                  <a:lnTo>
                    <a:pt x="43" y="58"/>
                  </a:lnTo>
                  <a:lnTo>
                    <a:pt x="52" y="52"/>
                  </a:lnTo>
                  <a:lnTo>
                    <a:pt x="58" y="43"/>
                  </a:lnTo>
                  <a:lnTo>
                    <a:pt x="60" y="32"/>
                  </a:lnTo>
                  <a:lnTo>
                    <a:pt x="58" y="21"/>
                  </a:lnTo>
                  <a:lnTo>
                    <a:pt x="52" y="13"/>
                  </a:lnTo>
                  <a:lnTo>
                    <a:pt x="43" y="7"/>
                  </a:lnTo>
                  <a:lnTo>
                    <a:pt x="32" y="5"/>
                  </a:lnTo>
                  <a:close/>
                  <a:moveTo>
                    <a:pt x="32" y="0"/>
                  </a:moveTo>
                  <a:lnTo>
                    <a:pt x="45" y="4"/>
                  </a:lnTo>
                  <a:lnTo>
                    <a:pt x="54" y="10"/>
                  </a:lnTo>
                  <a:lnTo>
                    <a:pt x="62" y="20"/>
                  </a:lnTo>
                  <a:lnTo>
                    <a:pt x="64" y="32"/>
                  </a:lnTo>
                  <a:lnTo>
                    <a:pt x="62" y="45"/>
                  </a:lnTo>
                  <a:lnTo>
                    <a:pt x="54" y="54"/>
                  </a:lnTo>
                  <a:lnTo>
                    <a:pt x="45" y="61"/>
                  </a:lnTo>
                  <a:lnTo>
                    <a:pt x="32" y="64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7113585" y="3172114"/>
              <a:ext cx="260350" cy="201613"/>
            </a:xfrm>
            <a:custGeom>
              <a:avLst/>
              <a:gdLst>
                <a:gd name="T0" fmla="*/ 2 w 164"/>
                <a:gd name="T1" fmla="*/ 0 h 127"/>
                <a:gd name="T2" fmla="*/ 5 w 164"/>
                <a:gd name="T3" fmla="*/ 1 h 127"/>
                <a:gd name="T4" fmla="*/ 162 w 164"/>
                <a:gd name="T5" fmla="*/ 116 h 127"/>
                <a:gd name="T6" fmla="*/ 164 w 164"/>
                <a:gd name="T7" fmla="*/ 118 h 127"/>
                <a:gd name="T8" fmla="*/ 164 w 164"/>
                <a:gd name="T9" fmla="*/ 119 h 127"/>
                <a:gd name="T10" fmla="*/ 164 w 164"/>
                <a:gd name="T11" fmla="*/ 120 h 127"/>
                <a:gd name="T12" fmla="*/ 161 w 164"/>
                <a:gd name="T13" fmla="*/ 121 h 127"/>
                <a:gd name="T14" fmla="*/ 152 w 164"/>
                <a:gd name="T15" fmla="*/ 126 h 127"/>
                <a:gd name="T16" fmla="*/ 148 w 164"/>
                <a:gd name="T17" fmla="*/ 127 h 127"/>
                <a:gd name="T18" fmla="*/ 146 w 164"/>
                <a:gd name="T19" fmla="*/ 127 h 127"/>
                <a:gd name="T20" fmla="*/ 142 w 164"/>
                <a:gd name="T21" fmla="*/ 126 h 127"/>
                <a:gd name="T22" fmla="*/ 5 w 164"/>
                <a:gd name="T23" fmla="*/ 56 h 127"/>
                <a:gd name="T24" fmla="*/ 2 w 164"/>
                <a:gd name="T25" fmla="*/ 54 h 127"/>
                <a:gd name="T26" fmla="*/ 1 w 164"/>
                <a:gd name="T27" fmla="*/ 52 h 127"/>
                <a:gd name="T28" fmla="*/ 0 w 164"/>
                <a:gd name="T29" fmla="*/ 48 h 127"/>
                <a:gd name="T30" fmla="*/ 0 w 164"/>
                <a:gd name="T31" fmla="*/ 3 h 127"/>
                <a:gd name="T32" fmla="*/ 0 w 164"/>
                <a:gd name="T33" fmla="*/ 1 h 127"/>
                <a:gd name="T34" fmla="*/ 1 w 164"/>
                <a:gd name="T35" fmla="*/ 0 h 127"/>
                <a:gd name="T36" fmla="*/ 2 w 164"/>
                <a:gd name="T3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27">
                  <a:moveTo>
                    <a:pt x="2" y="0"/>
                  </a:moveTo>
                  <a:lnTo>
                    <a:pt x="5" y="1"/>
                  </a:lnTo>
                  <a:lnTo>
                    <a:pt x="162" y="116"/>
                  </a:lnTo>
                  <a:lnTo>
                    <a:pt x="164" y="118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1" y="121"/>
                  </a:lnTo>
                  <a:lnTo>
                    <a:pt x="152" y="126"/>
                  </a:lnTo>
                  <a:lnTo>
                    <a:pt x="148" y="127"/>
                  </a:lnTo>
                  <a:lnTo>
                    <a:pt x="146" y="127"/>
                  </a:lnTo>
                  <a:lnTo>
                    <a:pt x="142" y="126"/>
                  </a:lnTo>
                  <a:lnTo>
                    <a:pt x="5" y="56"/>
                  </a:lnTo>
                  <a:lnTo>
                    <a:pt x="2" y="54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7189785" y="2372014"/>
              <a:ext cx="520700" cy="844550"/>
            </a:xfrm>
            <a:custGeom>
              <a:avLst/>
              <a:gdLst>
                <a:gd name="T0" fmla="*/ 327 w 328"/>
                <a:gd name="T1" fmla="*/ 0 h 532"/>
                <a:gd name="T2" fmla="*/ 327 w 328"/>
                <a:gd name="T3" fmla="*/ 0 h 532"/>
                <a:gd name="T4" fmla="*/ 328 w 328"/>
                <a:gd name="T5" fmla="*/ 2 h 532"/>
                <a:gd name="T6" fmla="*/ 327 w 328"/>
                <a:gd name="T7" fmla="*/ 3 h 532"/>
                <a:gd name="T8" fmla="*/ 39 w 328"/>
                <a:gd name="T9" fmla="*/ 530 h 532"/>
                <a:gd name="T10" fmla="*/ 38 w 328"/>
                <a:gd name="T11" fmla="*/ 531 h 532"/>
                <a:gd name="T12" fmla="*/ 37 w 328"/>
                <a:gd name="T13" fmla="*/ 532 h 532"/>
                <a:gd name="T14" fmla="*/ 34 w 328"/>
                <a:gd name="T15" fmla="*/ 532 h 532"/>
                <a:gd name="T16" fmla="*/ 32 w 328"/>
                <a:gd name="T17" fmla="*/ 531 h 532"/>
                <a:gd name="T18" fmla="*/ 4 w 328"/>
                <a:gd name="T19" fmla="*/ 510 h 532"/>
                <a:gd name="T20" fmla="*/ 1 w 328"/>
                <a:gd name="T21" fmla="*/ 507 h 532"/>
                <a:gd name="T22" fmla="*/ 0 w 328"/>
                <a:gd name="T23" fmla="*/ 505 h 532"/>
                <a:gd name="T24" fmla="*/ 0 w 328"/>
                <a:gd name="T25" fmla="*/ 502 h 532"/>
                <a:gd name="T26" fmla="*/ 67 w 328"/>
                <a:gd name="T27" fmla="*/ 160 h 532"/>
                <a:gd name="T28" fmla="*/ 68 w 328"/>
                <a:gd name="T29" fmla="*/ 157 h 532"/>
                <a:gd name="T30" fmla="*/ 71 w 328"/>
                <a:gd name="T31" fmla="*/ 154 h 532"/>
                <a:gd name="T32" fmla="*/ 73 w 328"/>
                <a:gd name="T33" fmla="*/ 152 h 532"/>
                <a:gd name="T34" fmla="*/ 325 w 328"/>
                <a:gd name="T35" fmla="*/ 0 h 532"/>
                <a:gd name="T36" fmla="*/ 327 w 328"/>
                <a:gd name="T3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8" h="532">
                  <a:moveTo>
                    <a:pt x="327" y="0"/>
                  </a:moveTo>
                  <a:lnTo>
                    <a:pt x="327" y="0"/>
                  </a:lnTo>
                  <a:lnTo>
                    <a:pt x="328" y="2"/>
                  </a:lnTo>
                  <a:lnTo>
                    <a:pt x="327" y="3"/>
                  </a:lnTo>
                  <a:lnTo>
                    <a:pt x="39" y="530"/>
                  </a:lnTo>
                  <a:lnTo>
                    <a:pt x="38" y="531"/>
                  </a:lnTo>
                  <a:lnTo>
                    <a:pt x="37" y="532"/>
                  </a:lnTo>
                  <a:lnTo>
                    <a:pt x="34" y="532"/>
                  </a:lnTo>
                  <a:lnTo>
                    <a:pt x="32" y="531"/>
                  </a:lnTo>
                  <a:lnTo>
                    <a:pt x="4" y="510"/>
                  </a:lnTo>
                  <a:lnTo>
                    <a:pt x="1" y="507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67" y="160"/>
                  </a:lnTo>
                  <a:lnTo>
                    <a:pt x="68" y="157"/>
                  </a:lnTo>
                  <a:lnTo>
                    <a:pt x="71" y="154"/>
                  </a:lnTo>
                  <a:lnTo>
                    <a:pt x="73" y="152"/>
                  </a:lnTo>
                  <a:lnTo>
                    <a:pt x="325" y="0"/>
                  </a:lnTo>
                  <a:lnTo>
                    <a:pt x="3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113585" y="2648239"/>
              <a:ext cx="125413" cy="501650"/>
            </a:xfrm>
            <a:custGeom>
              <a:avLst/>
              <a:gdLst>
                <a:gd name="T0" fmla="*/ 76 w 79"/>
                <a:gd name="T1" fmla="*/ 0 h 316"/>
                <a:gd name="T2" fmla="*/ 78 w 79"/>
                <a:gd name="T3" fmla="*/ 0 h 316"/>
                <a:gd name="T4" fmla="*/ 79 w 79"/>
                <a:gd name="T5" fmla="*/ 2 h 316"/>
                <a:gd name="T6" fmla="*/ 79 w 79"/>
                <a:gd name="T7" fmla="*/ 4 h 316"/>
                <a:gd name="T8" fmla="*/ 29 w 79"/>
                <a:gd name="T9" fmla="*/ 313 h 316"/>
                <a:gd name="T10" fmla="*/ 28 w 79"/>
                <a:gd name="T11" fmla="*/ 315 h 316"/>
                <a:gd name="T12" fmla="*/ 27 w 79"/>
                <a:gd name="T13" fmla="*/ 316 h 316"/>
                <a:gd name="T14" fmla="*/ 26 w 79"/>
                <a:gd name="T15" fmla="*/ 316 h 316"/>
                <a:gd name="T16" fmla="*/ 24 w 79"/>
                <a:gd name="T17" fmla="*/ 316 h 316"/>
                <a:gd name="T18" fmla="*/ 5 w 79"/>
                <a:gd name="T19" fmla="*/ 302 h 316"/>
                <a:gd name="T20" fmla="*/ 2 w 79"/>
                <a:gd name="T21" fmla="*/ 299 h 316"/>
                <a:gd name="T22" fmla="*/ 0 w 79"/>
                <a:gd name="T23" fmla="*/ 296 h 316"/>
                <a:gd name="T24" fmla="*/ 0 w 79"/>
                <a:gd name="T25" fmla="*/ 292 h 316"/>
                <a:gd name="T26" fmla="*/ 0 w 79"/>
                <a:gd name="T27" fmla="*/ 62 h 316"/>
                <a:gd name="T28" fmla="*/ 0 w 79"/>
                <a:gd name="T29" fmla="*/ 58 h 316"/>
                <a:gd name="T30" fmla="*/ 2 w 79"/>
                <a:gd name="T31" fmla="*/ 55 h 316"/>
                <a:gd name="T32" fmla="*/ 5 w 79"/>
                <a:gd name="T33" fmla="*/ 52 h 316"/>
                <a:gd name="T34" fmla="*/ 75 w 79"/>
                <a:gd name="T35" fmla="*/ 2 h 316"/>
                <a:gd name="T36" fmla="*/ 76 w 79"/>
                <a:gd name="T3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316">
                  <a:moveTo>
                    <a:pt x="76" y="0"/>
                  </a:moveTo>
                  <a:lnTo>
                    <a:pt x="78" y="0"/>
                  </a:lnTo>
                  <a:lnTo>
                    <a:pt x="79" y="2"/>
                  </a:lnTo>
                  <a:lnTo>
                    <a:pt x="79" y="4"/>
                  </a:lnTo>
                  <a:lnTo>
                    <a:pt x="29" y="313"/>
                  </a:lnTo>
                  <a:lnTo>
                    <a:pt x="28" y="315"/>
                  </a:lnTo>
                  <a:lnTo>
                    <a:pt x="27" y="316"/>
                  </a:lnTo>
                  <a:lnTo>
                    <a:pt x="26" y="316"/>
                  </a:lnTo>
                  <a:lnTo>
                    <a:pt x="24" y="316"/>
                  </a:lnTo>
                  <a:lnTo>
                    <a:pt x="5" y="302"/>
                  </a:lnTo>
                  <a:lnTo>
                    <a:pt x="2" y="299"/>
                  </a:lnTo>
                  <a:lnTo>
                    <a:pt x="0" y="296"/>
                  </a:lnTo>
                  <a:lnTo>
                    <a:pt x="0" y="292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5"/>
                  </a:lnTo>
                  <a:lnTo>
                    <a:pt x="5" y="52"/>
                  </a:lnTo>
                  <a:lnTo>
                    <a:pt x="75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7281860" y="2711739"/>
              <a:ext cx="393700" cy="571500"/>
            </a:xfrm>
            <a:custGeom>
              <a:avLst/>
              <a:gdLst>
                <a:gd name="T0" fmla="*/ 195 w 248"/>
                <a:gd name="T1" fmla="*/ 0 h 360"/>
                <a:gd name="T2" fmla="*/ 196 w 248"/>
                <a:gd name="T3" fmla="*/ 2 h 360"/>
                <a:gd name="T4" fmla="*/ 198 w 248"/>
                <a:gd name="T5" fmla="*/ 3 h 360"/>
                <a:gd name="T6" fmla="*/ 248 w 248"/>
                <a:gd name="T7" fmla="*/ 176 h 360"/>
                <a:gd name="T8" fmla="*/ 248 w 248"/>
                <a:gd name="T9" fmla="*/ 179 h 360"/>
                <a:gd name="T10" fmla="*/ 247 w 248"/>
                <a:gd name="T11" fmla="*/ 183 h 360"/>
                <a:gd name="T12" fmla="*/ 245 w 248"/>
                <a:gd name="T13" fmla="*/ 185 h 360"/>
                <a:gd name="T14" fmla="*/ 41 w 248"/>
                <a:gd name="T15" fmla="*/ 358 h 360"/>
                <a:gd name="T16" fmla="*/ 38 w 248"/>
                <a:gd name="T17" fmla="*/ 360 h 360"/>
                <a:gd name="T18" fmla="*/ 35 w 248"/>
                <a:gd name="T19" fmla="*/ 360 h 360"/>
                <a:gd name="T20" fmla="*/ 32 w 248"/>
                <a:gd name="T21" fmla="*/ 359 h 360"/>
                <a:gd name="T22" fmla="*/ 2 w 248"/>
                <a:gd name="T23" fmla="*/ 338 h 360"/>
                <a:gd name="T24" fmla="*/ 1 w 248"/>
                <a:gd name="T25" fmla="*/ 336 h 360"/>
                <a:gd name="T26" fmla="*/ 0 w 248"/>
                <a:gd name="T27" fmla="*/ 332 h 360"/>
                <a:gd name="T28" fmla="*/ 1 w 248"/>
                <a:gd name="T29" fmla="*/ 330 h 360"/>
                <a:gd name="T30" fmla="*/ 193 w 248"/>
                <a:gd name="T31" fmla="*/ 3 h 360"/>
                <a:gd name="T32" fmla="*/ 194 w 248"/>
                <a:gd name="T33" fmla="*/ 2 h 360"/>
                <a:gd name="T34" fmla="*/ 195 w 248"/>
                <a:gd name="T3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8" h="360">
                  <a:moveTo>
                    <a:pt x="195" y="0"/>
                  </a:moveTo>
                  <a:lnTo>
                    <a:pt x="196" y="2"/>
                  </a:lnTo>
                  <a:lnTo>
                    <a:pt x="198" y="3"/>
                  </a:lnTo>
                  <a:lnTo>
                    <a:pt x="248" y="176"/>
                  </a:lnTo>
                  <a:lnTo>
                    <a:pt x="248" y="179"/>
                  </a:lnTo>
                  <a:lnTo>
                    <a:pt x="247" y="183"/>
                  </a:lnTo>
                  <a:lnTo>
                    <a:pt x="245" y="185"/>
                  </a:lnTo>
                  <a:lnTo>
                    <a:pt x="41" y="358"/>
                  </a:lnTo>
                  <a:lnTo>
                    <a:pt x="38" y="360"/>
                  </a:lnTo>
                  <a:lnTo>
                    <a:pt x="35" y="360"/>
                  </a:lnTo>
                  <a:lnTo>
                    <a:pt x="32" y="359"/>
                  </a:lnTo>
                  <a:lnTo>
                    <a:pt x="2" y="338"/>
                  </a:lnTo>
                  <a:lnTo>
                    <a:pt x="1" y="336"/>
                  </a:lnTo>
                  <a:lnTo>
                    <a:pt x="0" y="332"/>
                  </a:lnTo>
                  <a:lnTo>
                    <a:pt x="1" y="330"/>
                  </a:lnTo>
                  <a:lnTo>
                    <a:pt x="193" y="3"/>
                  </a:lnTo>
                  <a:lnTo>
                    <a:pt x="194" y="2"/>
                  </a:lnTo>
                  <a:lnTo>
                    <a:pt x="1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373935" y="3087977"/>
              <a:ext cx="300038" cy="252413"/>
            </a:xfrm>
            <a:custGeom>
              <a:avLst/>
              <a:gdLst>
                <a:gd name="T0" fmla="*/ 176 w 189"/>
                <a:gd name="T1" fmla="*/ 0 h 159"/>
                <a:gd name="T2" fmla="*/ 178 w 189"/>
                <a:gd name="T3" fmla="*/ 0 h 159"/>
                <a:gd name="T4" fmla="*/ 180 w 189"/>
                <a:gd name="T5" fmla="*/ 1 h 159"/>
                <a:gd name="T6" fmla="*/ 181 w 189"/>
                <a:gd name="T7" fmla="*/ 3 h 159"/>
                <a:gd name="T8" fmla="*/ 189 w 189"/>
                <a:gd name="T9" fmla="*/ 86 h 159"/>
                <a:gd name="T10" fmla="*/ 189 w 189"/>
                <a:gd name="T11" fmla="*/ 88 h 159"/>
                <a:gd name="T12" fmla="*/ 188 w 189"/>
                <a:gd name="T13" fmla="*/ 91 h 159"/>
                <a:gd name="T14" fmla="*/ 185 w 189"/>
                <a:gd name="T15" fmla="*/ 93 h 159"/>
                <a:gd name="T16" fmla="*/ 31 w 189"/>
                <a:gd name="T17" fmla="*/ 158 h 159"/>
                <a:gd name="T18" fmla="*/ 28 w 189"/>
                <a:gd name="T19" fmla="*/ 159 h 159"/>
                <a:gd name="T20" fmla="*/ 25 w 189"/>
                <a:gd name="T21" fmla="*/ 158 h 159"/>
                <a:gd name="T22" fmla="*/ 22 w 189"/>
                <a:gd name="T23" fmla="*/ 156 h 159"/>
                <a:gd name="T24" fmla="*/ 2 w 189"/>
                <a:gd name="T25" fmla="*/ 142 h 159"/>
                <a:gd name="T26" fmla="*/ 1 w 189"/>
                <a:gd name="T27" fmla="*/ 140 h 159"/>
                <a:gd name="T28" fmla="*/ 0 w 189"/>
                <a:gd name="T29" fmla="*/ 138 h 159"/>
                <a:gd name="T30" fmla="*/ 2 w 189"/>
                <a:gd name="T31" fmla="*/ 135 h 159"/>
                <a:gd name="T32" fmla="*/ 175 w 189"/>
                <a:gd name="T33" fmla="*/ 1 h 159"/>
                <a:gd name="T34" fmla="*/ 176 w 189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" h="159">
                  <a:moveTo>
                    <a:pt x="176" y="0"/>
                  </a:moveTo>
                  <a:lnTo>
                    <a:pt x="178" y="0"/>
                  </a:lnTo>
                  <a:lnTo>
                    <a:pt x="180" y="1"/>
                  </a:lnTo>
                  <a:lnTo>
                    <a:pt x="181" y="3"/>
                  </a:lnTo>
                  <a:lnTo>
                    <a:pt x="189" y="86"/>
                  </a:lnTo>
                  <a:lnTo>
                    <a:pt x="189" y="88"/>
                  </a:lnTo>
                  <a:lnTo>
                    <a:pt x="188" y="91"/>
                  </a:lnTo>
                  <a:lnTo>
                    <a:pt x="185" y="93"/>
                  </a:lnTo>
                  <a:lnTo>
                    <a:pt x="31" y="158"/>
                  </a:lnTo>
                  <a:lnTo>
                    <a:pt x="28" y="159"/>
                  </a:lnTo>
                  <a:lnTo>
                    <a:pt x="25" y="158"/>
                  </a:lnTo>
                  <a:lnTo>
                    <a:pt x="22" y="156"/>
                  </a:lnTo>
                  <a:lnTo>
                    <a:pt x="2" y="142"/>
                  </a:lnTo>
                  <a:lnTo>
                    <a:pt x="1" y="140"/>
                  </a:lnTo>
                  <a:lnTo>
                    <a:pt x="0" y="138"/>
                  </a:lnTo>
                  <a:lnTo>
                    <a:pt x="2" y="135"/>
                  </a:lnTo>
                  <a:lnTo>
                    <a:pt x="175" y="1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7471255" y="3075562"/>
            <a:ext cx="23461" cy="706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 userDrawn="1"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 userDrawn="1"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 userDrawn="1"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4076026" y="3228945"/>
            <a:ext cx="3108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0813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52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71" r:id="rId3"/>
    <p:sldLayoutId id="2147483679" r:id="rId4"/>
    <p:sldLayoutId id="2147483697" r:id="rId5"/>
    <p:sldLayoutId id="2147483692" r:id="rId6"/>
    <p:sldLayoutId id="2147483695" r:id="rId7"/>
    <p:sldLayoutId id="2147483694" r:id="rId8"/>
    <p:sldLayoutId id="2147483693" r:id="rId9"/>
    <p:sldLayoutId id="2147483700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399" b="0" kern="1200" cap="all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653070" indent="-489802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120000"/>
        <a:buFont typeface="Wingdings" panose="05000000000000000000" pitchFamily="2" charset="2"/>
        <a:buChar char="§"/>
        <a:defRPr kumimoji="0"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1034027" indent="-33742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anose="05000000000000000000" pitchFamily="2" charset="2"/>
        <a:buChar char="§"/>
        <a:defRPr kumimoji="0" sz="20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63229" indent="-2856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" panose="05000000000000000000" pitchFamily="2" charset="2"/>
        <a:buChar char="§"/>
        <a:defRPr kumimoji="0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10906" indent="-217690" algn="l" rtl="0" eaLnBrk="1" latinLnBrk="0" hangingPunct="1">
        <a:spcBef>
          <a:spcPct val="20000"/>
        </a:spcBef>
        <a:buClr>
          <a:schemeClr val="tx1"/>
        </a:buClr>
        <a:buSzPct val="75000"/>
        <a:buFont typeface="Wingdings" panose="05000000000000000000" pitchFamily="2" charset="2"/>
        <a:buChar char="§"/>
        <a:defRPr kumimoji="0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39480" indent="-217690" algn="l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§"/>
        <a:defRPr kumimoji="0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00708" indent="-21769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99" kern="1200">
          <a:solidFill>
            <a:schemeClr val="tx1"/>
          </a:solidFill>
          <a:latin typeface="+mn-lt"/>
          <a:ea typeface="+mn-ea"/>
          <a:cs typeface="+mn-cs"/>
        </a:defRPr>
      </a:lvl6pPr>
      <a:lvl7pPr marL="2340167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2579625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99" kern="1200">
          <a:solidFill>
            <a:schemeClr val="tx1"/>
          </a:solidFill>
          <a:latin typeface="+mn-lt"/>
          <a:ea typeface="+mn-ea"/>
          <a:cs typeface="+mn-cs"/>
        </a:defRPr>
      </a:lvl8pPr>
      <a:lvl9pPr marL="2819084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9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1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chemeClr val="bg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6"/>
          <p:cNvGrpSpPr/>
          <p:nvPr/>
        </p:nvGrpSpPr>
        <p:grpSpPr>
          <a:xfrm rot="5400000">
            <a:off x="-1234060" y="3205527"/>
            <a:ext cx="2520000" cy="51881"/>
            <a:chOff x="9641135" y="931268"/>
            <a:chExt cx="1601668" cy="106352"/>
          </a:xfrm>
        </p:grpSpPr>
        <p:sp>
          <p:nvSpPr>
            <p:cNvPr id="8" name="Rectangle 7"/>
            <p:cNvSpPr/>
            <p:nvPr/>
          </p:nvSpPr>
          <p:spPr>
            <a:xfrm rot="5400000">
              <a:off x="9768509" y="804444"/>
              <a:ext cx="105251" cy="360000"/>
            </a:xfrm>
            <a:prstGeom prst="rect">
              <a:avLst/>
            </a:prstGeom>
            <a:solidFill>
              <a:srgbClr val="005D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10182397" y="804444"/>
              <a:ext cx="105253" cy="3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10595737" y="804444"/>
              <a:ext cx="106352" cy="36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11009628" y="804444"/>
              <a:ext cx="106349" cy="36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8" name="Title Placeholder 27"/>
          <p:cNvSpPr>
            <a:spLocks noGrp="1"/>
          </p:cNvSpPr>
          <p:nvPr>
            <p:ph type="title"/>
          </p:nvPr>
        </p:nvSpPr>
        <p:spPr>
          <a:xfrm>
            <a:off x="838200" y="194859"/>
            <a:ext cx="10515600" cy="641872"/>
          </a:xfrm>
          <a:prstGeom prst="rect">
            <a:avLst/>
          </a:prstGeom>
        </p:spPr>
        <p:txBody>
          <a:bodyPr anchor="ctr"/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4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9" r:id="rId2"/>
    <p:sldLayoutId id="2147483691" r:id="rId3"/>
    <p:sldLayoutId id="2147483698" r:id="rId4"/>
    <p:sldLayoutId id="2147483696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000" kern="1200" dirty="0">
          <a:solidFill>
            <a:schemeClr val="tx1"/>
          </a:solidFill>
          <a:latin typeface="Tahoma" charset="0"/>
          <a:ea typeface="Tahoma" charset="0"/>
          <a:cs typeface="Taho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0" y="7063"/>
            <a:ext cx="12192000" cy="6858000"/>
          </a:xfrm>
          <a:prstGeom prst="rect">
            <a:avLst/>
          </a:prstGeom>
          <a:gradFill flip="none" rotWithShape="1">
            <a:gsLst>
              <a:gs pos="2000">
                <a:srgbClr val="BAF1FC"/>
              </a:gs>
              <a:gs pos="100000">
                <a:srgbClr val="7CAAD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74566" y="1004205"/>
            <a:ext cx="11827381" cy="5738075"/>
          </a:xfrm>
          <a:prstGeom prst="roundRect">
            <a:avLst>
              <a:gd name="adj" fmla="val 16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8355" y="4214105"/>
            <a:ext cx="7103591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just"/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Обеспечение устойчивого роста </a:t>
            </a:r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реальных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доходов граждан и </a:t>
            </a:r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снижения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уровня бедности в два раза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30220" y="5483484"/>
            <a:ext cx="7171727" cy="101565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just"/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Реализация новых подходов по оказанию государственной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социальной помощи на основании </a:t>
            </a:r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социального контракта и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повышение ее </a:t>
            </a:r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результативности</a:t>
            </a:r>
            <a:endParaRPr lang="ru-RU" sz="2000" dirty="0">
              <a:solidFill>
                <a:srgbClr val="0C0C0C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0221" y="1808758"/>
            <a:ext cx="7171726" cy="1882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Указ Президента Российской Федерации В.В. Путина </a:t>
            </a:r>
            <a:endParaRPr lang="ru-RU" sz="2000" dirty="0" smtClean="0">
              <a:solidFill>
                <a:srgbClr val="0C0C0C"/>
              </a:solidFill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от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07 мая 2018г. № 204 </a:t>
            </a:r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«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О национальных целях и </a:t>
            </a:r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стратегических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задачах развития Российской </a:t>
            </a:r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Федерации на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период до 2024 года»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Указ Президента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Российской Федерации В.В. Путина </a:t>
            </a:r>
            <a:r>
              <a:rPr lang="ru-RU" sz="2000" dirty="0" smtClean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от 21 июля 2020 г. </a:t>
            </a:r>
            <a:r>
              <a:rPr lang="ru-RU" sz="2000" dirty="0">
                <a:solidFill>
                  <a:srgbClr val="0C0C0C"/>
                </a:solidFill>
                <a:ea typeface="Tahoma" pitchFamily="34" charset="0"/>
                <a:cs typeface="Tahoma" pitchFamily="34" charset="0"/>
              </a:rPr>
              <a:t>№ 474 “О национальных целях развития Российской Федерации на период до 2030 года”</a:t>
            </a:r>
          </a:p>
          <a:p>
            <a:endParaRPr lang="ru-RU" sz="2200" dirty="0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898356" y="5024779"/>
            <a:ext cx="2529509" cy="586166"/>
            <a:chOff x="5546909" y="4786606"/>
            <a:chExt cx="2529509" cy="58616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8F623FE-8733-43C7-8FFC-7C066D4C58A0}"/>
                </a:ext>
              </a:extLst>
            </p:cNvPr>
            <p:cNvSpPr txBox="1"/>
            <p:nvPr/>
          </p:nvSpPr>
          <p:spPr>
            <a:xfrm>
              <a:off x="6046007" y="4787997"/>
              <a:ext cx="20304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ru-RU" sz="3200" b="1" dirty="0" smtClean="0">
                  <a:solidFill>
                    <a:srgbClr val="679CD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Задача</a:t>
              </a:r>
              <a:endParaRPr lang="ru-RU" altLang="ru-RU" sz="3200" b="1" dirty="0">
                <a:solidFill>
                  <a:srgbClr val="679CD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2050" name="Picture 2" descr="https://www.ezyaccountsbookkeeping.com.au/wp-content/uploads/2015/12/downlo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6909" y="4786606"/>
              <a:ext cx="514087" cy="478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" name="Группа 55"/>
          <p:cNvGrpSpPr/>
          <p:nvPr/>
        </p:nvGrpSpPr>
        <p:grpSpPr>
          <a:xfrm>
            <a:off x="4856632" y="975886"/>
            <a:ext cx="2529509" cy="586166"/>
            <a:chOff x="5546909" y="4786606"/>
            <a:chExt cx="2529509" cy="58616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8F623FE-8733-43C7-8FFC-7C066D4C58A0}"/>
                </a:ext>
              </a:extLst>
            </p:cNvPr>
            <p:cNvSpPr txBox="1"/>
            <p:nvPr/>
          </p:nvSpPr>
          <p:spPr>
            <a:xfrm>
              <a:off x="6046007" y="4787997"/>
              <a:ext cx="20304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ru-RU" sz="3200" b="1" dirty="0" smtClean="0">
                  <a:solidFill>
                    <a:srgbClr val="679CD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Основание</a:t>
              </a:r>
              <a:endParaRPr lang="ru-RU" altLang="ru-RU" sz="3200" b="1" dirty="0">
                <a:solidFill>
                  <a:srgbClr val="679CD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58" name="Picture 2" descr="https://www.ezyaccountsbookkeeping.com.au/wp-content/uploads/2015/12/downlo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6909" y="4786606"/>
              <a:ext cx="514087" cy="478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Группа 58"/>
          <p:cNvGrpSpPr/>
          <p:nvPr/>
        </p:nvGrpSpPr>
        <p:grpSpPr>
          <a:xfrm>
            <a:off x="4898356" y="3691670"/>
            <a:ext cx="2529509" cy="586166"/>
            <a:chOff x="5546909" y="4786606"/>
            <a:chExt cx="2529509" cy="58616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8F623FE-8733-43C7-8FFC-7C066D4C58A0}"/>
                </a:ext>
              </a:extLst>
            </p:cNvPr>
            <p:cNvSpPr txBox="1"/>
            <p:nvPr/>
          </p:nvSpPr>
          <p:spPr>
            <a:xfrm>
              <a:off x="6046007" y="4787997"/>
              <a:ext cx="20304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ru-RU" sz="3200" b="1" dirty="0" smtClean="0">
                  <a:solidFill>
                    <a:srgbClr val="679CDF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Цель</a:t>
              </a:r>
              <a:endParaRPr lang="ru-RU" altLang="ru-RU" sz="3200" b="1" dirty="0">
                <a:solidFill>
                  <a:srgbClr val="679CD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61" name="Picture 2" descr="https://www.ezyaccountsbookkeeping.com.au/wp-content/uploads/2015/12/downloa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6909" y="4786606"/>
              <a:ext cx="514087" cy="478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" name="Заголовок 54"/>
          <p:cNvSpPr txBox="1">
            <a:spLocks/>
          </p:cNvSpPr>
          <p:nvPr/>
        </p:nvSpPr>
        <p:spPr>
          <a:xfrm>
            <a:off x="1414395" y="212647"/>
            <a:ext cx="10151534" cy="5859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Информационная система «РЕЕСТР БЕДНЫХ»</a:t>
            </a:r>
            <a:endParaRPr lang="ru-RU" sz="36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39282" y="1188085"/>
            <a:ext cx="4342784" cy="5476261"/>
            <a:chOff x="423949" y="1246276"/>
            <a:chExt cx="4342784" cy="5476261"/>
          </a:xfrm>
        </p:grpSpPr>
        <p:sp>
          <p:nvSpPr>
            <p:cNvPr id="21" name="Прямоугольник с двумя скругленными противолежащими углами 20"/>
            <p:cNvSpPr/>
            <p:nvPr/>
          </p:nvSpPr>
          <p:spPr>
            <a:xfrm>
              <a:off x="423949" y="1246276"/>
              <a:ext cx="4342784" cy="5476261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ru-RU">
                <a:ln w="76200">
                  <a:solidFill>
                    <a:schemeClr val="accent5">
                      <a:lumMod val="50000"/>
                    </a:schemeClr>
                  </a:solidFill>
                </a:ln>
              </a:endParaRPr>
            </a:p>
          </p:txBody>
        </p:sp>
        <p:pic>
          <p:nvPicPr>
            <p:cNvPr id="2052" name="Picture 4" descr="https://i.pinimg.com/736x/3b/83/42/3b83427ca4ce46f143269bfa1dec7b15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62" r="12373" b="21781"/>
            <a:stretch/>
          </p:blipFill>
          <p:spPr bwMode="auto">
            <a:xfrm>
              <a:off x="572103" y="3220303"/>
              <a:ext cx="4100542" cy="3135388"/>
            </a:xfrm>
            <a:prstGeom prst="round2Diag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Скругленная прямоугольная выноска 14"/>
            <p:cNvSpPr/>
            <p:nvPr/>
          </p:nvSpPr>
          <p:spPr>
            <a:xfrm>
              <a:off x="2446867" y="1429788"/>
              <a:ext cx="1854200" cy="1677479"/>
            </a:xfrm>
            <a:prstGeom prst="wedgeRoundRectCallout">
              <a:avLst>
                <a:gd name="adj1" fmla="val -57532"/>
                <a:gd name="adj2" fmla="val 86991"/>
                <a:gd name="adj3" fmla="val 16667"/>
              </a:avLst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5" name="Picture 8" descr="https://medvejonok52.caduk.ru/images/p541_c9fa7fdd-2553-4e55-b663-38fa5384161b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5980" y="1558389"/>
              <a:ext cx="1544220" cy="1413128"/>
            </a:xfrm>
            <a:prstGeom prst="rect">
              <a:avLst/>
            </a:prstGeom>
            <a:noFill/>
            <a:ln w="28575">
              <a:solidFill>
                <a:srgbClr val="78BD2D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160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" grpId="0"/>
      <p:bldP spid="20" grpId="0"/>
      <p:bldP spid="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7063"/>
            <a:ext cx="12192000" cy="6858000"/>
          </a:xfrm>
          <a:prstGeom prst="rect">
            <a:avLst/>
          </a:prstGeom>
          <a:gradFill flip="none" rotWithShape="1">
            <a:gsLst>
              <a:gs pos="2000">
                <a:srgbClr val="BAF1FC"/>
              </a:gs>
              <a:gs pos="100000">
                <a:srgbClr val="7CAAD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Заголовок 54"/>
          <p:cNvSpPr txBox="1">
            <a:spLocks/>
          </p:cNvSpPr>
          <p:nvPr/>
        </p:nvSpPr>
        <p:spPr>
          <a:xfrm>
            <a:off x="1187794" y="191731"/>
            <a:ext cx="11882968" cy="4474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ВОЗМОЖНОСТИ Информационной системы «Реестр бедных»</a:t>
            </a:r>
            <a:endParaRPr lang="ru-RU" sz="36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19550" y="663351"/>
            <a:ext cx="12039602" cy="6042539"/>
          </a:xfrm>
          <a:prstGeom prst="roundRect">
            <a:avLst>
              <a:gd name="adj" fmla="val 16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1353493">
            <a:off x="3566942" y="1248421"/>
            <a:ext cx="855998" cy="98359"/>
          </a:xfrm>
          <a:prstGeom prst="rightArrow">
            <a:avLst/>
          </a:prstGeom>
          <a:solidFill>
            <a:srgbClr val="FD2233"/>
          </a:solidFill>
          <a:ln>
            <a:solidFill>
              <a:srgbClr val="FD22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752738" y="827744"/>
            <a:ext cx="4100454" cy="345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Сигналы о выявлении бедной семьи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206643" y="1759642"/>
            <a:ext cx="3013678" cy="3789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Миграционная служба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8226742" y="2221557"/>
            <a:ext cx="3013678" cy="3789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Налоговая</a:t>
            </a:r>
            <a:r>
              <a:rPr lang="ru-RU" b="1" dirty="0" smtClean="0">
                <a:solidFill>
                  <a:srgbClr val="D73535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служба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957556" y="1793812"/>
            <a:ext cx="2579341" cy="3789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Пенсионный фонд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946608" y="2303381"/>
            <a:ext cx="2590316" cy="3789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err="1" smtClean="0">
                <a:solidFill>
                  <a:schemeClr val="tx1"/>
                </a:solidFill>
              </a:rPr>
              <a:t>Росреестр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112128" y="4444551"/>
            <a:ext cx="2340000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 занятости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9112128" y="5004536"/>
            <a:ext cx="2340000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Органы здравоохранения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9127394" y="5577769"/>
            <a:ext cx="2340000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Органы образования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9143894" y="6143623"/>
            <a:ext cx="2340000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Исполнительные комитеты МО</a:t>
            </a:r>
          </a:p>
        </p:txBody>
      </p:sp>
      <p:sp>
        <p:nvSpPr>
          <p:cNvPr id="95" name="Левая фигурная скобка 94"/>
          <p:cNvSpPr/>
          <p:nvPr/>
        </p:nvSpPr>
        <p:spPr>
          <a:xfrm>
            <a:off x="8719496" y="3661691"/>
            <a:ext cx="424399" cy="3017170"/>
          </a:xfrm>
          <a:prstGeom prst="leftBrace">
            <a:avLst>
              <a:gd name="adj1" fmla="val 40253"/>
              <a:gd name="adj2" fmla="val 47023"/>
            </a:avLst>
          </a:prstGeom>
          <a:ln w="38100">
            <a:solidFill>
              <a:srgbClr val="FD22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572586" y="1142208"/>
            <a:ext cx="4565966" cy="3298312"/>
            <a:chOff x="2882675" y="1035108"/>
            <a:chExt cx="3520893" cy="3298312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573292" y="1194598"/>
              <a:ext cx="2069025" cy="2030445"/>
              <a:chOff x="3842791" y="1728001"/>
              <a:chExt cx="2715951" cy="1689826"/>
            </a:xfrm>
          </p:grpSpPr>
          <p:sp>
            <p:nvSpPr>
              <p:cNvPr id="33" name="Блок-схема: магнитный диск 32"/>
              <p:cNvSpPr/>
              <p:nvPr/>
            </p:nvSpPr>
            <p:spPr>
              <a:xfrm>
                <a:off x="3842791" y="2754648"/>
                <a:ext cx="2709949" cy="663179"/>
              </a:xfrm>
              <a:prstGeom prst="flowChartMagneticDisk">
                <a:avLst/>
              </a:prstGeom>
              <a:ln w="12700">
                <a:solidFill>
                  <a:srgbClr val="679CDF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Блок-схема: магнитный диск 31"/>
              <p:cNvSpPr/>
              <p:nvPr/>
            </p:nvSpPr>
            <p:spPr>
              <a:xfrm>
                <a:off x="3848792" y="2245436"/>
                <a:ext cx="2709949" cy="663179"/>
              </a:xfrm>
              <a:prstGeom prst="flowChartMagneticDisk">
                <a:avLst/>
              </a:prstGeom>
              <a:ln w="12700">
                <a:solidFill>
                  <a:srgbClr val="679CDF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Блок-схема: магнитный диск 25"/>
              <p:cNvSpPr/>
              <p:nvPr/>
            </p:nvSpPr>
            <p:spPr>
              <a:xfrm>
                <a:off x="3848793" y="1728001"/>
                <a:ext cx="2709949" cy="663179"/>
              </a:xfrm>
              <a:prstGeom prst="flowChartMagneticDisk">
                <a:avLst/>
              </a:prstGeom>
              <a:ln w="12700">
                <a:solidFill>
                  <a:srgbClr val="679CDF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0" name="Круговая стрелка 59"/>
            <p:cNvSpPr/>
            <p:nvPr/>
          </p:nvSpPr>
          <p:spPr>
            <a:xfrm>
              <a:off x="2882675" y="1035108"/>
              <a:ext cx="3520893" cy="3298312"/>
            </a:xfrm>
            <a:prstGeom prst="circularArrow">
              <a:avLst>
                <a:gd name="adj1" fmla="val 9293"/>
                <a:gd name="adj2" fmla="val 1044709"/>
                <a:gd name="adj3" fmla="val 20486811"/>
                <a:gd name="adj4" fmla="val 1823503"/>
                <a:gd name="adj5" fmla="val 21921"/>
              </a:avLst>
            </a:prstGeom>
            <a:scene3d>
              <a:camera prst="orthographicFront">
                <a:rot lat="17699988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98" name="Прямоугольник 97"/>
          <p:cNvSpPr/>
          <p:nvPr/>
        </p:nvSpPr>
        <p:spPr>
          <a:xfrm>
            <a:off x="4412055" y="1565509"/>
            <a:ext cx="2822706" cy="436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РЕЕСТР БЕДНЫХ</a:t>
            </a:r>
            <a:endParaRPr lang="ru-RU" sz="2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7" name="Прямоугольная выноска 66"/>
          <p:cNvSpPr/>
          <p:nvPr/>
        </p:nvSpPr>
        <p:spPr>
          <a:xfrm>
            <a:off x="8145075" y="2843586"/>
            <a:ext cx="3609895" cy="561797"/>
          </a:xfrm>
          <a:prstGeom prst="wedgeRectCallout">
            <a:avLst>
              <a:gd name="adj1" fmla="val -85415"/>
              <a:gd name="adj2" fmla="val -45053"/>
            </a:avLst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Автоматический сбор информации о </a:t>
            </a:r>
            <a:r>
              <a:rPr lang="ru-RU" sz="1600" dirty="0" smtClean="0"/>
              <a:t>семье: состав, доходы, имущество</a:t>
            </a:r>
            <a:endParaRPr lang="ru-RU" sz="1600" dirty="0"/>
          </a:p>
        </p:txBody>
      </p:sp>
      <p:sp>
        <p:nvSpPr>
          <p:cNvPr id="46" name="Стрелка вправо 45"/>
          <p:cNvSpPr/>
          <p:nvPr/>
        </p:nvSpPr>
        <p:spPr>
          <a:xfrm rot="9642480">
            <a:off x="7186830" y="1244299"/>
            <a:ext cx="718906" cy="110450"/>
          </a:xfrm>
          <a:prstGeom prst="rightArrow">
            <a:avLst/>
          </a:prstGeom>
          <a:solidFill>
            <a:srgbClr val="FD2233"/>
          </a:solidFill>
          <a:ln>
            <a:solidFill>
              <a:srgbClr val="FD22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s://crashkit.ca/wp-content/uploads/2019/05/custom-im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261" y="1875384"/>
            <a:ext cx="1037973" cy="69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Блок-схема: магнитный диск 53"/>
          <p:cNvSpPr/>
          <p:nvPr/>
        </p:nvSpPr>
        <p:spPr>
          <a:xfrm>
            <a:off x="7800387" y="785632"/>
            <a:ext cx="3203569" cy="825699"/>
          </a:xfrm>
          <a:prstGeom prst="flowChartMagneticDisk">
            <a:avLst/>
          </a:prstGeom>
          <a:ln w="12700">
            <a:solidFill>
              <a:srgbClr val="679CD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ИС Меры </a:t>
            </a:r>
            <a:r>
              <a:rPr lang="ru-RU" b="1" dirty="0" err="1">
                <a:solidFill>
                  <a:srgbClr val="0070C0"/>
                </a:solidFill>
              </a:rPr>
              <a:t>соцподдержки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5" name="Блок-схема: магнитный диск 54"/>
          <p:cNvSpPr/>
          <p:nvPr/>
        </p:nvSpPr>
        <p:spPr>
          <a:xfrm>
            <a:off x="834530" y="832174"/>
            <a:ext cx="2971013" cy="820006"/>
          </a:xfrm>
          <a:prstGeom prst="flowChartMagneticDisk">
            <a:avLst/>
          </a:prstGeom>
          <a:ln w="12700">
            <a:solidFill>
              <a:srgbClr val="679CD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ИС Семьи в социально опасном положении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054" name="Picture 6" descr="https://wiki.mininuniver.ru/images/8/81/Clipboard-w-checkl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56" y="3727774"/>
            <a:ext cx="4401427" cy="271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Прямоугольная выноска 57"/>
          <p:cNvSpPr/>
          <p:nvPr/>
        </p:nvSpPr>
        <p:spPr>
          <a:xfrm>
            <a:off x="595528" y="3000762"/>
            <a:ext cx="3479947" cy="561797"/>
          </a:xfrm>
          <a:prstGeom prst="wedgeRectCallout">
            <a:avLst>
              <a:gd name="adj1" fmla="val 78984"/>
              <a:gd name="adj2" fmla="val -69933"/>
            </a:avLst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Автоматическое </a:t>
            </a:r>
            <a:r>
              <a:rPr lang="ru-RU" dirty="0"/>
              <a:t>определение причин бедности</a:t>
            </a:r>
          </a:p>
        </p:txBody>
      </p:sp>
      <p:pic>
        <p:nvPicPr>
          <p:cNvPr id="2058" name="Picture 10" descr="https://image.jimcdn.com/app/cms/image/transf/dimension=168x10000:format=png/path/s3ef233daa16d3b5e/image/icac7f49037920e7b/version/1506445069/im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391" y="3215194"/>
            <a:ext cx="1717945" cy="172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1508841" y="4447498"/>
            <a:ext cx="2921524" cy="238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D73535"/>
                </a:solidFill>
              </a:rPr>
              <a:t>Программа социальной адаптации</a:t>
            </a:r>
            <a:endParaRPr lang="ru-RU" b="1" dirty="0">
              <a:solidFill>
                <a:srgbClr val="D73535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16237" y="6308374"/>
            <a:ext cx="4100454" cy="433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Автоматическое формирование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Двойная стрелка влево/вправо 77"/>
          <p:cNvSpPr/>
          <p:nvPr/>
        </p:nvSpPr>
        <p:spPr>
          <a:xfrm>
            <a:off x="4924014" y="4398861"/>
            <a:ext cx="3663861" cy="1382665"/>
          </a:xfrm>
          <a:prstGeom prst="left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4972015" y="4783948"/>
            <a:ext cx="3567857" cy="6028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Совместная работа по выводу семей из бедности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9509085" y="3500884"/>
            <a:ext cx="1654234" cy="433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Участники: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6" name="Picture 2" descr="https://crashkit.ca/wp-content/uploads/2019/05/custom-im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769" y="1851179"/>
            <a:ext cx="1037973" cy="69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https://medvejonok52.caduk.ru/images/p541_c9fa7fdd-2553-4e55-b663-38fa5384161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5" y="53191"/>
            <a:ext cx="640333" cy="585974"/>
          </a:xfrm>
          <a:prstGeom prst="rect">
            <a:avLst/>
          </a:prstGeom>
          <a:noFill/>
          <a:ln w="28575">
            <a:solidFill>
              <a:srgbClr val="78BD2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Скругленный прямоугольник 38"/>
          <p:cNvSpPr/>
          <p:nvPr/>
        </p:nvSpPr>
        <p:spPr>
          <a:xfrm>
            <a:off x="9095626" y="3894861"/>
            <a:ext cx="2340000" cy="5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Органы социальной защиты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2790" y="5814648"/>
            <a:ext cx="2122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Перечень мероприятий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4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75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25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"/>
                            </p:stCondLst>
                            <p:childTnLst>
                              <p:par>
                                <p:cTn id="106" presetID="16" presetClass="entr" presetSubtype="37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  <p:bldP spid="27" grpId="0" animBg="1"/>
      <p:bldP spid="50" grpId="0"/>
      <p:bldP spid="51" grpId="0" animBg="1"/>
      <p:bldP spid="61" grpId="0" animBg="1"/>
      <p:bldP spid="62" grpId="0" animBg="1"/>
      <p:bldP spid="68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8" grpId="0"/>
      <p:bldP spid="67" grpId="0" animBg="1"/>
      <p:bldP spid="46" grpId="0" animBg="1"/>
      <p:bldP spid="54" grpId="0" animBg="1"/>
      <p:bldP spid="55" grpId="0" animBg="1"/>
      <p:bldP spid="58" grpId="0" animBg="1"/>
      <p:bldP spid="59" grpId="0"/>
      <p:bldP spid="63" grpId="0"/>
      <p:bldP spid="78" grpId="0" animBg="1"/>
      <p:bldP spid="96" grpId="0"/>
      <p:bldP spid="65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75" y="272218"/>
            <a:ext cx="12191925" cy="6587067"/>
          </a:xfrm>
          <a:prstGeom prst="rect">
            <a:avLst/>
          </a:prstGeom>
          <a:gradFill flip="none" rotWithShape="1">
            <a:gsLst>
              <a:gs pos="2000">
                <a:srgbClr val="BAF1FC"/>
              </a:gs>
              <a:gs pos="100000">
                <a:srgbClr val="7CAAD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  <a:spcBef>
                <a:spcPts val="600"/>
              </a:spcBef>
            </a:pPr>
            <a:endParaRPr lang="ru-R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6236" y="1344970"/>
            <a:ext cx="12039602" cy="5379147"/>
          </a:xfrm>
          <a:prstGeom prst="roundRect">
            <a:avLst>
              <a:gd name="adj" fmla="val 16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1875" y="2034898"/>
            <a:ext cx="1620000" cy="43624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7458" y="2085845"/>
            <a:ext cx="1656000" cy="4320000"/>
          </a:xfrm>
          <a:prstGeom prst="rect">
            <a:avLst/>
          </a:prstGeom>
          <a:solidFill>
            <a:srgbClr val="FD2233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15220" y="2077378"/>
            <a:ext cx="1620000" cy="432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9" name="Группа 68"/>
          <p:cNvGrpSpPr/>
          <p:nvPr/>
        </p:nvGrpSpPr>
        <p:grpSpPr>
          <a:xfrm>
            <a:off x="5597368" y="2082035"/>
            <a:ext cx="1548000" cy="4320000"/>
            <a:chOff x="5825977" y="2082035"/>
            <a:chExt cx="1873891" cy="4320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827868" y="2082035"/>
              <a:ext cx="1872000" cy="4320000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25977" y="2619408"/>
              <a:ext cx="1870763" cy="2691276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1400" b="1" dirty="0" smtClean="0">
                  <a:latin typeface="Tahoma" pitchFamily="34" charset="0"/>
                  <a:cs typeface="Tahoma" pitchFamily="34" charset="0"/>
                </a:rPr>
                <a:t>Создание системы мониторинга выполнения мероприятий социальной адаптации и оценка </a:t>
              </a:r>
              <a:r>
                <a:rPr lang="ru-RU" sz="1400" b="1" dirty="0" err="1" smtClean="0">
                  <a:latin typeface="Tahoma" pitchFamily="34" charset="0"/>
                  <a:cs typeface="Tahoma" pitchFamily="34" charset="0"/>
                </a:rPr>
                <a:t>эффектив-ности</a:t>
              </a:r>
              <a:r>
                <a:rPr lang="ru-RU" sz="1400" b="1" dirty="0" smtClean="0">
                  <a:latin typeface="Tahoma" pitchFamily="34" charset="0"/>
                  <a:cs typeface="Tahoma" pitchFamily="34" charset="0"/>
                </a:rPr>
                <a:t> проведенных мероприятий</a:t>
              </a:r>
              <a:endParaRPr lang="ru-RU" sz="1400" b="1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932926" y="1576538"/>
            <a:ext cx="864095" cy="808450"/>
            <a:chOff x="5450895" y="1548383"/>
            <a:chExt cx="864095" cy="808450"/>
          </a:xfrm>
        </p:grpSpPr>
        <p:sp>
          <p:nvSpPr>
            <p:cNvPr id="27" name="Овал 26"/>
            <p:cNvSpPr/>
            <p:nvPr/>
          </p:nvSpPr>
          <p:spPr>
            <a:xfrm>
              <a:off x="5545870" y="1621943"/>
              <a:ext cx="692561" cy="6479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927" tIns="52464" rIns="104927" bIns="52464" rtlCol="0" anchor="ctr"/>
            <a:lstStyle/>
            <a:p>
              <a:pPr algn="ctr"/>
              <a:endParaRPr lang="ru-RU"/>
            </a:p>
          </p:txBody>
        </p:sp>
        <p:sp>
          <p:nvSpPr>
            <p:cNvPr id="28" name="Кольцо 27"/>
            <p:cNvSpPr/>
            <p:nvPr/>
          </p:nvSpPr>
          <p:spPr>
            <a:xfrm>
              <a:off x="5450895" y="1548383"/>
              <a:ext cx="864095" cy="808450"/>
            </a:xfrm>
            <a:prstGeom prst="donut">
              <a:avLst>
                <a:gd name="adj" fmla="val 12012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66919" y="1659469"/>
              <a:ext cx="416884" cy="567618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3000" b="1" dirty="0" smtClean="0">
                  <a:solidFill>
                    <a:srgbClr val="FFC000"/>
                  </a:solidFill>
                  <a:latin typeface="Tahoma" pitchFamily="34" charset="0"/>
                  <a:cs typeface="Tahoma" pitchFamily="34" charset="0"/>
                </a:rPr>
                <a:t>4</a:t>
              </a:r>
              <a:endParaRPr lang="ru-RU" sz="3000" b="1" dirty="0">
                <a:solidFill>
                  <a:srgbClr val="FFC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7166386" y="2673936"/>
            <a:ext cx="1800000" cy="752283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Исключение ошибок </a:t>
            </a:r>
            <a:endParaRPr lang="ru-RU" sz="1400" b="1" dirty="0" smtClean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ручного ввода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1875265" y="2085845"/>
            <a:ext cx="1881666" cy="4320000"/>
            <a:chOff x="2111658" y="2074424"/>
            <a:chExt cx="1881666" cy="4320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111658" y="2074424"/>
              <a:ext cx="1872000" cy="4320000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121324" y="2628502"/>
              <a:ext cx="1872000" cy="1183171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1400" b="1" dirty="0" smtClean="0">
                  <a:latin typeface="Tahoma" pitchFamily="34" charset="0"/>
                  <a:cs typeface="Tahoma" pitchFamily="34" charset="0"/>
                </a:rPr>
                <a:t>Прогнозирование социально-экономического положения бедных семей  </a:t>
              </a:r>
              <a:endParaRPr lang="ru-RU" sz="1400" b="1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3755971" y="2082891"/>
            <a:ext cx="1878502" cy="4322954"/>
            <a:chOff x="3925311" y="2074424"/>
            <a:chExt cx="1878502" cy="43200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925311" y="2074424"/>
              <a:ext cx="1836000" cy="4320000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67813" y="2622616"/>
              <a:ext cx="1836000" cy="2906719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1400" b="1" dirty="0">
                  <a:latin typeface="Tahoma" pitchFamily="34" charset="0"/>
                  <a:cs typeface="Tahoma" pitchFamily="34" charset="0"/>
                </a:rPr>
                <a:t>Определение бюджетной потребности затрат на социальную государственную помощь на основе социального контракта при принятии управленческих решений</a:t>
              </a: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8890686" y="2673533"/>
            <a:ext cx="2016224" cy="752283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Исключение </a:t>
            </a:r>
            <a:r>
              <a:rPr lang="ru-RU" sz="1400" b="1" dirty="0" err="1">
                <a:latin typeface="Tahoma" pitchFamily="34" charset="0"/>
                <a:cs typeface="Tahoma" pitchFamily="34" charset="0"/>
              </a:rPr>
              <a:t>коррупциоген</a:t>
            </a:r>
            <a:r>
              <a:rPr lang="ru-RU" sz="1400" b="1" dirty="0">
                <a:latin typeface="Tahoma" pitchFamily="34" charset="0"/>
                <a:cs typeface="Tahoma" pitchFamily="34" charset="0"/>
              </a:rPr>
              <a:t>-</a:t>
            </a:r>
          </a:p>
          <a:p>
            <a:pPr>
              <a:defRPr/>
            </a:pPr>
            <a:r>
              <a:rPr lang="ru-RU" sz="1400" b="1" dirty="0" err="1" smtClean="0">
                <a:latin typeface="Tahoma" pitchFamily="34" charset="0"/>
                <a:cs typeface="Tahoma" pitchFamily="34" charset="0"/>
              </a:rPr>
              <a:t>ных</a:t>
            </a: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 факторов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758239" y="1700202"/>
            <a:ext cx="668094" cy="619672"/>
          </a:xfrm>
          <a:prstGeom prst="ellipse">
            <a:avLst/>
          </a:prstGeom>
          <a:solidFill>
            <a:schemeClr val="bg1"/>
          </a:solidFill>
          <a:ln>
            <a:solidFill>
              <a:srgbClr val="D73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927" tIns="52464" rIns="104927" bIns="52464" rtlCol="0" anchor="ctr"/>
          <a:lstStyle/>
          <a:p>
            <a:pPr algn="ctr"/>
            <a:endParaRPr lang="ru-RU"/>
          </a:p>
        </p:txBody>
      </p:sp>
      <p:sp>
        <p:nvSpPr>
          <p:cNvPr id="35" name="Кольцо 34"/>
          <p:cNvSpPr/>
          <p:nvPr/>
        </p:nvSpPr>
        <p:spPr>
          <a:xfrm>
            <a:off x="7683717" y="1627752"/>
            <a:ext cx="833568" cy="773156"/>
          </a:xfrm>
          <a:prstGeom prst="donut">
            <a:avLst>
              <a:gd name="adj" fmla="val 12012"/>
            </a:avLst>
          </a:prstGeom>
          <a:solidFill>
            <a:srgbClr val="FF0000"/>
          </a:solidFill>
          <a:ln>
            <a:solidFill>
              <a:srgbClr val="D73535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860713" y="1683840"/>
            <a:ext cx="411347" cy="567618"/>
          </a:xfrm>
          <a:prstGeom prst="rect">
            <a:avLst/>
          </a:prstGeom>
          <a:ln>
            <a:noFill/>
          </a:ln>
        </p:spPr>
        <p:txBody>
          <a:bodyPr wrap="square" lIns="104927" tIns="52464" rIns="104927" bIns="52464">
            <a:spAutoFit/>
          </a:bodyPr>
          <a:lstStyle/>
          <a:p>
            <a:pPr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</a:t>
            </a:r>
            <a:endParaRPr lang="ru-RU" sz="3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9305551" y="1638981"/>
            <a:ext cx="792088" cy="792088"/>
            <a:chOff x="9653688" y="1648966"/>
            <a:chExt cx="792088" cy="792088"/>
          </a:xfrm>
        </p:grpSpPr>
        <p:sp>
          <p:nvSpPr>
            <p:cNvPr id="37" name="Кольцо 36"/>
            <p:cNvSpPr/>
            <p:nvPr/>
          </p:nvSpPr>
          <p:spPr>
            <a:xfrm>
              <a:off x="9653688" y="1648966"/>
              <a:ext cx="792088" cy="792088"/>
            </a:xfrm>
            <a:prstGeom prst="donut">
              <a:avLst>
                <a:gd name="adj" fmla="val 12012"/>
              </a:avLst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9728155" y="1734196"/>
              <a:ext cx="634850" cy="6348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927" tIns="52464" rIns="104927" bIns="52464"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9825167" y="1738945"/>
              <a:ext cx="467068" cy="567618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3000" b="1" dirty="0" smtClean="0">
                  <a:solidFill>
                    <a:srgbClr val="0070C0"/>
                  </a:solidFill>
                  <a:latin typeface="Tahoma" pitchFamily="34" charset="0"/>
                  <a:cs typeface="Tahoma" pitchFamily="34" charset="0"/>
                </a:rPr>
                <a:t>6</a:t>
              </a:r>
              <a:endParaRPr lang="ru-RU" sz="30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10847569" y="1648321"/>
            <a:ext cx="833568" cy="773156"/>
            <a:chOff x="11193274" y="1563123"/>
            <a:chExt cx="833568" cy="773156"/>
          </a:xfrm>
        </p:grpSpPr>
        <p:sp>
          <p:nvSpPr>
            <p:cNvPr id="40" name="Овал 39"/>
            <p:cNvSpPr/>
            <p:nvPr/>
          </p:nvSpPr>
          <p:spPr>
            <a:xfrm>
              <a:off x="11285820" y="1651493"/>
              <a:ext cx="668094" cy="6196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927" tIns="52464" rIns="104927" bIns="52464" rtlCol="0" anchor="ctr"/>
            <a:lstStyle/>
            <a:p>
              <a:pPr algn="ctr"/>
              <a:endParaRPr lang="ru-RU"/>
            </a:p>
          </p:txBody>
        </p:sp>
        <p:sp>
          <p:nvSpPr>
            <p:cNvPr id="41" name="Кольцо 40"/>
            <p:cNvSpPr/>
            <p:nvPr/>
          </p:nvSpPr>
          <p:spPr>
            <a:xfrm>
              <a:off x="11193274" y="1563123"/>
              <a:ext cx="833568" cy="773156"/>
            </a:xfrm>
            <a:prstGeom prst="donut">
              <a:avLst>
                <a:gd name="adj" fmla="val 12012"/>
              </a:avLst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388294" y="1635131"/>
              <a:ext cx="411347" cy="567618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3000" b="1" dirty="0" smtClean="0">
                  <a:solidFill>
                    <a:schemeClr val="bg1">
                      <a:lumMod val="65000"/>
                    </a:schemeClr>
                  </a:solidFill>
                  <a:latin typeface="Tahoma" pitchFamily="34" charset="0"/>
                  <a:cs typeface="Tahoma" pitchFamily="34" charset="0"/>
                </a:rPr>
                <a:t>7</a:t>
              </a:r>
              <a:endParaRPr lang="ru-RU" sz="3000" b="1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7" name="Заголовок 54"/>
          <p:cNvSpPr txBox="1">
            <a:spLocks/>
          </p:cNvSpPr>
          <p:nvPr/>
        </p:nvSpPr>
        <p:spPr>
          <a:xfrm>
            <a:off x="1099163" y="690994"/>
            <a:ext cx="10707873" cy="4474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defRPr sz="3600" b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ПРЕДПОЛАГАЕМЫЕ </a:t>
            </a:r>
            <a:r>
              <a:rPr lang="ru-RU" dirty="0" smtClean="0"/>
              <a:t>РЕЗУЛЬТАТЫ ВНЕДРЕНИЯ </a:t>
            </a:r>
            <a:r>
              <a:rPr lang="ru-RU" dirty="0"/>
              <a:t>СИСТЕМЫ</a:t>
            </a:r>
          </a:p>
        </p:txBody>
      </p:sp>
      <p:pic>
        <p:nvPicPr>
          <p:cNvPr id="48" name="Picture 8" descr="https://medvejonok52.caduk.ru/images/p541_c9fa7fdd-2553-4e55-b663-38fa5384161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52" y="534695"/>
            <a:ext cx="577011" cy="585974"/>
          </a:xfrm>
          <a:prstGeom prst="rect">
            <a:avLst/>
          </a:prstGeom>
          <a:noFill/>
          <a:ln w="28575">
            <a:solidFill>
              <a:srgbClr val="78BD2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4" name="Группа 63"/>
          <p:cNvGrpSpPr/>
          <p:nvPr/>
        </p:nvGrpSpPr>
        <p:grpSpPr>
          <a:xfrm>
            <a:off x="167106" y="2078381"/>
            <a:ext cx="1731946" cy="4320000"/>
            <a:chOff x="361679" y="2078381"/>
            <a:chExt cx="1805626" cy="4320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61679" y="2078381"/>
              <a:ext cx="1764001" cy="4320000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367305" y="2628502"/>
              <a:ext cx="1800000" cy="1490947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ru-RU" sz="1400" b="1" dirty="0">
                  <a:latin typeface="Tahoma" pitchFamily="34" charset="0"/>
                  <a:cs typeface="Tahoma" pitchFamily="34" charset="0"/>
                </a:rPr>
                <a:t>Поддержание </a:t>
              </a:r>
              <a:r>
                <a:rPr lang="ru-RU" sz="1400" b="1" dirty="0" smtClean="0">
                  <a:latin typeface="Tahoma" pitchFamily="34" charset="0"/>
                  <a:cs typeface="Tahoma" pitchFamily="34" charset="0"/>
                </a:rPr>
                <a:t>реестра бедных граждан региона </a:t>
              </a:r>
            </a:p>
            <a:p>
              <a:pPr>
                <a:lnSpc>
                  <a:spcPts val="1800"/>
                </a:lnSpc>
              </a:pPr>
              <a:r>
                <a:rPr lang="ru-RU" sz="1400" b="1" dirty="0" smtClean="0">
                  <a:latin typeface="Tahoma" pitchFamily="34" charset="0"/>
                  <a:cs typeface="Tahoma" pitchFamily="34" charset="0"/>
                </a:rPr>
                <a:t>в </a:t>
              </a:r>
              <a:r>
                <a:rPr lang="ru-RU" sz="1400" b="1" dirty="0">
                  <a:latin typeface="Tahoma" pitchFamily="34" charset="0"/>
                  <a:cs typeface="Tahoma" pitchFamily="34" charset="0"/>
                </a:rPr>
                <a:t>актуальном состоянии</a:t>
              </a: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618099" y="1563123"/>
            <a:ext cx="869774" cy="815365"/>
            <a:chOff x="-59194" y="1548383"/>
            <a:chExt cx="869774" cy="815365"/>
          </a:xfrm>
        </p:grpSpPr>
        <p:sp>
          <p:nvSpPr>
            <p:cNvPr id="15" name="Овал 14"/>
            <p:cNvSpPr/>
            <p:nvPr/>
          </p:nvSpPr>
          <p:spPr>
            <a:xfrm>
              <a:off x="18847" y="1623316"/>
              <a:ext cx="697112" cy="653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927" tIns="52464" rIns="104927" bIns="52464" rtlCol="0" anchor="ctr"/>
            <a:lstStyle/>
            <a:p>
              <a:pPr algn="ctr"/>
              <a:endParaRPr lang="ru-RU"/>
            </a:p>
          </p:txBody>
        </p:sp>
        <p:sp>
          <p:nvSpPr>
            <p:cNvPr id="17" name="Кольцо 16"/>
            <p:cNvSpPr/>
            <p:nvPr/>
          </p:nvSpPr>
          <p:spPr>
            <a:xfrm>
              <a:off x="-59194" y="1548383"/>
              <a:ext cx="869774" cy="815365"/>
            </a:xfrm>
            <a:prstGeom prst="donut">
              <a:avLst>
                <a:gd name="adj" fmla="val 12012"/>
              </a:avLst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50438" y="1646620"/>
              <a:ext cx="382145" cy="567618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3000" b="1" dirty="0" smtClean="0">
                  <a:solidFill>
                    <a:schemeClr val="accent2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ru-RU" sz="30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2435905" y="1548383"/>
            <a:ext cx="864096" cy="812440"/>
            <a:chOff x="1674522" y="1548383"/>
            <a:chExt cx="864096" cy="812440"/>
          </a:xfrm>
        </p:grpSpPr>
        <p:sp>
          <p:nvSpPr>
            <p:cNvPr id="18" name="Овал 17"/>
            <p:cNvSpPr/>
            <p:nvPr/>
          </p:nvSpPr>
          <p:spPr>
            <a:xfrm>
              <a:off x="1761503" y="1622735"/>
              <a:ext cx="692562" cy="6511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927" tIns="52464" rIns="104927" bIns="52464" rtlCol="0" anchor="ctr"/>
            <a:lstStyle/>
            <a:p>
              <a:pPr algn="ctr"/>
              <a:endParaRPr lang="ru-RU"/>
            </a:p>
          </p:txBody>
        </p:sp>
        <p:sp>
          <p:nvSpPr>
            <p:cNvPr id="19" name="Кольцо 18"/>
            <p:cNvSpPr/>
            <p:nvPr/>
          </p:nvSpPr>
          <p:spPr>
            <a:xfrm>
              <a:off x="1674522" y="1548383"/>
              <a:ext cx="864096" cy="812440"/>
            </a:xfrm>
            <a:prstGeom prst="donut">
              <a:avLst>
                <a:gd name="adj" fmla="val 12012"/>
              </a:avLst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866163" y="1648966"/>
              <a:ext cx="427235" cy="567618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3000" b="1" dirty="0" smtClean="0">
                  <a:solidFill>
                    <a:schemeClr val="accent5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2</a:t>
              </a:r>
              <a:endParaRPr lang="ru-RU" sz="3000" b="1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4195286" y="1591763"/>
            <a:ext cx="878115" cy="826388"/>
            <a:chOff x="3558740" y="1548383"/>
            <a:chExt cx="878115" cy="826388"/>
          </a:xfrm>
        </p:grpSpPr>
        <p:sp>
          <p:nvSpPr>
            <p:cNvPr id="20" name="Овал 19"/>
            <p:cNvSpPr/>
            <p:nvPr/>
          </p:nvSpPr>
          <p:spPr>
            <a:xfrm>
              <a:off x="3644768" y="1635029"/>
              <a:ext cx="703798" cy="6623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927" tIns="52464" rIns="104927" bIns="52464" rtlCol="0" anchor="ctr"/>
            <a:lstStyle/>
            <a:p>
              <a:pPr algn="ctr"/>
              <a:endParaRPr lang="ru-RU"/>
            </a:p>
          </p:txBody>
        </p:sp>
        <p:sp>
          <p:nvSpPr>
            <p:cNvPr id="21" name="Кольцо 20"/>
            <p:cNvSpPr/>
            <p:nvPr/>
          </p:nvSpPr>
          <p:spPr>
            <a:xfrm>
              <a:off x="3558740" y="1548383"/>
              <a:ext cx="878115" cy="826388"/>
            </a:xfrm>
            <a:prstGeom prst="donut">
              <a:avLst>
                <a:gd name="adj" fmla="val 12012"/>
              </a:avLst>
            </a:prstGeom>
            <a:solidFill>
              <a:srgbClr val="7030A0">
                <a:alpha val="54000"/>
              </a:srgb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797184" y="1658491"/>
              <a:ext cx="423648" cy="567618"/>
            </a:xfrm>
            <a:prstGeom prst="rect">
              <a:avLst/>
            </a:prstGeom>
          </p:spPr>
          <p:txBody>
            <a:bodyPr wrap="square" lIns="104927" tIns="52464" rIns="104927" bIns="52464">
              <a:spAutoFit/>
            </a:bodyPr>
            <a:lstStyle/>
            <a:p>
              <a:pPr>
                <a:defRPr/>
              </a:pPr>
              <a:r>
                <a:rPr lang="ru-RU" sz="3000" b="1" dirty="0" smtClean="0">
                  <a:solidFill>
                    <a:srgbClr val="8764EA"/>
                  </a:solidFill>
                  <a:latin typeface="Tahoma" pitchFamily="34" charset="0"/>
                  <a:cs typeface="Tahoma" pitchFamily="34" charset="0"/>
                </a:rPr>
                <a:t>3</a:t>
              </a:r>
              <a:endParaRPr lang="ru-RU" sz="3000" b="1" dirty="0">
                <a:solidFill>
                  <a:srgbClr val="8764EA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10523801" y="2648918"/>
            <a:ext cx="1740255" cy="1398614"/>
          </a:xfrm>
          <a:prstGeom prst="rect">
            <a:avLst/>
          </a:prstGeom>
        </p:spPr>
        <p:txBody>
          <a:bodyPr wrap="square" lIns="104927" tIns="52464" rIns="104927" bIns="52464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Системный подход в Республике Татарстан к выводу семей из бедности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7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" grpId="0" animBg="1"/>
      <p:bldP spid="5" grpId="0" animBg="1"/>
      <p:bldP spid="6" grpId="0" animBg="1"/>
      <p:bldP spid="30" grpId="0"/>
      <p:bldP spid="33" grpId="0"/>
      <p:bldP spid="34" grpId="0" animBg="1"/>
      <p:bldP spid="35" grpId="0" animBg="1"/>
      <p:bldP spid="36" grpId="0"/>
      <p:bldP spid="47" grpId="0"/>
      <p:bldP spid="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блон для презентации БГ 2017">
  <a:themeElements>
    <a:clrScheme name="БАРС Груп">
      <a:dk1>
        <a:srgbClr val="0C0C0C"/>
      </a:dk1>
      <a:lt1>
        <a:srgbClr val="FFFFFF"/>
      </a:lt1>
      <a:dk2>
        <a:srgbClr val="7F7F7F"/>
      </a:dk2>
      <a:lt2>
        <a:srgbClr val="F2F2F2"/>
      </a:lt2>
      <a:accent1>
        <a:srgbClr val="387198"/>
      </a:accent1>
      <a:accent2>
        <a:srgbClr val="7FCAFF"/>
      </a:accent2>
      <a:accent3>
        <a:srgbClr val="FFC000"/>
      </a:accent3>
      <a:accent4>
        <a:srgbClr val="387198"/>
      </a:accent4>
      <a:accent5>
        <a:srgbClr val="92D050"/>
      </a:accent5>
      <a:accent6>
        <a:srgbClr val="387198"/>
      </a:accent6>
      <a:hlink>
        <a:srgbClr val="00B0F0"/>
      </a:hlink>
      <a:folHlink>
        <a:srgbClr val="0070C0"/>
      </a:folHlink>
    </a:clrScheme>
    <a:fontScheme name="БАРС Груп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для презентации БГ 2017" id="{B05B0411-14C4-AD4B-8FC6-8789BFBB9018}" vid="{8EEA53AC-A47C-174C-94B3-D3638119B8D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для презентации БГ 2017" id="{B05B0411-14C4-AD4B-8FC6-8789BFBB9018}" vid="{E2D13F8C-8B52-9F4C-B722-5FE576178193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презентации БГ 2017</Template>
  <TotalTime>15384</TotalTime>
  <Words>246</Words>
  <Application>Microsoft Office PowerPoint</Application>
  <PresentationFormat>Широкоэкранный</PresentationFormat>
  <Paragraphs>50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Calibri</vt:lpstr>
      <vt:lpstr>Open Sans</vt:lpstr>
      <vt:lpstr>Tahoma</vt:lpstr>
      <vt:lpstr>Wingdings</vt:lpstr>
      <vt:lpstr>Wingdings 2</vt:lpstr>
      <vt:lpstr>Wingdings 3</vt:lpstr>
      <vt:lpstr>Шаблон для презентации БГ 2017</vt:lpstr>
      <vt:lpstr>Custom Design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ЦЕНТРАЛИЗОВАННОЕ УПРАВЛЕНИЕ  НОРМАТИВНО-СПРАВОЧНОЙ ИНФОРМАЦИЕЙ</dc:title>
  <dc:creator>tanyu6ka1@gmail.com</dc:creator>
  <cp:lastModifiedBy>Гинсбург Мария Владимировна</cp:lastModifiedBy>
  <cp:revision>360</cp:revision>
  <cp:lastPrinted>2019-12-27T14:37:39Z</cp:lastPrinted>
  <dcterms:created xsi:type="dcterms:W3CDTF">2017-10-16T16:04:17Z</dcterms:created>
  <dcterms:modified xsi:type="dcterms:W3CDTF">2020-10-15T08:13:25Z</dcterms:modified>
</cp:coreProperties>
</file>