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282" r:id="rId5"/>
    <p:sldId id="298" r:id="rId6"/>
    <p:sldId id="307" r:id="rId7"/>
    <p:sldId id="29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00"/>
    <a:srgbClr val="FFFF66"/>
    <a:srgbClr val="95D1C1"/>
    <a:srgbClr val="CCECFF"/>
    <a:srgbClr val="000066"/>
    <a:srgbClr val="000000"/>
    <a:srgbClr val="0000CC"/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 autoAdjust="0"/>
  </p:normalViewPr>
  <p:slideViewPr>
    <p:cSldViewPr>
      <p:cViewPr>
        <p:scale>
          <a:sx n="90" d="100"/>
          <a:sy n="90" d="100"/>
        </p:scale>
        <p:origin x="-54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3175" y="1374775"/>
          <a:ext cx="9147175" cy="549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" r:id="rId3" imgW="5120000" imgH="3725000" progId="">
                  <p:embed/>
                </p:oleObj>
              </mc:Choice>
              <mc:Fallback>
                <p:oleObj name="Image" r:id="rId3" imgW="5120000" imgH="37250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374775"/>
                        <a:ext cx="9147175" cy="549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0"/>
            <a:ext cx="9144000" cy="24034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2408238" y="1485900"/>
            <a:ext cx="6737350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6350" y="2393950"/>
            <a:ext cx="2419350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447800"/>
            <a:ext cx="6019800" cy="10128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28800" y="6334125"/>
            <a:ext cx="70866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69088"/>
            <a:ext cx="2133600" cy="169862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6225"/>
            <a:ext cx="2895600" cy="196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654800"/>
            <a:ext cx="2133600" cy="152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8A98BF9F-7145-41E3-A340-1AA06B024A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57200" y="1447800"/>
            <a:ext cx="16002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Verdana" pitchFamily="34" charset="0"/>
              </a:rPr>
              <a:t>Company</a:t>
            </a:r>
          </a:p>
          <a:p>
            <a:pPr algn="ctr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C53F7-47E3-448D-8CC8-B63E7487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327025"/>
            <a:ext cx="2114550" cy="592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191250" cy="592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38DA-B3E6-41C6-A855-BAF8EFEE5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327025"/>
            <a:ext cx="6096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7432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3528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3617449-A064-4D19-9ED2-54D68868C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89DA1-CC7F-4E78-AACF-56775D55C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A8A91-8B99-481B-8F29-50CB1090D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C3FB-7A89-4596-AE9D-FD80F5ABD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4772-DCD5-4044-807E-437EFC14F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B7C97-EC0E-4806-B4D8-10A2C4148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B83AC-D9E3-4F8C-8266-2021C2B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2E403-61BE-4358-AF60-82700A769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459DC-809E-4F0A-8DC1-E821D105F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3132138" y="2852738"/>
          <a:ext cx="6011862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Image" r:id="rId15" imgW="7606349" imgH="5066667" progId="">
                  <p:embed/>
                </p:oleObj>
              </mc:Choice>
              <mc:Fallback>
                <p:oleObj name="Image" r:id="rId15" imgW="7606349" imgH="5066667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852738"/>
                        <a:ext cx="6011862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D4D4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" r:id="rId17" imgW="6750000" imgH="1165000" progId="">
                  <p:embed/>
                </p:oleObj>
              </mc:Choice>
              <mc:Fallback>
                <p:oleObj name="Image" r:id="rId17" imgW="6750000" imgH="11650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D4D4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Freeform 16"/>
          <p:cNvSpPr>
            <a:spLocks/>
          </p:cNvSpPr>
          <p:nvPr/>
        </p:nvSpPr>
        <p:spPr bwMode="gray">
          <a:xfrm>
            <a:off x="2124075" y="260350"/>
            <a:ext cx="7027863" cy="720725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1" name="Freeform 17"/>
          <p:cNvSpPr>
            <a:spLocks/>
          </p:cNvSpPr>
          <p:nvPr/>
        </p:nvSpPr>
        <p:spPr bwMode="ltGray">
          <a:xfrm>
            <a:off x="0" y="981075"/>
            <a:ext cx="2124075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743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90D76713-AB2F-444F-95C8-B08AEC6028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819400" y="327025"/>
            <a:ext cx="6096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-180975" y="9620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Company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476672"/>
            <a:ext cx="6336704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</a:rPr>
              <a:t>Организация </a:t>
            </a:r>
            <a:br>
              <a:rPr lang="ru-RU" sz="4000" b="1" dirty="0" smtClean="0">
                <a:solidFill>
                  <a:srgbClr val="000066"/>
                </a:solidFill>
              </a:rPr>
            </a:br>
            <a:r>
              <a:rPr lang="ru-RU" sz="4000" b="1" dirty="0" smtClean="0">
                <a:solidFill>
                  <a:srgbClr val="000066"/>
                </a:solidFill>
              </a:rPr>
              <a:t>социально-психологической </a:t>
            </a:r>
            <a:br>
              <a:rPr lang="ru-RU" sz="4000" b="1" dirty="0" smtClean="0">
                <a:solidFill>
                  <a:srgbClr val="000066"/>
                </a:solidFill>
              </a:rPr>
            </a:br>
            <a:r>
              <a:rPr lang="ru-RU" sz="4000" b="1" dirty="0" smtClean="0">
                <a:solidFill>
                  <a:srgbClr val="000066"/>
                </a:solidFill>
              </a:rPr>
              <a:t>службы г.Коврова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28604"/>
            <a:ext cx="2000264" cy="1894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Информация о лидере практики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32040" y="2132856"/>
            <a:ext cx="4032448" cy="411554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Арлашина Светлана </a:t>
            </a:r>
            <a:r>
              <a:rPr lang="ru-RU" sz="2400" b="1" dirty="0" smtClean="0"/>
              <a:t>Александровна</a:t>
            </a:r>
          </a:p>
          <a:p>
            <a:pPr marL="0" indent="0">
              <a:buNone/>
            </a:pPr>
            <a:r>
              <a:rPr lang="ru-RU" sz="2400" dirty="0" smtClean="0"/>
              <a:t>Заместитель </a:t>
            </a:r>
            <a:r>
              <a:rPr lang="ru-RU" sz="2400" dirty="0"/>
              <a:t>главы администрации, начальник управления образования </a:t>
            </a:r>
            <a:r>
              <a:rPr lang="ru-RU" sz="2400" dirty="0" smtClean="0"/>
              <a:t>г.Коврова</a:t>
            </a:r>
            <a:endParaRPr lang="ru-RU" sz="2400" dirty="0"/>
          </a:p>
        </p:txBody>
      </p:sp>
      <p:pic>
        <p:nvPicPr>
          <p:cNvPr id="4098" name="Picture 2" descr="C:\Users\edu_sidorova\Desktop\С.А.Арлаши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038600" cy="269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" y="-34206"/>
            <a:ext cx="20002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03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практики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251319"/>
            <a:ext cx="4499992" cy="411554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Сидорова Наталья Витальевна</a:t>
            </a:r>
          </a:p>
          <a:p>
            <a:pPr marL="0" indent="0">
              <a:buNone/>
            </a:pPr>
            <a:r>
              <a:rPr lang="ru-RU" sz="2400" dirty="0" smtClean="0"/>
              <a:t>заведующий структурным подразделением управления образования администрации г.Коврова</a:t>
            </a:r>
          </a:p>
          <a:p>
            <a:pPr marL="0" indent="0">
              <a:buNone/>
            </a:pPr>
            <a:r>
              <a:rPr lang="ru-RU" sz="2400" dirty="0" smtClean="0"/>
              <a:t>социально-психологической службы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D:\Сидорова\фото\IMG_0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6" y="2276872"/>
            <a:ext cx="4310656" cy="287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0050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69"/>
            <a:ext cx="8075240" cy="1012974"/>
          </a:xfrm>
        </p:spPr>
        <p:txBody>
          <a:bodyPr/>
          <a:lstStyle/>
          <a:p>
            <a:pPr algn="ctr"/>
            <a:r>
              <a:rPr lang="ru-RU" dirty="0" smtClean="0"/>
              <a:t>Команда практики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Кузнецова </a:t>
            </a:r>
          </a:p>
          <a:p>
            <a:pPr algn="ctr"/>
            <a:r>
              <a:rPr lang="ru-RU" dirty="0" smtClean="0"/>
              <a:t>Елена Валерьевна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 Белова</a:t>
            </a:r>
          </a:p>
          <a:p>
            <a:pPr algn="ctr"/>
            <a:r>
              <a:rPr lang="ru-RU" dirty="0" smtClean="0"/>
              <a:t>     Вера Андреевна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850"/>
          <a:stretch/>
        </p:blipFill>
        <p:spPr bwMode="auto">
          <a:xfrm>
            <a:off x="978195" y="2208459"/>
            <a:ext cx="3427704" cy="3917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448260" y="6085705"/>
            <a:ext cx="4040188" cy="78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800" b="1">
                <a:solidFill>
                  <a:schemeClr val="tx1"/>
                </a:solidFill>
                <a:latin typeface="+mj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9pPr>
          </a:lstStyle>
          <a:p>
            <a:pPr algn="ctr"/>
            <a:r>
              <a:rPr lang="ru-RU" sz="2000" dirty="0" smtClean="0"/>
              <a:t>Методист-</a:t>
            </a:r>
          </a:p>
          <a:p>
            <a:pPr algn="ctr"/>
            <a:r>
              <a:rPr lang="ru-RU" sz="2000" dirty="0" smtClean="0"/>
              <a:t>педагог-психолог СПС</a:t>
            </a:r>
            <a:endParaRPr lang="ru-RU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43139" r="25417" b="13813"/>
          <a:stretch/>
        </p:blipFill>
        <p:spPr bwMode="auto">
          <a:xfrm>
            <a:off x="5220072" y="2208460"/>
            <a:ext cx="3507549" cy="3877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 bwMode="auto">
          <a:xfrm>
            <a:off x="4917748" y="6085705"/>
            <a:ext cx="4040188" cy="78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800" b="1">
                <a:solidFill>
                  <a:schemeClr val="tx1"/>
                </a:solidFill>
                <a:latin typeface="+mj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9pPr>
          </a:lstStyle>
          <a:p>
            <a:pPr algn="ctr"/>
            <a:r>
              <a:rPr lang="ru-RU" sz="2000" dirty="0" smtClean="0"/>
              <a:t>Методист-</a:t>
            </a:r>
          </a:p>
          <a:p>
            <a:pPr algn="ctr"/>
            <a:r>
              <a:rPr lang="ru-RU" sz="2000" dirty="0" smtClean="0"/>
              <a:t>социальный педагог СПС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 нас пишут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3" t="13813" r="7638" b="3285"/>
          <a:stretch/>
        </p:blipFill>
        <p:spPr bwMode="auto">
          <a:xfrm>
            <a:off x="395535" y="1429678"/>
            <a:ext cx="4162415" cy="387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t="6065" r="1781" b="3978"/>
          <a:stretch/>
        </p:blipFill>
        <p:spPr bwMode="auto">
          <a:xfrm>
            <a:off x="4716016" y="1412777"/>
            <a:ext cx="4209277" cy="39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7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142853"/>
            <a:ext cx="6324600" cy="747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 нас пишут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28134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6924" r="26011" b="18896"/>
          <a:stretch/>
        </p:blipFill>
        <p:spPr bwMode="auto">
          <a:xfrm>
            <a:off x="5004048" y="1463495"/>
            <a:ext cx="3744416" cy="385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2808312" cy="157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4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white">
          <a:xfrm>
            <a:off x="84258" y="1000108"/>
            <a:ext cx="903649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05296"/>
            <a:ext cx="6643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Перспективы развития практики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Разработка и реализация специалистами социально-психологической службы сетевых программ психологического просвещения и психологической профилактики для обучающихся, семей и педагогических работников.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Повышение квалификации в режиме онлайн по запросу специалиста и в связи с выявленной тенденцией в детской среде, требующей оперативного реагирования.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Овладение специалистами социально-психологической службы необходимыми цифровыми компетенциями для жизни и работы.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Оказание психолого-педагогической помощи при получении образования в разных формах с использованием цифровых технологий (в </a:t>
            </a:r>
            <a:r>
              <a:rPr lang="ru-RU" sz="1800" dirty="0" err="1" smtClean="0">
                <a:solidFill>
                  <a:schemeClr val="bg1"/>
                </a:solidFill>
              </a:rPr>
              <a:t>т.ч</a:t>
            </a:r>
            <a:r>
              <a:rPr lang="ru-RU" sz="1800" dirty="0" smtClean="0">
                <a:solidFill>
                  <a:schemeClr val="bg1"/>
                </a:solidFill>
              </a:rPr>
              <a:t>. семейной, дистанционной, смешанной и т.д.).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Расширение направлений деятельности социально-психологической службы.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42l">
  <a:themeElements>
    <a:clrScheme name="sample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cdb2004c042l</Template>
  <TotalTime>892</TotalTime>
  <Words>142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cdb2004c042l</vt:lpstr>
      <vt:lpstr>Image</vt:lpstr>
      <vt:lpstr>Организация  социально-психологической  службы г.Коврова</vt:lpstr>
      <vt:lpstr>Информация о лидере практики</vt:lpstr>
      <vt:lpstr>Команда практики</vt:lpstr>
      <vt:lpstr>Команда практики</vt:lpstr>
      <vt:lpstr>О нас пишут</vt:lpstr>
      <vt:lpstr>О нас пишут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edu_serdukova</dc:creator>
  <cp:lastModifiedBy>Сидорова Наталья Витальевна</cp:lastModifiedBy>
  <cp:revision>78</cp:revision>
  <dcterms:created xsi:type="dcterms:W3CDTF">2014-11-24T13:16:19Z</dcterms:created>
  <dcterms:modified xsi:type="dcterms:W3CDTF">2020-11-11T12:44:13Z</dcterms:modified>
</cp:coreProperties>
</file>