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C0"/>
    <a:srgbClr val="0000FF"/>
    <a:srgbClr val="002060"/>
    <a:srgbClr val="0056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User\Рабочий стол\987px-Coat_of_Arms_of_Georgievsk_(Stavropol_krai)_(2009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196752"/>
            <a:ext cx="9131300" cy="7096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153153"/>
                </a:solidFill>
                <a:effectLst/>
                <a:latin typeface="Times New Roman" pitchFamily="18" charset="0"/>
              </a:rPr>
              <a:t>АДМИНИСТРАЦИЯ ГЕОРГИЕВСКОГО ГОРОДСКОГО ОКРУГА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153153"/>
                </a:solidFill>
                <a:effectLst/>
                <a:latin typeface="Times New Roman" pitchFamily="18" charset="0"/>
              </a:rPr>
              <a:t>СТАВРОПОЛЬСКОГО КРАЯ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55576" y="1556792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83568" y="1556792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700" y="1711275"/>
            <a:ext cx="9131300" cy="7096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1" i="0" u="none" strike="noStrike" normalizeH="0" baseline="0" dirty="0" smtClean="0">
                <a:ln w="10541" cmpd="sng">
                  <a:solidFill>
                    <a:srgbClr val="004DC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СЕРТИФИКАТ</a:t>
            </a:r>
            <a:endParaRPr kumimoji="0" lang="ru-RU" sz="6500" b="1" i="0" u="none" strike="noStrike" spc="50" normalizeH="0" baseline="0" dirty="0" smtClean="0">
              <a:ln w="10541" cmpd="sng">
                <a:solidFill>
                  <a:srgbClr val="004DC0"/>
                </a:solidFill>
                <a:prstDash val="solid"/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C:\Users\1\Desktop\ДЮС\Школа предпринимательства\image (1)12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16632"/>
            <a:ext cx="1958965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068960"/>
            <a:ext cx="9144000" cy="1872208"/>
          </a:xfrm>
          <a:prstGeom prst="rect">
            <a:avLst/>
          </a:prstGeom>
          <a:solidFill>
            <a:srgbClr val="C000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участника проекта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«Школа предпринимателя»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на базе администрации Георгиевского городского округа Ставропольского края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Срок реализации проекта: февраль-апрель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2020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860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Выдан: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2860"/>
                </a:solidFill>
                <a:effectLst/>
                <a:latin typeface="Times New Roman" pitchFamily="18" charset="0"/>
              </a:rPr>
              <a:t>                                                                                 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86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364088" y="5013176"/>
            <a:ext cx="3643312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Председатель Думы </a:t>
            </a:r>
          </a:p>
          <a:p>
            <a:pPr marL="0" marR="0" lvl="0" indent="0" algn="just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Георгиевского городского округа </a:t>
            </a:r>
          </a:p>
          <a:p>
            <a:pPr marL="0" marR="0" lvl="0" indent="0" algn="just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Ставропольского края</a:t>
            </a:r>
          </a:p>
          <a:p>
            <a:pPr marL="0" marR="0" lvl="0" indent="0" algn="l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А.М.Стрельников</a:t>
            </a:r>
          </a:p>
          <a:p>
            <a:pPr marL="0" marR="0" lvl="0" indent="0" algn="l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55576" y="5013176"/>
            <a:ext cx="3643312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Исполняющая полномочия Главы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Георгиевского городского округа </a:t>
            </a:r>
          </a:p>
          <a:p>
            <a:pPr marL="0" marR="0" lvl="0" indent="0" algn="just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Ставропольского края</a:t>
            </a:r>
          </a:p>
          <a:p>
            <a:pPr marL="0" marR="0" lvl="0" indent="0" algn="l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Ж.А.Донец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6481142"/>
            <a:ext cx="9143999" cy="33223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</a:rPr>
              <a:t>Георгиевск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</a:rPr>
              <a:t>2020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</cp:revision>
  <dcterms:modified xsi:type="dcterms:W3CDTF">2020-11-02T08:15:16Z</dcterms:modified>
</cp:coreProperties>
</file>