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2" r:id="rId3"/>
    <p:sldId id="269" r:id="rId4"/>
    <p:sldId id="271" r:id="rId5"/>
    <p:sldId id="292" r:id="rId6"/>
    <p:sldId id="284" r:id="rId7"/>
    <p:sldId id="266" r:id="rId8"/>
    <p:sldId id="268" r:id="rId9"/>
    <p:sldId id="283" r:id="rId10"/>
    <p:sldId id="274" r:id="rId11"/>
    <p:sldId id="279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CFC"/>
    <a:srgbClr val="2222F0"/>
    <a:srgbClr val="339D72"/>
    <a:srgbClr val="291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1528" autoAdjust="0"/>
  </p:normalViewPr>
  <p:slideViewPr>
    <p:cSldViewPr>
      <p:cViewPr varScale="1">
        <p:scale>
          <a:sx n="50" d="100"/>
          <a:sy n="5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A4BFD-CDCC-466B-9D26-716F9474F96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138CC-32DA-46CD-93DF-DFEBCB208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1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138CC-32DA-46CD-93DF-DFEBCB2080B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3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9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6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5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7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0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0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7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6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7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2BCB-F3BF-4AA0-9D2D-BFCDD7FD3C51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ADA0-CF7E-4AF1-9014-55A23921D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2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7201137" cy="17008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МУНИЦИПАЛЬНОЕ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ОБЩЕОБРАЗОВАТЕЛЬНОЕ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БЮДЖЕТНОЕ УЧРЕЖДЕНИЕ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ЛИЦЕЙ № 8   Г. ТЫНДЫ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licey8tynda.ucoz.ru/ILybCy7Ikq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14500"/>
            <a:ext cx="864096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0"/>
            <a:ext cx="1800200" cy="158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</p:spPr>
      </p:pic>
      <p:pic>
        <p:nvPicPr>
          <p:cNvPr id="9" name="Рисунок 8" descr="OurNew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0"/>
            <a:ext cx="2016561" cy="17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2520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«Профессий хороших на свете не счесть!», </a:t>
            </a:r>
            <a:r>
              <a:rPr lang="ru-RU" sz="3100" b="1" dirty="0" smtClean="0">
                <a:solidFill>
                  <a:srgbClr val="2222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2222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2 А,Б класс,  учителя: </a:t>
            </a:r>
            <a:r>
              <a:rPr lang="ru-RU" sz="2900" b="1" dirty="0" err="1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Литвинская</a:t>
            </a:r>
            <a:r>
              <a:rPr lang="ru-RU" sz="29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 Л.Н., Москвитина З.С.</a:t>
            </a:r>
            <a:endParaRPr lang="ru-RU" sz="2900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95536" y="508518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руководством родителя – волонтёра, работника ОАО «РЖД», ребята знакомятся с различными железнодорожными профессиями и знакомятся с качествами человека, необходимыми для овладения этими профессиями.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Встреча с социальными партнёрами – представителями ОАО «РЖД» и ЛОВД ОДН</a:t>
            </a:r>
            <a:endParaRPr lang="ru-RU" sz="3200" dirty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826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0822" y="4180344"/>
            <a:ext cx="90331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Встреча учащихся железнодорожного 6Б класса с представителями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железной дороги  прошла очень интересно и познавательно.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 расширили свои знания о  железнодорожных  профессиях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качествах личности, необходимых для  овладения  ими.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Работники  РЖД и ОДН напомнили ребятам о правилах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безопасного поведения на железной дороге и недопустимости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нарушения.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122912" cy="293833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2222F0"/>
                </a:solidFill>
                <a:latin typeface="Times New Roman" pitchFamily="18" charset="0"/>
                <a:cs typeface="Times New Roman" pitchFamily="18" charset="0"/>
              </a:rPr>
              <a:t>А ТЫ УЖЕ СДЕЛАЛ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400" b="1" dirty="0" smtClean="0">
                <a:solidFill>
                  <a:srgbClr val="2222F0"/>
                </a:solidFill>
                <a:latin typeface="Times New Roman" pitchFamily="18" charset="0"/>
                <a:cs typeface="Times New Roman" pitchFamily="18" charset="0"/>
              </a:rPr>
              <a:t>СВОЙ ВЫБОР?</a:t>
            </a:r>
            <a:endParaRPr lang="ru-RU" sz="5400" b="1" dirty="0">
              <a:solidFill>
                <a:srgbClr val="2222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3378"/>
            <a:ext cx="2880320" cy="291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133422" cy="3025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00" y="3429000"/>
            <a:ext cx="5998900" cy="338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-171400"/>
            <a:ext cx="5796136" cy="11247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Урок-путешествие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поездку с машинистом»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7Б класс, </a:t>
            </a:r>
            <a:br>
              <a:rPr lang="ru-RU" sz="24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учитель: Федяева Т.Г. </a:t>
            </a:r>
            <a:br>
              <a:rPr lang="ru-RU" sz="24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163C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736304" cy="430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2664296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724128" y="1930515"/>
            <a:ext cx="34198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63CF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 использовались: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 –ролик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«Профессия машинист глазами машиниста»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https://www.youtube.com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Репродукции картин: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Георгия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Нисского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«В пути», «Семафоры», «Синий паровоз»;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 Поленова: «Железная дорога близ станции Тарусская»;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И.Левитана: «Серый день», «Полустанок», «Поезд в пути»;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Алексея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Капчикова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«Стрелочник», «Добрый вечер».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C:\Users\23\Desktop\виды тынды\ТЫ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1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836712"/>
            <a:ext cx="43924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79512" y="379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Урок-путешествие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поездку с машинистом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7Б класс, </a:t>
            </a:r>
            <a:r>
              <a:rPr lang="ru-RU" sz="24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 учитель</a:t>
            </a:r>
            <a:r>
              <a:rPr lang="ru-RU" sz="2400" b="1" dirty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: Федяева Т.Г. </a:t>
            </a:r>
            <a:br>
              <a:rPr lang="ru-RU" sz="2400" b="1" dirty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Урок-путешествие 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поездку с машинистом»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7Б класс,  учитель: Федяева Т.Г.</a:t>
            </a:r>
            <a:endParaRPr lang="ru-RU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48472" cy="26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248472" cy="26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16694"/>
              </p:ext>
            </p:extLst>
          </p:nvPr>
        </p:nvGraphicFramePr>
        <p:xfrm>
          <a:off x="179512" y="4221088"/>
          <a:ext cx="8784976" cy="238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238888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Группа-вагон №1  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Синквейн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Машинист 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Уверенный, первоклассный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Проверял, осматривал, испытывал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 своего дела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   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Группа-вагон №2  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Синквейн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Особенный, артистичный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Старался, понимал, любил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Дело мастера боится                                                         Трудолюбие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9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Урок-путешествие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поездку с машинистом»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7Б класс,  учитель: Федяева Т.Г.</a:t>
            </a:r>
            <a:endParaRPr lang="ru-RU" sz="24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248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3266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3861048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163CF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работа  группах-вагонах «Кружева народной мудрости»                       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акротекст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используя пословицы и поговорки о труде и профессии)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4572000"/>
          <a:ext cx="8640960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1109"/>
                <a:gridCol w="4759851"/>
              </a:tblGrid>
              <a:tr h="2060848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Группа-вагон №1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ерпенье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 труд всё перетрут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збука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к мудрости ступенька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юби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дело- мастером будешь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да охи не дадут подмоги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 берегу плавать не научишься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алант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трудом добывают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Группа-вагон №2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Р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азговорами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каши не сваришь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птека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не прибавит века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ез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терпения нет и умения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дин –за всех, все- за одного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руд человека кормит, а лень – портит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вось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 как-нибудь до добра не доведут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«Профессий хороших на свете не счесть!»</a:t>
            </a:r>
            <a:r>
              <a:rPr lang="ru-RU" sz="3200" b="1" dirty="0" smtClean="0">
                <a:solidFill>
                  <a:srgbClr val="2222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2222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2 А,Б класс,  учителя: </a:t>
            </a:r>
            <a:r>
              <a:rPr lang="ru-RU" sz="2600" b="1" dirty="0" err="1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Литвинская</a:t>
            </a:r>
            <a:r>
              <a:rPr lang="ru-RU" sz="26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 Л.Н., Москвитина З.С.</a:t>
            </a:r>
            <a:endParaRPr lang="ru-RU" sz="2600" b="1" dirty="0">
              <a:solidFill>
                <a:srgbClr val="163C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44824"/>
            <a:ext cx="540060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0" y="1916832"/>
            <a:ext cx="3358208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Профессий много есть на свете,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выбрать вы должны лишь ту,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всех дороже вам на свете,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посвятить себя труду.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«Профессий хороших на свете не счесть!»</a:t>
            </a:r>
            <a:r>
              <a:rPr lang="ru-RU" sz="2800" b="1" dirty="0" smtClean="0">
                <a:solidFill>
                  <a:srgbClr val="2222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2222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2 А,Б класс,  учителя: </a:t>
            </a:r>
            <a:r>
              <a:rPr lang="ru-RU" sz="2600" b="1" dirty="0" err="1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Литвинская</a:t>
            </a:r>
            <a:r>
              <a:rPr lang="ru-RU" sz="26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 Л.Н., Москвитина З.С.</a:t>
            </a:r>
            <a:endParaRPr lang="ru-RU" sz="2600" dirty="0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2546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45811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родителя – волонтёра, медицинского работника ЦРБ,  ребята знакомятся с профессиями медицинского работника,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качествами человека, необходимыми для овладения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профессией.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чутким руководством своего наставника они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отрабатывают навыки наложения повязки на раны, остановки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кровотечения и оказания первой помощи пострадавшим.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«Профессий хороших на свете не счесть!» </a:t>
            </a:r>
            <a:r>
              <a:rPr lang="ru-RU" sz="2800" b="1" dirty="0" smtClean="0">
                <a:solidFill>
                  <a:srgbClr val="2222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2222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2 А,Б класс,  учителя: </a:t>
            </a:r>
            <a:r>
              <a:rPr lang="ru-RU" sz="2600" b="1" dirty="0" err="1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Литвинская</a:t>
            </a:r>
            <a:r>
              <a:rPr lang="ru-RU" sz="2600" b="1" dirty="0" smtClean="0">
                <a:solidFill>
                  <a:srgbClr val="163CFC"/>
                </a:solidFill>
                <a:latin typeface="Times New Roman" pitchFamily="18" charset="0"/>
                <a:cs typeface="Times New Roman" pitchFamily="18" charset="0"/>
              </a:rPr>
              <a:t> Л.Н., Москвитина З.С.</a:t>
            </a:r>
            <a:endParaRPr lang="ru-RU" sz="2600" dirty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3266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3528" y="422108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руководством родителя – волонтёра ребята знакомятся с профессией кондитера и делают первые профессиональные пробы украшения пироженных.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30266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383</Words>
  <Application>Microsoft Office PowerPoint</Application>
  <PresentationFormat>Экран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          МУНИЦИПАЛЬНОЕ                     ОБЩЕОБРАЗОВАТЕЛЬНОЕ                     БЮДЖЕТНОЕ УЧРЕЖДЕНИЕ                     ЛИЦЕЙ № 8   Г. ТЫНДЫ</vt:lpstr>
      <vt:lpstr>А ТЫ УЖЕ СДЕЛАЛ               СВОЙ ВЫБОР?</vt:lpstr>
      <vt:lpstr>   Урок-путешествие  «В поездку с машинистом» 7Б класс,  учитель: Федяева Т.Г.  </vt:lpstr>
      <vt:lpstr>Презентация PowerPoint</vt:lpstr>
      <vt:lpstr>Урок-путешествие  «В поездку с машинистом» 7Б класс,  учитель: Федяева Т.Г.</vt:lpstr>
      <vt:lpstr>Урок-путешествие  «В поездку с машинистом» 7Б класс,  учитель: Федяева Т.Г.</vt:lpstr>
      <vt:lpstr>Внеклассное мероприятие  «Профессий хороших на свете не счесть!» 2 А,Б класс,  учителя: Литвинская Л.Н., Москвитина З.С.</vt:lpstr>
      <vt:lpstr>Внеклассное мероприятие  «Профессий хороших на свете не счесть!» 2 А,Б класс,  учителя: Литвинская Л.Н., Москвитина З.С.</vt:lpstr>
      <vt:lpstr>Внеклассное мероприятие  «Профессий хороших на свете не счесть!»  2 А,Б класс,  учителя: Литвинская Л.Н., Москвитина З.С.</vt:lpstr>
      <vt:lpstr>Внеклассное мероприятие  «Профессий хороших на свете не счесть!»,  2 А,Б класс,  учителя: Литвинская Л.Н., Москвитина З.С.</vt:lpstr>
      <vt:lpstr>Встреча с социальными партнёрами – представителями ОАО «РЖД» и ЛОВД ОДН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113</cp:revision>
  <cp:lastPrinted>2018-02-20T08:32:51Z</cp:lastPrinted>
  <dcterms:created xsi:type="dcterms:W3CDTF">2018-01-22T00:24:57Z</dcterms:created>
  <dcterms:modified xsi:type="dcterms:W3CDTF">2020-11-28T09:38:24Z</dcterms:modified>
</cp:coreProperties>
</file>