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19"/>
  </p:notesMasterIdLst>
  <p:sldIdLst>
    <p:sldId id="266" r:id="rId8"/>
    <p:sldId id="268" r:id="rId9"/>
    <p:sldId id="269" r:id="rId10"/>
    <p:sldId id="261" r:id="rId11"/>
    <p:sldId id="267" r:id="rId12"/>
    <p:sldId id="264" r:id="rId13"/>
    <p:sldId id="271" r:id="rId14"/>
    <p:sldId id="257" r:id="rId15"/>
    <p:sldId id="258" r:id="rId16"/>
    <p:sldId id="259" r:id="rId17"/>
    <p:sldId id="272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8A5D6-DA88-49D6-AA86-901A65B47552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D14F8-73BF-46FA-ACF8-8B3AA51C3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67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50166-8B29-43AF-9A59-8A1E6468A645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F62C9-A5B8-4A38-8A0A-C13A60C0E030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51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50166-8B29-43AF-9A59-8A1E6468A645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4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02F2-0138-4100-892F-7CFE981B3CAA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A13-E545-4E09-9821-9BDEC1C6C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09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02F2-0138-4100-892F-7CFE981B3CAA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A13-E545-4E09-9821-9BDEC1C6C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81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02F2-0138-4100-892F-7CFE981B3CAA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A13-E545-4E09-9821-9BDEC1C6C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2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323-DC5B-4C11-9AB1-C0DEFC0374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F3A-FBD8-4A29-9969-74037EE8AD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98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323-DC5B-4C11-9AB1-C0DEFC0374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F3A-FBD8-4A29-9969-74037EE8AD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38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323-DC5B-4C11-9AB1-C0DEFC0374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F3A-FBD8-4A29-9969-74037EE8AD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28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323-DC5B-4C11-9AB1-C0DEFC0374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F3A-FBD8-4A29-9969-74037EE8AD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39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323-DC5B-4C11-9AB1-C0DEFC0374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F3A-FBD8-4A29-9969-74037EE8AD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20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323-DC5B-4C11-9AB1-C0DEFC0374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F3A-FBD8-4A29-9969-74037EE8AD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97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323-DC5B-4C11-9AB1-C0DEFC0374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F3A-FBD8-4A29-9969-74037EE8AD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74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323-DC5B-4C11-9AB1-C0DEFC0374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F3A-FBD8-4A29-9969-74037EE8AD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02F2-0138-4100-892F-7CFE981B3CAA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A13-E545-4E09-9821-9BDEC1C6C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412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323-DC5B-4C11-9AB1-C0DEFC0374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F3A-FBD8-4A29-9969-74037EE8AD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5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323-DC5B-4C11-9AB1-C0DEFC0374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F3A-FBD8-4A29-9969-74037EE8AD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47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323-DC5B-4C11-9AB1-C0DEFC0374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F3A-FBD8-4A29-9969-74037EE8AD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35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323-DC5B-4C11-9AB1-C0DEFC0374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F3A-FBD8-4A29-9969-74037EE8AD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51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323-DC5B-4C11-9AB1-C0DEFC0374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F3A-FBD8-4A29-9969-74037EE8AD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32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323-DC5B-4C11-9AB1-C0DEFC0374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F3A-FBD8-4A29-9969-74037EE8AD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50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323-DC5B-4C11-9AB1-C0DEFC0374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F3A-FBD8-4A29-9969-74037EE8AD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12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323-DC5B-4C11-9AB1-C0DEFC0374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F3A-FBD8-4A29-9969-74037EE8AD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94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323-DC5B-4C11-9AB1-C0DEFC0374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F3A-FBD8-4A29-9969-74037EE8AD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32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323-DC5B-4C11-9AB1-C0DEFC0374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F3A-FBD8-4A29-9969-74037EE8AD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8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02F2-0138-4100-892F-7CFE981B3CAA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A13-E545-4E09-9821-9BDEC1C6C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4239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323-DC5B-4C11-9AB1-C0DEFC0374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F3A-FBD8-4A29-9969-74037EE8AD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68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323-DC5B-4C11-9AB1-C0DEFC0374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F3A-FBD8-4A29-9969-74037EE8AD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100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323-DC5B-4C11-9AB1-C0DEFC0374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F3A-FBD8-4A29-9969-74037EE8AD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38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4323-DC5B-4C11-9AB1-C0DEFC0374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2F3A-FBD8-4A29-9969-74037EE8AD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95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15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9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13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855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66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02F2-0138-4100-892F-7CFE981B3CAA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A13-E545-4E09-9821-9BDEC1C6C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761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25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200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753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803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788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254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337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282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377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2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02F2-0138-4100-892F-7CFE981B3CAA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A13-E545-4E09-9821-9BDEC1C6C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128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366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529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046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641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159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237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53D-1CFE-472C-9485-EB95AB3631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83DB-94AC-44D9-A936-60CA77DAA5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666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53D-1CFE-472C-9485-EB95AB3631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83DB-94AC-44D9-A936-60CA77DAA5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249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53D-1CFE-472C-9485-EB95AB3631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83DB-94AC-44D9-A936-60CA77DAA5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266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53D-1CFE-472C-9485-EB95AB3631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83DB-94AC-44D9-A936-60CA77DAA5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0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02F2-0138-4100-892F-7CFE981B3CAA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A13-E545-4E09-9821-9BDEC1C6C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3256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53D-1CFE-472C-9485-EB95AB3631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83DB-94AC-44D9-A936-60CA77DAA5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7025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53D-1CFE-472C-9485-EB95AB3631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83DB-94AC-44D9-A936-60CA77DAA5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458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53D-1CFE-472C-9485-EB95AB3631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83DB-94AC-44D9-A936-60CA77DAA5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235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53D-1CFE-472C-9485-EB95AB3631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83DB-94AC-44D9-A936-60CA77DAA5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143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53D-1CFE-472C-9485-EB95AB3631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83DB-94AC-44D9-A936-60CA77DAA5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599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53D-1CFE-472C-9485-EB95AB3631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83DB-94AC-44D9-A936-60CA77DAA5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688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153D-1CFE-472C-9485-EB95AB3631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83DB-94AC-44D9-A936-60CA77DAA5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650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510C-84D2-42EE-ACCC-CBF7EF1E05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EA9B-18A8-435C-A0AC-14CDBDA58E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231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510C-84D2-42EE-ACCC-CBF7EF1E05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EA9B-18A8-435C-A0AC-14CDBDA58E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977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510C-84D2-42EE-ACCC-CBF7EF1E05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EA9B-18A8-435C-A0AC-14CDBDA58E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7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02F2-0138-4100-892F-7CFE981B3CAA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A13-E545-4E09-9821-9BDEC1C6C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4378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510C-84D2-42EE-ACCC-CBF7EF1E05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EA9B-18A8-435C-A0AC-14CDBDA58E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461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510C-84D2-42EE-ACCC-CBF7EF1E05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EA9B-18A8-435C-A0AC-14CDBDA58E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360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510C-84D2-42EE-ACCC-CBF7EF1E05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EA9B-18A8-435C-A0AC-14CDBDA58E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10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510C-84D2-42EE-ACCC-CBF7EF1E05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EA9B-18A8-435C-A0AC-14CDBDA58E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014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510C-84D2-42EE-ACCC-CBF7EF1E05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EA9B-18A8-435C-A0AC-14CDBDA58E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591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510C-84D2-42EE-ACCC-CBF7EF1E05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EA9B-18A8-435C-A0AC-14CDBDA58E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736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510C-84D2-42EE-ACCC-CBF7EF1E05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EA9B-18A8-435C-A0AC-14CDBDA58E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798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510C-84D2-42EE-ACCC-CBF7EF1E05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3EA9B-18A8-435C-A0AC-14CDBDA58E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02F2-0138-4100-892F-7CFE981B3CAA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A13-E545-4E09-9821-9BDEC1C6C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0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02F2-0138-4100-892F-7CFE981B3CAA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A13-E545-4E09-9821-9BDEC1C6C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1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502F2-0138-4100-892F-7CFE981B3CAA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81A13-E545-4E09-9821-9BDEC1C6C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54323-DC5B-4C11-9AB1-C0DEFC0374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42F3A-FBD8-4A29-9969-74037EE8AD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9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54323-DC5B-4C11-9AB1-C0DEFC0374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42F3A-FBD8-4A29-9969-74037EE8AD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6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0711F-1911-41E4-94A3-DF5E753DCD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475E4-1798-4B85-B77D-C9E46D4E78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0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0711F-1911-41E4-94A3-DF5E753DCDD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475E4-1798-4B85-B77D-C9E46D4E78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1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7153D-1CFE-472C-9485-EB95AB3631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383DB-94AC-44D9-A936-60CA77DAA5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2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D510C-84D2-42EE-ACCC-CBF7EF1E05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3EA9B-18A8-435C-A0AC-14CDBDA58E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3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eto2020@turcentrrf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hyperlink" Target="http://www.resh.edu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42844" y="2173496"/>
            <a:ext cx="8715436" cy="684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538163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400" b="1" dirty="0">
                <a:solidFill>
                  <a:srgbClr val="254061"/>
                </a:solidFill>
                <a:latin typeface="Arial Narrow" pitchFamily="34" charset="0"/>
              </a:rPr>
              <a:t>Оренбургская областная детская общественная организация </a:t>
            </a:r>
            <a:r>
              <a:rPr lang="ru-RU" sz="1400" b="1" dirty="0" smtClean="0">
                <a:solidFill>
                  <a:srgbClr val="254061"/>
                </a:solidFill>
                <a:latin typeface="Arial Narrow" pitchFamily="34" charset="0"/>
              </a:rPr>
              <a:t/>
            </a:r>
            <a:br>
              <a:rPr lang="ru-RU" sz="1400" b="1" dirty="0" smtClean="0">
                <a:solidFill>
                  <a:srgbClr val="254061"/>
                </a:solidFill>
                <a:latin typeface="Arial Narrow" pitchFamily="34" charset="0"/>
              </a:rPr>
            </a:br>
            <a:r>
              <a:rPr lang="ru-RU" sz="1400" b="1" dirty="0" smtClean="0">
                <a:solidFill>
                  <a:srgbClr val="254061"/>
                </a:solidFill>
                <a:latin typeface="Arial Narrow" pitchFamily="34" charset="0"/>
              </a:rPr>
              <a:t>«Региональное </a:t>
            </a:r>
            <a:r>
              <a:rPr lang="ru-RU" sz="1400" b="1" dirty="0">
                <a:solidFill>
                  <a:srgbClr val="254061"/>
                </a:solidFill>
                <a:latin typeface="Arial Narrow" pitchFamily="34" charset="0"/>
              </a:rPr>
              <a:t>агентство детского отдыха </a:t>
            </a:r>
            <a:r>
              <a:rPr lang="ru-RU" sz="1400" b="1" dirty="0" smtClean="0">
                <a:solidFill>
                  <a:srgbClr val="254061"/>
                </a:solidFill>
                <a:latin typeface="Arial Narrow" pitchFamily="34" charset="0"/>
              </a:rPr>
              <a:t>«Оренбургские каникулы» </a:t>
            </a:r>
            <a:br>
              <a:rPr lang="ru-RU" sz="1400" b="1" dirty="0" smtClean="0">
                <a:solidFill>
                  <a:srgbClr val="254061"/>
                </a:solidFill>
                <a:latin typeface="Arial Narrow" pitchFamily="34" charset="0"/>
              </a:rPr>
            </a:br>
            <a:r>
              <a:rPr lang="en-US" sz="1400" b="1" dirty="0" smtClean="0">
                <a:solidFill>
                  <a:srgbClr val="254061"/>
                </a:solidFill>
                <a:latin typeface="Arial Narrow" pitchFamily="34" charset="0"/>
              </a:rPr>
              <a:t>http</a:t>
            </a:r>
            <a:r>
              <a:rPr lang="en-US" sz="1400" b="1" dirty="0">
                <a:solidFill>
                  <a:srgbClr val="254061"/>
                </a:solidFill>
                <a:latin typeface="Arial Narrow" pitchFamily="34" charset="0"/>
              </a:rPr>
              <a:t>://ok-56.ru/</a:t>
            </a:r>
            <a:endParaRPr lang="ru-RU" sz="1400" b="1" dirty="0" smtClean="0">
              <a:solidFill>
                <a:srgbClr val="254061"/>
              </a:solidFill>
              <a:latin typeface="Arial Narrow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72132" y="3102190"/>
            <a:ext cx="8686148" cy="684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538163" fontAlgn="base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254061"/>
                </a:solidFill>
                <a:latin typeface="Arial Narrow" pitchFamily="34" charset="0"/>
              </a:rPr>
              <a:t>Уполномоченные органы исполнительной власти Оренбургской области </a:t>
            </a:r>
            <a:br>
              <a:rPr lang="ru-RU" sz="1400" b="1" dirty="0" smtClean="0">
                <a:solidFill>
                  <a:srgbClr val="254061"/>
                </a:solidFill>
                <a:latin typeface="Arial Narrow" pitchFamily="34" charset="0"/>
              </a:rPr>
            </a:br>
            <a:r>
              <a:rPr lang="ru-RU" sz="1400" b="1" dirty="0" smtClean="0">
                <a:solidFill>
                  <a:srgbClr val="254061"/>
                </a:solidFill>
                <a:latin typeface="Arial Narrow" pitchFamily="34" charset="0"/>
              </a:rPr>
              <a:t>-министерства: образования;  </a:t>
            </a:r>
            <a:r>
              <a:rPr lang="ru-RU" sz="1400" b="1" dirty="0">
                <a:solidFill>
                  <a:srgbClr val="254061"/>
                </a:solidFill>
                <a:latin typeface="Arial Narrow" pitchFamily="34" charset="0"/>
              </a:rPr>
              <a:t>физической культуры, спорта и </a:t>
            </a:r>
            <a:r>
              <a:rPr lang="ru-RU" sz="1400" b="1" dirty="0" smtClean="0">
                <a:solidFill>
                  <a:srgbClr val="254061"/>
                </a:solidFill>
                <a:latin typeface="Arial Narrow" pitchFamily="34" charset="0"/>
              </a:rPr>
              <a:t>туризма; </a:t>
            </a:r>
            <a:r>
              <a:rPr lang="ru-RU" sz="1400" b="1" dirty="0">
                <a:solidFill>
                  <a:srgbClr val="254061"/>
                </a:solidFill>
                <a:latin typeface="Arial Narrow" pitchFamily="34" charset="0"/>
              </a:rPr>
              <a:t>культуры и внешних </a:t>
            </a:r>
            <a:r>
              <a:rPr lang="ru-RU" sz="1400" b="1" dirty="0" smtClean="0">
                <a:solidFill>
                  <a:srgbClr val="254061"/>
                </a:solidFill>
                <a:latin typeface="Arial Narrow" pitchFamily="34" charset="0"/>
              </a:rPr>
              <a:t>связей</a:t>
            </a:r>
          </a:p>
          <a:p>
            <a:pPr marL="538163" fontAlgn="base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254061"/>
                </a:solidFill>
                <a:latin typeface="Arial Narrow" pitchFamily="34" charset="0"/>
              </a:rPr>
              <a:t>-департамент </a:t>
            </a:r>
            <a:r>
              <a:rPr lang="ru-RU" sz="1400" b="1" dirty="0">
                <a:solidFill>
                  <a:srgbClr val="254061"/>
                </a:solidFill>
                <a:latin typeface="Arial Narrow" pitchFamily="34" charset="0"/>
              </a:rPr>
              <a:t>молодежной </a:t>
            </a:r>
            <a:r>
              <a:rPr lang="ru-RU" sz="1400" b="1" dirty="0" smtClean="0">
                <a:solidFill>
                  <a:srgbClr val="254061"/>
                </a:solidFill>
                <a:latin typeface="Arial Narrow" pitchFamily="34" charset="0"/>
              </a:rPr>
              <a:t>политики 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2132" y="4888140"/>
            <a:ext cx="8686148" cy="684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538163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400" b="1" dirty="0" smtClean="0">
                <a:solidFill>
                  <a:srgbClr val="254061"/>
                </a:solidFill>
                <a:latin typeface="Arial Narrow" pitchFamily="34" charset="0"/>
              </a:rPr>
              <a:t> Комплексные центры социального </a:t>
            </a:r>
            <a:br>
              <a:rPr lang="ru-RU" sz="1400" b="1" dirty="0" smtClean="0">
                <a:solidFill>
                  <a:srgbClr val="254061"/>
                </a:solidFill>
                <a:latin typeface="Arial Narrow" pitchFamily="34" charset="0"/>
              </a:rPr>
            </a:br>
            <a:r>
              <a:rPr lang="ru-RU" sz="1400" b="1" dirty="0" smtClean="0">
                <a:solidFill>
                  <a:srgbClr val="254061"/>
                </a:solidFill>
                <a:latin typeface="Arial Narrow" pitchFamily="34" charset="0"/>
              </a:rPr>
              <a:t>обслуживания населения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42844" y="4000504"/>
            <a:ext cx="8715436" cy="684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538163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400" b="1" dirty="0" smtClean="0">
                <a:solidFill>
                  <a:srgbClr val="254061"/>
                </a:solidFill>
                <a:latin typeface="Arial Narrow" pitchFamily="34" charset="0"/>
              </a:rPr>
              <a:t>Уполномоченные органы местного самоуправления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42844" y="5786454"/>
            <a:ext cx="5400000" cy="684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538163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400" b="1" dirty="0" smtClean="0">
                <a:solidFill>
                  <a:srgbClr val="254061"/>
                </a:solidFill>
                <a:latin typeface="Arial Narrow" pitchFamily="34" charset="0"/>
              </a:rPr>
              <a:t>Официальные сайты детских </a:t>
            </a:r>
            <a:br>
              <a:rPr lang="ru-RU" sz="1400" b="1" dirty="0" smtClean="0">
                <a:solidFill>
                  <a:srgbClr val="254061"/>
                </a:solidFill>
                <a:latin typeface="Arial Narrow" pitchFamily="34" charset="0"/>
              </a:rPr>
            </a:br>
            <a:r>
              <a:rPr lang="ru-RU" sz="1400" b="1" dirty="0" smtClean="0">
                <a:solidFill>
                  <a:srgbClr val="254061"/>
                </a:solidFill>
                <a:latin typeface="Arial Narrow" pitchFamily="34" charset="0"/>
              </a:rPr>
              <a:t>оздоровительных организации</a:t>
            </a:r>
          </a:p>
        </p:txBody>
      </p:sp>
      <p:pic>
        <p:nvPicPr>
          <p:cNvPr id="19" name="Picture 2" descr="https://amg-technology.ru/uploads/s/x/h/g/xhgf6hsv8usj/img/full_wl7nM7n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2233255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amg-technology.ru/uploads/s/x/h/g/xhgf6hsv8usj/img/full_wl7nM7n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02" y="3158491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amg-technology.ru/uploads/s/x/h/g/xhgf6hsv8usj/img/full_wl7nM7n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4054906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amg-technology.ru/uploads/s/x/h/g/xhgf6hsv8usj/img/full_wl7nM7n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4" y="4936272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amg-technology.ru/uploads/s/x/h/g/xhgf6hsv8usj/img/full_wl7nM7n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853396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2842" y="1244802"/>
            <a:ext cx="8715437" cy="684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538163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400" b="1" dirty="0" smtClean="0">
                <a:solidFill>
                  <a:srgbClr val="254061"/>
                </a:solidFill>
                <a:latin typeface="Arial Narrow" pitchFamily="34" charset="0"/>
              </a:rPr>
              <a:t>Министерство социального развития Оренбургской области </a:t>
            </a:r>
            <a:br>
              <a:rPr lang="ru-RU" sz="1400" b="1" dirty="0" smtClean="0">
                <a:solidFill>
                  <a:srgbClr val="254061"/>
                </a:solidFill>
                <a:latin typeface="Arial Narrow" pitchFamily="34" charset="0"/>
              </a:rPr>
            </a:br>
            <a:r>
              <a:rPr lang="en-US" sz="1400" b="1" dirty="0" smtClean="0">
                <a:solidFill>
                  <a:srgbClr val="254061"/>
                </a:solidFill>
                <a:latin typeface="Arial Narrow" pitchFamily="34" charset="0"/>
              </a:rPr>
              <a:t>https</a:t>
            </a:r>
            <a:r>
              <a:rPr lang="en-US" sz="1400" b="1" dirty="0">
                <a:solidFill>
                  <a:srgbClr val="254061"/>
                </a:solidFill>
                <a:latin typeface="Arial Narrow" pitchFamily="34" charset="0"/>
              </a:rPr>
              <a:t>://www.msr.orb.ru/</a:t>
            </a:r>
            <a:endParaRPr lang="ru-RU" sz="1400" b="1" dirty="0" smtClean="0">
              <a:solidFill>
                <a:srgbClr val="254061"/>
              </a:solidFill>
              <a:latin typeface="Arial Narrow" pitchFamily="34" charset="0"/>
            </a:endParaRPr>
          </a:p>
        </p:txBody>
      </p:sp>
      <p:pic>
        <p:nvPicPr>
          <p:cNvPr id="1026" name="Picture 2" descr="https://amg-technology.ru/uploads/s/x/h/g/xhgf6hsv8usj/img/full_wl7nM7n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311311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550" y="220645"/>
            <a:ext cx="7200900" cy="70802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Где получить информацию об  организации отдыха </a:t>
            </a:r>
            <a:b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оздоровления детей в Оренбургской области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ÐÐ°ÑÑÐ¸Ð½ÐºÐ¸ Ð¿Ð¾ Ð·Ð°Ð¿ÑÐ¾ÑÑ childhood png"/>
          <p:cNvPicPr>
            <a:picLocks noChangeAspect="1" noChangeArrowheads="1"/>
          </p:cNvPicPr>
          <p:nvPr/>
        </p:nvPicPr>
        <p:blipFill>
          <a:blip r:embed="rId3"/>
          <a:srcRect b="4551"/>
          <a:stretch>
            <a:fillRect/>
          </a:stretch>
        </p:blipFill>
        <p:spPr bwMode="auto">
          <a:xfrm>
            <a:off x="4053947" y="3816739"/>
            <a:ext cx="5090085" cy="3041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306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3"/>
          <p:cNvGrpSpPr/>
          <p:nvPr/>
        </p:nvGrpSpPr>
        <p:grpSpPr>
          <a:xfrm>
            <a:off x="710431" y="1643144"/>
            <a:ext cx="7632848" cy="4698015"/>
            <a:chOff x="683568" y="1333524"/>
            <a:chExt cx="7632848" cy="4698014"/>
          </a:xfrm>
          <a:gradFill>
            <a:gsLst>
              <a:gs pos="19000">
                <a:schemeClr val="accent3">
                  <a:lumMod val="60000"/>
                  <a:lumOff val="40000"/>
                </a:schemeClr>
              </a:gs>
              <a:gs pos="47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5" name="Freeform 8"/>
            <p:cNvSpPr>
              <a:spLocks/>
            </p:cNvSpPr>
            <p:nvPr/>
          </p:nvSpPr>
          <p:spPr bwMode="auto">
            <a:xfrm>
              <a:off x="3246714" y="3311854"/>
              <a:ext cx="934438" cy="570592"/>
            </a:xfrm>
            <a:custGeom>
              <a:avLst/>
              <a:gdLst>
                <a:gd name="T0" fmla="*/ 0 w 2982"/>
                <a:gd name="T1" fmla="*/ 1459 h 1806"/>
                <a:gd name="T2" fmla="*/ 48 w 2982"/>
                <a:gd name="T3" fmla="*/ 1376 h 1806"/>
                <a:gd name="T4" fmla="*/ 66 w 2982"/>
                <a:gd name="T5" fmla="*/ 1144 h 1806"/>
                <a:gd name="T6" fmla="*/ 148 w 2982"/>
                <a:gd name="T7" fmla="*/ 998 h 1806"/>
                <a:gd name="T8" fmla="*/ 319 w 2982"/>
                <a:gd name="T9" fmla="*/ 912 h 1806"/>
                <a:gd name="T10" fmla="*/ 406 w 2982"/>
                <a:gd name="T11" fmla="*/ 866 h 1806"/>
                <a:gd name="T12" fmla="*/ 550 w 2982"/>
                <a:gd name="T13" fmla="*/ 750 h 1806"/>
                <a:gd name="T14" fmla="*/ 618 w 2982"/>
                <a:gd name="T15" fmla="*/ 614 h 1806"/>
                <a:gd name="T16" fmla="*/ 733 w 2982"/>
                <a:gd name="T17" fmla="*/ 542 h 1806"/>
                <a:gd name="T18" fmla="*/ 822 w 2982"/>
                <a:gd name="T19" fmla="*/ 467 h 1806"/>
                <a:gd name="T20" fmla="*/ 890 w 2982"/>
                <a:gd name="T21" fmla="*/ 308 h 1806"/>
                <a:gd name="T22" fmla="*/ 1073 w 2982"/>
                <a:gd name="T23" fmla="*/ 235 h 1806"/>
                <a:gd name="T24" fmla="*/ 1211 w 2982"/>
                <a:gd name="T25" fmla="*/ 117 h 1806"/>
                <a:gd name="T26" fmla="*/ 1337 w 2982"/>
                <a:gd name="T27" fmla="*/ 23 h 1806"/>
                <a:gd name="T28" fmla="*/ 1446 w 2982"/>
                <a:gd name="T29" fmla="*/ 39 h 1806"/>
                <a:gd name="T30" fmla="*/ 1474 w 2982"/>
                <a:gd name="T31" fmla="*/ 123 h 1806"/>
                <a:gd name="T32" fmla="*/ 1541 w 2982"/>
                <a:gd name="T33" fmla="*/ 149 h 1806"/>
                <a:gd name="T34" fmla="*/ 1738 w 2982"/>
                <a:gd name="T35" fmla="*/ 126 h 1806"/>
                <a:gd name="T36" fmla="*/ 1914 w 2982"/>
                <a:gd name="T37" fmla="*/ 87 h 1806"/>
                <a:gd name="T38" fmla="*/ 2098 w 2982"/>
                <a:gd name="T39" fmla="*/ 41 h 1806"/>
                <a:gd name="T40" fmla="*/ 2156 w 2982"/>
                <a:gd name="T41" fmla="*/ 66 h 1806"/>
                <a:gd name="T42" fmla="*/ 2189 w 2982"/>
                <a:gd name="T43" fmla="*/ 93 h 1806"/>
                <a:gd name="T44" fmla="*/ 2204 w 2982"/>
                <a:gd name="T45" fmla="*/ 529 h 1806"/>
                <a:gd name="T46" fmla="*/ 2190 w 2982"/>
                <a:gd name="T47" fmla="*/ 655 h 1806"/>
                <a:gd name="T48" fmla="*/ 2122 w 2982"/>
                <a:gd name="T49" fmla="*/ 710 h 1806"/>
                <a:gd name="T50" fmla="*/ 2022 w 2982"/>
                <a:gd name="T51" fmla="*/ 830 h 1806"/>
                <a:gd name="T52" fmla="*/ 2040 w 2982"/>
                <a:gd name="T53" fmla="*/ 921 h 1806"/>
                <a:gd name="T54" fmla="*/ 2162 w 2982"/>
                <a:gd name="T55" fmla="*/ 941 h 1806"/>
                <a:gd name="T56" fmla="*/ 2269 w 2982"/>
                <a:gd name="T57" fmla="*/ 967 h 1806"/>
                <a:gd name="T58" fmla="*/ 2345 w 2982"/>
                <a:gd name="T59" fmla="*/ 945 h 1806"/>
                <a:gd name="T60" fmla="*/ 2499 w 2982"/>
                <a:gd name="T61" fmla="*/ 840 h 1806"/>
                <a:gd name="T62" fmla="*/ 2537 w 2982"/>
                <a:gd name="T63" fmla="*/ 909 h 1806"/>
                <a:gd name="T64" fmla="*/ 2587 w 2982"/>
                <a:gd name="T65" fmla="*/ 971 h 1806"/>
                <a:gd name="T66" fmla="*/ 2742 w 2982"/>
                <a:gd name="T67" fmla="*/ 1060 h 1806"/>
                <a:gd name="T68" fmla="*/ 2747 w 2982"/>
                <a:gd name="T69" fmla="*/ 1292 h 1806"/>
                <a:gd name="T70" fmla="*/ 2960 w 2982"/>
                <a:gd name="T71" fmla="*/ 1374 h 1806"/>
                <a:gd name="T72" fmla="*/ 2975 w 2982"/>
                <a:gd name="T73" fmla="*/ 1541 h 1806"/>
                <a:gd name="T74" fmla="*/ 2844 w 2982"/>
                <a:gd name="T75" fmla="*/ 1654 h 1806"/>
                <a:gd name="T76" fmla="*/ 2632 w 2982"/>
                <a:gd name="T77" fmla="*/ 1644 h 1806"/>
                <a:gd name="T78" fmla="*/ 2461 w 2982"/>
                <a:gd name="T79" fmla="*/ 1705 h 1806"/>
                <a:gd name="T80" fmla="*/ 2336 w 2982"/>
                <a:gd name="T81" fmla="*/ 1762 h 1806"/>
                <a:gd name="T82" fmla="*/ 2162 w 2982"/>
                <a:gd name="T83" fmla="*/ 1755 h 1806"/>
                <a:gd name="T84" fmla="*/ 1912 w 2982"/>
                <a:gd name="T85" fmla="*/ 1675 h 1806"/>
                <a:gd name="T86" fmla="*/ 1850 w 2982"/>
                <a:gd name="T87" fmla="*/ 1574 h 1806"/>
                <a:gd name="T88" fmla="*/ 1678 w 2982"/>
                <a:gd name="T89" fmla="*/ 1460 h 1806"/>
                <a:gd name="T90" fmla="*/ 1532 w 2982"/>
                <a:gd name="T91" fmla="*/ 1385 h 1806"/>
                <a:gd name="T92" fmla="*/ 1400 w 2982"/>
                <a:gd name="T93" fmla="*/ 1218 h 1806"/>
                <a:gd name="T94" fmla="*/ 1221 w 2982"/>
                <a:gd name="T95" fmla="*/ 1143 h 1806"/>
                <a:gd name="T96" fmla="*/ 1034 w 2982"/>
                <a:gd name="T97" fmla="*/ 1181 h 1806"/>
                <a:gd name="T98" fmla="*/ 887 w 2982"/>
                <a:gd name="T99" fmla="*/ 1256 h 1806"/>
                <a:gd name="T100" fmla="*/ 755 w 2982"/>
                <a:gd name="T101" fmla="*/ 1306 h 1806"/>
                <a:gd name="T102" fmla="*/ 556 w 2982"/>
                <a:gd name="T103" fmla="*/ 1346 h 1806"/>
                <a:gd name="T104" fmla="*/ 433 w 2982"/>
                <a:gd name="T105" fmla="*/ 1352 h 1806"/>
                <a:gd name="T106" fmla="*/ 179 w 2982"/>
                <a:gd name="T107" fmla="*/ 1413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82" h="1806">
                  <a:moveTo>
                    <a:pt x="42" y="1470"/>
                  </a:moveTo>
                  <a:lnTo>
                    <a:pt x="0" y="1459"/>
                  </a:lnTo>
                  <a:lnTo>
                    <a:pt x="16" y="1399"/>
                  </a:lnTo>
                  <a:lnTo>
                    <a:pt x="48" y="1376"/>
                  </a:lnTo>
                  <a:lnTo>
                    <a:pt x="69" y="1272"/>
                  </a:lnTo>
                  <a:lnTo>
                    <a:pt x="66" y="1144"/>
                  </a:lnTo>
                  <a:lnTo>
                    <a:pt x="84" y="1078"/>
                  </a:lnTo>
                  <a:lnTo>
                    <a:pt x="148" y="998"/>
                  </a:lnTo>
                  <a:lnTo>
                    <a:pt x="211" y="977"/>
                  </a:lnTo>
                  <a:lnTo>
                    <a:pt x="319" y="912"/>
                  </a:lnTo>
                  <a:lnTo>
                    <a:pt x="367" y="901"/>
                  </a:lnTo>
                  <a:lnTo>
                    <a:pt x="406" y="866"/>
                  </a:lnTo>
                  <a:lnTo>
                    <a:pt x="488" y="824"/>
                  </a:lnTo>
                  <a:lnTo>
                    <a:pt x="550" y="750"/>
                  </a:lnTo>
                  <a:lnTo>
                    <a:pt x="596" y="652"/>
                  </a:lnTo>
                  <a:lnTo>
                    <a:pt x="618" y="614"/>
                  </a:lnTo>
                  <a:lnTo>
                    <a:pt x="689" y="567"/>
                  </a:lnTo>
                  <a:lnTo>
                    <a:pt x="733" y="542"/>
                  </a:lnTo>
                  <a:lnTo>
                    <a:pt x="781" y="519"/>
                  </a:lnTo>
                  <a:lnTo>
                    <a:pt x="822" y="467"/>
                  </a:lnTo>
                  <a:lnTo>
                    <a:pt x="862" y="392"/>
                  </a:lnTo>
                  <a:lnTo>
                    <a:pt x="890" y="308"/>
                  </a:lnTo>
                  <a:lnTo>
                    <a:pt x="970" y="253"/>
                  </a:lnTo>
                  <a:lnTo>
                    <a:pt x="1073" y="235"/>
                  </a:lnTo>
                  <a:lnTo>
                    <a:pt x="1134" y="197"/>
                  </a:lnTo>
                  <a:lnTo>
                    <a:pt x="1211" y="117"/>
                  </a:lnTo>
                  <a:lnTo>
                    <a:pt x="1266" y="66"/>
                  </a:lnTo>
                  <a:lnTo>
                    <a:pt x="1337" y="23"/>
                  </a:lnTo>
                  <a:lnTo>
                    <a:pt x="1417" y="0"/>
                  </a:lnTo>
                  <a:lnTo>
                    <a:pt x="1446" y="39"/>
                  </a:lnTo>
                  <a:lnTo>
                    <a:pt x="1451" y="74"/>
                  </a:lnTo>
                  <a:lnTo>
                    <a:pt x="1474" y="123"/>
                  </a:lnTo>
                  <a:lnTo>
                    <a:pt x="1523" y="167"/>
                  </a:lnTo>
                  <a:lnTo>
                    <a:pt x="1541" y="149"/>
                  </a:lnTo>
                  <a:lnTo>
                    <a:pt x="1717" y="147"/>
                  </a:lnTo>
                  <a:lnTo>
                    <a:pt x="1738" y="126"/>
                  </a:lnTo>
                  <a:lnTo>
                    <a:pt x="1824" y="102"/>
                  </a:lnTo>
                  <a:lnTo>
                    <a:pt x="1914" y="87"/>
                  </a:lnTo>
                  <a:lnTo>
                    <a:pt x="1961" y="68"/>
                  </a:lnTo>
                  <a:lnTo>
                    <a:pt x="2098" y="41"/>
                  </a:lnTo>
                  <a:lnTo>
                    <a:pt x="2138" y="44"/>
                  </a:lnTo>
                  <a:lnTo>
                    <a:pt x="2156" y="66"/>
                  </a:lnTo>
                  <a:lnTo>
                    <a:pt x="2182" y="70"/>
                  </a:lnTo>
                  <a:lnTo>
                    <a:pt x="2189" y="93"/>
                  </a:lnTo>
                  <a:lnTo>
                    <a:pt x="2189" y="494"/>
                  </a:lnTo>
                  <a:lnTo>
                    <a:pt x="2204" y="529"/>
                  </a:lnTo>
                  <a:lnTo>
                    <a:pt x="2204" y="632"/>
                  </a:lnTo>
                  <a:lnTo>
                    <a:pt x="2190" y="655"/>
                  </a:lnTo>
                  <a:lnTo>
                    <a:pt x="2158" y="678"/>
                  </a:lnTo>
                  <a:lnTo>
                    <a:pt x="2122" y="710"/>
                  </a:lnTo>
                  <a:lnTo>
                    <a:pt x="2073" y="752"/>
                  </a:lnTo>
                  <a:lnTo>
                    <a:pt x="2022" y="830"/>
                  </a:lnTo>
                  <a:lnTo>
                    <a:pt x="2019" y="882"/>
                  </a:lnTo>
                  <a:lnTo>
                    <a:pt x="2040" y="921"/>
                  </a:lnTo>
                  <a:lnTo>
                    <a:pt x="2121" y="929"/>
                  </a:lnTo>
                  <a:lnTo>
                    <a:pt x="2162" y="941"/>
                  </a:lnTo>
                  <a:lnTo>
                    <a:pt x="2176" y="964"/>
                  </a:lnTo>
                  <a:lnTo>
                    <a:pt x="2269" y="967"/>
                  </a:lnTo>
                  <a:lnTo>
                    <a:pt x="2311" y="954"/>
                  </a:lnTo>
                  <a:lnTo>
                    <a:pt x="2345" y="945"/>
                  </a:lnTo>
                  <a:lnTo>
                    <a:pt x="2449" y="853"/>
                  </a:lnTo>
                  <a:lnTo>
                    <a:pt x="2499" y="840"/>
                  </a:lnTo>
                  <a:lnTo>
                    <a:pt x="2528" y="868"/>
                  </a:lnTo>
                  <a:lnTo>
                    <a:pt x="2537" y="909"/>
                  </a:lnTo>
                  <a:lnTo>
                    <a:pt x="2572" y="934"/>
                  </a:lnTo>
                  <a:lnTo>
                    <a:pt x="2587" y="971"/>
                  </a:lnTo>
                  <a:lnTo>
                    <a:pt x="2754" y="1011"/>
                  </a:lnTo>
                  <a:lnTo>
                    <a:pt x="2742" y="1060"/>
                  </a:lnTo>
                  <a:lnTo>
                    <a:pt x="2766" y="1225"/>
                  </a:lnTo>
                  <a:lnTo>
                    <a:pt x="2747" y="1292"/>
                  </a:lnTo>
                  <a:lnTo>
                    <a:pt x="2784" y="1319"/>
                  </a:lnTo>
                  <a:lnTo>
                    <a:pt x="2960" y="1374"/>
                  </a:lnTo>
                  <a:lnTo>
                    <a:pt x="2982" y="1412"/>
                  </a:lnTo>
                  <a:lnTo>
                    <a:pt x="2975" y="1541"/>
                  </a:lnTo>
                  <a:lnTo>
                    <a:pt x="2941" y="1689"/>
                  </a:lnTo>
                  <a:lnTo>
                    <a:pt x="2844" y="1654"/>
                  </a:lnTo>
                  <a:lnTo>
                    <a:pt x="2730" y="1629"/>
                  </a:lnTo>
                  <a:lnTo>
                    <a:pt x="2632" y="1644"/>
                  </a:lnTo>
                  <a:lnTo>
                    <a:pt x="2544" y="1674"/>
                  </a:lnTo>
                  <a:lnTo>
                    <a:pt x="2461" y="1705"/>
                  </a:lnTo>
                  <a:lnTo>
                    <a:pt x="2402" y="1754"/>
                  </a:lnTo>
                  <a:lnTo>
                    <a:pt x="2336" y="1762"/>
                  </a:lnTo>
                  <a:lnTo>
                    <a:pt x="2279" y="1806"/>
                  </a:lnTo>
                  <a:lnTo>
                    <a:pt x="2162" y="1755"/>
                  </a:lnTo>
                  <a:lnTo>
                    <a:pt x="2089" y="1720"/>
                  </a:lnTo>
                  <a:lnTo>
                    <a:pt x="1912" y="1675"/>
                  </a:lnTo>
                  <a:lnTo>
                    <a:pt x="1863" y="1640"/>
                  </a:lnTo>
                  <a:lnTo>
                    <a:pt x="1850" y="1574"/>
                  </a:lnTo>
                  <a:lnTo>
                    <a:pt x="1765" y="1479"/>
                  </a:lnTo>
                  <a:lnTo>
                    <a:pt x="1678" y="1460"/>
                  </a:lnTo>
                  <a:lnTo>
                    <a:pt x="1616" y="1447"/>
                  </a:lnTo>
                  <a:lnTo>
                    <a:pt x="1532" y="1385"/>
                  </a:lnTo>
                  <a:lnTo>
                    <a:pt x="1454" y="1306"/>
                  </a:lnTo>
                  <a:lnTo>
                    <a:pt x="1400" y="1218"/>
                  </a:lnTo>
                  <a:lnTo>
                    <a:pt x="1327" y="1162"/>
                  </a:lnTo>
                  <a:lnTo>
                    <a:pt x="1221" y="1143"/>
                  </a:lnTo>
                  <a:lnTo>
                    <a:pt x="1137" y="1153"/>
                  </a:lnTo>
                  <a:lnTo>
                    <a:pt x="1034" y="1181"/>
                  </a:lnTo>
                  <a:lnTo>
                    <a:pt x="945" y="1208"/>
                  </a:lnTo>
                  <a:lnTo>
                    <a:pt x="887" y="1256"/>
                  </a:lnTo>
                  <a:lnTo>
                    <a:pt x="830" y="1283"/>
                  </a:lnTo>
                  <a:lnTo>
                    <a:pt x="755" y="1306"/>
                  </a:lnTo>
                  <a:lnTo>
                    <a:pt x="653" y="1326"/>
                  </a:lnTo>
                  <a:lnTo>
                    <a:pt x="556" y="1346"/>
                  </a:lnTo>
                  <a:lnTo>
                    <a:pt x="476" y="1355"/>
                  </a:lnTo>
                  <a:lnTo>
                    <a:pt x="433" y="1352"/>
                  </a:lnTo>
                  <a:lnTo>
                    <a:pt x="344" y="1384"/>
                  </a:lnTo>
                  <a:lnTo>
                    <a:pt x="179" y="1413"/>
                  </a:lnTo>
                  <a:lnTo>
                    <a:pt x="42" y="14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36" name="Freeform 9"/>
            <p:cNvSpPr>
              <a:spLocks/>
            </p:cNvSpPr>
            <p:nvPr/>
          </p:nvSpPr>
          <p:spPr bwMode="auto">
            <a:xfrm>
              <a:off x="4174250" y="3797760"/>
              <a:ext cx="778468" cy="957928"/>
            </a:xfrm>
            <a:custGeom>
              <a:avLst/>
              <a:gdLst>
                <a:gd name="T0" fmla="*/ 509 w 2485"/>
                <a:gd name="T1" fmla="*/ 2070 h 3036"/>
                <a:gd name="T2" fmla="*/ 830 w 2485"/>
                <a:gd name="T3" fmla="*/ 1862 h 3036"/>
                <a:gd name="T4" fmla="*/ 850 w 2485"/>
                <a:gd name="T5" fmla="*/ 1675 h 3036"/>
                <a:gd name="T6" fmla="*/ 354 w 2485"/>
                <a:gd name="T7" fmla="*/ 1607 h 3036"/>
                <a:gd name="T8" fmla="*/ 33 w 2485"/>
                <a:gd name="T9" fmla="*/ 1445 h 3036"/>
                <a:gd name="T10" fmla="*/ 20 w 2485"/>
                <a:gd name="T11" fmla="*/ 1106 h 3036"/>
                <a:gd name="T12" fmla="*/ 279 w 2485"/>
                <a:gd name="T13" fmla="*/ 1058 h 3036"/>
                <a:gd name="T14" fmla="*/ 526 w 2485"/>
                <a:gd name="T15" fmla="*/ 893 h 3036"/>
                <a:gd name="T16" fmla="*/ 589 w 2485"/>
                <a:gd name="T17" fmla="*/ 782 h 3036"/>
                <a:gd name="T18" fmla="*/ 361 w 2485"/>
                <a:gd name="T19" fmla="*/ 616 h 3036"/>
                <a:gd name="T20" fmla="*/ 257 w 2485"/>
                <a:gd name="T21" fmla="*/ 499 h 3036"/>
                <a:gd name="T22" fmla="*/ 390 w 2485"/>
                <a:gd name="T23" fmla="*/ 326 h 3036"/>
                <a:gd name="T24" fmla="*/ 830 w 2485"/>
                <a:gd name="T25" fmla="*/ 181 h 3036"/>
                <a:gd name="T26" fmla="*/ 1058 w 2485"/>
                <a:gd name="T27" fmla="*/ 206 h 3036"/>
                <a:gd name="T28" fmla="*/ 1282 w 2485"/>
                <a:gd name="T29" fmla="*/ 170 h 3036"/>
                <a:gd name="T30" fmla="*/ 1548 w 2485"/>
                <a:gd name="T31" fmla="*/ 51 h 3036"/>
                <a:gd name="T32" fmla="*/ 1669 w 2485"/>
                <a:gd name="T33" fmla="*/ 20 h 3036"/>
                <a:gd name="T34" fmla="*/ 1766 w 2485"/>
                <a:gd name="T35" fmla="*/ 48 h 3036"/>
                <a:gd name="T36" fmla="*/ 1977 w 2485"/>
                <a:gd name="T37" fmla="*/ 208 h 3036"/>
                <a:gd name="T38" fmla="*/ 2366 w 2485"/>
                <a:gd name="T39" fmla="*/ 284 h 3036"/>
                <a:gd name="T40" fmla="*/ 2456 w 2485"/>
                <a:gd name="T41" fmla="*/ 524 h 3036"/>
                <a:gd name="T42" fmla="*/ 2420 w 2485"/>
                <a:gd name="T43" fmla="*/ 705 h 3036"/>
                <a:gd name="T44" fmla="*/ 2319 w 2485"/>
                <a:gd name="T45" fmla="*/ 800 h 3036"/>
                <a:gd name="T46" fmla="*/ 2231 w 2485"/>
                <a:gd name="T47" fmla="*/ 1000 h 3036"/>
                <a:gd name="T48" fmla="*/ 2258 w 2485"/>
                <a:gd name="T49" fmla="*/ 1205 h 3036"/>
                <a:gd name="T50" fmla="*/ 2146 w 2485"/>
                <a:gd name="T51" fmla="*/ 1285 h 3036"/>
                <a:gd name="T52" fmla="*/ 2005 w 2485"/>
                <a:gd name="T53" fmla="*/ 1406 h 3036"/>
                <a:gd name="T54" fmla="*/ 2016 w 2485"/>
                <a:gd name="T55" fmla="*/ 1657 h 3036"/>
                <a:gd name="T56" fmla="*/ 1970 w 2485"/>
                <a:gd name="T57" fmla="*/ 1846 h 3036"/>
                <a:gd name="T58" fmla="*/ 2135 w 2485"/>
                <a:gd name="T59" fmla="*/ 1983 h 3036"/>
                <a:gd name="T60" fmla="*/ 2099 w 2485"/>
                <a:gd name="T61" fmla="*/ 2106 h 3036"/>
                <a:gd name="T62" fmla="*/ 1950 w 2485"/>
                <a:gd name="T63" fmla="*/ 2295 h 3036"/>
                <a:gd name="T64" fmla="*/ 1921 w 2485"/>
                <a:gd name="T65" fmla="*/ 2504 h 3036"/>
                <a:gd name="T66" fmla="*/ 2069 w 2485"/>
                <a:gd name="T67" fmla="*/ 2552 h 3036"/>
                <a:gd name="T68" fmla="*/ 2231 w 2485"/>
                <a:gd name="T69" fmla="*/ 2563 h 3036"/>
                <a:gd name="T70" fmla="*/ 2289 w 2485"/>
                <a:gd name="T71" fmla="*/ 2625 h 3036"/>
                <a:gd name="T72" fmla="*/ 2433 w 2485"/>
                <a:gd name="T73" fmla="*/ 2616 h 3036"/>
                <a:gd name="T74" fmla="*/ 2485 w 2485"/>
                <a:gd name="T75" fmla="*/ 2695 h 3036"/>
                <a:gd name="T76" fmla="*/ 2435 w 2485"/>
                <a:gd name="T77" fmla="*/ 2921 h 3036"/>
                <a:gd name="T78" fmla="*/ 2282 w 2485"/>
                <a:gd name="T79" fmla="*/ 3033 h 3036"/>
                <a:gd name="T80" fmla="*/ 2071 w 2485"/>
                <a:gd name="T81" fmla="*/ 3022 h 3036"/>
                <a:gd name="T82" fmla="*/ 1841 w 2485"/>
                <a:gd name="T83" fmla="*/ 2982 h 3036"/>
                <a:gd name="T84" fmla="*/ 1677 w 2485"/>
                <a:gd name="T85" fmla="*/ 2937 h 3036"/>
                <a:gd name="T86" fmla="*/ 1549 w 2485"/>
                <a:gd name="T87" fmla="*/ 2869 h 3036"/>
                <a:gd name="T88" fmla="*/ 1317 w 2485"/>
                <a:gd name="T89" fmla="*/ 2665 h 3036"/>
                <a:gd name="T90" fmla="*/ 1239 w 2485"/>
                <a:gd name="T91" fmla="*/ 2615 h 3036"/>
                <a:gd name="T92" fmla="*/ 1133 w 2485"/>
                <a:gd name="T93" fmla="*/ 2696 h 3036"/>
                <a:gd name="T94" fmla="*/ 934 w 2485"/>
                <a:gd name="T95" fmla="*/ 2617 h 3036"/>
                <a:gd name="T96" fmla="*/ 837 w 2485"/>
                <a:gd name="T97" fmla="*/ 2413 h 3036"/>
                <a:gd name="T98" fmla="*/ 651 w 2485"/>
                <a:gd name="T99" fmla="*/ 2341 h 3036"/>
                <a:gd name="T100" fmla="*/ 469 w 2485"/>
                <a:gd name="T101" fmla="*/ 2198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85" h="3036">
                  <a:moveTo>
                    <a:pt x="443" y="2149"/>
                  </a:moveTo>
                  <a:lnTo>
                    <a:pt x="509" y="2070"/>
                  </a:lnTo>
                  <a:lnTo>
                    <a:pt x="770" y="1940"/>
                  </a:lnTo>
                  <a:lnTo>
                    <a:pt x="830" y="1862"/>
                  </a:lnTo>
                  <a:lnTo>
                    <a:pt x="884" y="1745"/>
                  </a:lnTo>
                  <a:lnTo>
                    <a:pt x="850" y="1675"/>
                  </a:lnTo>
                  <a:lnTo>
                    <a:pt x="757" y="1620"/>
                  </a:lnTo>
                  <a:lnTo>
                    <a:pt x="354" y="1607"/>
                  </a:lnTo>
                  <a:lnTo>
                    <a:pt x="84" y="1519"/>
                  </a:lnTo>
                  <a:lnTo>
                    <a:pt x="33" y="1445"/>
                  </a:lnTo>
                  <a:lnTo>
                    <a:pt x="0" y="1264"/>
                  </a:lnTo>
                  <a:lnTo>
                    <a:pt x="20" y="1106"/>
                  </a:lnTo>
                  <a:lnTo>
                    <a:pt x="126" y="1057"/>
                  </a:lnTo>
                  <a:lnTo>
                    <a:pt x="279" y="1058"/>
                  </a:lnTo>
                  <a:lnTo>
                    <a:pt x="372" y="1038"/>
                  </a:lnTo>
                  <a:lnTo>
                    <a:pt x="526" y="893"/>
                  </a:lnTo>
                  <a:lnTo>
                    <a:pt x="571" y="828"/>
                  </a:lnTo>
                  <a:lnTo>
                    <a:pt x="589" y="782"/>
                  </a:lnTo>
                  <a:lnTo>
                    <a:pt x="568" y="717"/>
                  </a:lnTo>
                  <a:lnTo>
                    <a:pt x="361" y="616"/>
                  </a:lnTo>
                  <a:lnTo>
                    <a:pt x="292" y="567"/>
                  </a:lnTo>
                  <a:lnTo>
                    <a:pt x="257" y="499"/>
                  </a:lnTo>
                  <a:lnTo>
                    <a:pt x="278" y="371"/>
                  </a:lnTo>
                  <a:lnTo>
                    <a:pt x="390" y="326"/>
                  </a:lnTo>
                  <a:lnTo>
                    <a:pt x="674" y="197"/>
                  </a:lnTo>
                  <a:lnTo>
                    <a:pt x="830" y="181"/>
                  </a:lnTo>
                  <a:lnTo>
                    <a:pt x="954" y="147"/>
                  </a:lnTo>
                  <a:lnTo>
                    <a:pt x="1058" y="206"/>
                  </a:lnTo>
                  <a:lnTo>
                    <a:pt x="1166" y="208"/>
                  </a:lnTo>
                  <a:lnTo>
                    <a:pt x="1282" y="170"/>
                  </a:lnTo>
                  <a:lnTo>
                    <a:pt x="1346" y="102"/>
                  </a:lnTo>
                  <a:lnTo>
                    <a:pt x="1548" y="51"/>
                  </a:lnTo>
                  <a:lnTo>
                    <a:pt x="1561" y="22"/>
                  </a:lnTo>
                  <a:lnTo>
                    <a:pt x="1669" y="20"/>
                  </a:lnTo>
                  <a:lnTo>
                    <a:pt x="1689" y="0"/>
                  </a:lnTo>
                  <a:lnTo>
                    <a:pt x="1766" y="48"/>
                  </a:lnTo>
                  <a:lnTo>
                    <a:pt x="1847" y="158"/>
                  </a:lnTo>
                  <a:lnTo>
                    <a:pt x="1977" y="208"/>
                  </a:lnTo>
                  <a:lnTo>
                    <a:pt x="2338" y="208"/>
                  </a:lnTo>
                  <a:lnTo>
                    <a:pt x="2366" y="284"/>
                  </a:lnTo>
                  <a:lnTo>
                    <a:pt x="2463" y="407"/>
                  </a:lnTo>
                  <a:lnTo>
                    <a:pt x="2456" y="524"/>
                  </a:lnTo>
                  <a:lnTo>
                    <a:pt x="2461" y="699"/>
                  </a:lnTo>
                  <a:lnTo>
                    <a:pt x="2420" y="705"/>
                  </a:lnTo>
                  <a:lnTo>
                    <a:pt x="2349" y="787"/>
                  </a:lnTo>
                  <a:lnTo>
                    <a:pt x="2319" y="800"/>
                  </a:lnTo>
                  <a:lnTo>
                    <a:pt x="2268" y="904"/>
                  </a:lnTo>
                  <a:lnTo>
                    <a:pt x="2231" y="1000"/>
                  </a:lnTo>
                  <a:lnTo>
                    <a:pt x="2246" y="1043"/>
                  </a:lnTo>
                  <a:lnTo>
                    <a:pt x="2258" y="1205"/>
                  </a:lnTo>
                  <a:lnTo>
                    <a:pt x="2169" y="1257"/>
                  </a:lnTo>
                  <a:lnTo>
                    <a:pt x="2146" y="1285"/>
                  </a:lnTo>
                  <a:lnTo>
                    <a:pt x="2024" y="1363"/>
                  </a:lnTo>
                  <a:lnTo>
                    <a:pt x="2005" y="1406"/>
                  </a:lnTo>
                  <a:lnTo>
                    <a:pt x="2042" y="1576"/>
                  </a:lnTo>
                  <a:lnTo>
                    <a:pt x="2016" y="1657"/>
                  </a:lnTo>
                  <a:lnTo>
                    <a:pt x="1985" y="1674"/>
                  </a:lnTo>
                  <a:lnTo>
                    <a:pt x="1970" y="1846"/>
                  </a:lnTo>
                  <a:lnTo>
                    <a:pt x="2114" y="1914"/>
                  </a:lnTo>
                  <a:lnTo>
                    <a:pt x="2135" y="1983"/>
                  </a:lnTo>
                  <a:lnTo>
                    <a:pt x="2106" y="2028"/>
                  </a:lnTo>
                  <a:lnTo>
                    <a:pt x="2099" y="2106"/>
                  </a:lnTo>
                  <a:lnTo>
                    <a:pt x="2056" y="2116"/>
                  </a:lnTo>
                  <a:lnTo>
                    <a:pt x="1950" y="2295"/>
                  </a:lnTo>
                  <a:lnTo>
                    <a:pt x="1915" y="2316"/>
                  </a:lnTo>
                  <a:lnTo>
                    <a:pt x="1921" y="2504"/>
                  </a:lnTo>
                  <a:lnTo>
                    <a:pt x="1980" y="2540"/>
                  </a:lnTo>
                  <a:lnTo>
                    <a:pt x="2069" y="2552"/>
                  </a:lnTo>
                  <a:lnTo>
                    <a:pt x="2179" y="2556"/>
                  </a:lnTo>
                  <a:lnTo>
                    <a:pt x="2231" y="2563"/>
                  </a:lnTo>
                  <a:lnTo>
                    <a:pt x="2272" y="2589"/>
                  </a:lnTo>
                  <a:lnTo>
                    <a:pt x="2289" y="2625"/>
                  </a:lnTo>
                  <a:lnTo>
                    <a:pt x="2357" y="2635"/>
                  </a:lnTo>
                  <a:lnTo>
                    <a:pt x="2433" y="2616"/>
                  </a:lnTo>
                  <a:lnTo>
                    <a:pt x="2484" y="2637"/>
                  </a:lnTo>
                  <a:lnTo>
                    <a:pt x="2485" y="2695"/>
                  </a:lnTo>
                  <a:lnTo>
                    <a:pt x="2469" y="2852"/>
                  </a:lnTo>
                  <a:lnTo>
                    <a:pt x="2435" y="2921"/>
                  </a:lnTo>
                  <a:lnTo>
                    <a:pt x="2434" y="3019"/>
                  </a:lnTo>
                  <a:lnTo>
                    <a:pt x="2282" y="3033"/>
                  </a:lnTo>
                  <a:lnTo>
                    <a:pt x="2142" y="3036"/>
                  </a:lnTo>
                  <a:lnTo>
                    <a:pt x="2071" y="3022"/>
                  </a:lnTo>
                  <a:lnTo>
                    <a:pt x="1895" y="3005"/>
                  </a:lnTo>
                  <a:lnTo>
                    <a:pt x="1841" y="2982"/>
                  </a:lnTo>
                  <a:lnTo>
                    <a:pt x="1719" y="2963"/>
                  </a:lnTo>
                  <a:lnTo>
                    <a:pt x="1677" y="2937"/>
                  </a:lnTo>
                  <a:lnTo>
                    <a:pt x="1588" y="2913"/>
                  </a:lnTo>
                  <a:lnTo>
                    <a:pt x="1549" y="2869"/>
                  </a:lnTo>
                  <a:lnTo>
                    <a:pt x="1424" y="2790"/>
                  </a:lnTo>
                  <a:lnTo>
                    <a:pt x="1317" y="2665"/>
                  </a:lnTo>
                  <a:lnTo>
                    <a:pt x="1274" y="2625"/>
                  </a:lnTo>
                  <a:lnTo>
                    <a:pt x="1239" y="2615"/>
                  </a:lnTo>
                  <a:lnTo>
                    <a:pt x="1176" y="2641"/>
                  </a:lnTo>
                  <a:lnTo>
                    <a:pt x="1133" y="2696"/>
                  </a:lnTo>
                  <a:lnTo>
                    <a:pt x="984" y="2668"/>
                  </a:lnTo>
                  <a:lnTo>
                    <a:pt x="934" y="2617"/>
                  </a:lnTo>
                  <a:lnTo>
                    <a:pt x="889" y="2525"/>
                  </a:lnTo>
                  <a:lnTo>
                    <a:pt x="837" y="2413"/>
                  </a:lnTo>
                  <a:lnTo>
                    <a:pt x="745" y="2376"/>
                  </a:lnTo>
                  <a:lnTo>
                    <a:pt x="651" y="2341"/>
                  </a:lnTo>
                  <a:lnTo>
                    <a:pt x="576" y="2274"/>
                  </a:lnTo>
                  <a:lnTo>
                    <a:pt x="469" y="2198"/>
                  </a:lnTo>
                  <a:lnTo>
                    <a:pt x="443" y="214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37" name="Freeform 10"/>
            <p:cNvSpPr>
              <a:spLocks/>
            </p:cNvSpPr>
            <p:nvPr/>
          </p:nvSpPr>
          <p:spPr bwMode="auto">
            <a:xfrm>
              <a:off x="4885085" y="4189261"/>
              <a:ext cx="1080745" cy="1432727"/>
            </a:xfrm>
            <a:custGeom>
              <a:avLst/>
              <a:gdLst>
                <a:gd name="T0" fmla="*/ 68 w 3446"/>
                <a:gd name="T1" fmla="*/ 1140 h 4539"/>
                <a:gd name="T2" fmla="*/ 264 w 3446"/>
                <a:gd name="T3" fmla="*/ 925 h 4539"/>
                <a:gd name="T4" fmla="*/ 245 w 3446"/>
                <a:gd name="T5" fmla="*/ 424 h 4539"/>
                <a:gd name="T6" fmla="*/ 293 w 3446"/>
                <a:gd name="T7" fmla="*/ 251 h 4539"/>
                <a:gd name="T8" fmla="*/ 609 w 3446"/>
                <a:gd name="T9" fmla="*/ 251 h 4539"/>
                <a:gd name="T10" fmla="*/ 765 w 3446"/>
                <a:gd name="T11" fmla="*/ 569 h 4539"/>
                <a:gd name="T12" fmla="*/ 936 w 3446"/>
                <a:gd name="T13" fmla="*/ 711 h 4539"/>
                <a:gd name="T14" fmla="*/ 1022 w 3446"/>
                <a:gd name="T15" fmla="*/ 1141 h 4539"/>
                <a:gd name="T16" fmla="*/ 1151 w 3446"/>
                <a:gd name="T17" fmla="*/ 1279 h 4539"/>
                <a:gd name="T18" fmla="*/ 1522 w 3446"/>
                <a:gd name="T19" fmla="*/ 1314 h 4539"/>
                <a:gd name="T20" fmla="*/ 1739 w 3446"/>
                <a:gd name="T21" fmla="*/ 1192 h 4539"/>
                <a:gd name="T22" fmla="*/ 1879 w 3446"/>
                <a:gd name="T23" fmla="*/ 1103 h 4539"/>
                <a:gd name="T24" fmla="*/ 1835 w 3446"/>
                <a:gd name="T25" fmla="*/ 909 h 4539"/>
                <a:gd name="T26" fmla="*/ 1856 w 3446"/>
                <a:gd name="T27" fmla="*/ 640 h 4539"/>
                <a:gd name="T28" fmla="*/ 2267 w 3446"/>
                <a:gd name="T29" fmla="*/ 572 h 4539"/>
                <a:gd name="T30" fmla="*/ 2360 w 3446"/>
                <a:gd name="T31" fmla="*/ 418 h 4539"/>
                <a:gd name="T32" fmla="*/ 2164 w 3446"/>
                <a:gd name="T33" fmla="*/ 229 h 4539"/>
                <a:gd name="T34" fmla="*/ 2280 w 3446"/>
                <a:gd name="T35" fmla="*/ 28 h 4539"/>
                <a:gd name="T36" fmla="*/ 2498 w 3446"/>
                <a:gd name="T37" fmla="*/ 28 h 4539"/>
                <a:gd name="T38" fmla="*/ 2665 w 3446"/>
                <a:gd name="T39" fmla="*/ 123 h 4539"/>
                <a:gd name="T40" fmla="*/ 2946 w 3446"/>
                <a:gd name="T41" fmla="*/ 195 h 4539"/>
                <a:gd name="T42" fmla="*/ 3221 w 3446"/>
                <a:gd name="T43" fmla="*/ 146 h 4539"/>
                <a:gd name="T44" fmla="*/ 3413 w 3446"/>
                <a:gd name="T45" fmla="*/ 283 h 4539"/>
                <a:gd name="T46" fmla="*/ 3275 w 3446"/>
                <a:gd name="T47" fmla="*/ 531 h 4539"/>
                <a:gd name="T48" fmla="*/ 3323 w 3446"/>
                <a:gd name="T49" fmla="*/ 909 h 4539"/>
                <a:gd name="T50" fmla="*/ 3294 w 3446"/>
                <a:gd name="T51" fmla="*/ 1338 h 4539"/>
                <a:gd name="T52" fmla="*/ 3269 w 3446"/>
                <a:gd name="T53" fmla="*/ 1658 h 4539"/>
                <a:gd name="T54" fmla="*/ 3371 w 3446"/>
                <a:gd name="T55" fmla="*/ 2050 h 4539"/>
                <a:gd name="T56" fmla="*/ 3294 w 3446"/>
                <a:gd name="T57" fmla="*/ 2445 h 4539"/>
                <a:gd name="T58" fmla="*/ 3269 w 3446"/>
                <a:gd name="T59" fmla="*/ 3089 h 4539"/>
                <a:gd name="T60" fmla="*/ 3168 w 3446"/>
                <a:gd name="T61" fmla="*/ 3292 h 4539"/>
                <a:gd name="T62" fmla="*/ 3333 w 3446"/>
                <a:gd name="T63" fmla="*/ 3535 h 4539"/>
                <a:gd name="T64" fmla="*/ 3397 w 3446"/>
                <a:gd name="T65" fmla="*/ 3779 h 4539"/>
                <a:gd name="T66" fmla="*/ 3277 w 3446"/>
                <a:gd name="T67" fmla="*/ 4319 h 4539"/>
                <a:gd name="T68" fmla="*/ 3116 w 3446"/>
                <a:gd name="T69" fmla="*/ 4428 h 4539"/>
                <a:gd name="T70" fmla="*/ 2702 w 3446"/>
                <a:gd name="T71" fmla="*/ 4535 h 4539"/>
                <a:gd name="T72" fmla="*/ 2269 w 3446"/>
                <a:gd name="T73" fmla="*/ 4464 h 4539"/>
                <a:gd name="T74" fmla="*/ 1997 w 3446"/>
                <a:gd name="T75" fmla="*/ 4277 h 4539"/>
                <a:gd name="T76" fmla="*/ 1891 w 3446"/>
                <a:gd name="T77" fmla="*/ 4143 h 4539"/>
                <a:gd name="T78" fmla="*/ 1832 w 3446"/>
                <a:gd name="T79" fmla="*/ 3910 h 4539"/>
                <a:gd name="T80" fmla="*/ 1706 w 3446"/>
                <a:gd name="T81" fmla="*/ 3777 h 4539"/>
                <a:gd name="T82" fmla="*/ 1408 w 3446"/>
                <a:gd name="T83" fmla="*/ 3773 h 4539"/>
                <a:gd name="T84" fmla="*/ 1183 w 3446"/>
                <a:gd name="T85" fmla="*/ 3884 h 4539"/>
                <a:gd name="T86" fmla="*/ 936 w 3446"/>
                <a:gd name="T87" fmla="*/ 4021 h 4539"/>
                <a:gd name="T88" fmla="*/ 663 w 3446"/>
                <a:gd name="T89" fmla="*/ 3963 h 4539"/>
                <a:gd name="T90" fmla="*/ 508 w 3446"/>
                <a:gd name="T91" fmla="*/ 3772 h 4539"/>
                <a:gd name="T92" fmla="*/ 460 w 3446"/>
                <a:gd name="T93" fmla="*/ 3626 h 4539"/>
                <a:gd name="T94" fmla="*/ 414 w 3446"/>
                <a:gd name="T95" fmla="*/ 3463 h 4539"/>
                <a:gd name="T96" fmla="*/ 329 w 3446"/>
                <a:gd name="T97" fmla="*/ 3233 h 4539"/>
                <a:gd name="T98" fmla="*/ 525 w 3446"/>
                <a:gd name="T99" fmla="*/ 3023 h 4539"/>
                <a:gd name="T100" fmla="*/ 777 w 3446"/>
                <a:gd name="T101" fmla="*/ 2976 h 4539"/>
                <a:gd name="T102" fmla="*/ 827 w 3446"/>
                <a:gd name="T103" fmla="*/ 2751 h 4539"/>
                <a:gd name="T104" fmla="*/ 563 w 3446"/>
                <a:gd name="T105" fmla="*/ 2588 h 4539"/>
                <a:gd name="T106" fmla="*/ 534 w 3446"/>
                <a:gd name="T107" fmla="*/ 2469 h 4539"/>
                <a:gd name="T108" fmla="*/ 667 w 3446"/>
                <a:gd name="T109" fmla="*/ 2399 h 4539"/>
                <a:gd name="T110" fmla="*/ 792 w 3446"/>
                <a:gd name="T111" fmla="*/ 2233 h 4539"/>
                <a:gd name="T112" fmla="*/ 763 w 3446"/>
                <a:gd name="T113" fmla="*/ 1886 h 4539"/>
                <a:gd name="T114" fmla="*/ 661 w 3446"/>
                <a:gd name="T115" fmla="*/ 1792 h 4539"/>
                <a:gd name="T116" fmla="*/ 163 w 3446"/>
                <a:gd name="T117" fmla="*/ 1779 h 4539"/>
                <a:gd name="T118" fmla="*/ 214 w 3446"/>
                <a:gd name="T119" fmla="*/ 1455 h 4539"/>
                <a:gd name="T120" fmla="*/ 85 w 3446"/>
                <a:gd name="T121" fmla="*/ 1395 h 4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46" h="4539">
                  <a:moveTo>
                    <a:pt x="0" y="1349"/>
                  </a:moveTo>
                  <a:lnTo>
                    <a:pt x="56" y="1192"/>
                  </a:lnTo>
                  <a:lnTo>
                    <a:pt x="68" y="1140"/>
                  </a:lnTo>
                  <a:lnTo>
                    <a:pt x="156" y="1038"/>
                  </a:lnTo>
                  <a:lnTo>
                    <a:pt x="183" y="994"/>
                  </a:lnTo>
                  <a:lnTo>
                    <a:pt x="264" y="925"/>
                  </a:lnTo>
                  <a:lnTo>
                    <a:pt x="279" y="852"/>
                  </a:lnTo>
                  <a:lnTo>
                    <a:pt x="266" y="632"/>
                  </a:lnTo>
                  <a:lnTo>
                    <a:pt x="245" y="424"/>
                  </a:lnTo>
                  <a:lnTo>
                    <a:pt x="232" y="345"/>
                  </a:lnTo>
                  <a:lnTo>
                    <a:pt x="259" y="301"/>
                  </a:lnTo>
                  <a:lnTo>
                    <a:pt x="293" y="251"/>
                  </a:lnTo>
                  <a:lnTo>
                    <a:pt x="404" y="164"/>
                  </a:lnTo>
                  <a:lnTo>
                    <a:pt x="545" y="180"/>
                  </a:lnTo>
                  <a:lnTo>
                    <a:pt x="609" y="251"/>
                  </a:lnTo>
                  <a:lnTo>
                    <a:pt x="659" y="248"/>
                  </a:lnTo>
                  <a:lnTo>
                    <a:pt x="767" y="352"/>
                  </a:lnTo>
                  <a:lnTo>
                    <a:pt x="765" y="569"/>
                  </a:lnTo>
                  <a:lnTo>
                    <a:pt x="830" y="628"/>
                  </a:lnTo>
                  <a:lnTo>
                    <a:pt x="927" y="663"/>
                  </a:lnTo>
                  <a:lnTo>
                    <a:pt x="936" y="711"/>
                  </a:lnTo>
                  <a:lnTo>
                    <a:pt x="978" y="754"/>
                  </a:lnTo>
                  <a:lnTo>
                    <a:pt x="1002" y="821"/>
                  </a:lnTo>
                  <a:lnTo>
                    <a:pt x="1022" y="1141"/>
                  </a:lnTo>
                  <a:lnTo>
                    <a:pt x="1053" y="1194"/>
                  </a:lnTo>
                  <a:lnTo>
                    <a:pt x="1073" y="1266"/>
                  </a:lnTo>
                  <a:lnTo>
                    <a:pt x="1151" y="1279"/>
                  </a:lnTo>
                  <a:lnTo>
                    <a:pt x="1350" y="1357"/>
                  </a:lnTo>
                  <a:lnTo>
                    <a:pt x="1425" y="1312"/>
                  </a:lnTo>
                  <a:lnTo>
                    <a:pt x="1522" y="1314"/>
                  </a:lnTo>
                  <a:lnTo>
                    <a:pt x="1586" y="1265"/>
                  </a:lnTo>
                  <a:lnTo>
                    <a:pt x="1635" y="1252"/>
                  </a:lnTo>
                  <a:lnTo>
                    <a:pt x="1739" y="1192"/>
                  </a:lnTo>
                  <a:lnTo>
                    <a:pt x="1755" y="1147"/>
                  </a:lnTo>
                  <a:lnTo>
                    <a:pt x="1805" y="1116"/>
                  </a:lnTo>
                  <a:lnTo>
                    <a:pt x="1879" y="1103"/>
                  </a:lnTo>
                  <a:lnTo>
                    <a:pt x="1899" y="1058"/>
                  </a:lnTo>
                  <a:lnTo>
                    <a:pt x="1855" y="1037"/>
                  </a:lnTo>
                  <a:lnTo>
                    <a:pt x="1835" y="909"/>
                  </a:lnTo>
                  <a:lnTo>
                    <a:pt x="1819" y="774"/>
                  </a:lnTo>
                  <a:lnTo>
                    <a:pt x="1846" y="698"/>
                  </a:lnTo>
                  <a:lnTo>
                    <a:pt x="1856" y="640"/>
                  </a:lnTo>
                  <a:lnTo>
                    <a:pt x="1982" y="611"/>
                  </a:lnTo>
                  <a:lnTo>
                    <a:pt x="2006" y="575"/>
                  </a:lnTo>
                  <a:lnTo>
                    <a:pt x="2267" y="572"/>
                  </a:lnTo>
                  <a:lnTo>
                    <a:pt x="2280" y="532"/>
                  </a:lnTo>
                  <a:lnTo>
                    <a:pt x="2320" y="502"/>
                  </a:lnTo>
                  <a:lnTo>
                    <a:pt x="2360" y="418"/>
                  </a:lnTo>
                  <a:lnTo>
                    <a:pt x="2319" y="340"/>
                  </a:lnTo>
                  <a:lnTo>
                    <a:pt x="2253" y="314"/>
                  </a:lnTo>
                  <a:lnTo>
                    <a:pt x="2164" y="229"/>
                  </a:lnTo>
                  <a:lnTo>
                    <a:pt x="2177" y="140"/>
                  </a:lnTo>
                  <a:lnTo>
                    <a:pt x="2212" y="73"/>
                  </a:lnTo>
                  <a:lnTo>
                    <a:pt x="2280" y="28"/>
                  </a:lnTo>
                  <a:lnTo>
                    <a:pt x="2367" y="12"/>
                  </a:lnTo>
                  <a:lnTo>
                    <a:pt x="2455" y="0"/>
                  </a:lnTo>
                  <a:lnTo>
                    <a:pt x="2498" y="28"/>
                  </a:lnTo>
                  <a:lnTo>
                    <a:pt x="2542" y="63"/>
                  </a:lnTo>
                  <a:lnTo>
                    <a:pt x="2603" y="73"/>
                  </a:lnTo>
                  <a:lnTo>
                    <a:pt x="2665" y="123"/>
                  </a:lnTo>
                  <a:lnTo>
                    <a:pt x="2741" y="144"/>
                  </a:lnTo>
                  <a:lnTo>
                    <a:pt x="2770" y="176"/>
                  </a:lnTo>
                  <a:lnTo>
                    <a:pt x="2946" y="195"/>
                  </a:lnTo>
                  <a:lnTo>
                    <a:pt x="3068" y="206"/>
                  </a:lnTo>
                  <a:lnTo>
                    <a:pt x="3169" y="169"/>
                  </a:lnTo>
                  <a:lnTo>
                    <a:pt x="3221" y="146"/>
                  </a:lnTo>
                  <a:lnTo>
                    <a:pt x="3322" y="145"/>
                  </a:lnTo>
                  <a:lnTo>
                    <a:pt x="3382" y="126"/>
                  </a:lnTo>
                  <a:lnTo>
                    <a:pt x="3413" y="283"/>
                  </a:lnTo>
                  <a:lnTo>
                    <a:pt x="3334" y="330"/>
                  </a:lnTo>
                  <a:lnTo>
                    <a:pt x="3295" y="420"/>
                  </a:lnTo>
                  <a:lnTo>
                    <a:pt x="3275" y="531"/>
                  </a:lnTo>
                  <a:lnTo>
                    <a:pt x="3259" y="635"/>
                  </a:lnTo>
                  <a:lnTo>
                    <a:pt x="3262" y="757"/>
                  </a:lnTo>
                  <a:lnTo>
                    <a:pt x="3323" y="909"/>
                  </a:lnTo>
                  <a:lnTo>
                    <a:pt x="3325" y="1082"/>
                  </a:lnTo>
                  <a:lnTo>
                    <a:pt x="3313" y="1267"/>
                  </a:lnTo>
                  <a:lnTo>
                    <a:pt x="3294" y="1338"/>
                  </a:lnTo>
                  <a:lnTo>
                    <a:pt x="3319" y="1442"/>
                  </a:lnTo>
                  <a:lnTo>
                    <a:pt x="3314" y="1590"/>
                  </a:lnTo>
                  <a:lnTo>
                    <a:pt x="3269" y="1658"/>
                  </a:lnTo>
                  <a:lnTo>
                    <a:pt x="3249" y="1818"/>
                  </a:lnTo>
                  <a:lnTo>
                    <a:pt x="3299" y="1941"/>
                  </a:lnTo>
                  <a:lnTo>
                    <a:pt x="3371" y="2050"/>
                  </a:lnTo>
                  <a:lnTo>
                    <a:pt x="3399" y="2180"/>
                  </a:lnTo>
                  <a:lnTo>
                    <a:pt x="3369" y="2329"/>
                  </a:lnTo>
                  <a:lnTo>
                    <a:pt x="3294" y="2445"/>
                  </a:lnTo>
                  <a:lnTo>
                    <a:pt x="3257" y="2626"/>
                  </a:lnTo>
                  <a:lnTo>
                    <a:pt x="3258" y="2922"/>
                  </a:lnTo>
                  <a:lnTo>
                    <a:pt x="3269" y="3089"/>
                  </a:lnTo>
                  <a:lnTo>
                    <a:pt x="3229" y="3164"/>
                  </a:lnTo>
                  <a:lnTo>
                    <a:pt x="3182" y="3206"/>
                  </a:lnTo>
                  <a:lnTo>
                    <a:pt x="3168" y="3292"/>
                  </a:lnTo>
                  <a:lnTo>
                    <a:pt x="3182" y="3374"/>
                  </a:lnTo>
                  <a:lnTo>
                    <a:pt x="3256" y="3464"/>
                  </a:lnTo>
                  <a:lnTo>
                    <a:pt x="3333" y="3535"/>
                  </a:lnTo>
                  <a:lnTo>
                    <a:pt x="3406" y="3588"/>
                  </a:lnTo>
                  <a:lnTo>
                    <a:pt x="3422" y="3700"/>
                  </a:lnTo>
                  <a:lnTo>
                    <a:pt x="3397" y="3779"/>
                  </a:lnTo>
                  <a:lnTo>
                    <a:pt x="3446" y="3967"/>
                  </a:lnTo>
                  <a:lnTo>
                    <a:pt x="3323" y="4036"/>
                  </a:lnTo>
                  <a:lnTo>
                    <a:pt x="3277" y="4319"/>
                  </a:lnTo>
                  <a:lnTo>
                    <a:pt x="3231" y="4340"/>
                  </a:lnTo>
                  <a:lnTo>
                    <a:pt x="3203" y="4386"/>
                  </a:lnTo>
                  <a:lnTo>
                    <a:pt x="3116" y="4428"/>
                  </a:lnTo>
                  <a:lnTo>
                    <a:pt x="2999" y="4425"/>
                  </a:lnTo>
                  <a:lnTo>
                    <a:pt x="2903" y="4454"/>
                  </a:lnTo>
                  <a:lnTo>
                    <a:pt x="2702" y="4535"/>
                  </a:lnTo>
                  <a:lnTo>
                    <a:pt x="2530" y="4539"/>
                  </a:lnTo>
                  <a:lnTo>
                    <a:pt x="2396" y="4516"/>
                  </a:lnTo>
                  <a:lnTo>
                    <a:pt x="2269" y="4464"/>
                  </a:lnTo>
                  <a:lnTo>
                    <a:pt x="2161" y="4398"/>
                  </a:lnTo>
                  <a:lnTo>
                    <a:pt x="2103" y="4382"/>
                  </a:lnTo>
                  <a:lnTo>
                    <a:pt x="1997" y="4277"/>
                  </a:lnTo>
                  <a:lnTo>
                    <a:pt x="1953" y="4252"/>
                  </a:lnTo>
                  <a:lnTo>
                    <a:pt x="1949" y="4197"/>
                  </a:lnTo>
                  <a:lnTo>
                    <a:pt x="1891" y="4143"/>
                  </a:lnTo>
                  <a:lnTo>
                    <a:pt x="1869" y="4026"/>
                  </a:lnTo>
                  <a:lnTo>
                    <a:pt x="1847" y="3954"/>
                  </a:lnTo>
                  <a:lnTo>
                    <a:pt x="1832" y="3910"/>
                  </a:lnTo>
                  <a:lnTo>
                    <a:pt x="1769" y="3860"/>
                  </a:lnTo>
                  <a:lnTo>
                    <a:pt x="1727" y="3813"/>
                  </a:lnTo>
                  <a:lnTo>
                    <a:pt x="1706" y="3777"/>
                  </a:lnTo>
                  <a:lnTo>
                    <a:pt x="1561" y="3737"/>
                  </a:lnTo>
                  <a:lnTo>
                    <a:pt x="1515" y="3752"/>
                  </a:lnTo>
                  <a:lnTo>
                    <a:pt x="1408" y="3773"/>
                  </a:lnTo>
                  <a:lnTo>
                    <a:pt x="1353" y="3809"/>
                  </a:lnTo>
                  <a:lnTo>
                    <a:pt x="1242" y="3834"/>
                  </a:lnTo>
                  <a:lnTo>
                    <a:pt x="1183" y="3884"/>
                  </a:lnTo>
                  <a:lnTo>
                    <a:pt x="1131" y="3920"/>
                  </a:lnTo>
                  <a:lnTo>
                    <a:pt x="991" y="3971"/>
                  </a:lnTo>
                  <a:lnTo>
                    <a:pt x="936" y="4021"/>
                  </a:lnTo>
                  <a:lnTo>
                    <a:pt x="851" y="4039"/>
                  </a:lnTo>
                  <a:lnTo>
                    <a:pt x="750" y="4035"/>
                  </a:lnTo>
                  <a:lnTo>
                    <a:pt x="663" y="3963"/>
                  </a:lnTo>
                  <a:lnTo>
                    <a:pt x="610" y="3890"/>
                  </a:lnTo>
                  <a:lnTo>
                    <a:pt x="549" y="3803"/>
                  </a:lnTo>
                  <a:lnTo>
                    <a:pt x="508" y="3772"/>
                  </a:lnTo>
                  <a:lnTo>
                    <a:pt x="499" y="3718"/>
                  </a:lnTo>
                  <a:lnTo>
                    <a:pt x="461" y="3694"/>
                  </a:lnTo>
                  <a:lnTo>
                    <a:pt x="460" y="3626"/>
                  </a:lnTo>
                  <a:lnTo>
                    <a:pt x="427" y="3602"/>
                  </a:lnTo>
                  <a:lnTo>
                    <a:pt x="421" y="3528"/>
                  </a:lnTo>
                  <a:lnTo>
                    <a:pt x="414" y="3463"/>
                  </a:lnTo>
                  <a:lnTo>
                    <a:pt x="358" y="3408"/>
                  </a:lnTo>
                  <a:lnTo>
                    <a:pt x="327" y="3287"/>
                  </a:lnTo>
                  <a:lnTo>
                    <a:pt x="329" y="3233"/>
                  </a:lnTo>
                  <a:lnTo>
                    <a:pt x="381" y="3159"/>
                  </a:lnTo>
                  <a:lnTo>
                    <a:pt x="479" y="3053"/>
                  </a:lnTo>
                  <a:lnTo>
                    <a:pt x="525" y="3023"/>
                  </a:lnTo>
                  <a:lnTo>
                    <a:pt x="616" y="3030"/>
                  </a:lnTo>
                  <a:lnTo>
                    <a:pt x="708" y="3019"/>
                  </a:lnTo>
                  <a:lnTo>
                    <a:pt x="777" y="2976"/>
                  </a:lnTo>
                  <a:lnTo>
                    <a:pt x="825" y="2884"/>
                  </a:lnTo>
                  <a:lnTo>
                    <a:pt x="841" y="2777"/>
                  </a:lnTo>
                  <a:lnTo>
                    <a:pt x="827" y="2751"/>
                  </a:lnTo>
                  <a:lnTo>
                    <a:pt x="783" y="2737"/>
                  </a:lnTo>
                  <a:lnTo>
                    <a:pt x="776" y="2707"/>
                  </a:lnTo>
                  <a:lnTo>
                    <a:pt x="563" y="2588"/>
                  </a:lnTo>
                  <a:lnTo>
                    <a:pt x="542" y="2530"/>
                  </a:lnTo>
                  <a:lnTo>
                    <a:pt x="522" y="2497"/>
                  </a:lnTo>
                  <a:lnTo>
                    <a:pt x="534" y="2469"/>
                  </a:lnTo>
                  <a:lnTo>
                    <a:pt x="582" y="2463"/>
                  </a:lnTo>
                  <a:lnTo>
                    <a:pt x="619" y="2413"/>
                  </a:lnTo>
                  <a:lnTo>
                    <a:pt x="667" y="2399"/>
                  </a:lnTo>
                  <a:lnTo>
                    <a:pt x="712" y="2344"/>
                  </a:lnTo>
                  <a:lnTo>
                    <a:pt x="744" y="2275"/>
                  </a:lnTo>
                  <a:lnTo>
                    <a:pt x="792" y="2233"/>
                  </a:lnTo>
                  <a:lnTo>
                    <a:pt x="790" y="2087"/>
                  </a:lnTo>
                  <a:lnTo>
                    <a:pt x="753" y="2035"/>
                  </a:lnTo>
                  <a:lnTo>
                    <a:pt x="763" y="1886"/>
                  </a:lnTo>
                  <a:lnTo>
                    <a:pt x="731" y="1842"/>
                  </a:lnTo>
                  <a:lnTo>
                    <a:pt x="680" y="1831"/>
                  </a:lnTo>
                  <a:lnTo>
                    <a:pt x="661" y="1792"/>
                  </a:lnTo>
                  <a:lnTo>
                    <a:pt x="628" y="1795"/>
                  </a:lnTo>
                  <a:lnTo>
                    <a:pt x="594" y="1752"/>
                  </a:lnTo>
                  <a:lnTo>
                    <a:pt x="163" y="1779"/>
                  </a:lnTo>
                  <a:lnTo>
                    <a:pt x="163" y="1681"/>
                  </a:lnTo>
                  <a:lnTo>
                    <a:pt x="197" y="1612"/>
                  </a:lnTo>
                  <a:lnTo>
                    <a:pt x="214" y="1455"/>
                  </a:lnTo>
                  <a:lnTo>
                    <a:pt x="212" y="1397"/>
                  </a:lnTo>
                  <a:lnTo>
                    <a:pt x="162" y="1376"/>
                  </a:lnTo>
                  <a:lnTo>
                    <a:pt x="85" y="1395"/>
                  </a:lnTo>
                  <a:lnTo>
                    <a:pt x="18" y="1385"/>
                  </a:lnTo>
                  <a:lnTo>
                    <a:pt x="0" y="134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38" name="Freeform 11"/>
            <p:cNvSpPr>
              <a:spLocks/>
            </p:cNvSpPr>
            <p:nvPr/>
          </p:nvSpPr>
          <p:spPr bwMode="auto">
            <a:xfrm>
              <a:off x="5878873" y="4075420"/>
              <a:ext cx="708075" cy="1378584"/>
            </a:xfrm>
            <a:custGeom>
              <a:avLst/>
              <a:gdLst>
                <a:gd name="T0" fmla="*/ 351 w 2264"/>
                <a:gd name="T1" fmla="*/ 4329 h 4368"/>
                <a:gd name="T2" fmla="*/ 721 w 2264"/>
                <a:gd name="T3" fmla="*/ 4298 h 4368"/>
                <a:gd name="T4" fmla="*/ 978 w 2264"/>
                <a:gd name="T5" fmla="*/ 4090 h 4368"/>
                <a:gd name="T6" fmla="*/ 1097 w 2264"/>
                <a:gd name="T7" fmla="*/ 4012 h 4368"/>
                <a:gd name="T8" fmla="*/ 1288 w 2264"/>
                <a:gd name="T9" fmla="*/ 3821 h 4368"/>
                <a:gd name="T10" fmla="*/ 1460 w 2264"/>
                <a:gd name="T11" fmla="*/ 3763 h 4368"/>
                <a:gd name="T12" fmla="*/ 1627 w 2264"/>
                <a:gd name="T13" fmla="*/ 3800 h 4368"/>
                <a:gd name="T14" fmla="*/ 1874 w 2264"/>
                <a:gd name="T15" fmla="*/ 3804 h 4368"/>
                <a:gd name="T16" fmla="*/ 2107 w 2264"/>
                <a:gd name="T17" fmla="*/ 3673 h 4368"/>
                <a:gd name="T18" fmla="*/ 2211 w 2264"/>
                <a:gd name="T19" fmla="*/ 3433 h 4368"/>
                <a:gd name="T20" fmla="*/ 2154 w 2264"/>
                <a:gd name="T21" fmla="*/ 3225 h 4368"/>
                <a:gd name="T22" fmla="*/ 2003 w 2264"/>
                <a:gd name="T23" fmla="*/ 2947 h 4368"/>
                <a:gd name="T24" fmla="*/ 1939 w 2264"/>
                <a:gd name="T25" fmla="*/ 2727 h 4368"/>
                <a:gd name="T26" fmla="*/ 1723 w 2264"/>
                <a:gd name="T27" fmla="*/ 2641 h 4368"/>
                <a:gd name="T28" fmla="*/ 1639 w 2264"/>
                <a:gd name="T29" fmla="*/ 2413 h 4368"/>
                <a:gd name="T30" fmla="*/ 1730 w 2264"/>
                <a:gd name="T31" fmla="*/ 2136 h 4368"/>
                <a:gd name="T32" fmla="*/ 1820 w 2264"/>
                <a:gd name="T33" fmla="*/ 1550 h 4368"/>
                <a:gd name="T34" fmla="*/ 1998 w 2264"/>
                <a:gd name="T35" fmla="*/ 1286 h 4368"/>
                <a:gd name="T36" fmla="*/ 2016 w 2264"/>
                <a:gd name="T37" fmla="*/ 988 h 4368"/>
                <a:gd name="T38" fmla="*/ 2110 w 2264"/>
                <a:gd name="T39" fmla="*/ 757 h 4368"/>
                <a:gd name="T40" fmla="*/ 2227 w 2264"/>
                <a:gd name="T41" fmla="*/ 510 h 4368"/>
                <a:gd name="T42" fmla="*/ 2264 w 2264"/>
                <a:gd name="T43" fmla="*/ 411 h 4368"/>
                <a:gd name="T44" fmla="*/ 2004 w 2264"/>
                <a:gd name="T45" fmla="*/ 341 h 4368"/>
                <a:gd name="T46" fmla="*/ 1774 w 2264"/>
                <a:gd name="T47" fmla="*/ 240 h 4368"/>
                <a:gd name="T48" fmla="*/ 1689 w 2264"/>
                <a:gd name="T49" fmla="*/ 73 h 4368"/>
                <a:gd name="T50" fmla="*/ 1451 w 2264"/>
                <a:gd name="T51" fmla="*/ 8 h 4368"/>
                <a:gd name="T52" fmla="*/ 1304 w 2264"/>
                <a:gd name="T53" fmla="*/ 25 h 4368"/>
                <a:gd name="T54" fmla="*/ 1173 w 2264"/>
                <a:gd name="T55" fmla="*/ 53 h 4368"/>
                <a:gd name="T56" fmla="*/ 1097 w 2264"/>
                <a:gd name="T57" fmla="*/ 115 h 4368"/>
                <a:gd name="T58" fmla="*/ 1163 w 2264"/>
                <a:gd name="T59" fmla="*/ 236 h 4368"/>
                <a:gd name="T60" fmla="*/ 1120 w 2264"/>
                <a:gd name="T61" fmla="*/ 378 h 4368"/>
                <a:gd name="T62" fmla="*/ 1147 w 2264"/>
                <a:gd name="T63" fmla="*/ 480 h 4368"/>
                <a:gd name="T64" fmla="*/ 1178 w 2264"/>
                <a:gd name="T65" fmla="*/ 691 h 4368"/>
                <a:gd name="T66" fmla="*/ 1181 w 2264"/>
                <a:gd name="T67" fmla="*/ 859 h 4368"/>
                <a:gd name="T68" fmla="*/ 1132 w 2264"/>
                <a:gd name="T69" fmla="*/ 1033 h 4368"/>
                <a:gd name="T70" fmla="*/ 1025 w 2264"/>
                <a:gd name="T71" fmla="*/ 1053 h 4368"/>
                <a:gd name="T72" fmla="*/ 895 w 2264"/>
                <a:gd name="T73" fmla="*/ 946 h 4368"/>
                <a:gd name="T74" fmla="*/ 806 w 2264"/>
                <a:gd name="T75" fmla="*/ 882 h 4368"/>
                <a:gd name="T76" fmla="*/ 678 w 2264"/>
                <a:gd name="T77" fmla="*/ 806 h 4368"/>
                <a:gd name="T78" fmla="*/ 491 w 2264"/>
                <a:gd name="T79" fmla="*/ 736 h 4368"/>
                <a:gd name="T80" fmla="*/ 327 w 2264"/>
                <a:gd name="T81" fmla="*/ 737 h 4368"/>
                <a:gd name="T82" fmla="*/ 245 w 2264"/>
                <a:gd name="T83" fmla="*/ 645 h 4368"/>
                <a:gd name="T84" fmla="*/ 127 w 2264"/>
                <a:gd name="T85" fmla="*/ 782 h 4368"/>
                <a:gd name="T86" fmla="*/ 91 w 2264"/>
                <a:gd name="T87" fmla="*/ 997 h 4368"/>
                <a:gd name="T88" fmla="*/ 155 w 2264"/>
                <a:gd name="T89" fmla="*/ 1271 h 4368"/>
                <a:gd name="T90" fmla="*/ 145 w 2264"/>
                <a:gd name="T91" fmla="*/ 1629 h 4368"/>
                <a:gd name="T92" fmla="*/ 151 w 2264"/>
                <a:gd name="T93" fmla="*/ 1804 h 4368"/>
                <a:gd name="T94" fmla="*/ 101 w 2264"/>
                <a:gd name="T95" fmla="*/ 2020 h 4368"/>
                <a:gd name="T96" fmla="*/ 131 w 2264"/>
                <a:gd name="T97" fmla="*/ 2303 h 4368"/>
                <a:gd name="T98" fmla="*/ 231 w 2264"/>
                <a:gd name="T99" fmla="*/ 2542 h 4368"/>
                <a:gd name="T100" fmla="*/ 126 w 2264"/>
                <a:gd name="T101" fmla="*/ 2807 h 4368"/>
                <a:gd name="T102" fmla="*/ 90 w 2264"/>
                <a:gd name="T103" fmla="*/ 3284 h 4368"/>
                <a:gd name="T104" fmla="*/ 61 w 2264"/>
                <a:gd name="T105" fmla="*/ 3526 h 4368"/>
                <a:gd name="T106" fmla="*/ 0 w 2264"/>
                <a:gd name="T107" fmla="*/ 3654 h 4368"/>
                <a:gd name="T108" fmla="*/ 88 w 2264"/>
                <a:gd name="T109" fmla="*/ 3826 h 4368"/>
                <a:gd name="T110" fmla="*/ 238 w 2264"/>
                <a:gd name="T111" fmla="*/ 3950 h 4368"/>
                <a:gd name="T112" fmla="*/ 229 w 2264"/>
                <a:gd name="T113" fmla="*/ 4141 h 4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64" h="4368">
                  <a:moveTo>
                    <a:pt x="278" y="4329"/>
                  </a:moveTo>
                  <a:lnTo>
                    <a:pt x="351" y="4329"/>
                  </a:lnTo>
                  <a:lnTo>
                    <a:pt x="425" y="4368"/>
                  </a:lnTo>
                  <a:lnTo>
                    <a:pt x="721" y="4298"/>
                  </a:lnTo>
                  <a:lnTo>
                    <a:pt x="912" y="4243"/>
                  </a:lnTo>
                  <a:lnTo>
                    <a:pt x="978" y="4090"/>
                  </a:lnTo>
                  <a:lnTo>
                    <a:pt x="1030" y="4027"/>
                  </a:lnTo>
                  <a:lnTo>
                    <a:pt x="1097" y="4012"/>
                  </a:lnTo>
                  <a:lnTo>
                    <a:pt x="1196" y="3917"/>
                  </a:lnTo>
                  <a:lnTo>
                    <a:pt x="1288" y="3821"/>
                  </a:lnTo>
                  <a:lnTo>
                    <a:pt x="1351" y="3743"/>
                  </a:lnTo>
                  <a:lnTo>
                    <a:pt x="1460" y="3763"/>
                  </a:lnTo>
                  <a:lnTo>
                    <a:pt x="1547" y="3809"/>
                  </a:lnTo>
                  <a:lnTo>
                    <a:pt x="1627" y="3800"/>
                  </a:lnTo>
                  <a:lnTo>
                    <a:pt x="1758" y="3824"/>
                  </a:lnTo>
                  <a:lnTo>
                    <a:pt x="1874" y="3804"/>
                  </a:lnTo>
                  <a:lnTo>
                    <a:pt x="2001" y="3748"/>
                  </a:lnTo>
                  <a:lnTo>
                    <a:pt x="2107" y="3673"/>
                  </a:lnTo>
                  <a:lnTo>
                    <a:pt x="2194" y="3562"/>
                  </a:lnTo>
                  <a:lnTo>
                    <a:pt x="2211" y="3433"/>
                  </a:lnTo>
                  <a:lnTo>
                    <a:pt x="2192" y="3342"/>
                  </a:lnTo>
                  <a:lnTo>
                    <a:pt x="2154" y="3225"/>
                  </a:lnTo>
                  <a:lnTo>
                    <a:pt x="2044" y="3151"/>
                  </a:lnTo>
                  <a:lnTo>
                    <a:pt x="2003" y="2947"/>
                  </a:lnTo>
                  <a:lnTo>
                    <a:pt x="2006" y="2811"/>
                  </a:lnTo>
                  <a:lnTo>
                    <a:pt x="1939" y="2727"/>
                  </a:lnTo>
                  <a:lnTo>
                    <a:pt x="1842" y="2692"/>
                  </a:lnTo>
                  <a:lnTo>
                    <a:pt x="1723" y="2641"/>
                  </a:lnTo>
                  <a:lnTo>
                    <a:pt x="1630" y="2516"/>
                  </a:lnTo>
                  <a:lnTo>
                    <a:pt x="1639" y="2413"/>
                  </a:lnTo>
                  <a:lnTo>
                    <a:pt x="1683" y="2267"/>
                  </a:lnTo>
                  <a:lnTo>
                    <a:pt x="1730" y="2136"/>
                  </a:lnTo>
                  <a:lnTo>
                    <a:pt x="1784" y="2082"/>
                  </a:lnTo>
                  <a:lnTo>
                    <a:pt x="1820" y="1550"/>
                  </a:lnTo>
                  <a:lnTo>
                    <a:pt x="1929" y="1394"/>
                  </a:lnTo>
                  <a:lnTo>
                    <a:pt x="1998" y="1286"/>
                  </a:lnTo>
                  <a:lnTo>
                    <a:pt x="2034" y="1192"/>
                  </a:lnTo>
                  <a:lnTo>
                    <a:pt x="2016" y="988"/>
                  </a:lnTo>
                  <a:lnTo>
                    <a:pt x="2034" y="887"/>
                  </a:lnTo>
                  <a:lnTo>
                    <a:pt x="2110" y="757"/>
                  </a:lnTo>
                  <a:lnTo>
                    <a:pt x="2166" y="640"/>
                  </a:lnTo>
                  <a:lnTo>
                    <a:pt x="2227" y="510"/>
                  </a:lnTo>
                  <a:lnTo>
                    <a:pt x="2264" y="441"/>
                  </a:lnTo>
                  <a:lnTo>
                    <a:pt x="2264" y="411"/>
                  </a:lnTo>
                  <a:lnTo>
                    <a:pt x="2115" y="377"/>
                  </a:lnTo>
                  <a:lnTo>
                    <a:pt x="2004" y="341"/>
                  </a:lnTo>
                  <a:lnTo>
                    <a:pt x="1910" y="290"/>
                  </a:lnTo>
                  <a:lnTo>
                    <a:pt x="1774" y="240"/>
                  </a:lnTo>
                  <a:lnTo>
                    <a:pt x="1695" y="154"/>
                  </a:lnTo>
                  <a:lnTo>
                    <a:pt x="1689" y="73"/>
                  </a:lnTo>
                  <a:lnTo>
                    <a:pt x="1599" y="0"/>
                  </a:lnTo>
                  <a:lnTo>
                    <a:pt x="1451" y="8"/>
                  </a:lnTo>
                  <a:lnTo>
                    <a:pt x="1389" y="36"/>
                  </a:lnTo>
                  <a:lnTo>
                    <a:pt x="1304" y="25"/>
                  </a:lnTo>
                  <a:lnTo>
                    <a:pt x="1241" y="42"/>
                  </a:lnTo>
                  <a:lnTo>
                    <a:pt x="1173" y="53"/>
                  </a:lnTo>
                  <a:lnTo>
                    <a:pt x="1091" y="51"/>
                  </a:lnTo>
                  <a:lnTo>
                    <a:pt x="1097" y="115"/>
                  </a:lnTo>
                  <a:lnTo>
                    <a:pt x="1136" y="160"/>
                  </a:lnTo>
                  <a:lnTo>
                    <a:pt x="1163" y="236"/>
                  </a:lnTo>
                  <a:lnTo>
                    <a:pt x="1151" y="281"/>
                  </a:lnTo>
                  <a:lnTo>
                    <a:pt x="1120" y="378"/>
                  </a:lnTo>
                  <a:lnTo>
                    <a:pt x="1116" y="452"/>
                  </a:lnTo>
                  <a:lnTo>
                    <a:pt x="1147" y="480"/>
                  </a:lnTo>
                  <a:lnTo>
                    <a:pt x="1150" y="638"/>
                  </a:lnTo>
                  <a:lnTo>
                    <a:pt x="1178" y="691"/>
                  </a:lnTo>
                  <a:lnTo>
                    <a:pt x="1224" y="744"/>
                  </a:lnTo>
                  <a:lnTo>
                    <a:pt x="1181" y="859"/>
                  </a:lnTo>
                  <a:lnTo>
                    <a:pt x="1173" y="985"/>
                  </a:lnTo>
                  <a:lnTo>
                    <a:pt x="1132" y="1033"/>
                  </a:lnTo>
                  <a:lnTo>
                    <a:pt x="1069" y="1034"/>
                  </a:lnTo>
                  <a:lnTo>
                    <a:pt x="1025" y="1053"/>
                  </a:lnTo>
                  <a:lnTo>
                    <a:pt x="914" y="996"/>
                  </a:lnTo>
                  <a:lnTo>
                    <a:pt x="895" y="946"/>
                  </a:lnTo>
                  <a:lnTo>
                    <a:pt x="861" y="900"/>
                  </a:lnTo>
                  <a:lnTo>
                    <a:pt x="806" y="882"/>
                  </a:lnTo>
                  <a:lnTo>
                    <a:pt x="755" y="837"/>
                  </a:lnTo>
                  <a:lnTo>
                    <a:pt x="678" y="806"/>
                  </a:lnTo>
                  <a:lnTo>
                    <a:pt x="575" y="764"/>
                  </a:lnTo>
                  <a:lnTo>
                    <a:pt x="491" y="736"/>
                  </a:lnTo>
                  <a:lnTo>
                    <a:pt x="374" y="753"/>
                  </a:lnTo>
                  <a:lnTo>
                    <a:pt x="327" y="737"/>
                  </a:lnTo>
                  <a:lnTo>
                    <a:pt x="283" y="665"/>
                  </a:lnTo>
                  <a:lnTo>
                    <a:pt x="245" y="645"/>
                  </a:lnTo>
                  <a:lnTo>
                    <a:pt x="166" y="692"/>
                  </a:lnTo>
                  <a:lnTo>
                    <a:pt x="127" y="782"/>
                  </a:lnTo>
                  <a:lnTo>
                    <a:pt x="107" y="893"/>
                  </a:lnTo>
                  <a:lnTo>
                    <a:pt x="91" y="997"/>
                  </a:lnTo>
                  <a:lnTo>
                    <a:pt x="94" y="1119"/>
                  </a:lnTo>
                  <a:lnTo>
                    <a:pt x="155" y="1271"/>
                  </a:lnTo>
                  <a:lnTo>
                    <a:pt x="157" y="1444"/>
                  </a:lnTo>
                  <a:lnTo>
                    <a:pt x="145" y="1629"/>
                  </a:lnTo>
                  <a:lnTo>
                    <a:pt x="126" y="1700"/>
                  </a:lnTo>
                  <a:lnTo>
                    <a:pt x="151" y="1804"/>
                  </a:lnTo>
                  <a:lnTo>
                    <a:pt x="146" y="1952"/>
                  </a:lnTo>
                  <a:lnTo>
                    <a:pt x="101" y="2020"/>
                  </a:lnTo>
                  <a:lnTo>
                    <a:pt x="81" y="2180"/>
                  </a:lnTo>
                  <a:lnTo>
                    <a:pt x="131" y="2303"/>
                  </a:lnTo>
                  <a:lnTo>
                    <a:pt x="203" y="2412"/>
                  </a:lnTo>
                  <a:lnTo>
                    <a:pt x="231" y="2542"/>
                  </a:lnTo>
                  <a:lnTo>
                    <a:pt x="201" y="2691"/>
                  </a:lnTo>
                  <a:lnTo>
                    <a:pt x="126" y="2807"/>
                  </a:lnTo>
                  <a:lnTo>
                    <a:pt x="89" y="2988"/>
                  </a:lnTo>
                  <a:lnTo>
                    <a:pt x="90" y="3284"/>
                  </a:lnTo>
                  <a:lnTo>
                    <a:pt x="101" y="3451"/>
                  </a:lnTo>
                  <a:lnTo>
                    <a:pt x="61" y="3526"/>
                  </a:lnTo>
                  <a:lnTo>
                    <a:pt x="14" y="3568"/>
                  </a:lnTo>
                  <a:lnTo>
                    <a:pt x="0" y="3654"/>
                  </a:lnTo>
                  <a:lnTo>
                    <a:pt x="14" y="3736"/>
                  </a:lnTo>
                  <a:lnTo>
                    <a:pt x="88" y="3826"/>
                  </a:lnTo>
                  <a:lnTo>
                    <a:pt x="165" y="3897"/>
                  </a:lnTo>
                  <a:lnTo>
                    <a:pt x="238" y="3950"/>
                  </a:lnTo>
                  <a:lnTo>
                    <a:pt x="254" y="4062"/>
                  </a:lnTo>
                  <a:lnTo>
                    <a:pt x="229" y="4141"/>
                  </a:lnTo>
                  <a:lnTo>
                    <a:pt x="278" y="432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39" name="Freeform 12"/>
            <p:cNvSpPr>
              <a:spLocks/>
            </p:cNvSpPr>
            <p:nvPr/>
          </p:nvSpPr>
          <p:spPr bwMode="auto">
            <a:xfrm>
              <a:off x="2120421" y="2444165"/>
              <a:ext cx="512078" cy="488682"/>
            </a:xfrm>
            <a:custGeom>
              <a:avLst/>
              <a:gdLst>
                <a:gd name="T0" fmla="*/ 1297 w 1635"/>
                <a:gd name="T1" fmla="*/ 1049 h 1549"/>
                <a:gd name="T2" fmla="*/ 1372 w 1635"/>
                <a:gd name="T3" fmla="*/ 973 h 1549"/>
                <a:gd name="T4" fmla="*/ 1509 w 1635"/>
                <a:gd name="T5" fmla="*/ 922 h 1549"/>
                <a:gd name="T6" fmla="*/ 1605 w 1635"/>
                <a:gd name="T7" fmla="*/ 798 h 1549"/>
                <a:gd name="T8" fmla="*/ 1635 w 1635"/>
                <a:gd name="T9" fmla="*/ 629 h 1549"/>
                <a:gd name="T10" fmla="*/ 1589 w 1635"/>
                <a:gd name="T11" fmla="*/ 554 h 1549"/>
                <a:gd name="T12" fmla="*/ 1431 w 1635"/>
                <a:gd name="T13" fmla="*/ 500 h 1549"/>
                <a:gd name="T14" fmla="*/ 1314 w 1635"/>
                <a:gd name="T15" fmla="*/ 402 h 1549"/>
                <a:gd name="T16" fmla="*/ 1273 w 1635"/>
                <a:gd name="T17" fmla="*/ 216 h 1549"/>
                <a:gd name="T18" fmla="*/ 1191 w 1635"/>
                <a:gd name="T19" fmla="*/ 148 h 1549"/>
                <a:gd name="T20" fmla="*/ 1058 w 1635"/>
                <a:gd name="T21" fmla="*/ 105 h 1549"/>
                <a:gd name="T22" fmla="*/ 843 w 1635"/>
                <a:gd name="T23" fmla="*/ 58 h 1549"/>
                <a:gd name="T24" fmla="*/ 645 w 1635"/>
                <a:gd name="T25" fmla="*/ 4 h 1549"/>
                <a:gd name="T26" fmla="*/ 461 w 1635"/>
                <a:gd name="T27" fmla="*/ 4 h 1549"/>
                <a:gd name="T28" fmla="*/ 315 w 1635"/>
                <a:gd name="T29" fmla="*/ 106 h 1549"/>
                <a:gd name="T30" fmla="*/ 212 w 1635"/>
                <a:gd name="T31" fmla="*/ 199 h 1549"/>
                <a:gd name="T32" fmla="*/ 156 w 1635"/>
                <a:gd name="T33" fmla="*/ 387 h 1549"/>
                <a:gd name="T34" fmla="*/ 84 w 1635"/>
                <a:gd name="T35" fmla="*/ 651 h 1549"/>
                <a:gd name="T36" fmla="*/ 0 w 1635"/>
                <a:gd name="T37" fmla="*/ 880 h 1549"/>
                <a:gd name="T38" fmla="*/ 156 w 1635"/>
                <a:gd name="T39" fmla="*/ 1072 h 1549"/>
                <a:gd name="T40" fmla="*/ 369 w 1635"/>
                <a:gd name="T41" fmla="*/ 1176 h 1549"/>
                <a:gd name="T42" fmla="*/ 643 w 1635"/>
                <a:gd name="T43" fmla="*/ 1158 h 1549"/>
                <a:gd name="T44" fmla="*/ 765 w 1635"/>
                <a:gd name="T45" fmla="*/ 1160 h 1549"/>
                <a:gd name="T46" fmla="*/ 794 w 1635"/>
                <a:gd name="T47" fmla="*/ 1213 h 1549"/>
                <a:gd name="T48" fmla="*/ 839 w 1635"/>
                <a:gd name="T49" fmla="*/ 1320 h 1549"/>
                <a:gd name="T50" fmla="*/ 881 w 1635"/>
                <a:gd name="T51" fmla="*/ 1370 h 1549"/>
                <a:gd name="T52" fmla="*/ 1035 w 1635"/>
                <a:gd name="T53" fmla="*/ 1371 h 1549"/>
                <a:gd name="T54" fmla="*/ 1107 w 1635"/>
                <a:gd name="T55" fmla="*/ 1430 h 1549"/>
                <a:gd name="T56" fmla="*/ 1233 w 1635"/>
                <a:gd name="T57" fmla="*/ 1549 h 1549"/>
                <a:gd name="T58" fmla="*/ 1428 w 1635"/>
                <a:gd name="T59" fmla="*/ 1412 h 1549"/>
                <a:gd name="T60" fmla="*/ 1525 w 1635"/>
                <a:gd name="T61" fmla="*/ 1351 h 1549"/>
                <a:gd name="T62" fmla="*/ 1466 w 1635"/>
                <a:gd name="T63" fmla="*/ 1229 h 1549"/>
                <a:gd name="T64" fmla="*/ 1352 w 1635"/>
                <a:gd name="T65" fmla="*/ 1148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5" h="1549">
                  <a:moveTo>
                    <a:pt x="1306" y="1101"/>
                  </a:moveTo>
                  <a:lnTo>
                    <a:pt x="1297" y="1049"/>
                  </a:lnTo>
                  <a:lnTo>
                    <a:pt x="1335" y="1009"/>
                  </a:lnTo>
                  <a:lnTo>
                    <a:pt x="1372" y="973"/>
                  </a:lnTo>
                  <a:lnTo>
                    <a:pt x="1435" y="953"/>
                  </a:lnTo>
                  <a:lnTo>
                    <a:pt x="1509" y="922"/>
                  </a:lnTo>
                  <a:lnTo>
                    <a:pt x="1573" y="871"/>
                  </a:lnTo>
                  <a:lnTo>
                    <a:pt x="1605" y="798"/>
                  </a:lnTo>
                  <a:lnTo>
                    <a:pt x="1625" y="721"/>
                  </a:lnTo>
                  <a:lnTo>
                    <a:pt x="1635" y="629"/>
                  </a:lnTo>
                  <a:lnTo>
                    <a:pt x="1633" y="558"/>
                  </a:lnTo>
                  <a:lnTo>
                    <a:pt x="1589" y="554"/>
                  </a:lnTo>
                  <a:lnTo>
                    <a:pt x="1518" y="538"/>
                  </a:lnTo>
                  <a:lnTo>
                    <a:pt x="1431" y="500"/>
                  </a:lnTo>
                  <a:lnTo>
                    <a:pt x="1362" y="444"/>
                  </a:lnTo>
                  <a:lnTo>
                    <a:pt x="1314" y="402"/>
                  </a:lnTo>
                  <a:lnTo>
                    <a:pt x="1296" y="307"/>
                  </a:lnTo>
                  <a:lnTo>
                    <a:pt x="1273" y="216"/>
                  </a:lnTo>
                  <a:lnTo>
                    <a:pt x="1259" y="164"/>
                  </a:lnTo>
                  <a:lnTo>
                    <a:pt x="1191" y="148"/>
                  </a:lnTo>
                  <a:lnTo>
                    <a:pt x="1113" y="136"/>
                  </a:lnTo>
                  <a:lnTo>
                    <a:pt x="1058" y="105"/>
                  </a:lnTo>
                  <a:lnTo>
                    <a:pt x="999" y="64"/>
                  </a:lnTo>
                  <a:lnTo>
                    <a:pt x="843" y="58"/>
                  </a:lnTo>
                  <a:lnTo>
                    <a:pt x="749" y="43"/>
                  </a:lnTo>
                  <a:lnTo>
                    <a:pt x="645" y="4"/>
                  </a:lnTo>
                  <a:lnTo>
                    <a:pt x="544" y="0"/>
                  </a:lnTo>
                  <a:lnTo>
                    <a:pt x="461" y="4"/>
                  </a:lnTo>
                  <a:lnTo>
                    <a:pt x="398" y="40"/>
                  </a:lnTo>
                  <a:lnTo>
                    <a:pt x="315" y="106"/>
                  </a:lnTo>
                  <a:lnTo>
                    <a:pt x="270" y="172"/>
                  </a:lnTo>
                  <a:lnTo>
                    <a:pt x="212" y="199"/>
                  </a:lnTo>
                  <a:lnTo>
                    <a:pt x="132" y="219"/>
                  </a:lnTo>
                  <a:lnTo>
                    <a:pt x="156" y="387"/>
                  </a:lnTo>
                  <a:lnTo>
                    <a:pt x="144" y="519"/>
                  </a:lnTo>
                  <a:lnTo>
                    <a:pt x="84" y="651"/>
                  </a:lnTo>
                  <a:lnTo>
                    <a:pt x="0" y="808"/>
                  </a:lnTo>
                  <a:lnTo>
                    <a:pt x="0" y="880"/>
                  </a:lnTo>
                  <a:lnTo>
                    <a:pt x="48" y="964"/>
                  </a:lnTo>
                  <a:lnTo>
                    <a:pt x="156" y="1072"/>
                  </a:lnTo>
                  <a:lnTo>
                    <a:pt x="262" y="1178"/>
                  </a:lnTo>
                  <a:lnTo>
                    <a:pt x="369" y="1176"/>
                  </a:lnTo>
                  <a:lnTo>
                    <a:pt x="551" y="1167"/>
                  </a:lnTo>
                  <a:lnTo>
                    <a:pt x="643" y="1158"/>
                  </a:lnTo>
                  <a:lnTo>
                    <a:pt x="740" y="1147"/>
                  </a:lnTo>
                  <a:lnTo>
                    <a:pt x="765" y="1160"/>
                  </a:lnTo>
                  <a:lnTo>
                    <a:pt x="785" y="1186"/>
                  </a:lnTo>
                  <a:lnTo>
                    <a:pt x="794" y="1213"/>
                  </a:lnTo>
                  <a:lnTo>
                    <a:pt x="811" y="1248"/>
                  </a:lnTo>
                  <a:lnTo>
                    <a:pt x="839" y="1320"/>
                  </a:lnTo>
                  <a:lnTo>
                    <a:pt x="855" y="1351"/>
                  </a:lnTo>
                  <a:lnTo>
                    <a:pt x="881" y="1370"/>
                  </a:lnTo>
                  <a:lnTo>
                    <a:pt x="927" y="1376"/>
                  </a:lnTo>
                  <a:lnTo>
                    <a:pt x="1035" y="1371"/>
                  </a:lnTo>
                  <a:lnTo>
                    <a:pt x="1060" y="1386"/>
                  </a:lnTo>
                  <a:lnTo>
                    <a:pt x="1107" y="1430"/>
                  </a:lnTo>
                  <a:lnTo>
                    <a:pt x="1195" y="1540"/>
                  </a:lnTo>
                  <a:lnTo>
                    <a:pt x="1233" y="1549"/>
                  </a:lnTo>
                  <a:lnTo>
                    <a:pt x="1364" y="1427"/>
                  </a:lnTo>
                  <a:lnTo>
                    <a:pt x="1428" y="1412"/>
                  </a:lnTo>
                  <a:lnTo>
                    <a:pt x="1480" y="1396"/>
                  </a:lnTo>
                  <a:lnTo>
                    <a:pt x="1525" y="1351"/>
                  </a:lnTo>
                  <a:lnTo>
                    <a:pt x="1521" y="1283"/>
                  </a:lnTo>
                  <a:lnTo>
                    <a:pt x="1466" y="1229"/>
                  </a:lnTo>
                  <a:lnTo>
                    <a:pt x="1412" y="1191"/>
                  </a:lnTo>
                  <a:lnTo>
                    <a:pt x="1352" y="1148"/>
                  </a:lnTo>
                  <a:lnTo>
                    <a:pt x="1306" y="110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40" name="Freeform 13"/>
            <p:cNvSpPr>
              <a:spLocks/>
            </p:cNvSpPr>
            <p:nvPr/>
          </p:nvSpPr>
          <p:spPr bwMode="auto">
            <a:xfrm>
              <a:off x="1640090" y="2918965"/>
              <a:ext cx="666667" cy="823263"/>
            </a:xfrm>
            <a:custGeom>
              <a:avLst/>
              <a:gdLst>
                <a:gd name="T0" fmla="*/ 1865 w 2129"/>
                <a:gd name="T1" fmla="*/ 811 h 2607"/>
                <a:gd name="T2" fmla="*/ 1901 w 2129"/>
                <a:gd name="T3" fmla="*/ 1033 h 2607"/>
                <a:gd name="T4" fmla="*/ 1841 w 2129"/>
                <a:gd name="T5" fmla="*/ 1201 h 2607"/>
                <a:gd name="T6" fmla="*/ 1883 w 2129"/>
                <a:gd name="T7" fmla="*/ 1574 h 2607"/>
                <a:gd name="T8" fmla="*/ 2069 w 2129"/>
                <a:gd name="T9" fmla="*/ 1868 h 2607"/>
                <a:gd name="T10" fmla="*/ 1973 w 2129"/>
                <a:gd name="T11" fmla="*/ 1970 h 2607"/>
                <a:gd name="T12" fmla="*/ 1823 w 2129"/>
                <a:gd name="T13" fmla="*/ 2127 h 2607"/>
                <a:gd name="T14" fmla="*/ 1763 w 2129"/>
                <a:gd name="T15" fmla="*/ 2469 h 2607"/>
                <a:gd name="T16" fmla="*/ 1691 w 2129"/>
                <a:gd name="T17" fmla="*/ 2589 h 2607"/>
                <a:gd name="T18" fmla="*/ 1348 w 2129"/>
                <a:gd name="T19" fmla="*/ 2595 h 2607"/>
                <a:gd name="T20" fmla="*/ 1252 w 2129"/>
                <a:gd name="T21" fmla="*/ 2481 h 2607"/>
                <a:gd name="T22" fmla="*/ 1054 w 2129"/>
                <a:gd name="T23" fmla="*/ 2463 h 2607"/>
                <a:gd name="T24" fmla="*/ 766 w 2129"/>
                <a:gd name="T25" fmla="*/ 2511 h 2607"/>
                <a:gd name="T26" fmla="*/ 459 w 2129"/>
                <a:gd name="T27" fmla="*/ 2607 h 2607"/>
                <a:gd name="T28" fmla="*/ 298 w 2129"/>
                <a:gd name="T29" fmla="*/ 2566 h 2607"/>
                <a:gd name="T30" fmla="*/ 310 w 2129"/>
                <a:gd name="T31" fmla="*/ 2349 h 2607"/>
                <a:gd name="T32" fmla="*/ 514 w 2129"/>
                <a:gd name="T33" fmla="*/ 2109 h 2607"/>
                <a:gd name="T34" fmla="*/ 562 w 2129"/>
                <a:gd name="T35" fmla="*/ 1833 h 2607"/>
                <a:gd name="T36" fmla="*/ 471 w 2129"/>
                <a:gd name="T37" fmla="*/ 1612 h 2607"/>
                <a:gd name="T38" fmla="*/ 214 w 2129"/>
                <a:gd name="T39" fmla="*/ 1761 h 2607"/>
                <a:gd name="T40" fmla="*/ 41 w 2129"/>
                <a:gd name="T41" fmla="*/ 1732 h 2607"/>
                <a:gd name="T42" fmla="*/ 0 w 2129"/>
                <a:gd name="T43" fmla="*/ 1496 h 2607"/>
                <a:gd name="T44" fmla="*/ 118 w 2129"/>
                <a:gd name="T45" fmla="*/ 1292 h 2607"/>
                <a:gd name="T46" fmla="*/ 286 w 2129"/>
                <a:gd name="T47" fmla="*/ 1124 h 2607"/>
                <a:gd name="T48" fmla="*/ 490 w 2129"/>
                <a:gd name="T49" fmla="*/ 977 h 2607"/>
                <a:gd name="T50" fmla="*/ 593 w 2129"/>
                <a:gd name="T51" fmla="*/ 891 h 2607"/>
                <a:gd name="T52" fmla="*/ 586 w 2129"/>
                <a:gd name="T53" fmla="*/ 667 h 2607"/>
                <a:gd name="T54" fmla="*/ 778 w 2129"/>
                <a:gd name="T55" fmla="*/ 463 h 2607"/>
                <a:gd name="T56" fmla="*/ 704 w 2129"/>
                <a:gd name="T57" fmla="*/ 115 h 2607"/>
                <a:gd name="T58" fmla="*/ 1127 w 2129"/>
                <a:gd name="T59" fmla="*/ 109 h 2607"/>
                <a:gd name="T60" fmla="*/ 1697 w 2129"/>
                <a:gd name="T61" fmla="*/ 0 h 2607"/>
                <a:gd name="T62" fmla="*/ 1907 w 2129"/>
                <a:gd name="T63" fmla="*/ 151 h 2607"/>
                <a:gd name="T64" fmla="*/ 2129 w 2129"/>
                <a:gd name="T65" fmla="*/ 463 h 2607"/>
                <a:gd name="T66" fmla="*/ 2057 w 2129"/>
                <a:gd name="T67" fmla="*/ 685 h 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29" h="2607">
                  <a:moveTo>
                    <a:pt x="1955" y="763"/>
                  </a:moveTo>
                  <a:lnTo>
                    <a:pt x="1865" y="811"/>
                  </a:lnTo>
                  <a:lnTo>
                    <a:pt x="1865" y="889"/>
                  </a:lnTo>
                  <a:lnTo>
                    <a:pt x="1901" y="1033"/>
                  </a:lnTo>
                  <a:lnTo>
                    <a:pt x="1883" y="1141"/>
                  </a:lnTo>
                  <a:lnTo>
                    <a:pt x="1841" y="1201"/>
                  </a:lnTo>
                  <a:lnTo>
                    <a:pt x="1829" y="1394"/>
                  </a:lnTo>
                  <a:lnTo>
                    <a:pt x="1883" y="1574"/>
                  </a:lnTo>
                  <a:lnTo>
                    <a:pt x="2003" y="1748"/>
                  </a:lnTo>
                  <a:lnTo>
                    <a:pt x="2069" y="1868"/>
                  </a:lnTo>
                  <a:lnTo>
                    <a:pt x="2057" y="1964"/>
                  </a:lnTo>
                  <a:lnTo>
                    <a:pt x="1973" y="1970"/>
                  </a:lnTo>
                  <a:lnTo>
                    <a:pt x="1871" y="2042"/>
                  </a:lnTo>
                  <a:lnTo>
                    <a:pt x="1823" y="2127"/>
                  </a:lnTo>
                  <a:lnTo>
                    <a:pt x="1793" y="2307"/>
                  </a:lnTo>
                  <a:lnTo>
                    <a:pt x="1763" y="2469"/>
                  </a:lnTo>
                  <a:lnTo>
                    <a:pt x="1745" y="2565"/>
                  </a:lnTo>
                  <a:lnTo>
                    <a:pt x="1691" y="2589"/>
                  </a:lnTo>
                  <a:lnTo>
                    <a:pt x="1601" y="2595"/>
                  </a:lnTo>
                  <a:lnTo>
                    <a:pt x="1348" y="2595"/>
                  </a:lnTo>
                  <a:lnTo>
                    <a:pt x="1312" y="2529"/>
                  </a:lnTo>
                  <a:lnTo>
                    <a:pt x="1252" y="2481"/>
                  </a:lnTo>
                  <a:lnTo>
                    <a:pt x="1162" y="2445"/>
                  </a:lnTo>
                  <a:lnTo>
                    <a:pt x="1054" y="2463"/>
                  </a:lnTo>
                  <a:lnTo>
                    <a:pt x="886" y="2463"/>
                  </a:lnTo>
                  <a:lnTo>
                    <a:pt x="766" y="2511"/>
                  </a:lnTo>
                  <a:lnTo>
                    <a:pt x="610" y="2571"/>
                  </a:lnTo>
                  <a:lnTo>
                    <a:pt x="459" y="2607"/>
                  </a:lnTo>
                  <a:lnTo>
                    <a:pt x="363" y="2589"/>
                  </a:lnTo>
                  <a:lnTo>
                    <a:pt x="298" y="2566"/>
                  </a:lnTo>
                  <a:lnTo>
                    <a:pt x="226" y="2541"/>
                  </a:lnTo>
                  <a:lnTo>
                    <a:pt x="310" y="2349"/>
                  </a:lnTo>
                  <a:lnTo>
                    <a:pt x="394" y="2193"/>
                  </a:lnTo>
                  <a:lnTo>
                    <a:pt x="514" y="2109"/>
                  </a:lnTo>
                  <a:lnTo>
                    <a:pt x="598" y="2037"/>
                  </a:lnTo>
                  <a:lnTo>
                    <a:pt x="562" y="1833"/>
                  </a:lnTo>
                  <a:lnTo>
                    <a:pt x="557" y="1612"/>
                  </a:lnTo>
                  <a:lnTo>
                    <a:pt x="471" y="1612"/>
                  </a:lnTo>
                  <a:lnTo>
                    <a:pt x="358" y="1688"/>
                  </a:lnTo>
                  <a:lnTo>
                    <a:pt x="214" y="1761"/>
                  </a:lnTo>
                  <a:lnTo>
                    <a:pt x="113" y="1780"/>
                  </a:lnTo>
                  <a:lnTo>
                    <a:pt x="41" y="1732"/>
                  </a:lnTo>
                  <a:lnTo>
                    <a:pt x="2" y="1626"/>
                  </a:lnTo>
                  <a:lnTo>
                    <a:pt x="0" y="1496"/>
                  </a:lnTo>
                  <a:lnTo>
                    <a:pt x="22" y="1352"/>
                  </a:lnTo>
                  <a:lnTo>
                    <a:pt x="118" y="1292"/>
                  </a:lnTo>
                  <a:lnTo>
                    <a:pt x="238" y="1232"/>
                  </a:lnTo>
                  <a:lnTo>
                    <a:pt x="286" y="1124"/>
                  </a:lnTo>
                  <a:lnTo>
                    <a:pt x="370" y="1040"/>
                  </a:lnTo>
                  <a:lnTo>
                    <a:pt x="490" y="977"/>
                  </a:lnTo>
                  <a:lnTo>
                    <a:pt x="562" y="953"/>
                  </a:lnTo>
                  <a:lnTo>
                    <a:pt x="593" y="891"/>
                  </a:lnTo>
                  <a:lnTo>
                    <a:pt x="591" y="775"/>
                  </a:lnTo>
                  <a:lnTo>
                    <a:pt x="586" y="667"/>
                  </a:lnTo>
                  <a:lnTo>
                    <a:pt x="742" y="547"/>
                  </a:lnTo>
                  <a:lnTo>
                    <a:pt x="778" y="463"/>
                  </a:lnTo>
                  <a:lnTo>
                    <a:pt x="781" y="374"/>
                  </a:lnTo>
                  <a:lnTo>
                    <a:pt x="704" y="115"/>
                  </a:lnTo>
                  <a:lnTo>
                    <a:pt x="874" y="157"/>
                  </a:lnTo>
                  <a:lnTo>
                    <a:pt x="1127" y="109"/>
                  </a:lnTo>
                  <a:lnTo>
                    <a:pt x="1439" y="54"/>
                  </a:lnTo>
                  <a:lnTo>
                    <a:pt x="1697" y="0"/>
                  </a:lnTo>
                  <a:lnTo>
                    <a:pt x="1811" y="42"/>
                  </a:lnTo>
                  <a:lnTo>
                    <a:pt x="1907" y="151"/>
                  </a:lnTo>
                  <a:lnTo>
                    <a:pt x="2045" y="229"/>
                  </a:lnTo>
                  <a:lnTo>
                    <a:pt x="2129" y="463"/>
                  </a:lnTo>
                  <a:lnTo>
                    <a:pt x="2117" y="577"/>
                  </a:lnTo>
                  <a:lnTo>
                    <a:pt x="2057" y="685"/>
                  </a:lnTo>
                  <a:lnTo>
                    <a:pt x="1955" y="76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41" name="Freeform 14"/>
            <p:cNvSpPr>
              <a:spLocks/>
            </p:cNvSpPr>
            <p:nvPr/>
          </p:nvSpPr>
          <p:spPr bwMode="auto">
            <a:xfrm>
              <a:off x="6811930" y="4714039"/>
              <a:ext cx="786749" cy="621959"/>
            </a:xfrm>
            <a:custGeom>
              <a:avLst/>
              <a:gdLst>
                <a:gd name="T0" fmla="*/ 864 w 2511"/>
                <a:gd name="T1" fmla="*/ 1549 h 1968"/>
                <a:gd name="T2" fmla="*/ 897 w 2511"/>
                <a:gd name="T3" fmla="*/ 1340 h 1968"/>
                <a:gd name="T4" fmla="*/ 921 w 2511"/>
                <a:gd name="T5" fmla="*/ 1210 h 1968"/>
                <a:gd name="T6" fmla="*/ 663 w 2511"/>
                <a:gd name="T7" fmla="*/ 1121 h 1968"/>
                <a:gd name="T8" fmla="*/ 401 w 2511"/>
                <a:gd name="T9" fmla="*/ 1214 h 1968"/>
                <a:gd name="T10" fmla="*/ 148 w 2511"/>
                <a:gd name="T11" fmla="*/ 1300 h 1968"/>
                <a:gd name="T12" fmla="*/ 28 w 2511"/>
                <a:gd name="T13" fmla="*/ 1142 h 1968"/>
                <a:gd name="T14" fmla="*/ 29 w 2511"/>
                <a:gd name="T15" fmla="*/ 989 h 1968"/>
                <a:gd name="T16" fmla="*/ 74 w 2511"/>
                <a:gd name="T17" fmla="*/ 877 h 1968"/>
                <a:gd name="T18" fmla="*/ 199 w 2511"/>
                <a:gd name="T19" fmla="*/ 816 h 1968"/>
                <a:gd name="T20" fmla="*/ 317 w 2511"/>
                <a:gd name="T21" fmla="*/ 760 h 1968"/>
                <a:gd name="T22" fmla="*/ 437 w 2511"/>
                <a:gd name="T23" fmla="*/ 658 h 1968"/>
                <a:gd name="T24" fmla="*/ 449 w 2511"/>
                <a:gd name="T25" fmla="*/ 552 h 1968"/>
                <a:gd name="T26" fmla="*/ 497 w 2511"/>
                <a:gd name="T27" fmla="*/ 425 h 1968"/>
                <a:gd name="T28" fmla="*/ 514 w 2511"/>
                <a:gd name="T29" fmla="*/ 322 h 1968"/>
                <a:gd name="T30" fmla="*/ 539 w 2511"/>
                <a:gd name="T31" fmla="*/ 258 h 1968"/>
                <a:gd name="T32" fmla="*/ 610 w 2511"/>
                <a:gd name="T33" fmla="*/ 167 h 1968"/>
                <a:gd name="T34" fmla="*/ 805 w 2511"/>
                <a:gd name="T35" fmla="*/ 163 h 1968"/>
                <a:gd name="T36" fmla="*/ 1032 w 2511"/>
                <a:gd name="T37" fmla="*/ 105 h 1968"/>
                <a:gd name="T38" fmla="*/ 1233 w 2511"/>
                <a:gd name="T39" fmla="*/ 17 h 1968"/>
                <a:gd name="T40" fmla="*/ 1453 w 2511"/>
                <a:gd name="T41" fmla="*/ 56 h 1968"/>
                <a:gd name="T42" fmla="*/ 1635 w 2511"/>
                <a:gd name="T43" fmla="*/ 79 h 1968"/>
                <a:gd name="T44" fmla="*/ 1929 w 2511"/>
                <a:gd name="T45" fmla="*/ 41 h 1968"/>
                <a:gd name="T46" fmla="*/ 2182 w 2511"/>
                <a:gd name="T47" fmla="*/ 0 h 1968"/>
                <a:gd name="T48" fmla="*/ 2341 w 2511"/>
                <a:gd name="T49" fmla="*/ 41 h 1968"/>
                <a:gd name="T50" fmla="*/ 2445 w 2511"/>
                <a:gd name="T51" fmla="*/ 198 h 1968"/>
                <a:gd name="T52" fmla="*/ 2504 w 2511"/>
                <a:gd name="T53" fmla="*/ 330 h 1968"/>
                <a:gd name="T54" fmla="*/ 2508 w 2511"/>
                <a:gd name="T55" fmla="*/ 510 h 1968"/>
                <a:gd name="T56" fmla="*/ 2490 w 2511"/>
                <a:gd name="T57" fmla="*/ 638 h 1968"/>
                <a:gd name="T58" fmla="*/ 2348 w 2511"/>
                <a:gd name="T59" fmla="*/ 684 h 1968"/>
                <a:gd name="T60" fmla="*/ 2243 w 2511"/>
                <a:gd name="T61" fmla="*/ 727 h 1968"/>
                <a:gd name="T62" fmla="*/ 2226 w 2511"/>
                <a:gd name="T63" fmla="*/ 817 h 1968"/>
                <a:gd name="T64" fmla="*/ 2305 w 2511"/>
                <a:gd name="T65" fmla="*/ 907 h 1968"/>
                <a:gd name="T66" fmla="*/ 2404 w 2511"/>
                <a:gd name="T67" fmla="*/ 966 h 1968"/>
                <a:gd name="T68" fmla="*/ 2410 w 2511"/>
                <a:gd name="T69" fmla="*/ 1071 h 1968"/>
                <a:gd name="T70" fmla="*/ 2495 w 2511"/>
                <a:gd name="T71" fmla="*/ 1233 h 1968"/>
                <a:gd name="T72" fmla="*/ 2449 w 2511"/>
                <a:gd name="T73" fmla="*/ 1317 h 1968"/>
                <a:gd name="T74" fmla="*/ 2421 w 2511"/>
                <a:gd name="T75" fmla="*/ 1471 h 1968"/>
                <a:gd name="T76" fmla="*/ 2403 w 2511"/>
                <a:gd name="T77" fmla="*/ 1655 h 1968"/>
                <a:gd name="T78" fmla="*/ 2339 w 2511"/>
                <a:gd name="T79" fmla="*/ 1861 h 1968"/>
                <a:gd name="T80" fmla="*/ 2125 w 2511"/>
                <a:gd name="T81" fmla="*/ 1968 h 1968"/>
                <a:gd name="T82" fmla="*/ 2072 w 2511"/>
                <a:gd name="T83" fmla="*/ 1840 h 1968"/>
                <a:gd name="T84" fmla="*/ 1641 w 2511"/>
                <a:gd name="T85" fmla="*/ 1687 h 1968"/>
                <a:gd name="T86" fmla="*/ 1376 w 2511"/>
                <a:gd name="T87" fmla="*/ 1776 h 1968"/>
                <a:gd name="T88" fmla="*/ 1150 w 2511"/>
                <a:gd name="T89" fmla="*/ 1802 h 1968"/>
                <a:gd name="T90" fmla="*/ 936 w 2511"/>
                <a:gd name="T91" fmla="*/ 1759 h 1968"/>
                <a:gd name="T92" fmla="*/ 808 w 2511"/>
                <a:gd name="T93" fmla="*/ 1674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11" h="1968">
                  <a:moveTo>
                    <a:pt x="808" y="1674"/>
                  </a:moveTo>
                  <a:lnTo>
                    <a:pt x="864" y="1549"/>
                  </a:lnTo>
                  <a:lnTo>
                    <a:pt x="881" y="1435"/>
                  </a:lnTo>
                  <a:lnTo>
                    <a:pt x="897" y="1340"/>
                  </a:lnTo>
                  <a:lnTo>
                    <a:pt x="932" y="1256"/>
                  </a:lnTo>
                  <a:lnTo>
                    <a:pt x="921" y="1210"/>
                  </a:lnTo>
                  <a:lnTo>
                    <a:pt x="824" y="1135"/>
                  </a:lnTo>
                  <a:lnTo>
                    <a:pt x="663" y="1121"/>
                  </a:lnTo>
                  <a:lnTo>
                    <a:pt x="525" y="1158"/>
                  </a:lnTo>
                  <a:lnTo>
                    <a:pt x="401" y="1214"/>
                  </a:lnTo>
                  <a:lnTo>
                    <a:pt x="267" y="1247"/>
                  </a:lnTo>
                  <a:lnTo>
                    <a:pt x="148" y="1300"/>
                  </a:lnTo>
                  <a:lnTo>
                    <a:pt x="40" y="1257"/>
                  </a:lnTo>
                  <a:lnTo>
                    <a:pt x="28" y="1142"/>
                  </a:lnTo>
                  <a:lnTo>
                    <a:pt x="0" y="1053"/>
                  </a:lnTo>
                  <a:lnTo>
                    <a:pt x="29" y="989"/>
                  </a:lnTo>
                  <a:lnTo>
                    <a:pt x="48" y="912"/>
                  </a:lnTo>
                  <a:lnTo>
                    <a:pt x="74" y="877"/>
                  </a:lnTo>
                  <a:lnTo>
                    <a:pt x="108" y="854"/>
                  </a:lnTo>
                  <a:lnTo>
                    <a:pt x="199" y="816"/>
                  </a:lnTo>
                  <a:lnTo>
                    <a:pt x="264" y="782"/>
                  </a:lnTo>
                  <a:lnTo>
                    <a:pt x="317" y="760"/>
                  </a:lnTo>
                  <a:lnTo>
                    <a:pt x="381" y="710"/>
                  </a:lnTo>
                  <a:lnTo>
                    <a:pt x="437" y="658"/>
                  </a:lnTo>
                  <a:lnTo>
                    <a:pt x="434" y="577"/>
                  </a:lnTo>
                  <a:lnTo>
                    <a:pt x="449" y="552"/>
                  </a:lnTo>
                  <a:lnTo>
                    <a:pt x="469" y="473"/>
                  </a:lnTo>
                  <a:lnTo>
                    <a:pt x="497" y="425"/>
                  </a:lnTo>
                  <a:lnTo>
                    <a:pt x="499" y="327"/>
                  </a:lnTo>
                  <a:lnTo>
                    <a:pt x="514" y="322"/>
                  </a:lnTo>
                  <a:lnTo>
                    <a:pt x="517" y="287"/>
                  </a:lnTo>
                  <a:lnTo>
                    <a:pt x="539" y="258"/>
                  </a:lnTo>
                  <a:lnTo>
                    <a:pt x="589" y="223"/>
                  </a:lnTo>
                  <a:lnTo>
                    <a:pt x="610" y="167"/>
                  </a:lnTo>
                  <a:lnTo>
                    <a:pt x="700" y="170"/>
                  </a:lnTo>
                  <a:lnTo>
                    <a:pt x="805" y="163"/>
                  </a:lnTo>
                  <a:lnTo>
                    <a:pt x="928" y="134"/>
                  </a:lnTo>
                  <a:lnTo>
                    <a:pt x="1032" y="105"/>
                  </a:lnTo>
                  <a:lnTo>
                    <a:pt x="1116" y="72"/>
                  </a:lnTo>
                  <a:lnTo>
                    <a:pt x="1233" y="17"/>
                  </a:lnTo>
                  <a:lnTo>
                    <a:pt x="1345" y="24"/>
                  </a:lnTo>
                  <a:lnTo>
                    <a:pt x="1453" y="56"/>
                  </a:lnTo>
                  <a:lnTo>
                    <a:pt x="1552" y="95"/>
                  </a:lnTo>
                  <a:lnTo>
                    <a:pt x="1635" y="79"/>
                  </a:lnTo>
                  <a:lnTo>
                    <a:pt x="1763" y="63"/>
                  </a:lnTo>
                  <a:lnTo>
                    <a:pt x="1929" y="41"/>
                  </a:lnTo>
                  <a:lnTo>
                    <a:pt x="2073" y="16"/>
                  </a:lnTo>
                  <a:lnTo>
                    <a:pt x="2182" y="0"/>
                  </a:lnTo>
                  <a:lnTo>
                    <a:pt x="2296" y="4"/>
                  </a:lnTo>
                  <a:lnTo>
                    <a:pt x="2341" y="41"/>
                  </a:lnTo>
                  <a:lnTo>
                    <a:pt x="2390" y="136"/>
                  </a:lnTo>
                  <a:lnTo>
                    <a:pt x="2445" y="198"/>
                  </a:lnTo>
                  <a:lnTo>
                    <a:pt x="2491" y="245"/>
                  </a:lnTo>
                  <a:lnTo>
                    <a:pt x="2504" y="330"/>
                  </a:lnTo>
                  <a:lnTo>
                    <a:pt x="2511" y="434"/>
                  </a:lnTo>
                  <a:lnTo>
                    <a:pt x="2508" y="510"/>
                  </a:lnTo>
                  <a:lnTo>
                    <a:pt x="2476" y="585"/>
                  </a:lnTo>
                  <a:lnTo>
                    <a:pt x="2490" y="638"/>
                  </a:lnTo>
                  <a:lnTo>
                    <a:pt x="2425" y="669"/>
                  </a:lnTo>
                  <a:lnTo>
                    <a:pt x="2348" y="684"/>
                  </a:lnTo>
                  <a:lnTo>
                    <a:pt x="2327" y="711"/>
                  </a:lnTo>
                  <a:lnTo>
                    <a:pt x="2243" y="727"/>
                  </a:lnTo>
                  <a:lnTo>
                    <a:pt x="2215" y="761"/>
                  </a:lnTo>
                  <a:lnTo>
                    <a:pt x="2226" y="817"/>
                  </a:lnTo>
                  <a:lnTo>
                    <a:pt x="2282" y="851"/>
                  </a:lnTo>
                  <a:lnTo>
                    <a:pt x="2305" y="907"/>
                  </a:lnTo>
                  <a:lnTo>
                    <a:pt x="2364" y="950"/>
                  </a:lnTo>
                  <a:lnTo>
                    <a:pt x="2404" y="966"/>
                  </a:lnTo>
                  <a:lnTo>
                    <a:pt x="2423" y="997"/>
                  </a:lnTo>
                  <a:lnTo>
                    <a:pt x="2410" y="1071"/>
                  </a:lnTo>
                  <a:lnTo>
                    <a:pt x="2441" y="1128"/>
                  </a:lnTo>
                  <a:lnTo>
                    <a:pt x="2495" y="1233"/>
                  </a:lnTo>
                  <a:lnTo>
                    <a:pt x="2461" y="1271"/>
                  </a:lnTo>
                  <a:lnTo>
                    <a:pt x="2449" y="1317"/>
                  </a:lnTo>
                  <a:lnTo>
                    <a:pt x="2422" y="1418"/>
                  </a:lnTo>
                  <a:lnTo>
                    <a:pt x="2421" y="1471"/>
                  </a:lnTo>
                  <a:lnTo>
                    <a:pt x="2428" y="1594"/>
                  </a:lnTo>
                  <a:lnTo>
                    <a:pt x="2403" y="1655"/>
                  </a:lnTo>
                  <a:lnTo>
                    <a:pt x="2400" y="1719"/>
                  </a:lnTo>
                  <a:lnTo>
                    <a:pt x="2339" y="1861"/>
                  </a:lnTo>
                  <a:lnTo>
                    <a:pt x="2256" y="1951"/>
                  </a:lnTo>
                  <a:lnTo>
                    <a:pt x="2125" y="1968"/>
                  </a:lnTo>
                  <a:lnTo>
                    <a:pt x="2056" y="1915"/>
                  </a:lnTo>
                  <a:lnTo>
                    <a:pt x="2072" y="1840"/>
                  </a:lnTo>
                  <a:lnTo>
                    <a:pt x="1959" y="1714"/>
                  </a:lnTo>
                  <a:lnTo>
                    <a:pt x="1641" y="1687"/>
                  </a:lnTo>
                  <a:lnTo>
                    <a:pt x="1485" y="1737"/>
                  </a:lnTo>
                  <a:lnTo>
                    <a:pt x="1376" y="1776"/>
                  </a:lnTo>
                  <a:lnTo>
                    <a:pt x="1278" y="1840"/>
                  </a:lnTo>
                  <a:lnTo>
                    <a:pt x="1150" y="1802"/>
                  </a:lnTo>
                  <a:lnTo>
                    <a:pt x="1082" y="1804"/>
                  </a:lnTo>
                  <a:lnTo>
                    <a:pt x="936" y="1759"/>
                  </a:lnTo>
                  <a:lnTo>
                    <a:pt x="889" y="1720"/>
                  </a:lnTo>
                  <a:lnTo>
                    <a:pt x="808" y="167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42" name="Freeform 15"/>
            <p:cNvSpPr>
              <a:spLocks/>
            </p:cNvSpPr>
            <p:nvPr/>
          </p:nvSpPr>
          <p:spPr bwMode="auto">
            <a:xfrm>
              <a:off x="1456515" y="2240085"/>
              <a:ext cx="764665" cy="727470"/>
            </a:xfrm>
            <a:custGeom>
              <a:avLst/>
              <a:gdLst>
                <a:gd name="T0" fmla="*/ 198 w 2440"/>
                <a:gd name="T1" fmla="*/ 1687 h 2304"/>
                <a:gd name="T2" fmla="*/ 72 w 2440"/>
                <a:gd name="T3" fmla="*/ 1622 h 2304"/>
                <a:gd name="T4" fmla="*/ 6 w 2440"/>
                <a:gd name="T5" fmla="*/ 1586 h 2304"/>
                <a:gd name="T6" fmla="*/ 0 w 2440"/>
                <a:gd name="T7" fmla="*/ 1490 h 2304"/>
                <a:gd name="T8" fmla="*/ 42 w 2440"/>
                <a:gd name="T9" fmla="*/ 1418 h 2304"/>
                <a:gd name="T10" fmla="*/ 120 w 2440"/>
                <a:gd name="T11" fmla="*/ 1370 h 2304"/>
                <a:gd name="T12" fmla="*/ 210 w 2440"/>
                <a:gd name="T13" fmla="*/ 1280 h 2304"/>
                <a:gd name="T14" fmla="*/ 294 w 2440"/>
                <a:gd name="T15" fmla="*/ 1172 h 2304"/>
                <a:gd name="T16" fmla="*/ 318 w 2440"/>
                <a:gd name="T17" fmla="*/ 1052 h 2304"/>
                <a:gd name="T18" fmla="*/ 354 w 2440"/>
                <a:gd name="T19" fmla="*/ 955 h 2304"/>
                <a:gd name="T20" fmla="*/ 438 w 2440"/>
                <a:gd name="T21" fmla="*/ 901 h 2304"/>
                <a:gd name="T22" fmla="*/ 558 w 2440"/>
                <a:gd name="T23" fmla="*/ 871 h 2304"/>
                <a:gd name="T24" fmla="*/ 612 w 2440"/>
                <a:gd name="T25" fmla="*/ 799 h 2304"/>
                <a:gd name="T26" fmla="*/ 624 w 2440"/>
                <a:gd name="T27" fmla="*/ 697 h 2304"/>
                <a:gd name="T28" fmla="*/ 612 w 2440"/>
                <a:gd name="T29" fmla="*/ 541 h 2304"/>
                <a:gd name="T30" fmla="*/ 546 w 2440"/>
                <a:gd name="T31" fmla="*/ 439 h 2304"/>
                <a:gd name="T32" fmla="*/ 516 w 2440"/>
                <a:gd name="T33" fmla="*/ 379 h 2304"/>
                <a:gd name="T34" fmla="*/ 570 w 2440"/>
                <a:gd name="T35" fmla="*/ 288 h 2304"/>
                <a:gd name="T36" fmla="*/ 703 w 2440"/>
                <a:gd name="T37" fmla="*/ 180 h 2304"/>
                <a:gd name="T38" fmla="*/ 799 w 2440"/>
                <a:gd name="T39" fmla="*/ 120 h 2304"/>
                <a:gd name="T40" fmla="*/ 799 w 2440"/>
                <a:gd name="T41" fmla="*/ 48 h 2304"/>
                <a:gd name="T42" fmla="*/ 895 w 2440"/>
                <a:gd name="T43" fmla="*/ 0 h 2304"/>
                <a:gd name="T44" fmla="*/ 1039 w 2440"/>
                <a:gd name="T45" fmla="*/ 84 h 2304"/>
                <a:gd name="T46" fmla="*/ 1159 w 2440"/>
                <a:gd name="T47" fmla="*/ 156 h 2304"/>
                <a:gd name="T48" fmla="*/ 1315 w 2440"/>
                <a:gd name="T49" fmla="*/ 192 h 2304"/>
                <a:gd name="T50" fmla="*/ 1592 w 2440"/>
                <a:gd name="T51" fmla="*/ 240 h 2304"/>
                <a:gd name="T52" fmla="*/ 1784 w 2440"/>
                <a:gd name="T53" fmla="*/ 300 h 2304"/>
                <a:gd name="T54" fmla="*/ 1904 w 2440"/>
                <a:gd name="T55" fmla="*/ 360 h 2304"/>
                <a:gd name="T56" fmla="*/ 1988 w 2440"/>
                <a:gd name="T57" fmla="*/ 444 h 2304"/>
                <a:gd name="T58" fmla="*/ 2120 w 2440"/>
                <a:gd name="T59" fmla="*/ 493 h 2304"/>
                <a:gd name="T60" fmla="*/ 2192 w 2440"/>
                <a:gd name="T61" fmla="*/ 577 h 2304"/>
                <a:gd name="T62" fmla="*/ 2216 w 2440"/>
                <a:gd name="T63" fmla="*/ 733 h 2304"/>
                <a:gd name="T64" fmla="*/ 2252 w 2440"/>
                <a:gd name="T65" fmla="*/ 865 h 2304"/>
                <a:gd name="T66" fmla="*/ 2276 w 2440"/>
                <a:gd name="T67" fmla="*/ 1033 h 2304"/>
                <a:gd name="T68" fmla="*/ 2264 w 2440"/>
                <a:gd name="T69" fmla="*/ 1165 h 2304"/>
                <a:gd name="T70" fmla="*/ 2204 w 2440"/>
                <a:gd name="T71" fmla="*/ 1297 h 2304"/>
                <a:gd name="T72" fmla="*/ 2120 w 2440"/>
                <a:gd name="T73" fmla="*/ 1454 h 2304"/>
                <a:gd name="T74" fmla="*/ 2120 w 2440"/>
                <a:gd name="T75" fmla="*/ 1526 h 2304"/>
                <a:gd name="T76" fmla="*/ 2168 w 2440"/>
                <a:gd name="T77" fmla="*/ 1610 h 2304"/>
                <a:gd name="T78" fmla="*/ 2276 w 2440"/>
                <a:gd name="T79" fmla="*/ 1718 h 2304"/>
                <a:gd name="T80" fmla="*/ 2409 w 2440"/>
                <a:gd name="T81" fmla="*/ 1850 h 2304"/>
                <a:gd name="T82" fmla="*/ 2440 w 2440"/>
                <a:gd name="T83" fmla="*/ 1910 h 2304"/>
                <a:gd name="T84" fmla="*/ 2430 w 2440"/>
                <a:gd name="T85" fmla="*/ 2004 h 2304"/>
                <a:gd name="T86" fmla="*/ 2385 w 2440"/>
                <a:gd name="T87" fmla="*/ 2090 h 2304"/>
                <a:gd name="T88" fmla="*/ 2287 w 2440"/>
                <a:gd name="T89" fmla="*/ 2149 h 2304"/>
                <a:gd name="T90" fmla="*/ 2172 w 2440"/>
                <a:gd name="T91" fmla="*/ 2176 h 2304"/>
                <a:gd name="T92" fmla="*/ 2060 w 2440"/>
                <a:gd name="T93" fmla="*/ 2199 h 2304"/>
                <a:gd name="T94" fmla="*/ 1775 w 2440"/>
                <a:gd name="T95" fmla="*/ 2245 h 2304"/>
                <a:gd name="T96" fmla="*/ 1607 w 2440"/>
                <a:gd name="T97" fmla="*/ 2276 h 2304"/>
                <a:gd name="T98" fmla="*/ 1464 w 2440"/>
                <a:gd name="T99" fmla="*/ 2304 h 2304"/>
                <a:gd name="T100" fmla="*/ 1363 w 2440"/>
                <a:gd name="T101" fmla="*/ 2286 h 2304"/>
                <a:gd name="T102" fmla="*/ 1289 w 2440"/>
                <a:gd name="T103" fmla="*/ 2263 h 2304"/>
                <a:gd name="T104" fmla="*/ 1267 w 2440"/>
                <a:gd name="T105" fmla="*/ 2174 h 2304"/>
                <a:gd name="T106" fmla="*/ 1183 w 2440"/>
                <a:gd name="T107" fmla="*/ 2114 h 2304"/>
                <a:gd name="T108" fmla="*/ 1063 w 2440"/>
                <a:gd name="T109" fmla="*/ 2090 h 2304"/>
                <a:gd name="T110" fmla="*/ 967 w 2440"/>
                <a:gd name="T111" fmla="*/ 2114 h 2304"/>
                <a:gd name="T112" fmla="*/ 907 w 2440"/>
                <a:gd name="T113" fmla="*/ 2162 h 2304"/>
                <a:gd name="T114" fmla="*/ 823 w 2440"/>
                <a:gd name="T115" fmla="*/ 2174 h 2304"/>
                <a:gd name="T116" fmla="*/ 715 w 2440"/>
                <a:gd name="T117" fmla="*/ 2114 h 2304"/>
                <a:gd name="T118" fmla="*/ 643 w 2440"/>
                <a:gd name="T119" fmla="*/ 2030 h 2304"/>
                <a:gd name="T120" fmla="*/ 558 w 2440"/>
                <a:gd name="T121" fmla="*/ 1910 h 2304"/>
                <a:gd name="T122" fmla="*/ 390 w 2440"/>
                <a:gd name="T123" fmla="*/ 1790 h 2304"/>
                <a:gd name="T124" fmla="*/ 198 w 2440"/>
                <a:gd name="T125" fmla="*/ 1687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0" h="2304">
                  <a:moveTo>
                    <a:pt x="198" y="1687"/>
                  </a:moveTo>
                  <a:lnTo>
                    <a:pt x="72" y="1622"/>
                  </a:lnTo>
                  <a:lnTo>
                    <a:pt x="6" y="1586"/>
                  </a:lnTo>
                  <a:lnTo>
                    <a:pt x="0" y="1490"/>
                  </a:lnTo>
                  <a:lnTo>
                    <a:pt x="42" y="1418"/>
                  </a:lnTo>
                  <a:lnTo>
                    <a:pt x="120" y="1370"/>
                  </a:lnTo>
                  <a:lnTo>
                    <a:pt x="210" y="1280"/>
                  </a:lnTo>
                  <a:lnTo>
                    <a:pt x="294" y="1172"/>
                  </a:lnTo>
                  <a:lnTo>
                    <a:pt x="318" y="1052"/>
                  </a:lnTo>
                  <a:lnTo>
                    <a:pt x="354" y="955"/>
                  </a:lnTo>
                  <a:lnTo>
                    <a:pt x="438" y="901"/>
                  </a:lnTo>
                  <a:lnTo>
                    <a:pt x="558" y="871"/>
                  </a:lnTo>
                  <a:lnTo>
                    <a:pt x="612" y="799"/>
                  </a:lnTo>
                  <a:lnTo>
                    <a:pt x="624" y="697"/>
                  </a:lnTo>
                  <a:lnTo>
                    <a:pt x="612" y="541"/>
                  </a:lnTo>
                  <a:lnTo>
                    <a:pt x="546" y="439"/>
                  </a:lnTo>
                  <a:lnTo>
                    <a:pt x="516" y="379"/>
                  </a:lnTo>
                  <a:lnTo>
                    <a:pt x="570" y="288"/>
                  </a:lnTo>
                  <a:lnTo>
                    <a:pt x="703" y="180"/>
                  </a:lnTo>
                  <a:lnTo>
                    <a:pt x="799" y="120"/>
                  </a:lnTo>
                  <a:lnTo>
                    <a:pt x="799" y="48"/>
                  </a:lnTo>
                  <a:lnTo>
                    <a:pt x="895" y="0"/>
                  </a:lnTo>
                  <a:lnTo>
                    <a:pt x="1039" y="84"/>
                  </a:lnTo>
                  <a:lnTo>
                    <a:pt x="1159" y="156"/>
                  </a:lnTo>
                  <a:lnTo>
                    <a:pt x="1315" y="192"/>
                  </a:lnTo>
                  <a:lnTo>
                    <a:pt x="1592" y="240"/>
                  </a:lnTo>
                  <a:lnTo>
                    <a:pt x="1784" y="300"/>
                  </a:lnTo>
                  <a:lnTo>
                    <a:pt x="1904" y="360"/>
                  </a:lnTo>
                  <a:lnTo>
                    <a:pt x="1988" y="444"/>
                  </a:lnTo>
                  <a:lnTo>
                    <a:pt x="2120" y="493"/>
                  </a:lnTo>
                  <a:lnTo>
                    <a:pt x="2192" y="577"/>
                  </a:lnTo>
                  <a:lnTo>
                    <a:pt x="2216" y="733"/>
                  </a:lnTo>
                  <a:lnTo>
                    <a:pt x="2252" y="865"/>
                  </a:lnTo>
                  <a:lnTo>
                    <a:pt x="2276" y="1033"/>
                  </a:lnTo>
                  <a:lnTo>
                    <a:pt x="2264" y="1165"/>
                  </a:lnTo>
                  <a:lnTo>
                    <a:pt x="2204" y="1297"/>
                  </a:lnTo>
                  <a:lnTo>
                    <a:pt x="2120" y="1454"/>
                  </a:lnTo>
                  <a:lnTo>
                    <a:pt x="2120" y="1526"/>
                  </a:lnTo>
                  <a:lnTo>
                    <a:pt x="2168" y="1610"/>
                  </a:lnTo>
                  <a:lnTo>
                    <a:pt x="2276" y="1718"/>
                  </a:lnTo>
                  <a:lnTo>
                    <a:pt x="2409" y="1850"/>
                  </a:lnTo>
                  <a:lnTo>
                    <a:pt x="2440" y="1910"/>
                  </a:lnTo>
                  <a:lnTo>
                    <a:pt x="2430" y="2004"/>
                  </a:lnTo>
                  <a:lnTo>
                    <a:pt x="2385" y="2090"/>
                  </a:lnTo>
                  <a:lnTo>
                    <a:pt x="2287" y="2149"/>
                  </a:lnTo>
                  <a:lnTo>
                    <a:pt x="2172" y="2176"/>
                  </a:lnTo>
                  <a:lnTo>
                    <a:pt x="2060" y="2199"/>
                  </a:lnTo>
                  <a:lnTo>
                    <a:pt x="1775" y="2245"/>
                  </a:lnTo>
                  <a:lnTo>
                    <a:pt x="1607" y="2276"/>
                  </a:lnTo>
                  <a:lnTo>
                    <a:pt x="1464" y="2304"/>
                  </a:lnTo>
                  <a:lnTo>
                    <a:pt x="1363" y="2286"/>
                  </a:lnTo>
                  <a:lnTo>
                    <a:pt x="1289" y="2263"/>
                  </a:lnTo>
                  <a:lnTo>
                    <a:pt x="1267" y="2174"/>
                  </a:lnTo>
                  <a:lnTo>
                    <a:pt x="1183" y="2114"/>
                  </a:lnTo>
                  <a:lnTo>
                    <a:pt x="1063" y="2090"/>
                  </a:lnTo>
                  <a:lnTo>
                    <a:pt x="967" y="2114"/>
                  </a:lnTo>
                  <a:lnTo>
                    <a:pt x="907" y="2162"/>
                  </a:lnTo>
                  <a:lnTo>
                    <a:pt x="823" y="2174"/>
                  </a:lnTo>
                  <a:lnTo>
                    <a:pt x="715" y="2114"/>
                  </a:lnTo>
                  <a:lnTo>
                    <a:pt x="643" y="2030"/>
                  </a:lnTo>
                  <a:lnTo>
                    <a:pt x="558" y="1910"/>
                  </a:lnTo>
                  <a:lnTo>
                    <a:pt x="390" y="1790"/>
                  </a:lnTo>
                  <a:lnTo>
                    <a:pt x="198" y="168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43" name="Freeform 16"/>
            <p:cNvSpPr>
              <a:spLocks/>
            </p:cNvSpPr>
            <p:nvPr/>
          </p:nvSpPr>
          <p:spPr bwMode="auto">
            <a:xfrm>
              <a:off x="1727046" y="3531206"/>
              <a:ext cx="939959" cy="1102312"/>
            </a:xfrm>
            <a:custGeom>
              <a:avLst/>
              <a:gdLst>
                <a:gd name="T0" fmla="*/ 1856 w 3002"/>
                <a:gd name="T1" fmla="*/ 0 h 3491"/>
                <a:gd name="T2" fmla="*/ 2010 w 3002"/>
                <a:gd name="T3" fmla="*/ 79 h 3491"/>
                <a:gd name="T4" fmla="*/ 2073 w 3002"/>
                <a:gd name="T5" fmla="*/ 232 h 3491"/>
                <a:gd name="T6" fmla="*/ 2064 w 3002"/>
                <a:gd name="T7" fmla="*/ 533 h 3491"/>
                <a:gd name="T8" fmla="*/ 2193 w 3002"/>
                <a:gd name="T9" fmla="*/ 535 h 3491"/>
                <a:gd name="T10" fmla="*/ 2260 w 3002"/>
                <a:gd name="T11" fmla="*/ 675 h 3491"/>
                <a:gd name="T12" fmla="*/ 2236 w 3002"/>
                <a:gd name="T13" fmla="*/ 808 h 3491"/>
                <a:gd name="T14" fmla="*/ 2306 w 3002"/>
                <a:gd name="T15" fmla="*/ 869 h 3491"/>
                <a:gd name="T16" fmla="*/ 2460 w 3002"/>
                <a:gd name="T17" fmla="*/ 886 h 3491"/>
                <a:gd name="T18" fmla="*/ 2614 w 3002"/>
                <a:gd name="T19" fmla="*/ 864 h 3491"/>
                <a:gd name="T20" fmla="*/ 2682 w 3002"/>
                <a:gd name="T21" fmla="*/ 966 h 3491"/>
                <a:gd name="T22" fmla="*/ 2686 w 3002"/>
                <a:gd name="T23" fmla="*/ 1130 h 3491"/>
                <a:gd name="T24" fmla="*/ 2748 w 3002"/>
                <a:gd name="T25" fmla="*/ 1242 h 3491"/>
                <a:gd name="T26" fmla="*/ 2726 w 3002"/>
                <a:gd name="T27" fmla="*/ 1328 h 3491"/>
                <a:gd name="T28" fmla="*/ 2641 w 3002"/>
                <a:gd name="T29" fmla="*/ 1423 h 3491"/>
                <a:gd name="T30" fmla="*/ 2560 w 3002"/>
                <a:gd name="T31" fmla="*/ 1533 h 3491"/>
                <a:gd name="T32" fmla="*/ 2571 w 3002"/>
                <a:gd name="T33" fmla="*/ 1676 h 3491"/>
                <a:gd name="T34" fmla="*/ 2829 w 3002"/>
                <a:gd name="T35" fmla="*/ 1734 h 3491"/>
                <a:gd name="T36" fmla="*/ 2921 w 3002"/>
                <a:gd name="T37" fmla="*/ 1931 h 3491"/>
                <a:gd name="T38" fmla="*/ 2969 w 3002"/>
                <a:gd name="T39" fmla="*/ 2035 h 3491"/>
                <a:gd name="T40" fmla="*/ 2918 w 3002"/>
                <a:gd name="T41" fmla="*/ 2075 h 3491"/>
                <a:gd name="T42" fmla="*/ 2675 w 3002"/>
                <a:gd name="T43" fmla="*/ 2195 h 3491"/>
                <a:gd name="T44" fmla="*/ 2548 w 3002"/>
                <a:gd name="T45" fmla="*/ 2290 h 3491"/>
                <a:gd name="T46" fmla="*/ 2469 w 3002"/>
                <a:gd name="T47" fmla="*/ 2354 h 3491"/>
                <a:gd name="T48" fmla="*/ 2240 w 3002"/>
                <a:gd name="T49" fmla="*/ 2471 h 3491"/>
                <a:gd name="T50" fmla="*/ 2332 w 3002"/>
                <a:gd name="T51" fmla="*/ 2666 h 3491"/>
                <a:gd name="T52" fmla="*/ 2454 w 3002"/>
                <a:gd name="T53" fmla="*/ 2766 h 3491"/>
                <a:gd name="T54" fmla="*/ 2298 w 3002"/>
                <a:gd name="T55" fmla="*/ 2998 h 3491"/>
                <a:gd name="T56" fmla="*/ 2240 w 3002"/>
                <a:gd name="T57" fmla="*/ 3156 h 3491"/>
                <a:gd name="T58" fmla="*/ 2212 w 3002"/>
                <a:gd name="T59" fmla="*/ 3293 h 3491"/>
                <a:gd name="T60" fmla="*/ 1809 w 3002"/>
                <a:gd name="T61" fmla="*/ 3469 h 3491"/>
                <a:gd name="T62" fmla="*/ 1411 w 3002"/>
                <a:gd name="T63" fmla="*/ 3417 h 3491"/>
                <a:gd name="T64" fmla="*/ 1230 w 3002"/>
                <a:gd name="T65" fmla="*/ 3347 h 3491"/>
                <a:gd name="T66" fmla="*/ 834 w 3002"/>
                <a:gd name="T67" fmla="*/ 3406 h 3491"/>
                <a:gd name="T68" fmla="*/ 579 w 3002"/>
                <a:gd name="T69" fmla="*/ 3313 h 3491"/>
                <a:gd name="T70" fmla="*/ 360 w 3002"/>
                <a:gd name="T71" fmla="*/ 3125 h 3491"/>
                <a:gd name="T72" fmla="*/ 238 w 3002"/>
                <a:gd name="T73" fmla="*/ 2825 h 3491"/>
                <a:gd name="T74" fmla="*/ 237 w 3002"/>
                <a:gd name="T75" fmla="*/ 2359 h 3491"/>
                <a:gd name="T76" fmla="*/ 166 w 3002"/>
                <a:gd name="T77" fmla="*/ 2048 h 3491"/>
                <a:gd name="T78" fmla="*/ 50 w 3002"/>
                <a:gd name="T79" fmla="*/ 1884 h 3491"/>
                <a:gd name="T80" fmla="*/ 0 w 3002"/>
                <a:gd name="T81" fmla="*/ 1691 h 3491"/>
                <a:gd name="T82" fmla="*/ 229 w 3002"/>
                <a:gd name="T83" fmla="*/ 1413 h 3491"/>
                <a:gd name="T84" fmla="*/ 504 w 3002"/>
                <a:gd name="T85" fmla="*/ 1241 h 3491"/>
                <a:gd name="T86" fmla="*/ 918 w 3002"/>
                <a:gd name="T87" fmla="*/ 999 h 3491"/>
                <a:gd name="T88" fmla="*/ 995 w 3002"/>
                <a:gd name="T89" fmla="*/ 770 h 3491"/>
                <a:gd name="T90" fmla="*/ 1070 w 3002"/>
                <a:gd name="T91" fmla="*/ 654 h 3491"/>
                <a:gd name="T92" fmla="*/ 1413 w 3002"/>
                <a:gd name="T93" fmla="*/ 648 h 3491"/>
                <a:gd name="T94" fmla="*/ 1485 w 3002"/>
                <a:gd name="T95" fmla="*/ 528 h 3491"/>
                <a:gd name="T96" fmla="*/ 1545 w 3002"/>
                <a:gd name="T97" fmla="*/ 185 h 3491"/>
                <a:gd name="T98" fmla="*/ 1695 w 3002"/>
                <a:gd name="T99" fmla="*/ 29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02" h="3491">
                  <a:moveTo>
                    <a:pt x="1779" y="23"/>
                  </a:moveTo>
                  <a:lnTo>
                    <a:pt x="1856" y="0"/>
                  </a:lnTo>
                  <a:lnTo>
                    <a:pt x="1946" y="35"/>
                  </a:lnTo>
                  <a:lnTo>
                    <a:pt x="2010" y="79"/>
                  </a:lnTo>
                  <a:lnTo>
                    <a:pt x="2037" y="157"/>
                  </a:lnTo>
                  <a:lnTo>
                    <a:pt x="2073" y="232"/>
                  </a:lnTo>
                  <a:lnTo>
                    <a:pt x="2073" y="328"/>
                  </a:lnTo>
                  <a:lnTo>
                    <a:pt x="2064" y="533"/>
                  </a:lnTo>
                  <a:lnTo>
                    <a:pt x="2107" y="557"/>
                  </a:lnTo>
                  <a:lnTo>
                    <a:pt x="2193" y="535"/>
                  </a:lnTo>
                  <a:lnTo>
                    <a:pt x="2217" y="558"/>
                  </a:lnTo>
                  <a:lnTo>
                    <a:pt x="2260" y="675"/>
                  </a:lnTo>
                  <a:lnTo>
                    <a:pt x="2258" y="766"/>
                  </a:lnTo>
                  <a:lnTo>
                    <a:pt x="2236" y="808"/>
                  </a:lnTo>
                  <a:lnTo>
                    <a:pt x="2281" y="858"/>
                  </a:lnTo>
                  <a:lnTo>
                    <a:pt x="2306" y="869"/>
                  </a:lnTo>
                  <a:lnTo>
                    <a:pt x="2395" y="860"/>
                  </a:lnTo>
                  <a:lnTo>
                    <a:pt x="2460" y="886"/>
                  </a:lnTo>
                  <a:lnTo>
                    <a:pt x="2522" y="880"/>
                  </a:lnTo>
                  <a:lnTo>
                    <a:pt x="2614" y="864"/>
                  </a:lnTo>
                  <a:lnTo>
                    <a:pt x="2670" y="917"/>
                  </a:lnTo>
                  <a:lnTo>
                    <a:pt x="2682" y="966"/>
                  </a:lnTo>
                  <a:lnTo>
                    <a:pt x="2680" y="1037"/>
                  </a:lnTo>
                  <a:lnTo>
                    <a:pt x="2686" y="1130"/>
                  </a:lnTo>
                  <a:lnTo>
                    <a:pt x="2702" y="1202"/>
                  </a:lnTo>
                  <a:lnTo>
                    <a:pt x="2748" y="1242"/>
                  </a:lnTo>
                  <a:lnTo>
                    <a:pt x="2754" y="1285"/>
                  </a:lnTo>
                  <a:lnTo>
                    <a:pt x="2726" y="1328"/>
                  </a:lnTo>
                  <a:lnTo>
                    <a:pt x="2687" y="1377"/>
                  </a:lnTo>
                  <a:lnTo>
                    <a:pt x="2641" y="1423"/>
                  </a:lnTo>
                  <a:lnTo>
                    <a:pt x="2614" y="1475"/>
                  </a:lnTo>
                  <a:lnTo>
                    <a:pt x="2560" y="1533"/>
                  </a:lnTo>
                  <a:lnTo>
                    <a:pt x="2571" y="1600"/>
                  </a:lnTo>
                  <a:lnTo>
                    <a:pt x="2571" y="1676"/>
                  </a:lnTo>
                  <a:lnTo>
                    <a:pt x="2634" y="1748"/>
                  </a:lnTo>
                  <a:lnTo>
                    <a:pt x="2829" y="1734"/>
                  </a:lnTo>
                  <a:lnTo>
                    <a:pt x="2895" y="1780"/>
                  </a:lnTo>
                  <a:lnTo>
                    <a:pt x="2921" y="1931"/>
                  </a:lnTo>
                  <a:lnTo>
                    <a:pt x="2918" y="2016"/>
                  </a:lnTo>
                  <a:lnTo>
                    <a:pt x="2969" y="2035"/>
                  </a:lnTo>
                  <a:lnTo>
                    <a:pt x="3002" y="2078"/>
                  </a:lnTo>
                  <a:lnTo>
                    <a:pt x="2918" y="2075"/>
                  </a:lnTo>
                  <a:lnTo>
                    <a:pt x="2760" y="2128"/>
                  </a:lnTo>
                  <a:lnTo>
                    <a:pt x="2675" y="2195"/>
                  </a:lnTo>
                  <a:lnTo>
                    <a:pt x="2615" y="2247"/>
                  </a:lnTo>
                  <a:lnTo>
                    <a:pt x="2548" y="2290"/>
                  </a:lnTo>
                  <a:lnTo>
                    <a:pt x="2510" y="2287"/>
                  </a:lnTo>
                  <a:lnTo>
                    <a:pt x="2469" y="2354"/>
                  </a:lnTo>
                  <a:lnTo>
                    <a:pt x="2377" y="2384"/>
                  </a:lnTo>
                  <a:lnTo>
                    <a:pt x="2240" y="2471"/>
                  </a:lnTo>
                  <a:lnTo>
                    <a:pt x="2232" y="2600"/>
                  </a:lnTo>
                  <a:lnTo>
                    <a:pt x="2332" y="2666"/>
                  </a:lnTo>
                  <a:lnTo>
                    <a:pt x="2429" y="2703"/>
                  </a:lnTo>
                  <a:lnTo>
                    <a:pt x="2454" y="2766"/>
                  </a:lnTo>
                  <a:lnTo>
                    <a:pt x="2407" y="2937"/>
                  </a:lnTo>
                  <a:lnTo>
                    <a:pt x="2298" y="2998"/>
                  </a:lnTo>
                  <a:lnTo>
                    <a:pt x="2247" y="3023"/>
                  </a:lnTo>
                  <a:lnTo>
                    <a:pt x="2240" y="3156"/>
                  </a:lnTo>
                  <a:lnTo>
                    <a:pt x="2203" y="3199"/>
                  </a:lnTo>
                  <a:lnTo>
                    <a:pt x="2212" y="3293"/>
                  </a:lnTo>
                  <a:lnTo>
                    <a:pt x="2085" y="3345"/>
                  </a:lnTo>
                  <a:lnTo>
                    <a:pt x="1809" y="3469"/>
                  </a:lnTo>
                  <a:lnTo>
                    <a:pt x="1640" y="3491"/>
                  </a:lnTo>
                  <a:lnTo>
                    <a:pt x="1411" y="3417"/>
                  </a:lnTo>
                  <a:lnTo>
                    <a:pt x="1369" y="3337"/>
                  </a:lnTo>
                  <a:lnTo>
                    <a:pt x="1230" y="3347"/>
                  </a:lnTo>
                  <a:lnTo>
                    <a:pt x="1163" y="3411"/>
                  </a:lnTo>
                  <a:lnTo>
                    <a:pt x="834" y="3406"/>
                  </a:lnTo>
                  <a:lnTo>
                    <a:pt x="779" y="3345"/>
                  </a:lnTo>
                  <a:lnTo>
                    <a:pt x="579" y="3313"/>
                  </a:lnTo>
                  <a:lnTo>
                    <a:pt x="548" y="3252"/>
                  </a:lnTo>
                  <a:lnTo>
                    <a:pt x="360" y="3125"/>
                  </a:lnTo>
                  <a:lnTo>
                    <a:pt x="269" y="2980"/>
                  </a:lnTo>
                  <a:lnTo>
                    <a:pt x="238" y="2825"/>
                  </a:lnTo>
                  <a:lnTo>
                    <a:pt x="292" y="2646"/>
                  </a:lnTo>
                  <a:lnTo>
                    <a:pt x="237" y="2359"/>
                  </a:lnTo>
                  <a:lnTo>
                    <a:pt x="219" y="2193"/>
                  </a:lnTo>
                  <a:lnTo>
                    <a:pt x="166" y="2048"/>
                  </a:lnTo>
                  <a:lnTo>
                    <a:pt x="78" y="1963"/>
                  </a:lnTo>
                  <a:lnTo>
                    <a:pt x="50" y="1884"/>
                  </a:lnTo>
                  <a:lnTo>
                    <a:pt x="3" y="1830"/>
                  </a:lnTo>
                  <a:lnTo>
                    <a:pt x="0" y="1691"/>
                  </a:lnTo>
                  <a:lnTo>
                    <a:pt x="102" y="1527"/>
                  </a:lnTo>
                  <a:lnTo>
                    <a:pt x="229" y="1413"/>
                  </a:lnTo>
                  <a:lnTo>
                    <a:pt x="339" y="1315"/>
                  </a:lnTo>
                  <a:lnTo>
                    <a:pt x="504" y="1241"/>
                  </a:lnTo>
                  <a:lnTo>
                    <a:pt x="732" y="1193"/>
                  </a:lnTo>
                  <a:lnTo>
                    <a:pt x="918" y="999"/>
                  </a:lnTo>
                  <a:lnTo>
                    <a:pt x="970" y="903"/>
                  </a:lnTo>
                  <a:lnTo>
                    <a:pt x="995" y="770"/>
                  </a:lnTo>
                  <a:lnTo>
                    <a:pt x="1043" y="723"/>
                  </a:lnTo>
                  <a:lnTo>
                    <a:pt x="1070" y="654"/>
                  </a:lnTo>
                  <a:lnTo>
                    <a:pt x="1323" y="654"/>
                  </a:lnTo>
                  <a:lnTo>
                    <a:pt x="1413" y="648"/>
                  </a:lnTo>
                  <a:lnTo>
                    <a:pt x="1467" y="624"/>
                  </a:lnTo>
                  <a:lnTo>
                    <a:pt x="1485" y="528"/>
                  </a:lnTo>
                  <a:lnTo>
                    <a:pt x="1515" y="366"/>
                  </a:lnTo>
                  <a:lnTo>
                    <a:pt x="1545" y="185"/>
                  </a:lnTo>
                  <a:lnTo>
                    <a:pt x="1593" y="101"/>
                  </a:lnTo>
                  <a:lnTo>
                    <a:pt x="1695" y="29"/>
                  </a:lnTo>
                  <a:lnTo>
                    <a:pt x="1779" y="2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44" name="Freeform 17"/>
            <p:cNvSpPr>
              <a:spLocks/>
            </p:cNvSpPr>
            <p:nvPr/>
          </p:nvSpPr>
          <p:spPr bwMode="auto">
            <a:xfrm>
              <a:off x="3132152" y="2534405"/>
              <a:ext cx="793651" cy="876019"/>
            </a:xfrm>
            <a:custGeom>
              <a:avLst/>
              <a:gdLst>
                <a:gd name="T0" fmla="*/ 1230 w 2533"/>
                <a:gd name="T1" fmla="*/ 2684 h 2771"/>
                <a:gd name="T2" fmla="*/ 1134 w 2533"/>
                <a:gd name="T3" fmla="*/ 2532 h 2771"/>
                <a:gd name="T4" fmla="*/ 1054 w 2533"/>
                <a:gd name="T5" fmla="*/ 2421 h 2771"/>
                <a:gd name="T6" fmla="*/ 970 w 2533"/>
                <a:gd name="T7" fmla="*/ 2254 h 2771"/>
                <a:gd name="T8" fmla="*/ 921 w 2533"/>
                <a:gd name="T9" fmla="*/ 2061 h 2771"/>
                <a:gd name="T10" fmla="*/ 931 w 2533"/>
                <a:gd name="T11" fmla="*/ 1897 h 2771"/>
                <a:gd name="T12" fmla="*/ 854 w 2533"/>
                <a:gd name="T13" fmla="*/ 1761 h 2771"/>
                <a:gd name="T14" fmla="*/ 681 w 2533"/>
                <a:gd name="T15" fmla="*/ 1714 h 2771"/>
                <a:gd name="T16" fmla="*/ 520 w 2533"/>
                <a:gd name="T17" fmla="*/ 1650 h 2771"/>
                <a:gd name="T18" fmla="*/ 425 w 2533"/>
                <a:gd name="T19" fmla="*/ 1395 h 2771"/>
                <a:gd name="T20" fmla="*/ 331 w 2533"/>
                <a:gd name="T21" fmla="*/ 1242 h 2771"/>
                <a:gd name="T22" fmla="*/ 139 w 2533"/>
                <a:gd name="T23" fmla="*/ 1163 h 2771"/>
                <a:gd name="T24" fmla="*/ 0 w 2533"/>
                <a:gd name="T25" fmla="*/ 996 h 2771"/>
                <a:gd name="T26" fmla="*/ 10 w 2533"/>
                <a:gd name="T27" fmla="*/ 798 h 2771"/>
                <a:gd name="T28" fmla="*/ 41 w 2533"/>
                <a:gd name="T29" fmla="*/ 689 h 2771"/>
                <a:gd name="T30" fmla="*/ 186 w 2533"/>
                <a:gd name="T31" fmla="*/ 633 h 2771"/>
                <a:gd name="T32" fmla="*/ 335 w 2533"/>
                <a:gd name="T33" fmla="*/ 569 h 2771"/>
                <a:gd name="T34" fmla="*/ 460 w 2533"/>
                <a:gd name="T35" fmla="*/ 496 h 2771"/>
                <a:gd name="T36" fmla="*/ 541 w 2533"/>
                <a:gd name="T37" fmla="*/ 368 h 2771"/>
                <a:gd name="T38" fmla="*/ 488 w 2533"/>
                <a:gd name="T39" fmla="*/ 187 h 2771"/>
                <a:gd name="T40" fmla="*/ 479 w 2533"/>
                <a:gd name="T41" fmla="*/ 0 h 2771"/>
                <a:gd name="T42" fmla="*/ 593 w 2533"/>
                <a:gd name="T43" fmla="*/ 37 h 2771"/>
                <a:gd name="T44" fmla="*/ 872 w 2533"/>
                <a:gd name="T45" fmla="*/ 68 h 2771"/>
                <a:gd name="T46" fmla="*/ 1059 w 2533"/>
                <a:gd name="T47" fmla="*/ 134 h 2771"/>
                <a:gd name="T48" fmla="*/ 1124 w 2533"/>
                <a:gd name="T49" fmla="*/ 230 h 2771"/>
                <a:gd name="T50" fmla="*/ 1100 w 2533"/>
                <a:gd name="T51" fmla="*/ 390 h 2771"/>
                <a:gd name="T52" fmla="*/ 1180 w 2533"/>
                <a:gd name="T53" fmla="*/ 516 h 2771"/>
                <a:gd name="T54" fmla="*/ 1361 w 2533"/>
                <a:gd name="T55" fmla="*/ 509 h 2771"/>
                <a:gd name="T56" fmla="*/ 1526 w 2533"/>
                <a:gd name="T57" fmla="*/ 435 h 2771"/>
                <a:gd name="T58" fmla="*/ 1720 w 2533"/>
                <a:gd name="T59" fmla="*/ 409 h 2771"/>
                <a:gd name="T60" fmla="*/ 1801 w 2533"/>
                <a:gd name="T61" fmla="*/ 521 h 2771"/>
                <a:gd name="T62" fmla="*/ 1797 w 2533"/>
                <a:gd name="T63" fmla="*/ 652 h 2771"/>
                <a:gd name="T64" fmla="*/ 1729 w 2533"/>
                <a:gd name="T65" fmla="*/ 764 h 2771"/>
                <a:gd name="T66" fmla="*/ 1659 w 2533"/>
                <a:gd name="T67" fmla="*/ 883 h 2771"/>
                <a:gd name="T68" fmla="*/ 1717 w 2533"/>
                <a:gd name="T69" fmla="*/ 992 h 2771"/>
                <a:gd name="T70" fmla="*/ 1848 w 2533"/>
                <a:gd name="T71" fmla="*/ 1138 h 2771"/>
                <a:gd name="T72" fmla="*/ 1866 w 2533"/>
                <a:gd name="T73" fmla="*/ 1345 h 2771"/>
                <a:gd name="T74" fmla="*/ 1936 w 2533"/>
                <a:gd name="T75" fmla="*/ 1450 h 2771"/>
                <a:gd name="T76" fmla="*/ 2060 w 2533"/>
                <a:gd name="T77" fmla="*/ 1546 h 2771"/>
                <a:gd name="T78" fmla="*/ 2231 w 2533"/>
                <a:gd name="T79" fmla="*/ 1556 h 2771"/>
                <a:gd name="T80" fmla="*/ 2466 w 2533"/>
                <a:gd name="T81" fmla="*/ 1579 h 2771"/>
                <a:gd name="T82" fmla="*/ 2529 w 2533"/>
                <a:gd name="T83" fmla="*/ 1696 h 2771"/>
                <a:gd name="T84" fmla="*/ 2492 w 2533"/>
                <a:gd name="T85" fmla="*/ 1857 h 2771"/>
                <a:gd name="T86" fmla="*/ 2285 w 2533"/>
                <a:gd name="T87" fmla="*/ 1914 h 2771"/>
                <a:gd name="T88" fmla="*/ 2179 w 2533"/>
                <a:gd name="T89" fmla="*/ 1964 h 2771"/>
                <a:gd name="T90" fmla="*/ 2087 w 2533"/>
                <a:gd name="T91" fmla="*/ 2128 h 2771"/>
                <a:gd name="T92" fmla="*/ 2020 w 2533"/>
                <a:gd name="T93" fmla="*/ 2275 h 2771"/>
                <a:gd name="T94" fmla="*/ 1862 w 2533"/>
                <a:gd name="T95" fmla="*/ 2360 h 2771"/>
                <a:gd name="T96" fmla="*/ 1783 w 2533"/>
                <a:gd name="T97" fmla="*/ 2463 h 2771"/>
                <a:gd name="T98" fmla="*/ 1632 w 2533"/>
                <a:gd name="T99" fmla="*/ 2529 h 2771"/>
                <a:gd name="T100" fmla="*/ 1501 w 2533"/>
                <a:gd name="T101" fmla="*/ 2660 h 2771"/>
                <a:gd name="T102" fmla="*/ 1336 w 2533"/>
                <a:gd name="T103" fmla="*/ 2716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33" h="2771">
                  <a:moveTo>
                    <a:pt x="1256" y="2771"/>
                  </a:moveTo>
                  <a:lnTo>
                    <a:pt x="1230" y="2684"/>
                  </a:lnTo>
                  <a:lnTo>
                    <a:pt x="1191" y="2607"/>
                  </a:lnTo>
                  <a:lnTo>
                    <a:pt x="1134" y="2532"/>
                  </a:lnTo>
                  <a:lnTo>
                    <a:pt x="1095" y="2473"/>
                  </a:lnTo>
                  <a:lnTo>
                    <a:pt x="1054" y="2421"/>
                  </a:lnTo>
                  <a:lnTo>
                    <a:pt x="1023" y="2347"/>
                  </a:lnTo>
                  <a:lnTo>
                    <a:pt x="970" y="2254"/>
                  </a:lnTo>
                  <a:lnTo>
                    <a:pt x="936" y="2154"/>
                  </a:lnTo>
                  <a:lnTo>
                    <a:pt x="921" y="2061"/>
                  </a:lnTo>
                  <a:lnTo>
                    <a:pt x="918" y="1971"/>
                  </a:lnTo>
                  <a:lnTo>
                    <a:pt x="931" y="1897"/>
                  </a:lnTo>
                  <a:lnTo>
                    <a:pt x="904" y="1807"/>
                  </a:lnTo>
                  <a:lnTo>
                    <a:pt x="854" y="1761"/>
                  </a:lnTo>
                  <a:lnTo>
                    <a:pt x="758" y="1716"/>
                  </a:lnTo>
                  <a:lnTo>
                    <a:pt x="681" y="1714"/>
                  </a:lnTo>
                  <a:lnTo>
                    <a:pt x="591" y="1704"/>
                  </a:lnTo>
                  <a:lnTo>
                    <a:pt x="520" y="1650"/>
                  </a:lnTo>
                  <a:lnTo>
                    <a:pt x="473" y="1563"/>
                  </a:lnTo>
                  <a:lnTo>
                    <a:pt x="425" y="1395"/>
                  </a:lnTo>
                  <a:lnTo>
                    <a:pt x="429" y="1336"/>
                  </a:lnTo>
                  <a:lnTo>
                    <a:pt x="331" y="1242"/>
                  </a:lnTo>
                  <a:lnTo>
                    <a:pt x="246" y="1207"/>
                  </a:lnTo>
                  <a:lnTo>
                    <a:pt x="139" y="1163"/>
                  </a:lnTo>
                  <a:lnTo>
                    <a:pt x="73" y="1107"/>
                  </a:lnTo>
                  <a:lnTo>
                    <a:pt x="0" y="996"/>
                  </a:lnTo>
                  <a:lnTo>
                    <a:pt x="3" y="867"/>
                  </a:lnTo>
                  <a:lnTo>
                    <a:pt x="10" y="798"/>
                  </a:lnTo>
                  <a:lnTo>
                    <a:pt x="16" y="736"/>
                  </a:lnTo>
                  <a:lnTo>
                    <a:pt x="41" y="689"/>
                  </a:lnTo>
                  <a:lnTo>
                    <a:pt x="111" y="666"/>
                  </a:lnTo>
                  <a:lnTo>
                    <a:pt x="186" y="633"/>
                  </a:lnTo>
                  <a:lnTo>
                    <a:pt x="269" y="596"/>
                  </a:lnTo>
                  <a:lnTo>
                    <a:pt x="335" y="569"/>
                  </a:lnTo>
                  <a:lnTo>
                    <a:pt x="394" y="539"/>
                  </a:lnTo>
                  <a:lnTo>
                    <a:pt x="460" y="496"/>
                  </a:lnTo>
                  <a:lnTo>
                    <a:pt x="507" y="448"/>
                  </a:lnTo>
                  <a:lnTo>
                    <a:pt x="541" y="368"/>
                  </a:lnTo>
                  <a:lnTo>
                    <a:pt x="519" y="297"/>
                  </a:lnTo>
                  <a:lnTo>
                    <a:pt x="488" y="187"/>
                  </a:lnTo>
                  <a:lnTo>
                    <a:pt x="484" y="89"/>
                  </a:lnTo>
                  <a:lnTo>
                    <a:pt x="479" y="0"/>
                  </a:lnTo>
                  <a:lnTo>
                    <a:pt x="525" y="14"/>
                  </a:lnTo>
                  <a:lnTo>
                    <a:pt x="593" y="37"/>
                  </a:lnTo>
                  <a:lnTo>
                    <a:pt x="706" y="61"/>
                  </a:lnTo>
                  <a:lnTo>
                    <a:pt x="872" y="68"/>
                  </a:lnTo>
                  <a:lnTo>
                    <a:pt x="950" y="129"/>
                  </a:lnTo>
                  <a:lnTo>
                    <a:pt x="1059" y="134"/>
                  </a:lnTo>
                  <a:lnTo>
                    <a:pt x="1106" y="173"/>
                  </a:lnTo>
                  <a:lnTo>
                    <a:pt x="1124" y="230"/>
                  </a:lnTo>
                  <a:lnTo>
                    <a:pt x="1117" y="307"/>
                  </a:lnTo>
                  <a:lnTo>
                    <a:pt x="1100" y="390"/>
                  </a:lnTo>
                  <a:lnTo>
                    <a:pt x="1112" y="448"/>
                  </a:lnTo>
                  <a:lnTo>
                    <a:pt x="1180" y="516"/>
                  </a:lnTo>
                  <a:lnTo>
                    <a:pt x="1286" y="533"/>
                  </a:lnTo>
                  <a:lnTo>
                    <a:pt x="1361" y="509"/>
                  </a:lnTo>
                  <a:lnTo>
                    <a:pt x="1445" y="478"/>
                  </a:lnTo>
                  <a:lnTo>
                    <a:pt x="1526" y="435"/>
                  </a:lnTo>
                  <a:lnTo>
                    <a:pt x="1628" y="405"/>
                  </a:lnTo>
                  <a:lnTo>
                    <a:pt x="1720" y="409"/>
                  </a:lnTo>
                  <a:lnTo>
                    <a:pt x="1768" y="463"/>
                  </a:lnTo>
                  <a:lnTo>
                    <a:pt x="1801" y="521"/>
                  </a:lnTo>
                  <a:lnTo>
                    <a:pt x="1811" y="582"/>
                  </a:lnTo>
                  <a:lnTo>
                    <a:pt x="1797" y="652"/>
                  </a:lnTo>
                  <a:lnTo>
                    <a:pt x="1766" y="707"/>
                  </a:lnTo>
                  <a:lnTo>
                    <a:pt x="1729" y="764"/>
                  </a:lnTo>
                  <a:lnTo>
                    <a:pt x="1683" y="822"/>
                  </a:lnTo>
                  <a:lnTo>
                    <a:pt x="1659" y="883"/>
                  </a:lnTo>
                  <a:lnTo>
                    <a:pt x="1666" y="950"/>
                  </a:lnTo>
                  <a:lnTo>
                    <a:pt x="1717" y="992"/>
                  </a:lnTo>
                  <a:lnTo>
                    <a:pt x="1800" y="1068"/>
                  </a:lnTo>
                  <a:lnTo>
                    <a:pt x="1848" y="1138"/>
                  </a:lnTo>
                  <a:lnTo>
                    <a:pt x="1865" y="1218"/>
                  </a:lnTo>
                  <a:lnTo>
                    <a:pt x="1866" y="1345"/>
                  </a:lnTo>
                  <a:lnTo>
                    <a:pt x="1920" y="1388"/>
                  </a:lnTo>
                  <a:lnTo>
                    <a:pt x="1936" y="1450"/>
                  </a:lnTo>
                  <a:lnTo>
                    <a:pt x="2003" y="1496"/>
                  </a:lnTo>
                  <a:lnTo>
                    <a:pt x="2060" y="1546"/>
                  </a:lnTo>
                  <a:lnTo>
                    <a:pt x="2158" y="1560"/>
                  </a:lnTo>
                  <a:lnTo>
                    <a:pt x="2231" y="1556"/>
                  </a:lnTo>
                  <a:lnTo>
                    <a:pt x="2377" y="1555"/>
                  </a:lnTo>
                  <a:lnTo>
                    <a:pt x="2466" y="1579"/>
                  </a:lnTo>
                  <a:lnTo>
                    <a:pt x="2523" y="1625"/>
                  </a:lnTo>
                  <a:lnTo>
                    <a:pt x="2529" y="1696"/>
                  </a:lnTo>
                  <a:lnTo>
                    <a:pt x="2533" y="1786"/>
                  </a:lnTo>
                  <a:lnTo>
                    <a:pt x="2492" y="1857"/>
                  </a:lnTo>
                  <a:lnTo>
                    <a:pt x="2348" y="1884"/>
                  </a:lnTo>
                  <a:lnTo>
                    <a:pt x="2285" y="1914"/>
                  </a:lnTo>
                  <a:lnTo>
                    <a:pt x="2235" y="1947"/>
                  </a:lnTo>
                  <a:lnTo>
                    <a:pt x="2179" y="1964"/>
                  </a:lnTo>
                  <a:lnTo>
                    <a:pt x="2125" y="2032"/>
                  </a:lnTo>
                  <a:lnTo>
                    <a:pt x="2087" y="2128"/>
                  </a:lnTo>
                  <a:lnTo>
                    <a:pt x="2068" y="2211"/>
                  </a:lnTo>
                  <a:lnTo>
                    <a:pt x="2020" y="2275"/>
                  </a:lnTo>
                  <a:lnTo>
                    <a:pt x="1935" y="2305"/>
                  </a:lnTo>
                  <a:lnTo>
                    <a:pt x="1862" y="2360"/>
                  </a:lnTo>
                  <a:lnTo>
                    <a:pt x="1821" y="2418"/>
                  </a:lnTo>
                  <a:lnTo>
                    <a:pt x="1783" y="2463"/>
                  </a:lnTo>
                  <a:lnTo>
                    <a:pt x="1703" y="2486"/>
                  </a:lnTo>
                  <a:lnTo>
                    <a:pt x="1632" y="2529"/>
                  </a:lnTo>
                  <a:lnTo>
                    <a:pt x="1577" y="2580"/>
                  </a:lnTo>
                  <a:lnTo>
                    <a:pt x="1501" y="2660"/>
                  </a:lnTo>
                  <a:lnTo>
                    <a:pt x="1439" y="2698"/>
                  </a:lnTo>
                  <a:lnTo>
                    <a:pt x="1336" y="2716"/>
                  </a:lnTo>
                  <a:lnTo>
                    <a:pt x="1256" y="277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45" name="Freeform 18"/>
            <p:cNvSpPr>
              <a:spLocks/>
            </p:cNvSpPr>
            <p:nvPr/>
          </p:nvSpPr>
          <p:spPr bwMode="auto">
            <a:xfrm>
              <a:off x="2505513" y="2553842"/>
              <a:ext cx="459628" cy="795497"/>
            </a:xfrm>
            <a:custGeom>
              <a:avLst/>
              <a:gdLst>
                <a:gd name="T0" fmla="*/ 588 w 1468"/>
                <a:gd name="T1" fmla="*/ 2495 h 2519"/>
                <a:gd name="T2" fmla="*/ 394 w 1468"/>
                <a:gd name="T3" fmla="*/ 2488 h 2519"/>
                <a:gd name="T4" fmla="*/ 327 w 1468"/>
                <a:gd name="T5" fmla="*/ 2432 h 2519"/>
                <a:gd name="T6" fmla="*/ 186 w 1468"/>
                <a:gd name="T7" fmla="*/ 2255 h 2519"/>
                <a:gd name="T8" fmla="*/ 77 w 1468"/>
                <a:gd name="T9" fmla="*/ 2213 h 2519"/>
                <a:gd name="T10" fmla="*/ 26 w 1468"/>
                <a:gd name="T11" fmla="*/ 2149 h 2519"/>
                <a:gd name="T12" fmla="*/ 33 w 1468"/>
                <a:gd name="T13" fmla="*/ 2034 h 2519"/>
                <a:gd name="T14" fmla="*/ 144 w 1468"/>
                <a:gd name="T15" fmla="*/ 1899 h 2519"/>
                <a:gd name="T16" fmla="*/ 225 w 1468"/>
                <a:gd name="T17" fmla="*/ 1759 h 2519"/>
                <a:gd name="T18" fmla="*/ 196 w 1468"/>
                <a:gd name="T19" fmla="*/ 1633 h 2519"/>
                <a:gd name="T20" fmla="*/ 20 w 1468"/>
                <a:gd name="T21" fmla="*/ 1410 h 2519"/>
                <a:gd name="T22" fmla="*/ 0 w 1468"/>
                <a:gd name="T23" fmla="*/ 1239 h 2519"/>
                <a:gd name="T24" fmla="*/ 138 w 1468"/>
                <a:gd name="T25" fmla="*/ 1080 h 2519"/>
                <a:gd name="T26" fmla="*/ 254 w 1468"/>
                <a:gd name="T27" fmla="*/ 1049 h 2519"/>
                <a:gd name="T28" fmla="*/ 294 w 1468"/>
                <a:gd name="T29" fmla="*/ 936 h 2519"/>
                <a:gd name="T30" fmla="*/ 186 w 1468"/>
                <a:gd name="T31" fmla="*/ 844 h 2519"/>
                <a:gd name="T32" fmla="*/ 80 w 1468"/>
                <a:gd name="T33" fmla="*/ 754 h 2519"/>
                <a:gd name="T34" fmla="*/ 108 w 1468"/>
                <a:gd name="T35" fmla="*/ 662 h 2519"/>
                <a:gd name="T36" fmla="*/ 209 w 1468"/>
                <a:gd name="T37" fmla="*/ 606 h 2519"/>
                <a:gd name="T38" fmla="*/ 347 w 1468"/>
                <a:gd name="T39" fmla="*/ 524 h 2519"/>
                <a:gd name="T40" fmla="*/ 399 w 1468"/>
                <a:gd name="T41" fmla="*/ 374 h 2519"/>
                <a:gd name="T42" fmla="*/ 406 w 1468"/>
                <a:gd name="T43" fmla="*/ 211 h 2519"/>
                <a:gd name="T44" fmla="*/ 535 w 1468"/>
                <a:gd name="T45" fmla="*/ 159 h 2519"/>
                <a:gd name="T46" fmla="*/ 598 w 1468"/>
                <a:gd name="T47" fmla="*/ 81 h 2519"/>
                <a:gd name="T48" fmla="*/ 676 w 1468"/>
                <a:gd name="T49" fmla="*/ 20 h 2519"/>
                <a:gd name="T50" fmla="*/ 827 w 1468"/>
                <a:gd name="T51" fmla="*/ 10 h 2519"/>
                <a:gd name="T52" fmla="*/ 969 w 1468"/>
                <a:gd name="T53" fmla="*/ 48 h 2519"/>
                <a:gd name="T54" fmla="*/ 1088 w 1468"/>
                <a:gd name="T55" fmla="*/ 109 h 2519"/>
                <a:gd name="T56" fmla="*/ 1207 w 1468"/>
                <a:gd name="T57" fmla="*/ 181 h 2519"/>
                <a:gd name="T58" fmla="*/ 1375 w 1468"/>
                <a:gd name="T59" fmla="*/ 227 h 2519"/>
                <a:gd name="T60" fmla="*/ 1454 w 1468"/>
                <a:gd name="T61" fmla="*/ 368 h 2519"/>
                <a:gd name="T62" fmla="*/ 1451 w 1468"/>
                <a:gd name="T63" fmla="*/ 512 h 2519"/>
                <a:gd name="T64" fmla="*/ 1414 w 1468"/>
                <a:gd name="T65" fmla="*/ 643 h 2519"/>
                <a:gd name="T66" fmla="*/ 1315 w 1468"/>
                <a:gd name="T67" fmla="*/ 743 h 2519"/>
                <a:gd name="T68" fmla="*/ 1224 w 1468"/>
                <a:gd name="T69" fmla="*/ 871 h 2519"/>
                <a:gd name="T70" fmla="*/ 1140 w 1468"/>
                <a:gd name="T71" fmla="*/ 992 h 2519"/>
                <a:gd name="T72" fmla="*/ 1030 w 1468"/>
                <a:gd name="T73" fmla="*/ 1080 h 2519"/>
                <a:gd name="T74" fmla="*/ 1005 w 1468"/>
                <a:gd name="T75" fmla="*/ 1176 h 2519"/>
                <a:gd name="T76" fmla="*/ 1086 w 1468"/>
                <a:gd name="T77" fmla="*/ 1256 h 2519"/>
                <a:gd name="T78" fmla="*/ 1186 w 1468"/>
                <a:gd name="T79" fmla="*/ 1312 h 2519"/>
                <a:gd name="T80" fmla="*/ 1257 w 1468"/>
                <a:gd name="T81" fmla="*/ 1418 h 2519"/>
                <a:gd name="T82" fmla="*/ 1316 w 1468"/>
                <a:gd name="T83" fmla="*/ 1524 h 2519"/>
                <a:gd name="T84" fmla="*/ 1350 w 1468"/>
                <a:gd name="T85" fmla="*/ 1645 h 2519"/>
                <a:gd name="T86" fmla="*/ 1345 w 1468"/>
                <a:gd name="T87" fmla="*/ 1775 h 2519"/>
                <a:gd name="T88" fmla="*/ 1296 w 1468"/>
                <a:gd name="T89" fmla="*/ 1877 h 2519"/>
                <a:gd name="T90" fmla="*/ 1211 w 1468"/>
                <a:gd name="T91" fmla="*/ 1940 h 2519"/>
                <a:gd name="T92" fmla="*/ 1128 w 1468"/>
                <a:gd name="T93" fmla="*/ 2024 h 2519"/>
                <a:gd name="T94" fmla="*/ 1109 w 1468"/>
                <a:gd name="T95" fmla="*/ 2131 h 2519"/>
                <a:gd name="T96" fmla="*/ 1088 w 1468"/>
                <a:gd name="T97" fmla="*/ 2296 h 2519"/>
                <a:gd name="T98" fmla="*/ 969 w 1468"/>
                <a:gd name="T99" fmla="*/ 2369 h 2519"/>
                <a:gd name="T100" fmla="*/ 803 w 1468"/>
                <a:gd name="T101" fmla="*/ 2442 h 2519"/>
                <a:gd name="T102" fmla="*/ 702 w 1468"/>
                <a:gd name="T103" fmla="*/ 2519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68" h="2519">
                  <a:moveTo>
                    <a:pt x="640" y="2499"/>
                  </a:moveTo>
                  <a:lnTo>
                    <a:pt x="588" y="2495"/>
                  </a:lnTo>
                  <a:lnTo>
                    <a:pt x="439" y="2497"/>
                  </a:lnTo>
                  <a:lnTo>
                    <a:pt x="394" y="2488"/>
                  </a:lnTo>
                  <a:lnTo>
                    <a:pt x="355" y="2469"/>
                  </a:lnTo>
                  <a:lnTo>
                    <a:pt x="327" y="2432"/>
                  </a:lnTo>
                  <a:lnTo>
                    <a:pt x="255" y="2300"/>
                  </a:lnTo>
                  <a:lnTo>
                    <a:pt x="186" y="2255"/>
                  </a:lnTo>
                  <a:lnTo>
                    <a:pt x="118" y="2236"/>
                  </a:lnTo>
                  <a:lnTo>
                    <a:pt x="77" y="2213"/>
                  </a:lnTo>
                  <a:lnTo>
                    <a:pt x="44" y="2184"/>
                  </a:lnTo>
                  <a:lnTo>
                    <a:pt x="26" y="2149"/>
                  </a:lnTo>
                  <a:lnTo>
                    <a:pt x="26" y="2096"/>
                  </a:lnTo>
                  <a:lnTo>
                    <a:pt x="33" y="2034"/>
                  </a:lnTo>
                  <a:lnTo>
                    <a:pt x="80" y="1971"/>
                  </a:lnTo>
                  <a:lnTo>
                    <a:pt x="144" y="1899"/>
                  </a:lnTo>
                  <a:lnTo>
                    <a:pt x="209" y="1843"/>
                  </a:lnTo>
                  <a:lnTo>
                    <a:pt x="225" y="1759"/>
                  </a:lnTo>
                  <a:lnTo>
                    <a:pt x="215" y="1690"/>
                  </a:lnTo>
                  <a:lnTo>
                    <a:pt x="196" y="1633"/>
                  </a:lnTo>
                  <a:lnTo>
                    <a:pt x="94" y="1503"/>
                  </a:lnTo>
                  <a:lnTo>
                    <a:pt x="20" y="1410"/>
                  </a:lnTo>
                  <a:lnTo>
                    <a:pt x="28" y="1343"/>
                  </a:lnTo>
                  <a:lnTo>
                    <a:pt x="0" y="1239"/>
                  </a:lnTo>
                  <a:lnTo>
                    <a:pt x="7" y="1202"/>
                  </a:lnTo>
                  <a:lnTo>
                    <a:pt x="138" y="1080"/>
                  </a:lnTo>
                  <a:lnTo>
                    <a:pt x="201" y="1065"/>
                  </a:lnTo>
                  <a:lnTo>
                    <a:pt x="254" y="1049"/>
                  </a:lnTo>
                  <a:lnTo>
                    <a:pt x="299" y="1004"/>
                  </a:lnTo>
                  <a:lnTo>
                    <a:pt x="294" y="936"/>
                  </a:lnTo>
                  <a:lnTo>
                    <a:pt x="240" y="882"/>
                  </a:lnTo>
                  <a:lnTo>
                    <a:pt x="186" y="844"/>
                  </a:lnTo>
                  <a:lnTo>
                    <a:pt x="126" y="801"/>
                  </a:lnTo>
                  <a:lnTo>
                    <a:pt x="80" y="754"/>
                  </a:lnTo>
                  <a:lnTo>
                    <a:pt x="71" y="702"/>
                  </a:lnTo>
                  <a:lnTo>
                    <a:pt x="108" y="662"/>
                  </a:lnTo>
                  <a:lnTo>
                    <a:pt x="145" y="626"/>
                  </a:lnTo>
                  <a:lnTo>
                    <a:pt x="209" y="606"/>
                  </a:lnTo>
                  <a:lnTo>
                    <a:pt x="283" y="575"/>
                  </a:lnTo>
                  <a:lnTo>
                    <a:pt x="347" y="524"/>
                  </a:lnTo>
                  <a:lnTo>
                    <a:pt x="379" y="451"/>
                  </a:lnTo>
                  <a:lnTo>
                    <a:pt x="399" y="374"/>
                  </a:lnTo>
                  <a:lnTo>
                    <a:pt x="409" y="282"/>
                  </a:lnTo>
                  <a:lnTo>
                    <a:pt x="406" y="211"/>
                  </a:lnTo>
                  <a:lnTo>
                    <a:pt x="485" y="196"/>
                  </a:lnTo>
                  <a:lnTo>
                    <a:pt x="535" y="159"/>
                  </a:lnTo>
                  <a:lnTo>
                    <a:pt x="571" y="119"/>
                  </a:lnTo>
                  <a:lnTo>
                    <a:pt x="598" y="81"/>
                  </a:lnTo>
                  <a:lnTo>
                    <a:pt x="636" y="44"/>
                  </a:lnTo>
                  <a:lnTo>
                    <a:pt x="676" y="20"/>
                  </a:lnTo>
                  <a:lnTo>
                    <a:pt x="729" y="0"/>
                  </a:lnTo>
                  <a:lnTo>
                    <a:pt x="827" y="10"/>
                  </a:lnTo>
                  <a:lnTo>
                    <a:pt x="901" y="23"/>
                  </a:lnTo>
                  <a:lnTo>
                    <a:pt x="969" y="48"/>
                  </a:lnTo>
                  <a:lnTo>
                    <a:pt x="1038" y="75"/>
                  </a:lnTo>
                  <a:lnTo>
                    <a:pt x="1088" y="109"/>
                  </a:lnTo>
                  <a:lnTo>
                    <a:pt x="1157" y="131"/>
                  </a:lnTo>
                  <a:lnTo>
                    <a:pt x="1207" y="181"/>
                  </a:lnTo>
                  <a:lnTo>
                    <a:pt x="1289" y="218"/>
                  </a:lnTo>
                  <a:lnTo>
                    <a:pt x="1375" y="227"/>
                  </a:lnTo>
                  <a:lnTo>
                    <a:pt x="1433" y="284"/>
                  </a:lnTo>
                  <a:lnTo>
                    <a:pt x="1454" y="368"/>
                  </a:lnTo>
                  <a:lnTo>
                    <a:pt x="1459" y="439"/>
                  </a:lnTo>
                  <a:lnTo>
                    <a:pt x="1451" y="512"/>
                  </a:lnTo>
                  <a:lnTo>
                    <a:pt x="1468" y="587"/>
                  </a:lnTo>
                  <a:lnTo>
                    <a:pt x="1414" y="643"/>
                  </a:lnTo>
                  <a:lnTo>
                    <a:pt x="1371" y="704"/>
                  </a:lnTo>
                  <a:lnTo>
                    <a:pt x="1315" y="743"/>
                  </a:lnTo>
                  <a:lnTo>
                    <a:pt x="1263" y="787"/>
                  </a:lnTo>
                  <a:lnTo>
                    <a:pt x="1224" y="871"/>
                  </a:lnTo>
                  <a:lnTo>
                    <a:pt x="1191" y="944"/>
                  </a:lnTo>
                  <a:lnTo>
                    <a:pt x="1140" y="992"/>
                  </a:lnTo>
                  <a:lnTo>
                    <a:pt x="1083" y="1031"/>
                  </a:lnTo>
                  <a:lnTo>
                    <a:pt x="1030" y="1080"/>
                  </a:lnTo>
                  <a:lnTo>
                    <a:pt x="1000" y="1120"/>
                  </a:lnTo>
                  <a:lnTo>
                    <a:pt x="1005" y="1176"/>
                  </a:lnTo>
                  <a:lnTo>
                    <a:pt x="1034" y="1221"/>
                  </a:lnTo>
                  <a:lnTo>
                    <a:pt x="1086" y="1256"/>
                  </a:lnTo>
                  <a:lnTo>
                    <a:pt x="1130" y="1284"/>
                  </a:lnTo>
                  <a:lnTo>
                    <a:pt x="1186" y="1312"/>
                  </a:lnTo>
                  <a:lnTo>
                    <a:pt x="1227" y="1357"/>
                  </a:lnTo>
                  <a:lnTo>
                    <a:pt x="1257" y="1418"/>
                  </a:lnTo>
                  <a:lnTo>
                    <a:pt x="1288" y="1461"/>
                  </a:lnTo>
                  <a:lnTo>
                    <a:pt x="1316" y="1524"/>
                  </a:lnTo>
                  <a:lnTo>
                    <a:pt x="1334" y="1581"/>
                  </a:lnTo>
                  <a:lnTo>
                    <a:pt x="1350" y="1645"/>
                  </a:lnTo>
                  <a:lnTo>
                    <a:pt x="1352" y="1707"/>
                  </a:lnTo>
                  <a:lnTo>
                    <a:pt x="1345" y="1775"/>
                  </a:lnTo>
                  <a:lnTo>
                    <a:pt x="1334" y="1827"/>
                  </a:lnTo>
                  <a:lnTo>
                    <a:pt x="1296" y="1877"/>
                  </a:lnTo>
                  <a:lnTo>
                    <a:pt x="1277" y="1949"/>
                  </a:lnTo>
                  <a:lnTo>
                    <a:pt x="1211" y="1940"/>
                  </a:lnTo>
                  <a:lnTo>
                    <a:pt x="1180" y="1978"/>
                  </a:lnTo>
                  <a:lnTo>
                    <a:pt x="1128" y="2024"/>
                  </a:lnTo>
                  <a:lnTo>
                    <a:pt x="1097" y="2075"/>
                  </a:lnTo>
                  <a:lnTo>
                    <a:pt x="1109" y="2131"/>
                  </a:lnTo>
                  <a:lnTo>
                    <a:pt x="1106" y="2213"/>
                  </a:lnTo>
                  <a:lnTo>
                    <a:pt x="1088" y="2296"/>
                  </a:lnTo>
                  <a:lnTo>
                    <a:pt x="1032" y="2321"/>
                  </a:lnTo>
                  <a:lnTo>
                    <a:pt x="969" y="2369"/>
                  </a:lnTo>
                  <a:lnTo>
                    <a:pt x="886" y="2415"/>
                  </a:lnTo>
                  <a:lnTo>
                    <a:pt x="803" y="2442"/>
                  </a:lnTo>
                  <a:lnTo>
                    <a:pt x="754" y="2501"/>
                  </a:lnTo>
                  <a:lnTo>
                    <a:pt x="702" y="2519"/>
                  </a:lnTo>
                  <a:lnTo>
                    <a:pt x="640" y="249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46" name="Freeform 19"/>
            <p:cNvSpPr>
              <a:spLocks/>
            </p:cNvSpPr>
            <p:nvPr/>
          </p:nvSpPr>
          <p:spPr bwMode="auto">
            <a:xfrm>
              <a:off x="2171490" y="2806513"/>
              <a:ext cx="648723" cy="1117583"/>
            </a:xfrm>
            <a:custGeom>
              <a:avLst/>
              <a:gdLst>
                <a:gd name="T0" fmla="*/ 168 w 2071"/>
                <a:gd name="T1" fmla="*/ 1168 h 3540"/>
                <a:gd name="T2" fmla="*/ 204 w 2071"/>
                <a:gd name="T3" fmla="*/ 1390 h 3540"/>
                <a:gd name="T4" fmla="*/ 144 w 2071"/>
                <a:gd name="T5" fmla="*/ 1558 h 3540"/>
                <a:gd name="T6" fmla="*/ 186 w 2071"/>
                <a:gd name="T7" fmla="*/ 1931 h 3540"/>
                <a:gd name="T8" fmla="*/ 372 w 2071"/>
                <a:gd name="T9" fmla="*/ 2225 h 3540"/>
                <a:gd name="T10" fmla="*/ 437 w 2071"/>
                <a:gd name="T11" fmla="*/ 2298 h 3540"/>
                <a:gd name="T12" fmla="*/ 591 w 2071"/>
                <a:gd name="T13" fmla="*/ 2377 h 3540"/>
                <a:gd name="T14" fmla="*/ 654 w 2071"/>
                <a:gd name="T15" fmla="*/ 2531 h 3540"/>
                <a:gd name="T16" fmla="*/ 645 w 2071"/>
                <a:gd name="T17" fmla="*/ 2831 h 3540"/>
                <a:gd name="T18" fmla="*/ 774 w 2071"/>
                <a:gd name="T19" fmla="*/ 2834 h 3540"/>
                <a:gd name="T20" fmla="*/ 841 w 2071"/>
                <a:gd name="T21" fmla="*/ 2973 h 3540"/>
                <a:gd name="T22" fmla="*/ 817 w 2071"/>
                <a:gd name="T23" fmla="*/ 3106 h 3540"/>
                <a:gd name="T24" fmla="*/ 887 w 2071"/>
                <a:gd name="T25" fmla="*/ 3167 h 3540"/>
                <a:gd name="T26" fmla="*/ 1041 w 2071"/>
                <a:gd name="T27" fmla="*/ 3184 h 3540"/>
                <a:gd name="T28" fmla="*/ 1195 w 2071"/>
                <a:gd name="T29" fmla="*/ 3162 h 3540"/>
                <a:gd name="T30" fmla="*/ 1263 w 2071"/>
                <a:gd name="T31" fmla="*/ 3264 h 3540"/>
                <a:gd name="T32" fmla="*/ 1267 w 2071"/>
                <a:gd name="T33" fmla="*/ 3428 h 3540"/>
                <a:gd name="T34" fmla="*/ 1329 w 2071"/>
                <a:gd name="T35" fmla="*/ 3540 h 3540"/>
                <a:gd name="T36" fmla="*/ 1436 w 2071"/>
                <a:gd name="T37" fmla="*/ 3448 h 3540"/>
                <a:gd name="T38" fmla="*/ 1518 w 2071"/>
                <a:gd name="T39" fmla="*/ 3250 h 3540"/>
                <a:gd name="T40" fmla="*/ 1563 w 2071"/>
                <a:gd name="T41" fmla="*/ 3118 h 3540"/>
                <a:gd name="T42" fmla="*/ 1692 w 2071"/>
                <a:gd name="T43" fmla="*/ 3058 h 3540"/>
                <a:gd name="T44" fmla="*/ 1982 w 2071"/>
                <a:gd name="T45" fmla="*/ 2953 h 3540"/>
                <a:gd name="T46" fmla="*/ 2071 w 2071"/>
                <a:gd name="T47" fmla="*/ 2644 h 3540"/>
                <a:gd name="T48" fmla="*/ 1871 w 2071"/>
                <a:gd name="T49" fmla="*/ 2400 h 3540"/>
                <a:gd name="T50" fmla="*/ 1711 w 2071"/>
                <a:gd name="T51" fmla="*/ 2349 h 3540"/>
                <a:gd name="T52" fmla="*/ 1533 w 2071"/>
                <a:gd name="T53" fmla="*/ 2298 h 3540"/>
                <a:gd name="T54" fmla="*/ 1492 w 2071"/>
                <a:gd name="T55" fmla="*/ 2227 h 3540"/>
                <a:gd name="T56" fmla="*/ 1560 w 2071"/>
                <a:gd name="T57" fmla="*/ 2111 h 3540"/>
                <a:gd name="T58" fmla="*/ 1614 w 2071"/>
                <a:gd name="T59" fmla="*/ 2052 h 3540"/>
                <a:gd name="T60" fmla="*/ 1655 w 2071"/>
                <a:gd name="T61" fmla="*/ 1979 h 3540"/>
                <a:gd name="T62" fmla="*/ 1704 w 2071"/>
                <a:gd name="T63" fmla="*/ 1699 h 3540"/>
                <a:gd name="T64" fmla="*/ 1503 w 2071"/>
                <a:gd name="T65" fmla="*/ 1697 h 3540"/>
                <a:gd name="T66" fmla="*/ 1419 w 2071"/>
                <a:gd name="T67" fmla="*/ 1669 h 3540"/>
                <a:gd name="T68" fmla="*/ 1320 w 2071"/>
                <a:gd name="T69" fmla="*/ 1500 h 3540"/>
                <a:gd name="T70" fmla="*/ 1183 w 2071"/>
                <a:gd name="T71" fmla="*/ 1436 h 3540"/>
                <a:gd name="T72" fmla="*/ 1108 w 2071"/>
                <a:gd name="T73" fmla="*/ 1384 h 3540"/>
                <a:gd name="T74" fmla="*/ 1090 w 2071"/>
                <a:gd name="T75" fmla="*/ 1296 h 3540"/>
                <a:gd name="T76" fmla="*/ 1144 w 2071"/>
                <a:gd name="T77" fmla="*/ 1171 h 3540"/>
                <a:gd name="T78" fmla="*/ 1273 w 2071"/>
                <a:gd name="T79" fmla="*/ 1043 h 3540"/>
                <a:gd name="T80" fmla="*/ 1280 w 2071"/>
                <a:gd name="T81" fmla="*/ 890 h 3540"/>
                <a:gd name="T82" fmla="*/ 1158 w 2071"/>
                <a:gd name="T83" fmla="*/ 703 h 3540"/>
                <a:gd name="T84" fmla="*/ 1092 w 2071"/>
                <a:gd name="T85" fmla="*/ 543 h 3540"/>
                <a:gd name="T86" fmla="*/ 1072 w 2071"/>
                <a:gd name="T87" fmla="*/ 402 h 3540"/>
                <a:gd name="T88" fmla="*/ 945 w 2071"/>
                <a:gd name="T89" fmla="*/ 282 h 3540"/>
                <a:gd name="T90" fmla="*/ 875 w 2071"/>
                <a:gd name="T91" fmla="*/ 224 h 3540"/>
                <a:gd name="T92" fmla="*/ 720 w 2071"/>
                <a:gd name="T93" fmla="*/ 223 h 3540"/>
                <a:gd name="T94" fmla="*/ 679 w 2071"/>
                <a:gd name="T95" fmla="*/ 173 h 3540"/>
                <a:gd name="T96" fmla="*/ 632 w 2071"/>
                <a:gd name="T97" fmla="*/ 66 h 3540"/>
                <a:gd name="T98" fmla="*/ 604 w 2071"/>
                <a:gd name="T99" fmla="*/ 13 h 3540"/>
                <a:gd name="T100" fmla="*/ 391 w 2071"/>
                <a:gd name="T101" fmla="*/ 20 h 3540"/>
                <a:gd name="T102" fmla="*/ 129 w 2071"/>
                <a:gd name="T103" fmla="*/ 59 h 3540"/>
                <a:gd name="T104" fmla="*/ 146 w 2071"/>
                <a:gd name="T105" fmla="*/ 218 h 3540"/>
                <a:gd name="T106" fmla="*/ 0 w 2071"/>
                <a:gd name="T107" fmla="*/ 357 h 3540"/>
                <a:gd name="T108" fmla="*/ 210 w 2071"/>
                <a:gd name="T109" fmla="*/ 508 h 3540"/>
                <a:gd name="T110" fmla="*/ 432 w 2071"/>
                <a:gd name="T111" fmla="*/ 820 h 3540"/>
                <a:gd name="T112" fmla="*/ 360 w 2071"/>
                <a:gd name="T113" fmla="*/ 1042 h 3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71" h="3540">
                  <a:moveTo>
                    <a:pt x="258" y="1120"/>
                  </a:moveTo>
                  <a:lnTo>
                    <a:pt x="168" y="1168"/>
                  </a:lnTo>
                  <a:lnTo>
                    <a:pt x="168" y="1246"/>
                  </a:lnTo>
                  <a:lnTo>
                    <a:pt x="204" y="1390"/>
                  </a:lnTo>
                  <a:lnTo>
                    <a:pt x="186" y="1498"/>
                  </a:lnTo>
                  <a:lnTo>
                    <a:pt x="144" y="1558"/>
                  </a:lnTo>
                  <a:lnTo>
                    <a:pt x="132" y="1751"/>
                  </a:lnTo>
                  <a:lnTo>
                    <a:pt x="186" y="1931"/>
                  </a:lnTo>
                  <a:lnTo>
                    <a:pt x="306" y="2105"/>
                  </a:lnTo>
                  <a:lnTo>
                    <a:pt x="372" y="2225"/>
                  </a:lnTo>
                  <a:lnTo>
                    <a:pt x="360" y="2321"/>
                  </a:lnTo>
                  <a:lnTo>
                    <a:pt x="437" y="2298"/>
                  </a:lnTo>
                  <a:lnTo>
                    <a:pt x="527" y="2333"/>
                  </a:lnTo>
                  <a:lnTo>
                    <a:pt x="591" y="2377"/>
                  </a:lnTo>
                  <a:lnTo>
                    <a:pt x="618" y="2455"/>
                  </a:lnTo>
                  <a:lnTo>
                    <a:pt x="654" y="2531"/>
                  </a:lnTo>
                  <a:lnTo>
                    <a:pt x="654" y="2626"/>
                  </a:lnTo>
                  <a:lnTo>
                    <a:pt x="645" y="2831"/>
                  </a:lnTo>
                  <a:lnTo>
                    <a:pt x="688" y="2855"/>
                  </a:lnTo>
                  <a:lnTo>
                    <a:pt x="774" y="2834"/>
                  </a:lnTo>
                  <a:lnTo>
                    <a:pt x="798" y="2856"/>
                  </a:lnTo>
                  <a:lnTo>
                    <a:pt x="841" y="2973"/>
                  </a:lnTo>
                  <a:lnTo>
                    <a:pt x="839" y="3064"/>
                  </a:lnTo>
                  <a:lnTo>
                    <a:pt x="817" y="3106"/>
                  </a:lnTo>
                  <a:lnTo>
                    <a:pt x="862" y="3156"/>
                  </a:lnTo>
                  <a:lnTo>
                    <a:pt x="887" y="3167"/>
                  </a:lnTo>
                  <a:lnTo>
                    <a:pt x="976" y="3158"/>
                  </a:lnTo>
                  <a:lnTo>
                    <a:pt x="1041" y="3184"/>
                  </a:lnTo>
                  <a:lnTo>
                    <a:pt x="1103" y="3179"/>
                  </a:lnTo>
                  <a:lnTo>
                    <a:pt x="1195" y="3162"/>
                  </a:lnTo>
                  <a:lnTo>
                    <a:pt x="1251" y="3215"/>
                  </a:lnTo>
                  <a:lnTo>
                    <a:pt x="1263" y="3264"/>
                  </a:lnTo>
                  <a:lnTo>
                    <a:pt x="1261" y="3335"/>
                  </a:lnTo>
                  <a:lnTo>
                    <a:pt x="1267" y="3428"/>
                  </a:lnTo>
                  <a:lnTo>
                    <a:pt x="1283" y="3500"/>
                  </a:lnTo>
                  <a:lnTo>
                    <a:pt x="1329" y="3540"/>
                  </a:lnTo>
                  <a:lnTo>
                    <a:pt x="1385" y="3505"/>
                  </a:lnTo>
                  <a:lnTo>
                    <a:pt x="1436" y="3448"/>
                  </a:lnTo>
                  <a:lnTo>
                    <a:pt x="1477" y="3352"/>
                  </a:lnTo>
                  <a:lnTo>
                    <a:pt x="1518" y="3250"/>
                  </a:lnTo>
                  <a:lnTo>
                    <a:pt x="1550" y="3189"/>
                  </a:lnTo>
                  <a:lnTo>
                    <a:pt x="1563" y="3118"/>
                  </a:lnTo>
                  <a:lnTo>
                    <a:pt x="1612" y="3079"/>
                  </a:lnTo>
                  <a:lnTo>
                    <a:pt x="1692" y="3058"/>
                  </a:lnTo>
                  <a:lnTo>
                    <a:pt x="1880" y="3016"/>
                  </a:lnTo>
                  <a:lnTo>
                    <a:pt x="1982" y="2953"/>
                  </a:lnTo>
                  <a:lnTo>
                    <a:pt x="2058" y="2859"/>
                  </a:lnTo>
                  <a:lnTo>
                    <a:pt x="2071" y="2644"/>
                  </a:lnTo>
                  <a:lnTo>
                    <a:pt x="1923" y="2484"/>
                  </a:lnTo>
                  <a:lnTo>
                    <a:pt x="1871" y="2400"/>
                  </a:lnTo>
                  <a:lnTo>
                    <a:pt x="1814" y="2372"/>
                  </a:lnTo>
                  <a:lnTo>
                    <a:pt x="1711" y="2349"/>
                  </a:lnTo>
                  <a:lnTo>
                    <a:pt x="1610" y="2330"/>
                  </a:lnTo>
                  <a:lnTo>
                    <a:pt x="1533" y="2298"/>
                  </a:lnTo>
                  <a:lnTo>
                    <a:pt x="1497" y="2268"/>
                  </a:lnTo>
                  <a:lnTo>
                    <a:pt x="1492" y="2227"/>
                  </a:lnTo>
                  <a:lnTo>
                    <a:pt x="1535" y="2160"/>
                  </a:lnTo>
                  <a:lnTo>
                    <a:pt x="1560" y="2111"/>
                  </a:lnTo>
                  <a:lnTo>
                    <a:pt x="1589" y="2074"/>
                  </a:lnTo>
                  <a:lnTo>
                    <a:pt x="1614" y="2052"/>
                  </a:lnTo>
                  <a:lnTo>
                    <a:pt x="1643" y="2021"/>
                  </a:lnTo>
                  <a:lnTo>
                    <a:pt x="1655" y="1979"/>
                  </a:lnTo>
                  <a:lnTo>
                    <a:pt x="1679" y="1809"/>
                  </a:lnTo>
                  <a:lnTo>
                    <a:pt x="1704" y="1699"/>
                  </a:lnTo>
                  <a:lnTo>
                    <a:pt x="1653" y="1695"/>
                  </a:lnTo>
                  <a:lnTo>
                    <a:pt x="1503" y="1697"/>
                  </a:lnTo>
                  <a:lnTo>
                    <a:pt x="1458" y="1688"/>
                  </a:lnTo>
                  <a:lnTo>
                    <a:pt x="1419" y="1669"/>
                  </a:lnTo>
                  <a:lnTo>
                    <a:pt x="1391" y="1632"/>
                  </a:lnTo>
                  <a:lnTo>
                    <a:pt x="1320" y="1500"/>
                  </a:lnTo>
                  <a:lnTo>
                    <a:pt x="1250" y="1455"/>
                  </a:lnTo>
                  <a:lnTo>
                    <a:pt x="1183" y="1436"/>
                  </a:lnTo>
                  <a:lnTo>
                    <a:pt x="1141" y="1413"/>
                  </a:lnTo>
                  <a:lnTo>
                    <a:pt x="1108" y="1384"/>
                  </a:lnTo>
                  <a:lnTo>
                    <a:pt x="1090" y="1349"/>
                  </a:lnTo>
                  <a:lnTo>
                    <a:pt x="1090" y="1296"/>
                  </a:lnTo>
                  <a:lnTo>
                    <a:pt x="1097" y="1234"/>
                  </a:lnTo>
                  <a:lnTo>
                    <a:pt x="1144" y="1171"/>
                  </a:lnTo>
                  <a:lnTo>
                    <a:pt x="1209" y="1099"/>
                  </a:lnTo>
                  <a:lnTo>
                    <a:pt x="1273" y="1043"/>
                  </a:lnTo>
                  <a:lnTo>
                    <a:pt x="1289" y="959"/>
                  </a:lnTo>
                  <a:lnTo>
                    <a:pt x="1280" y="890"/>
                  </a:lnTo>
                  <a:lnTo>
                    <a:pt x="1260" y="833"/>
                  </a:lnTo>
                  <a:lnTo>
                    <a:pt x="1158" y="703"/>
                  </a:lnTo>
                  <a:lnTo>
                    <a:pt x="1084" y="610"/>
                  </a:lnTo>
                  <a:lnTo>
                    <a:pt x="1092" y="543"/>
                  </a:lnTo>
                  <a:lnTo>
                    <a:pt x="1064" y="439"/>
                  </a:lnTo>
                  <a:lnTo>
                    <a:pt x="1072" y="402"/>
                  </a:lnTo>
                  <a:lnTo>
                    <a:pt x="1033" y="393"/>
                  </a:lnTo>
                  <a:lnTo>
                    <a:pt x="945" y="282"/>
                  </a:lnTo>
                  <a:lnTo>
                    <a:pt x="900" y="240"/>
                  </a:lnTo>
                  <a:lnTo>
                    <a:pt x="875" y="224"/>
                  </a:lnTo>
                  <a:lnTo>
                    <a:pt x="764" y="229"/>
                  </a:lnTo>
                  <a:lnTo>
                    <a:pt x="720" y="223"/>
                  </a:lnTo>
                  <a:lnTo>
                    <a:pt x="693" y="203"/>
                  </a:lnTo>
                  <a:lnTo>
                    <a:pt x="679" y="173"/>
                  </a:lnTo>
                  <a:lnTo>
                    <a:pt x="649" y="97"/>
                  </a:lnTo>
                  <a:lnTo>
                    <a:pt x="632" y="66"/>
                  </a:lnTo>
                  <a:lnTo>
                    <a:pt x="624" y="39"/>
                  </a:lnTo>
                  <a:lnTo>
                    <a:pt x="604" y="13"/>
                  </a:lnTo>
                  <a:lnTo>
                    <a:pt x="579" y="0"/>
                  </a:lnTo>
                  <a:lnTo>
                    <a:pt x="391" y="20"/>
                  </a:lnTo>
                  <a:lnTo>
                    <a:pt x="104" y="32"/>
                  </a:lnTo>
                  <a:lnTo>
                    <a:pt x="129" y="59"/>
                  </a:lnTo>
                  <a:lnTo>
                    <a:pt x="158" y="119"/>
                  </a:lnTo>
                  <a:lnTo>
                    <a:pt x="146" y="218"/>
                  </a:lnTo>
                  <a:lnTo>
                    <a:pt x="104" y="297"/>
                  </a:lnTo>
                  <a:lnTo>
                    <a:pt x="0" y="357"/>
                  </a:lnTo>
                  <a:lnTo>
                    <a:pt x="114" y="399"/>
                  </a:lnTo>
                  <a:lnTo>
                    <a:pt x="210" y="508"/>
                  </a:lnTo>
                  <a:lnTo>
                    <a:pt x="348" y="586"/>
                  </a:lnTo>
                  <a:lnTo>
                    <a:pt x="432" y="820"/>
                  </a:lnTo>
                  <a:lnTo>
                    <a:pt x="420" y="934"/>
                  </a:lnTo>
                  <a:lnTo>
                    <a:pt x="360" y="1042"/>
                  </a:lnTo>
                  <a:lnTo>
                    <a:pt x="258" y="112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47" name="Freeform 20"/>
            <p:cNvSpPr>
              <a:spLocks/>
            </p:cNvSpPr>
            <p:nvPr/>
          </p:nvSpPr>
          <p:spPr bwMode="auto">
            <a:xfrm>
              <a:off x="7141813" y="4584927"/>
              <a:ext cx="1174603" cy="969035"/>
            </a:xfrm>
            <a:custGeom>
              <a:avLst/>
              <a:gdLst>
                <a:gd name="T0" fmla="*/ 2593 w 3749"/>
                <a:gd name="T1" fmla="*/ 211 h 3071"/>
                <a:gd name="T2" fmla="*/ 2476 w 3749"/>
                <a:gd name="T3" fmla="*/ 414 h 3071"/>
                <a:gd name="T4" fmla="*/ 2443 w 3749"/>
                <a:gd name="T5" fmla="*/ 743 h 3071"/>
                <a:gd name="T6" fmla="*/ 2299 w 3749"/>
                <a:gd name="T7" fmla="*/ 909 h 3071"/>
                <a:gd name="T8" fmla="*/ 2123 w 3749"/>
                <a:gd name="T9" fmla="*/ 829 h 3071"/>
                <a:gd name="T10" fmla="*/ 1958 w 3749"/>
                <a:gd name="T11" fmla="*/ 777 h 3071"/>
                <a:gd name="T12" fmla="*/ 1766 w 3749"/>
                <a:gd name="T13" fmla="*/ 955 h 3071"/>
                <a:gd name="T14" fmla="*/ 1532 w 3749"/>
                <a:gd name="T15" fmla="*/ 1027 h 3071"/>
                <a:gd name="T16" fmla="*/ 1293 w 3749"/>
                <a:gd name="T17" fmla="*/ 1094 h 3071"/>
                <a:gd name="T18" fmla="*/ 1159 w 3749"/>
                <a:gd name="T19" fmla="*/ 1171 h 3071"/>
                <a:gd name="T20" fmla="*/ 1249 w 3749"/>
                <a:gd name="T21" fmla="*/ 1317 h 3071"/>
                <a:gd name="T22" fmla="*/ 1368 w 3749"/>
                <a:gd name="T23" fmla="*/ 1407 h 3071"/>
                <a:gd name="T24" fmla="*/ 1440 w 3749"/>
                <a:gd name="T25" fmla="*/ 1643 h 3071"/>
                <a:gd name="T26" fmla="*/ 1367 w 3749"/>
                <a:gd name="T27" fmla="*/ 1828 h 3071"/>
                <a:gd name="T28" fmla="*/ 1348 w 3749"/>
                <a:gd name="T29" fmla="*/ 2065 h 3071"/>
                <a:gd name="T30" fmla="*/ 1200 w 3749"/>
                <a:gd name="T31" fmla="*/ 2361 h 3071"/>
                <a:gd name="T32" fmla="*/ 1017 w 3749"/>
                <a:gd name="T33" fmla="*/ 2250 h 3071"/>
                <a:gd name="T34" fmla="*/ 429 w 3749"/>
                <a:gd name="T35" fmla="*/ 2147 h 3071"/>
                <a:gd name="T36" fmla="*/ 205 w 3749"/>
                <a:gd name="T37" fmla="*/ 2308 h 3071"/>
                <a:gd name="T38" fmla="*/ 62 w 3749"/>
                <a:gd name="T39" fmla="*/ 2486 h 3071"/>
                <a:gd name="T40" fmla="*/ 36 w 3749"/>
                <a:gd name="T41" fmla="*/ 2707 h 3071"/>
                <a:gd name="T42" fmla="*/ 240 w 3749"/>
                <a:gd name="T43" fmla="*/ 2768 h 3071"/>
                <a:gd name="T44" fmla="*/ 682 w 3749"/>
                <a:gd name="T45" fmla="*/ 2838 h 3071"/>
                <a:gd name="T46" fmla="*/ 853 w 3749"/>
                <a:gd name="T47" fmla="*/ 2966 h 3071"/>
                <a:gd name="T48" fmla="*/ 1263 w 3749"/>
                <a:gd name="T49" fmla="*/ 2975 h 3071"/>
                <a:gd name="T50" fmla="*/ 1489 w 3749"/>
                <a:gd name="T51" fmla="*/ 3046 h 3071"/>
                <a:gd name="T52" fmla="*/ 1796 w 3749"/>
                <a:gd name="T53" fmla="*/ 2970 h 3071"/>
                <a:gd name="T54" fmla="*/ 2011 w 3749"/>
                <a:gd name="T55" fmla="*/ 2936 h 3071"/>
                <a:gd name="T56" fmla="*/ 2222 w 3749"/>
                <a:gd name="T57" fmla="*/ 2762 h 3071"/>
                <a:gd name="T58" fmla="*/ 2395 w 3749"/>
                <a:gd name="T59" fmla="*/ 2716 h 3071"/>
                <a:gd name="T60" fmla="*/ 2522 w 3749"/>
                <a:gd name="T61" fmla="*/ 2612 h 3071"/>
                <a:gd name="T62" fmla="*/ 2660 w 3749"/>
                <a:gd name="T63" fmla="*/ 2511 h 3071"/>
                <a:gd name="T64" fmla="*/ 2886 w 3749"/>
                <a:gd name="T65" fmla="*/ 2448 h 3071"/>
                <a:gd name="T66" fmla="*/ 2974 w 3749"/>
                <a:gd name="T67" fmla="*/ 2326 h 3071"/>
                <a:gd name="T68" fmla="*/ 3072 w 3749"/>
                <a:gd name="T69" fmla="*/ 2130 h 3071"/>
                <a:gd name="T70" fmla="*/ 3254 w 3749"/>
                <a:gd name="T71" fmla="*/ 1931 h 3071"/>
                <a:gd name="T72" fmla="*/ 3377 w 3749"/>
                <a:gd name="T73" fmla="*/ 1484 h 3071"/>
                <a:gd name="T74" fmla="*/ 3486 w 3749"/>
                <a:gd name="T75" fmla="*/ 1294 h 3071"/>
                <a:gd name="T76" fmla="*/ 3638 w 3749"/>
                <a:gd name="T77" fmla="*/ 1090 h 3071"/>
                <a:gd name="T78" fmla="*/ 3560 w 3749"/>
                <a:gd name="T79" fmla="*/ 917 h 3071"/>
                <a:gd name="T80" fmla="*/ 3604 w 3749"/>
                <a:gd name="T81" fmla="*/ 693 h 3071"/>
                <a:gd name="T82" fmla="*/ 3749 w 3749"/>
                <a:gd name="T83" fmla="*/ 591 h 3071"/>
                <a:gd name="T84" fmla="*/ 3341 w 3749"/>
                <a:gd name="T85" fmla="*/ 343 h 3071"/>
                <a:gd name="T86" fmla="*/ 3238 w 3749"/>
                <a:gd name="T87" fmla="*/ 106 h 3071"/>
                <a:gd name="T88" fmla="*/ 3029 w 3749"/>
                <a:gd name="T89" fmla="*/ 0 h 3071"/>
                <a:gd name="T90" fmla="*/ 2621 w 3749"/>
                <a:gd name="T91" fmla="*/ 100 h 3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49" h="3071">
                  <a:moveTo>
                    <a:pt x="2621" y="100"/>
                  </a:moveTo>
                  <a:lnTo>
                    <a:pt x="2630" y="165"/>
                  </a:lnTo>
                  <a:lnTo>
                    <a:pt x="2593" y="211"/>
                  </a:lnTo>
                  <a:lnTo>
                    <a:pt x="2543" y="277"/>
                  </a:lnTo>
                  <a:lnTo>
                    <a:pt x="2500" y="339"/>
                  </a:lnTo>
                  <a:lnTo>
                    <a:pt x="2476" y="414"/>
                  </a:lnTo>
                  <a:lnTo>
                    <a:pt x="2462" y="480"/>
                  </a:lnTo>
                  <a:lnTo>
                    <a:pt x="2461" y="561"/>
                  </a:lnTo>
                  <a:lnTo>
                    <a:pt x="2443" y="743"/>
                  </a:lnTo>
                  <a:lnTo>
                    <a:pt x="2429" y="821"/>
                  </a:lnTo>
                  <a:lnTo>
                    <a:pt x="2385" y="875"/>
                  </a:lnTo>
                  <a:lnTo>
                    <a:pt x="2299" y="909"/>
                  </a:lnTo>
                  <a:lnTo>
                    <a:pt x="2171" y="937"/>
                  </a:lnTo>
                  <a:lnTo>
                    <a:pt x="2113" y="888"/>
                  </a:lnTo>
                  <a:lnTo>
                    <a:pt x="2123" y="829"/>
                  </a:lnTo>
                  <a:lnTo>
                    <a:pt x="2087" y="771"/>
                  </a:lnTo>
                  <a:lnTo>
                    <a:pt x="2045" y="755"/>
                  </a:lnTo>
                  <a:lnTo>
                    <a:pt x="1958" y="777"/>
                  </a:lnTo>
                  <a:lnTo>
                    <a:pt x="1909" y="810"/>
                  </a:lnTo>
                  <a:lnTo>
                    <a:pt x="1834" y="870"/>
                  </a:lnTo>
                  <a:lnTo>
                    <a:pt x="1766" y="955"/>
                  </a:lnTo>
                  <a:lnTo>
                    <a:pt x="1717" y="1011"/>
                  </a:lnTo>
                  <a:lnTo>
                    <a:pt x="1635" y="1029"/>
                  </a:lnTo>
                  <a:lnTo>
                    <a:pt x="1532" y="1027"/>
                  </a:lnTo>
                  <a:lnTo>
                    <a:pt x="1435" y="1048"/>
                  </a:lnTo>
                  <a:lnTo>
                    <a:pt x="1369" y="1079"/>
                  </a:lnTo>
                  <a:lnTo>
                    <a:pt x="1293" y="1094"/>
                  </a:lnTo>
                  <a:lnTo>
                    <a:pt x="1272" y="1121"/>
                  </a:lnTo>
                  <a:lnTo>
                    <a:pt x="1188" y="1137"/>
                  </a:lnTo>
                  <a:lnTo>
                    <a:pt x="1159" y="1171"/>
                  </a:lnTo>
                  <a:lnTo>
                    <a:pt x="1171" y="1227"/>
                  </a:lnTo>
                  <a:lnTo>
                    <a:pt x="1227" y="1261"/>
                  </a:lnTo>
                  <a:lnTo>
                    <a:pt x="1249" y="1317"/>
                  </a:lnTo>
                  <a:lnTo>
                    <a:pt x="1308" y="1360"/>
                  </a:lnTo>
                  <a:lnTo>
                    <a:pt x="1349" y="1376"/>
                  </a:lnTo>
                  <a:lnTo>
                    <a:pt x="1368" y="1407"/>
                  </a:lnTo>
                  <a:lnTo>
                    <a:pt x="1354" y="1481"/>
                  </a:lnTo>
                  <a:lnTo>
                    <a:pt x="1386" y="1538"/>
                  </a:lnTo>
                  <a:lnTo>
                    <a:pt x="1440" y="1643"/>
                  </a:lnTo>
                  <a:lnTo>
                    <a:pt x="1406" y="1681"/>
                  </a:lnTo>
                  <a:lnTo>
                    <a:pt x="1394" y="1727"/>
                  </a:lnTo>
                  <a:lnTo>
                    <a:pt x="1367" y="1828"/>
                  </a:lnTo>
                  <a:lnTo>
                    <a:pt x="1366" y="1881"/>
                  </a:lnTo>
                  <a:lnTo>
                    <a:pt x="1372" y="2004"/>
                  </a:lnTo>
                  <a:lnTo>
                    <a:pt x="1348" y="2065"/>
                  </a:lnTo>
                  <a:lnTo>
                    <a:pt x="1345" y="2129"/>
                  </a:lnTo>
                  <a:lnTo>
                    <a:pt x="1284" y="2271"/>
                  </a:lnTo>
                  <a:lnTo>
                    <a:pt x="1200" y="2361"/>
                  </a:lnTo>
                  <a:lnTo>
                    <a:pt x="1069" y="2378"/>
                  </a:lnTo>
                  <a:lnTo>
                    <a:pt x="1001" y="2325"/>
                  </a:lnTo>
                  <a:lnTo>
                    <a:pt x="1017" y="2250"/>
                  </a:lnTo>
                  <a:lnTo>
                    <a:pt x="904" y="2124"/>
                  </a:lnTo>
                  <a:lnTo>
                    <a:pt x="586" y="2097"/>
                  </a:lnTo>
                  <a:lnTo>
                    <a:pt x="429" y="2147"/>
                  </a:lnTo>
                  <a:lnTo>
                    <a:pt x="320" y="2186"/>
                  </a:lnTo>
                  <a:lnTo>
                    <a:pt x="222" y="2250"/>
                  </a:lnTo>
                  <a:lnTo>
                    <a:pt x="205" y="2308"/>
                  </a:lnTo>
                  <a:lnTo>
                    <a:pt x="140" y="2318"/>
                  </a:lnTo>
                  <a:lnTo>
                    <a:pt x="97" y="2409"/>
                  </a:lnTo>
                  <a:lnTo>
                    <a:pt x="62" y="2486"/>
                  </a:lnTo>
                  <a:lnTo>
                    <a:pt x="0" y="2500"/>
                  </a:lnTo>
                  <a:lnTo>
                    <a:pt x="1" y="2616"/>
                  </a:lnTo>
                  <a:lnTo>
                    <a:pt x="36" y="2707"/>
                  </a:lnTo>
                  <a:lnTo>
                    <a:pt x="96" y="2703"/>
                  </a:lnTo>
                  <a:lnTo>
                    <a:pt x="118" y="2748"/>
                  </a:lnTo>
                  <a:lnTo>
                    <a:pt x="240" y="2768"/>
                  </a:lnTo>
                  <a:lnTo>
                    <a:pt x="281" y="2747"/>
                  </a:lnTo>
                  <a:lnTo>
                    <a:pt x="528" y="2748"/>
                  </a:lnTo>
                  <a:lnTo>
                    <a:pt x="682" y="2838"/>
                  </a:lnTo>
                  <a:lnTo>
                    <a:pt x="694" y="2897"/>
                  </a:lnTo>
                  <a:lnTo>
                    <a:pt x="750" y="2943"/>
                  </a:lnTo>
                  <a:lnTo>
                    <a:pt x="853" y="2966"/>
                  </a:lnTo>
                  <a:lnTo>
                    <a:pt x="979" y="2976"/>
                  </a:lnTo>
                  <a:lnTo>
                    <a:pt x="1049" y="2961"/>
                  </a:lnTo>
                  <a:lnTo>
                    <a:pt x="1263" y="2975"/>
                  </a:lnTo>
                  <a:lnTo>
                    <a:pt x="1363" y="2944"/>
                  </a:lnTo>
                  <a:lnTo>
                    <a:pt x="1389" y="2999"/>
                  </a:lnTo>
                  <a:lnTo>
                    <a:pt x="1489" y="3046"/>
                  </a:lnTo>
                  <a:lnTo>
                    <a:pt x="1633" y="3071"/>
                  </a:lnTo>
                  <a:lnTo>
                    <a:pt x="1733" y="3022"/>
                  </a:lnTo>
                  <a:lnTo>
                    <a:pt x="1796" y="2970"/>
                  </a:lnTo>
                  <a:lnTo>
                    <a:pt x="1881" y="2946"/>
                  </a:lnTo>
                  <a:lnTo>
                    <a:pt x="1952" y="2930"/>
                  </a:lnTo>
                  <a:lnTo>
                    <a:pt x="2011" y="2936"/>
                  </a:lnTo>
                  <a:lnTo>
                    <a:pt x="2045" y="2897"/>
                  </a:lnTo>
                  <a:lnTo>
                    <a:pt x="2174" y="2796"/>
                  </a:lnTo>
                  <a:lnTo>
                    <a:pt x="2222" y="2762"/>
                  </a:lnTo>
                  <a:lnTo>
                    <a:pt x="2267" y="2745"/>
                  </a:lnTo>
                  <a:lnTo>
                    <a:pt x="2348" y="2743"/>
                  </a:lnTo>
                  <a:lnTo>
                    <a:pt x="2395" y="2716"/>
                  </a:lnTo>
                  <a:lnTo>
                    <a:pt x="2472" y="2678"/>
                  </a:lnTo>
                  <a:lnTo>
                    <a:pt x="2482" y="2639"/>
                  </a:lnTo>
                  <a:lnTo>
                    <a:pt x="2522" y="2612"/>
                  </a:lnTo>
                  <a:lnTo>
                    <a:pt x="2547" y="2577"/>
                  </a:lnTo>
                  <a:lnTo>
                    <a:pt x="2613" y="2550"/>
                  </a:lnTo>
                  <a:lnTo>
                    <a:pt x="2660" y="2511"/>
                  </a:lnTo>
                  <a:lnTo>
                    <a:pt x="2689" y="2477"/>
                  </a:lnTo>
                  <a:lnTo>
                    <a:pt x="2757" y="2426"/>
                  </a:lnTo>
                  <a:lnTo>
                    <a:pt x="2886" y="2448"/>
                  </a:lnTo>
                  <a:lnTo>
                    <a:pt x="2922" y="2438"/>
                  </a:lnTo>
                  <a:lnTo>
                    <a:pt x="2948" y="2358"/>
                  </a:lnTo>
                  <a:lnTo>
                    <a:pt x="2974" y="2326"/>
                  </a:lnTo>
                  <a:lnTo>
                    <a:pt x="2973" y="2268"/>
                  </a:lnTo>
                  <a:lnTo>
                    <a:pt x="3014" y="2210"/>
                  </a:lnTo>
                  <a:lnTo>
                    <a:pt x="3072" y="2130"/>
                  </a:lnTo>
                  <a:lnTo>
                    <a:pt x="3105" y="2108"/>
                  </a:lnTo>
                  <a:lnTo>
                    <a:pt x="3198" y="1963"/>
                  </a:lnTo>
                  <a:lnTo>
                    <a:pt x="3254" y="1931"/>
                  </a:lnTo>
                  <a:lnTo>
                    <a:pt x="3357" y="1812"/>
                  </a:lnTo>
                  <a:lnTo>
                    <a:pt x="3358" y="1688"/>
                  </a:lnTo>
                  <a:lnTo>
                    <a:pt x="3377" y="1484"/>
                  </a:lnTo>
                  <a:lnTo>
                    <a:pt x="3407" y="1445"/>
                  </a:lnTo>
                  <a:lnTo>
                    <a:pt x="3416" y="1373"/>
                  </a:lnTo>
                  <a:lnTo>
                    <a:pt x="3486" y="1294"/>
                  </a:lnTo>
                  <a:lnTo>
                    <a:pt x="3592" y="1248"/>
                  </a:lnTo>
                  <a:lnTo>
                    <a:pt x="3626" y="1182"/>
                  </a:lnTo>
                  <a:lnTo>
                    <a:pt x="3638" y="1090"/>
                  </a:lnTo>
                  <a:lnTo>
                    <a:pt x="3636" y="1016"/>
                  </a:lnTo>
                  <a:lnTo>
                    <a:pt x="3611" y="965"/>
                  </a:lnTo>
                  <a:lnTo>
                    <a:pt x="3560" y="917"/>
                  </a:lnTo>
                  <a:lnTo>
                    <a:pt x="3554" y="821"/>
                  </a:lnTo>
                  <a:lnTo>
                    <a:pt x="3555" y="733"/>
                  </a:lnTo>
                  <a:lnTo>
                    <a:pt x="3604" y="693"/>
                  </a:lnTo>
                  <a:lnTo>
                    <a:pt x="3683" y="642"/>
                  </a:lnTo>
                  <a:lnTo>
                    <a:pt x="3729" y="628"/>
                  </a:lnTo>
                  <a:lnTo>
                    <a:pt x="3749" y="591"/>
                  </a:lnTo>
                  <a:lnTo>
                    <a:pt x="3739" y="443"/>
                  </a:lnTo>
                  <a:lnTo>
                    <a:pt x="3693" y="388"/>
                  </a:lnTo>
                  <a:lnTo>
                    <a:pt x="3341" y="343"/>
                  </a:lnTo>
                  <a:lnTo>
                    <a:pt x="3284" y="314"/>
                  </a:lnTo>
                  <a:lnTo>
                    <a:pt x="3248" y="229"/>
                  </a:lnTo>
                  <a:lnTo>
                    <a:pt x="3238" y="106"/>
                  </a:lnTo>
                  <a:lnTo>
                    <a:pt x="3203" y="56"/>
                  </a:lnTo>
                  <a:lnTo>
                    <a:pt x="3138" y="2"/>
                  </a:lnTo>
                  <a:lnTo>
                    <a:pt x="3029" y="0"/>
                  </a:lnTo>
                  <a:lnTo>
                    <a:pt x="2780" y="20"/>
                  </a:lnTo>
                  <a:lnTo>
                    <a:pt x="2704" y="69"/>
                  </a:lnTo>
                  <a:lnTo>
                    <a:pt x="2621" y="1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48" name="Freeform 21"/>
            <p:cNvSpPr>
              <a:spLocks/>
            </p:cNvSpPr>
            <p:nvPr/>
          </p:nvSpPr>
          <p:spPr bwMode="auto">
            <a:xfrm>
              <a:off x="1640090" y="1738908"/>
              <a:ext cx="793651" cy="608076"/>
            </a:xfrm>
            <a:custGeom>
              <a:avLst/>
              <a:gdLst>
                <a:gd name="T0" fmla="*/ 1017 w 2532"/>
                <a:gd name="T1" fmla="*/ 293 h 1929"/>
                <a:gd name="T2" fmla="*/ 845 w 2532"/>
                <a:gd name="T3" fmla="*/ 456 h 1929"/>
                <a:gd name="T4" fmla="*/ 721 w 2532"/>
                <a:gd name="T5" fmla="*/ 604 h 1929"/>
                <a:gd name="T6" fmla="*/ 584 w 2532"/>
                <a:gd name="T7" fmla="*/ 709 h 1929"/>
                <a:gd name="T8" fmla="*/ 434 w 2532"/>
                <a:gd name="T9" fmla="*/ 810 h 1929"/>
                <a:gd name="T10" fmla="*/ 221 w 2532"/>
                <a:gd name="T11" fmla="*/ 914 h 1929"/>
                <a:gd name="T12" fmla="*/ 59 w 2532"/>
                <a:gd name="T13" fmla="*/ 1076 h 1929"/>
                <a:gd name="T14" fmla="*/ 0 w 2532"/>
                <a:gd name="T15" fmla="*/ 1296 h 1929"/>
                <a:gd name="T16" fmla="*/ 20 w 2532"/>
                <a:gd name="T17" fmla="*/ 1533 h 1929"/>
                <a:gd name="T18" fmla="*/ 130 w 2532"/>
                <a:gd name="T19" fmla="*/ 1611 h 1929"/>
                <a:gd name="T20" fmla="*/ 308 w 2532"/>
                <a:gd name="T21" fmla="*/ 1588 h 1929"/>
                <a:gd name="T22" fmla="*/ 572 w 2532"/>
                <a:gd name="T23" fmla="*/ 1744 h 1929"/>
                <a:gd name="T24" fmla="*/ 1005 w 2532"/>
                <a:gd name="T25" fmla="*/ 1828 h 1929"/>
                <a:gd name="T26" fmla="*/ 1279 w 2532"/>
                <a:gd name="T27" fmla="*/ 1929 h 1929"/>
                <a:gd name="T28" fmla="*/ 1291 w 2532"/>
                <a:gd name="T29" fmla="*/ 1681 h 1929"/>
                <a:gd name="T30" fmla="*/ 1358 w 2532"/>
                <a:gd name="T31" fmla="*/ 1436 h 1929"/>
                <a:gd name="T32" fmla="*/ 1484 w 2532"/>
                <a:gd name="T33" fmla="*/ 1378 h 1929"/>
                <a:gd name="T34" fmla="*/ 1553 w 2532"/>
                <a:gd name="T35" fmla="*/ 1200 h 1929"/>
                <a:gd name="T36" fmla="*/ 1660 w 2532"/>
                <a:gd name="T37" fmla="*/ 1077 h 1929"/>
                <a:gd name="T38" fmla="*/ 1877 w 2532"/>
                <a:gd name="T39" fmla="*/ 1028 h 1929"/>
                <a:gd name="T40" fmla="*/ 2118 w 2532"/>
                <a:gd name="T41" fmla="*/ 931 h 1929"/>
                <a:gd name="T42" fmla="*/ 2397 w 2532"/>
                <a:gd name="T43" fmla="*/ 812 h 1929"/>
                <a:gd name="T44" fmla="*/ 2525 w 2532"/>
                <a:gd name="T45" fmla="*/ 663 h 1929"/>
                <a:gd name="T46" fmla="*/ 2521 w 2532"/>
                <a:gd name="T47" fmla="*/ 497 h 1929"/>
                <a:gd name="T48" fmla="*/ 2415 w 2532"/>
                <a:gd name="T49" fmla="*/ 366 h 1929"/>
                <a:gd name="T50" fmla="*/ 2306 w 2532"/>
                <a:gd name="T51" fmla="*/ 252 h 1929"/>
                <a:gd name="T52" fmla="*/ 2192 w 2532"/>
                <a:gd name="T53" fmla="*/ 74 h 1929"/>
                <a:gd name="T54" fmla="*/ 2045 w 2532"/>
                <a:gd name="T55" fmla="*/ 13 h 1929"/>
                <a:gd name="T56" fmla="*/ 1906 w 2532"/>
                <a:gd name="T57" fmla="*/ 35 h 1929"/>
                <a:gd name="T58" fmla="*/ 1767 w 2532"/>
                <a:gd name="T59" fmla="*/ 150 h 1929"/>
                <a:gd name="T60" fmla="*/ 1654 w 2532"/>
                <a:gd name="T61" fmla="*/ 188 h 1929"/>
                <a:gd name="T62" fmla="*/ 1521 w 2532"/>
                <a:gd name="T63" fmla="*/ 184 h 1929"/>
                <a:gd name="T64" fmla="*/ 1329 w 2532"/>
                <a:gd name="T65" fmla="*/ 146 h 1929"/>
                <a:gd name="T66" fmla="*/ 1212 w 2532"/>
                <a:gd name="T67" fmla="*/ 225 h 1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2" h="1929">
                  <a:moveTo>
                    <a:pt x="1140" y="260"/>
                  </a:moveTo>
                  <a:lnTo>
                    <a:pt x="1017" y="293"/>
                  </a:lnTo>
                  <a:lnTo>
                    <a:pt x="930" y="375"/>
                  </a:lnTo>
                  <a:lnTo>
                    <a:pt x="845" y="456"/>
                  </a:lnTo>
                  <a:lnTo>
                    <a:pt x="802" y="501"/>
                  </a:lnTo>
                  <a:lnTo>
                    <a:pt x="721" y="604"/>
                  </a:lnTo>
                  <a:lnTo>
                    <a:pt x="668" y="668"/>
                  </a:lnTo>
                  <a:lnTo>
                    <a:pt x="584" y="709"/>
                  </a:lnTo>
                  <a:lnTo>
                    <a:pt x="521" y="783"/>
                  </a:lnTo>
                  <a:lnTo>
                    <a:pt x="434" y="810"/>
                  </a:lnTo>
                  <a:lnTo>
                    <a:pt x="335" y="844"/>
                  </a:lnTo>
                  <a:lnTo>
                    <a:pt x="221" y="914"/>
                  </a:lnTo>
                  <a:lnTo>
                    <a:pt x="133" y="1006"/>
                  </a:lnTo>
                  <a:lnTo>
                    <a:pt x="59" y="1076"/>
                  </a:lnTo>
                  <a:lnTo>
                    <a:pt x="12" y="1150"/>
                  </a:lnTo>
                  <a:lnTo>
                    <a:pt x="0" y="1296"/>
                  </a:lnTo>
                  <a:lnTo>
                    <a:pt x="9" y="1434"/>
                  </a:lnTo>
                  <a:lnTo>
                    <a:pt x="20" y="1533"/>
                  </a:lnTo>
                  <a:lnTo>
                    <a:pt x="62" y="1578"/>
                  </a:lnTo>
                  <a:lnTo>
                    <a:pt x="130" y="1611"/>
                  </a:lnTo>
                  <a:lnTo>
                    <a:pt x="212" y="1636"/>
                  </a:lnTo>
                  <a:lnTo>
                    <a:pt x="308" y="1588"/>
                  </a:lnTo>
                  <a:lnTo>
                    <a:pt x="452" y="1672"/>
                  </a:lnTo>
                  <a:lnTo>
                    <a:pt x="572" y="1744"/>
                  </a:lnTo>
                  <a:lnTo>
                    <a:pt x="728" y="1780"/>
                  </a:lnTo>
                  <a:lnTo>
                    <a:pt x="1005" y="1828"/>
                  </a:lnTo>
                  <a:lnTo>
                    <a:pt x="1197" y="1888"/>
                  </a:lnTo>
                  <a:lnTo>
                    <a:pt x="1279" y="1929"/>
                  </a:lnTo>
                  <a:lnTo>
                    <a:pt x="1263" y="1845"/>
                  </a:lnTo>
                  <a:lnTo>
                    <a:pt x="1291" y="1681"/>
                  </a:lnTo>
                  <a:lnTo>
                    <a:pt x="1301" y="1534"/>
                  </a:lnTo>
                  <a:lnTo>
                    <a:pt x="1358" y="1436"/>
                  </a:lnTo>
                  <a:lnTo>
                    <a:pt x="1412" y="1407"/>
                  </a:lnTo>
                  <a:lnTo>
                    <a:pt x="1484" y="1378"/>
                  </a:lnTo>
                  <a:lnTo>
                    <a:pt x="1526" y="1301"/>
                  </a:lnTo>
                  <a:lnTo>
                    <a:pt x="1553" y="1200"/>
                  </a:lnTo>
                  <a:lnTo>
                    <a:pt x="1594" y="1135"/>
                  </a:lnTo>
                  <a:lnTo>
                    <a:pt x="1660" y="1077"/>
                  </a:lnTo>
                  <a:lnTo>
                    <a:pt x="1764" y="1045"/>
                  </a:lnTo>
                  <a:lnTo>
                    <a:pt x="1877" y="1028"/>
                  </a:lnTo>
                  <a:lnTo>
                    <a:pt x="2026" y="997"/>
                  </a:lnTo>
                  <a:lnTo>
                    <a:pt x="2118" y="931"/>
                  </a:lnTo>
                  <a:lnTo>
                    <a:pt x="2260" y="861"/>
                  </a:lnTo>
                  <a:lnTo>
                    <a:pt x="2397" y="812"/>
                  </a:lnTo>
                  <a:lnTo>
                    <a:pt x="2492" y="732"/>
                  </a:lnTo>
                  <a:lnTo>
                    <a:pt x="2525" y="663"/>
                  </a:lnTo>
                  <a:lnTo>
                    <a:pt x="2532" y="586"/>
                  </a:lnTo>
                  <a:lnTo>
                    <a:pt x="2521" y="497"/>
                  </a:lnTo>
                  <a:lnTo>
                    <a:pt x="2466" y="455"/>
                  </a:lnTo>
                  <a:lnTo>
                    <a:pt x="2415" y="366"/>
                  </a:lnTo>
                  <a:lnTo>
                    <a:pt x="2391" y="236"/>
                  </a:lnTo>
                  <a:lnTo>
                    <a:pt x="2306" y="252"/>
                  </a:lnTo>
                  <a:lnTo>
                    <a:pt x="2213" y="246"/>
                  </a:lnTo>
                  <a:lnTo>
                    <a:pt x="2192" y="74"/>
                  </a:lnTo>
                  <a:lnTo>
                    <a:pt x="2127" y="33"/>
                  </a:lnTo>
                  <a:lnTo>
                    <a:pt x="2045" y="13"/>
                  </a:lnTo>
                  <a:lnTo>
                    <a:pt x="1980" y="0"/>
                  </a:lnTo>
                  <a:lnTo>
                    <a:pt x="1906" y="35"/>
                  </a:lnTo>
                  <a:lnTo>
                    <a:pt x="1823" y="90"/>
                  </a:lnTo>
                  <a:lnTo>
                    <a:pt x="1767" y="150"/>
                  </a:lnTo>
                  <a:lnTo>
                    <a:pt x="1708" y="189"/>
                  </a:lnTo>
                  <a:lnTo>
                    <a:pt x="1654" y="188"/>
                  </a:lnTo>
                  <a:lnTo>
                    <a:pt x="1602" y="214"/>
                  </a:lnTo>
                  <a:lnTo>
                    <a:pt x="1521" y="184"/>
                  </a:lnTo>
                  <a:lnTo>
                    <a:pt x="1412" y="137"/>
                  </a:lnTo>
                  <a:lnTo>
                    <a:pt x="1329" y="146"/>
                  </a:lnTo>
                  <a:lnTo>
                    <a:pt x="1281" y="179"/>
                  </a:lnTo>
                  <a:lnTo>
                    <a:pt x="1212" y="225"/>
                  </a:lnTo>
                  <a:lnTo>
                    <a:pt x="1140" y="26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49" name="Freeform 22"/>
            <p:cNvSpPr>
              <a:spLocks/>
            </p:cNvSpPr>
            <p:nvPr/>
          </p:nvSpPr>
          <p:spPr bwMode="auto">
            <a:xfrm>
              <a:off x="6389570" y="4203144"/>
              <a:ext cx="612836" cy="960705"/>
            </a:xfrm>
            <a:custGeom>
              <a:avLst/>
              <a:gdLst>
                <a:gd name="T0" fmla="*/ 562 w 1958"/>
                <a:gd name="T1" fmla="*/ 2937 h 3042"/>
                <a:gd name="T2" fmla="*/ 414 w 1958"/>
                <a:gd name="T3" fmla="*/ 2746 h 3042"/>
                <a:gd name="T4" fmla="*/ 375 w 1958"/>
                <a:gd name="T5" fmla="*/ 2406 h 3042"/>
                <a:gd name="T6" fmla="*/ 212 w 1958"/>
                <a:gd name="T7" fmla="*/ 2287 h 3042"/>
                <a:gd name="T8" fmla="*/ 0 w 1958"/>
                <a:gd name="T9" fmla="*/ 2111 h 3042"/>
                <a:gd name="T10" fmla="*/ 53 w 1958"/>
                <a:gd name="T11" fmla="*/ 1862 h 3042"/>
                <a:gd name="T12" fmla="*/ 154 w 1958"/>
                <a:gd name="T13" fmla="*/ 1677 h 3042"/>
                <a:gd name="T14" fmla="*/ 299 w 1958"/>
                <a:gd name="T15" fmla="*/ 989 h 3042"/>
                <a:gd name="T16" fmla="*/ 404 w 1958"/>
                <a:gd name="T17" fmla="*/ 787 h 3042"/>
                <a:gd name="T18" fmla="*/ 404 w 1958"/>
                <a:gd name="T19" fmla="*/ 482 h 3042"/>
                <a:gd name="T20" fmla="*/ 536 w 1958"/>
                <a:gd name="T21" fmla="*/ 235 h 3042"/>
                <a:gd name="T22" fmla="*/ 634 w 1958"/>
                <a:gd name="T23" fmla="*/ 34 h 3042"/>
                <a:gd name="T24" fmla="*/ 685 w 1958"/>
                <a:gd name="T25" fmla="*/ 0 h 3042"/>
                <a:gd name="T26" fmla="*/ 716 w 1958"/>
                <a:gd name="T27" fmla="*/ 87 h 3042"/>
                <a:gd name="T28" fmla="*/ 795 w 1958"/>
                <a:gd name="T29" fmla="*/ 194 h 3042"/>
                <a:gd name="T30" fmla="*/ 976 w 1958"/>
                <a:gd name="T31" fmla="*/ 227 h 3042"/>
                <a:gd name="T32" fmla="*/ 1105 w 1958"/>
                <a:gd name="T33" fmla="*/ 287 h 3042"/>
                <a:gd name="T34" fmla="*/ 1178 w 1958"/>
                <a:gd name="T35" fmla="*/ 342 h 3042"/>
                <a:gd name="T36" fmla="*/ 1264 w 1958"/>
                <a:gd name="T37" fmla="*/ 401 h 3042"/>
                <a:gd name="T38" fmla="*/ 1435 w 1958"/>
                <a:gd name="T39" fmla="*/ 480 h 3042"/>
                <a:gd name="T40" fmla="*/ 1521 w 1958"/>
                <a:gd name="T41" fmla="*/ 526 h 3042"/>
                <a:gd name="T42" fmla="*/ 1561 w 1958"/>
                <a:gd name="T43" fmla="*/ 619 h 3042"/>
                <a:gd name="T44" fmla="*/ 1555 w 1958"/>
                <a:gd name="T45" fmla="*/ 830 h 3042"/>
                <a:gd name="T46" fmla="*/ 1522 w 1958"/>
                <a:gd name="T47" fmla="*/ 913 h 3042"/>
                <a:gd name="T48" fmla="*/ 1410 w 1958"/>
                <a:gd name="T49" fmla="*/ 997 h 3042"/>
                <a:gd name="T50" fmla="*/ 1357 w 1958"/>
                <a:gd name="T51" fmla="*/ 1156 h 3042"/>
                <a:gd name="T52" fmla="*/ 1433 w 1958"/>
                <a:gd name="T53" fmla="*/ 1358 h 3042"/>
                <a:gd name="T54" fmla="*/ 1563 w 1958"/>
                <a:gd name="T55" fmla="*/ 1425 h 3042"/>
                <a:gd name="T56" fmla="*/ 1700 w 1958"/>
                <a:gd name="T57" fmla="*/ 1412 h 3042"/>
                <a:gd name="T58" fmla="*/ 1840 w 1958"/>
                <a:gd name="T59" fmla="*/ 1432 h 3042"/>
                <a:gd name="T60" fmla="*/ 1926 w 1958"/>
                <a:gd name="T61" fmla="*/ 1541 h 3042"/>
                <a:gd name="T62" fmla="*/ 1899 w 1958"/>
                <a:gd name="T63" fmla="*/ 1730 h 3042"/>
                <a:gd name="T64" fmla="*/ 1937 w 1958"/>
                <a:gd name="T65" fmla="*/ 1843 h 3042"/>
                <a:gd name="T66" fmla="*/ 1865 w 1958"/>
                <a:gd name="T67" fmla="*/ 1907 h 3042"/>
                <a:gd name="T68" fmla="*/ 1847 w 1958"/>
                <a:gd name="T69" fmla="*/ 1947 h 3042"/>
                <a:gd name="T70" fmla="*/ 1817 w 1958"/>
                <a:gd name="T71" fmla="*/ 2093 h 3042"/>
                <a:gd name="T72" fmla="*/ 1781 w 1958"/>
                <a:gd name="T73" fmla="*/ 2197 h 3042"/>
                <a:gd name="T74" fmla="*/ 1729 w 1958"/>
                <a:gd name="T75" fmla="*/ 2330 h 3042"/>
                <a:gd name="T76" fmla="*/ 1612 w 1958"/>
                <a:gd name="T77" fmla="*/ 2402 h 3042"/>
                <a:gd name="T78" fmla="*/ 1456 w 1958"/>
                <a:gd name="T79" fmla="*/ 2474 h 3042"/>
                <a:gd name="T80" fmla="*/ 1396 w 1958"/>
                <a:gd name="T81" fmla="*/ 2532 h 3042"/>
                <a:gd name="T82" fmla="*/ 1373 w 1958"/>
                <a:gd name="T83" fmla="*/ 2660 h 3042"/>
                <a:gd name="T84" fmla="*/ 1300 w 1958"/>
                <a:gd name="T85" fmla="*/ 2661 h 3042"/>
                <a:gd name="T86" fmla="*/ 1217 w 1958"/>
                <a:gd name="T87" fmla="*/ 2705 h 3042"/>
                <a:gd name="T88" fmla="*/ 1096 w 1958"/>
                <a:gd name="T89" fmla="*/ 2714 h 3042"/>
                <a:gd name="T90" fmla="*/ 962 w 1958"/>
                <a:gd name="T91" fmla="*/ 2792 h 3042"/>
                <a:gd name="T92" fmla="*/ 899 w 1958"/>
                <a:gd name="T93" fmla="*/ 2831 h 3042"/>
                <a:gd name="T94" fmla="*/ 862 w 1958"/>
                <a:gd name="T95" fmla="*/ 2865 h 3042"/>
                <a:gd name="T96" fmla="*/ 811 w 1958"/>
                <a:gd name="T97" fmla="*/ 2900 h 3042"/>
                <a:gd name="T98" fmla="*/ 742 w 1958"/>
                <a:gd name="T99" fmla="*/ 2982 h 3042"/>
                <a:gd name="T100" fmla="*/ 687 w 1958"/>
                <a:gd name="T101" fmla="*/ 3010 h 3042"/>
                <a:gd name="T102" fmla="*/ 646 w 1958"/>
                <a:gd name="T103" fmla="*/ 3042 h 3042"/>
                <a:gd name="T104" fmla="*/ 581 w 1958"/>
                <a:gd name="T105" fmla="*/ 3028 h 3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58" h="3042">
                  <a:moveTo>
                    <a:pt x="581" y="3028"/>
                  </a:moveTo>
                  <a:lnTo>
                    <a:pt x="562" y="2937"/>
                  </a:lnTo>
                  <a:lnTo>
                    <a:pt x="524" y="2820"/>
                  </a:lnTo>
                  <a:lnTo>
                    <a:pt x="414" y="2746"/>
                  </a:lnTo>
                  <a:lnTo>
                    <a:pt x="373" y="2542"/>
                  </a:lnTo>
                  <a:lnTo>
                    <a:pt x="375" y="2406"/>
                  </a:lnTo>
                  <a:lnTo>
                    <a:pt x="309" y="2322"/>
                  </a:lnTo>
                  <a:lnTo>
                    <a:pt x="212" y="2287"/>
                  </a:lnTo>
                  <a:lnTo>
                    <a:pt x="93" y="2236"/>
                  </a:lnTo>
                  <a:lnTo>
                    <a:pt x="0" y="2111"/>
                  </a:lnTo>
                  <a:lnTo>
                    <a:pt x="9" y="2008"/>
                  </a:lnTo>
                  <a:lnTo>
                    <a:pt x="53" y="1862"/>
                  </a:lnTo>
                  <a:lnTo>
                    <a:pt x="100" y="1731"/>
                  </a:lnTo>
                  <a:lnTo>
                    <a:pt x="154" y="1677"/>
                  </a:lnTo>
                  <a:lnTo>
                    <a:pt x="190" y="1145"/>
                  </a:lnTo>
                  <a:lnTo>
                    <a:pt x="299" y="989"/>
                  </a:lnTo>
                  <a:lnTo>
                    <a:pt x="368" y="881"/>
                  </a:lnTo>
                  <a:lnTo>
                    <a:pt x="404" y="787"/>
                  </a:lnTo>
                  <a:lnTo>
                    <a:pt x="386" y="583"/>
                  </a:lnTo>
                  <a:lnTo>
                    <a:pt x="404" y="482"/>
                  </a:lnTo>
                  <a:lnTo>
                    <a:pt x="480" y="352"/>
                  </a:lnTo>
                  <a:lnTo>
                    <a:pt x="536" y="235"/>
                  </a:lnTo>
                  <a:lnTo>
                    <a:pt x="596" y="105"/>
                  </a:lnTo>
                  <a:lnTo>
                    <a:pt x="634" y="34"/>
                  </a:lnTo>
                  <a:lnTo>
                    <a:pt x="633" y="5"/>
                  </a:lnTo>
                  <a:lnTo>
                    <a:pt x="685" y="0"/>
                  </a:lnTo>
                  <a:lnTo>
                    <a:pt x="688" y="50"/>
                  </a:lnTo>
                  <a:lnTo>
                    <a:pt x="716" y="87"/>
                  </a:lnTo>
                  <a:lnTo>
                    <a:pt x="748" y="149"/>
                  </a:lnTo>
                  <a:lnTo>
                    <a:pt x="795" y="194"/>
                  </a:lnTo>
                  <a:lnTo>
                    <a:pt x="883" y="202"/>
                  </a:lnTo>
                  <a:lnTo>
                    <a:pt x="976" y="227"/>
                  </a:lnTo>
                  <a:lnTo>
                    <a:pt x="1050" y="276"/>
                  </a:lnTo>
                  <a:lnTo>
                    <a:pt x="1105" y="287"/>
                  </a:lnTo>
                  <a:lnTo>
                    <a:pt x="1113" y="308"/>
                  </a:lnTo>
                  <a:lnTo>
                    <a:pt x="1178" y="342"/>
                  </a:lnTo>
                  <a:lnTo>
                    <a:pt x="1216" y="373"/>
                  </a:lnTo>
                  <a:lnTo>
                    <a:pt x="1264" y="401"/>
                  </a:lnTo>
                  <a:lnTo>
                    <a:pt x="1407" y="445"/>
                  </a:lnTo>
                  <a:lnTo>
                    <a:pt x="1435" y="480"/>
                  </a:lnTo>
                  <a:lnTo>
                    <a:pt x="1478" y="489"/>
                  </a:lnTo>
                  <a:lnTo>
                    <a:pt x="1521" y="526"/>
                  </a:lnTo>
                  <a:lnTo>
                    <a:pt x="1554" y="568"/>
                  </a:lnTo>
                  <a:lnTo>
                    <a:pt x="1561" y="619"/>
                  </a:lnTo>
                  <a:lnTo>
                    <a:pt x="1578" y="656"/>
                  </a:lnTo>
                  <a:lnTo>
                    <a:pt x="1555" y="830"/>
                  </a:lnTo>
                  <a:lnTo>
                    <a:pt x="1536" y="857"/>
                  </a:lnTo>
                  <a:lnTo>
                    <a:pt x="1522" y="913"/>
                  </a:lnTo>
                  <a:lnTo>
                    <a:pt x="1451" y="978"/>
                  </a:lnTo>
                  <a:lnTo>
                    <a:pt x="1410" y="997"/>
                  </a:lnTo>
                  <a:lnTo>
                    <a:pt x="1371" y="1050"/>
                  </a:lnTo>
                  <a:lnTo>
                    <a:pt x="1357" y="1156"/>
                  </a:lnTo>
                  <a:lnTo>
                    <a:pt x="1386" y="1290"/>
                  </a:lnTo>
                  <a:lnTo>
                    <a:pt x="1433" y="1358"/>
                  </a:lnTo>
                  <a:lnTo>
                    <a:pt x="1466" y="1364"/>
                  </a:lnTo>
                  <a:lnTo>
                    <a:pt x="1563" y="1425"/>
                  </a:lnTo>
                  <a:lnTo>
                    <a:pt x="1616" y="1428"/>
                  </a:lnTo>
                  <a:lnTo>
                    <a:pt x="1700" y="1412"/>
                  </a:lnTo>
                  <a:lnTo>
                    <a:pt x="1803" y="1414"/>
                  </a:lnTo>
                  <a:lnTo>
                    <a:pt x="1840" y="1432"/>
                  </a:lnTo>
                  <a:lnTo>
                    <a:pt x="1913" y="1500"/>
                  </a:lnTo>
                  <a:lnTo>
                    <a:pt x="1926" y="1541"/>
                  </a:lnTo>
                  <a:lnTo>
                    <a:pt x="1943" y="1578"/>
                  </a:lnTo>
                  <a:lnTo>
                    <a:pt x="1899" y="1730"/>
                  </a:lnTo>
                  <a:lnTo>
                    <a:pt x="1958" y="1787"/>
                  </a:lnTo>
                  <a:lnTo>
                    <a:pt x="1937" y="1843"/>
                  </a:lnTo>
                  <a:lnTo>
                    <a:pt x="1887" y="1878"/>
                  </a:lnTo>
                  <a:lnTo>
                    <a:pt x="1865" y="1907"/>
                  </a:lnTo>
                  <a:lnTo>
                    <a:pt x="1861" y="1942"/>
                  </a:lnTo>
                  <a:lnTo>
                    <a:pt x="1847" y="1947"/>
                  </a:lnTo>
                  <a:lnTo>
                    <a:pt x="1845" y="2045"/>
                  </a:lnTo>
                  <a:lnTo>
                    <a:pt x="1817" y="2093"/>
                  </a:lnTo>
                  <a:lnTo>
                    <a:pt x="1797" y="2172"/>
                  </a:lnTo>
                  <a:lnTo>
                    <a:pt x="1781" y="2197"/>
                  </a:lnTo>
                  <a:lnTo>
                    <a:pt x="1785" y="2278"/>
                  </a:lnTo>
                  <a:lnTo>
                    <a:pt x="1729" y="2330"/>
                  </a:lnTo>
                  <a:lnTo>
                    <a:pt x="1665" y="2380"/>
                  </a:lnTo>
                  <a:lnTo>
                    <a:pt x="1612" y="2402"/>
                  </a:lnTo>
                  <a:lnTo>
                    <a:pt x="1547" y="2436"/>
                  </a:lnTo>
                  <a:lnTo>
                    <a:pt x="1456" y="2474"/>
                  </a:lnTo>
                  <a:lnTo>
                    <a:pt x="1422" y="2497"/>
                  </a:lnTo>
                  <a:lnTo>
                    <a:pt x="1396" y="2532"/>
                  </a:lnTo>
                  <a:lnTo>
                    <a:pt x="1377" y="2609"/>
                  </a:lnTo>
                  <a:lnTo>
                    <a:pt x="1373" y="2660"/>
                  </a:lnTo>
                  <a:lnTo>
                    <a:pt x="1349" y="2673"/>
                  </a:lnTo>
                  <a:lnTo>
                    <a:pt x="1300" y="2661"/>
                  </a:lnTo>
                  <a:lnTo>
                    <a:pt x="1263" y="2678"/>
                  </a:lnTo>
                  <a:lnTo>
                    <a:pt x="1217" y="2705"/>
                  </a:lnTo>
                  <a:lnTo>
                    <a:pt x="1173" y="2713"/>
                  </a:lnTo>
                  <a:lnTo>
                    <a:pt x="1096" y="2714"/>
                  </a:lnTo>
                  <a:lnTo>
                    <a:pt x="995" y="2782"/>
                  </a:lnTo>
                  <a:lnTo>
                    <a:pt x="962" y="2792"/>
                  </a:lnTo>
                  <a:lnTo>
                    <a:pt x="934" y="2819"/>
                  </a:lnTo>
                  <a:lnTo>
                    <a:pt x="899" y="2831"/>
                  </a:lnTo>
                  <a:lnTo>
                    <a:pt x="889" y="2854"/>
                  </a:lnTo>
                  <a:lnTo>
                    <a:pt x="862" y="2865"/>
                  </a:lnTo>
                  <a:lnTo>
                    <a:pt x="835" y="2895"/>
                  </a:lnTo>
                  <a:lnTo>
                    <a:pt x="811" y="2900"/>
                  </a:lnTo>
                  <a:lnTo>
                    <a:pt x="765" y="2951"/>
                  </a:lnTo>
                  <a:lnTo>
                    <a:pt x="742" y="2982"/>
                  </a:lnTo>
                  <a:lnTo>
                    <a:pt x="711" y="3004"/>
                  </a:lnTo>
                  <a:lnTo>
                    <a:pt x="687" y="3010"/>
                  </a:lnTo>
                  <a:lnTo>
                    <a:pt x="667" y="3021"/>
                  </a:lnTo>
                  <a:lnTo>
                    <a:pt x="646" y="3042"/>
                  </a:lnTo>
                  <a:lnTo>
                    <a:pt x="617" y="3042"/>
                  </a:lnTo>
                  <a:lnTo>
                    <a:pt x="581" y="302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50" name="Freeform 23"/>
            <p:cNvSpPr>
              <a:spLocks/>
            </p:cNvSpPr>
            <p:nvPr/>
          </p:nvSpPr>
          <p:spPr bwMode="auto">
            <a:xfrm>
              <a:off x="3195644" y="3958803"/>
              <a:ext cx="1256038" cy="1128690"/>
            </a:xfrm>
            <a:custGeom>
              <a:avLst/>
              <a:gdLst>
                <a:gd name="T0" fmla="*/ 3156 w 4008"/>
                <a:gd name="T1" fmla="*/ 937 h 3576"/>
                <a:gd name="T2" fmla="*/ 3880 w 4008"/>
                <a:gd name="T3" fmla="*/ 1112 h 3576"/>
                <a:gd name="T4" fmla="*/ 3953 w 4008"/>
                <a:gd name="T5" fmla="*/ 1354 h 3576"/>
                <a:gd name="T6" fmla="*/ 3567 w 4008"/>
                <a:gd name="T7" fmla="*/ 1641 h 3576"/>
                <a:gd name="T8" fmla="*/ 3320 w 4008"/>
                <a:gd name="T9" fmla="*/ 1930 h 3576"/>
                <a:gd name="T10" fmla="*/ 3285 w 4008"/>
                <a:gd name="T11" fmla="*/ 2370 h 3576"/>
                <a:gd name="T12" fmla="*/ 2924 w 4008"/>
                <a:gd name="T13" fmla="*/ 2485 h 3576"/>
                <a:gd name="T14" fmla="*/ 2545 w 4008"/>
                <a:gd name="T15" fmla="*/ 2386 h 3576"/>
                <a:gd name="T16" fmla="*/ 1897 w 4008"/>
                <a:gd name="T17" fmla="*/ 2603 h 3576"/>
                <a:gd name="T18" fmla="*/ 1620 w 4008"/>
                <a:gd name="T19" fmla="*/ 2504 h 3576"/>
                <a:gd name="T20" fmla="*/ 1398 w 4008"/>
                <a:gd name="T21" fmla="*/ 2796 h 3576"/>
                <a:gd name="T22" fmla="*/ 1084 w 4008"/>
                <a:gd name="T23" fmla="*/ 3106 h 3576"/>
                <a:gd name="T24" fmla="*/ 807 w 4008"/>
                <a:gd name="T25" fmla="*/ 3462 h 3576"/>
                <a:gd name="T26" fmla="*/ 419 w 4008"/>
                <a:gd name="T27" fmla="*/ 3558 h 3576"/>
                <a:gd name="T28" fmla="*/ 225 w 4008"/>
                <a:gd name="T29" fmla="*/ 3302 h 3576"/>
                <a:gd name="T30" fmla="*/ 119 w 4008"/>
                <a:gd name="T31" fmla="*/ 3161 h 3576"/>
                <a:gd name="T32" fmla="*/ 0 w 4008"/>
                <a:gd name="T33" fmla="*/ 2943 h 3576"/>
                <a:gd name="T34" fmla="*/ 117 w 4008"/>
                <a:gd name="T35" fmla="*/ 2803 h 3576"/>
                <a:gd name="T36" fmla="*/ 244 w 4008"/>
                <a:gd name="T37" fmla="*/ 2581 h 3576"/>
                <a:gd name="T38" fmla="*/ 222 w 4008"/>
                <a:gd name="T39" fmla="*/ 2387 h 3576"/>
                <a:gd name="T40" fmla="*/ 139 w 4008"/>
                <a:gd name="T41" fmla="*/ 2167 h 3576"/>
                <a:gd name="T42" fmla="*/ 153 w 4008"/>
                <a:gd name="T43" fmla="*/ 1932 h 3576"/>
                <a:gd name="T44" fmla="*/ 255 w 4008"/>
                <a:gd name="T45" fmla="*/ 1792 h 3576"/>
                <a:gd name="T46" fmla="*/ 338 w 4008"/>
                <a:gd name="T47" fmla="*/ 1599 h 3576"/>
                <a:gd name="T48" fmla="*/ 776 w 4008"/>
                <a:gd name="T49" fmla="*/ 1527 h 3576"/>
                <a:gd name="T50" fmla="*/ 1020 w 4008"/>
                <a:gd name="T51" fmla="*/ 1296 h 3576"/>
                <a:gd name="T52" fmla="*/ 1050 w 4008"/>
                <a:gd name="T53" fmla="*/ 1085 h 3576"/>
                <a:gd name="T54" fmla="*/ 843 w 4008"/>
                <a:gd name="T55" fmla="*/ 860 h 3576"/>
                <a:gd name="T56" fmla="*/ 742 w 4008"/>
                <a:gd name="T57" fmla="*/ 621 h 3576"/>
                <a:gd name="T58" fmla="*/ 545 w 4008"/>
                <a:gd name="T59" fmla="*/ 506 h 3576"/>
                <a:gd name="T60" fmla="*/ 585 w 4008"/>
                <a:gd name="T61" fmla="*/ 108 h 3576"/>
                <a:gd name="T62" fmla="*/ 740 w 4008"/>
                <a:gd name="T63" fmla="*/ 65 h 3576"/>
                <a:gd name="T64" fmla="*/ 819 w 4008"/>
                <a:gd name="T65" fmla="*/ 181 h 3576"/>
                <a:gd name="T66" fmla="*/ 994 w 4008"/>
                <a:gd name="T67" fmla="*/ 272 h 3576"/>
                <a:gd name="T68" fmla="*/ 1316 w 4008"/>
                <a:gd name="T69" fmla="*/ 250 h 3576"/>
                <a:gd name="T70" fmla="*/ 1476 w 4008"/>
                <a:gd name="T71" fmla="*/ 344 h 3576"/>
                <a:gd name="T72" fmla="*/ 1575 w 4008"/>
                <a:gd name="T73" fmla="*/ 412 h 3576"/>
                <a:gd name="T74" fmla="*/ 1655 w 4008"/>
                <a:gd name="T75" fmla="*/ 606 h 3576"/>
                <a:gd name="T76" fmla="*/ 1773 w 4008"/>
                <a:gd name="T77" fmla="*/ 717 h 3576"/>
                <a:gd name="T78" fmla="*/ 2012 w 4008"/>
                <a:gd name="T79" fmla="*/ 778 h 3576"/>
                <a:gd name="T80" fmla="*/ 2312 w 4008"/>
                <a:gd name="T81" fmla="*/ 830 h 3576"/>
                <a:gd name="T82" fmla="*/ 2582 w 4008"/>
                <a:gd name="T83" fmla="*/ 771 h 3576"/>
                <a:gd name="T84" fmla="*/ 2743 w 4008"/>
                <a:gd name="T85" fmla="*/ 736 h 3576"/>
                <a:gd name="T86" fmla="*/ 3142 w 4008"/>
                <a:gd name="T87" fmla="*/ 598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08" h="3576">
                  <a:moveTo>
                    <a:pt x="3142" y="598"/>
                  </a:moveTo>
                  <a:lnTo>
                    <a:pt x="3124" y="756"/>
                  </a:lnTo>
                  <a:lnTo>
                    <a:pt x="3156" y="937"/>
                  </a:lnTo>
                  <a:lnTo>
                    <a:pt x="3208" y="1011"/>
                  </a:lnTo>
                  <a:lnTo>
                    <a:pt x="3477" y="1099"/>
                  </a:lnTo>
                  <a:lnTo>
                    <a:pt x="3880" y="1112"/>
                  </a:lnTo>
                  <a:lnTo>
                    <a:pt x="3974" y="1167"/>
                  </a:lnTo>
                  <a:lnTo>
                    <a:pt x="4008" y="1237"/>
                  </a:lnTo>
                  <a:lnTo>
                    <a:pt x="3953" y="1354"/>
                  </a:lnTo>
                  <a:lnTo>
                    <a:pt x="3894" y="1432"/>
                  </a:lnTo>
                  <a:lnTo>
                    <a:pt x="3633" y="1562"/>
                  </a:lnTo>
                  <a:lnTo>
                    <a:pt x="3567" y="1641"/>
                  </a:lnTo>
                  <a:lnTo>
                    <a:pt x="3471" y="1640"/>
                  </a:lnTo>
                  <a:lnTo>
                    <a:pt x="3363" y="1771"/>
                  </a:lnTo>
                  <a:lnTo>
                    <a:pt x="3320" y="1930"/>
                  </a:lnTo>
                  <a:lnTo>
                    <a:pt x="3454" y="2080"/>
                  </a:lnTo>
                  <a:lnTo>
                    <a:pt x="3430" y="2183"/>
                  </a:lnTo>
                  <a:lnTo>
                    <a:pt x="3285" y="2370"/>
                  </a:lnTo>
                  <a:lnTo>
                    <a:pt x="3094" y="2538"/>
                  </a:lnTo>
                  <a:lnTo>
                    <a:pt x="2939" y="2567"/>
                  </a:lnTo>
                  <a:lnTo>
                    <a:pt x="2924" y="2485"/>
                  </a:lnTo>
                  <a:lnTo>
                    <a:pt x="2891" y="2412"/>
                  </a:lnTo>
                  <a:lnTo>
                    <a:pt x="2783" y="2385"/>
                  </a:lnTo>
                  <a:lnTo>
                    <a:pt x="2545" y="2386"/>
                  </a:lnTo>
                  <a:lnTo>
                    <a:pt x="2363" y="2424"/>
                  </a:lnTo>
                  <a:lnTo>
                    <a:pt x="2079" y="2583"/>
                  </a:lnTo>
                  <a:lnTo>
                    <a:pt x="1897" y="2603"/>
                  </a:lnTo>
                  <a:lnTo>
                    <a:pt x="1770" y="2558"/>
                  </a:lnTo>
                  <a:lnTo>
                    <a:pt x="1718" y="2485"/>
                  </a:lnTo>
                  <a:lnTo>
                    <a:pt x="1620" y="2504"/>
                  </a:lnTo>
                  <a:lnTo>
                    <a:pt x="1530" y="2552"/>
                  </a:lnTo>
                  <a:lnTo>
                    <a:pt x="1450" y="2711"/>
                  </a:lnTo>
                  <a:lnTo>
                    <a:pt x="1398" y="2796"/>
                  </a:lnTo>
                  <a:lnTo>
                    <a:pt x="1272" y="3001"/>
                  </a:lnTo>
                  <a:lnTo>
                    <a:pt x="1146" y="3049"/>
                  </a:lnTo>
                  <a:lnTo>
                    <a:pt x="1084" y="3106"/>
                  </a:lnTo>
                  <a:lnTo>
                    <a:pt x="1060" y="3255"/>
                  </a:lnTo>
                  <a:lnTo>
                    <a:pt x="1008" y="3322"/>
                  </a:lnTo>
                  <a:lnTo>
                    <a:pt x="807" y="3462"/>
                  </a:lnTo>
                  <a:lnTo>
                    <a:pt x="625" y="3500"/>
                  </a:lnTo>
                  <a:lnTo>
                    <a:pt x="489" y="3576"/>
                  </a:lnTo>
                  <a:lnTo>
                    <a:pt x="419" y="3558"/>
                  </a:lnTo>
                  <a:lnTo>
                    <a:pt x="423" y="3429"/>
                  </a:lnTo>
                  <a:lnTo>
                    <a:pt x="370" y="3356"/>
                  </a:lnTo>
                  <a:lnTo>
                    <a:pt x="225" y="3302"/>
                  </a:lnTo>
                  <a:lnTo>
                    <a:pt x="187" y="3243"/>
                  </a:lnTo>
                  <a:lnTo>
                    <a:pt x="155" y="3203"/>
                  </a:lnTo>
                  <a:lnTo>
                    <a:pt x="119" y="3161"/>
                  </a:lnTo>
                  <a:lnTo>
                    <a:pt x="53" y="3067"/>
                  </a:lnTo>
                  <a:lnTo>
                    <a:pt x="34" y="3003"/>
                  </a:lnTo>
                  <a:lnTo>
                    <a:pt x="0" y="2943"/>
                  </a:lnTo>
                  <a:lnTo>
                    <a:pt x="3" y="2916"/>
                  </a:lnTo>
                  <a:lnTo>
                    <a:pt x="44" y="2875"/>
                  </a:lnTo>
                  <a:lnTo>
                    <a:pt x="117" y="2803"/>
                  </a:lnTo>
                  <a:lnTo>
                    <a:pt x="149" y="2739"/>
                  </a:lnTo>
                  <a:lnTo>
                    <a:pt x="221" y="2674"/>
                  </a:lnTo>
                  <a:lnTo>
                    <a:pt x="244" y="2581"/>
                  </a:lnTo>
                  <a:lnTo>
                    <a:pt x="281" y="2458"/>
                  </a:lnTo>
                  <a:lnTo>
                    <a:pt x="278" y="2419"/>
                  </a:lnTo>
                  <a:lnTo>
                    <a:pt x="222" y="2387"/>
                  </a:lnTo>
                  <a:lnTo>
                    <a:pt x="201" y="2322"/>
                  </a:lnTo>
                  <a:lnTo>
                    <a:pt x="166" y="2282"/>
                  </a:lnTo>
                  <a:lnTo>
                    <a:pt x="139" y="2167"/>
                  </a:lnTo>
                  <a:lnTo>
                    <a:pt x="110" y="2054"/>
                  </a:lnTo>
                  <a:lnTo>
                    <a:pt x="122" y="1978"/>
                  </a:lnTo>
                  <a:lnTo>
                    <a:pt x="153" y="1932"/>
                  </a:lnTo>
                  <a:lnTo>
                    <a:pt x="166" y="1893"/>
                  </a:lnTo>
                  <a:lnTo>
                    <a:pt x="212" y="1827"/>
                  </a:lnTo>
                  <a:lnTo>
                    <a:pt x="255" y="1792"/>
                  </a:lnTo>
                  <a:lnTo>
                    <a:pt x="286" y="1750"/>
                  </a:lnTo>
                  <a:lnTo>
                    <a:pt x="341" y="1669"/>
                  </a:lnTo>
                  <a:lnTo>
                    <a:pt x="338" y="1599"/>
                  </a:lnTo>
                  <a:lnTo>
                    <a:pt x="384" y="1590"/>
                  </a:lnTo>
                  <a:lnTo>
                    <a:pt x="682" y="1585"/>
                  </a:lnTo>
                  <a:lnTo>
                    <a:pt x="776" y="1527"/>
                  </a:lnTo>
                  <a:lnTo>
                    <a:pt x="783" y="1412"/>
                  </a:lnTo>
                  <a:lnTo>
                    <a:pt x="826" y="1324"/>
                  </a:lnTo>
                  <a:lnTo>
                    <a:pt x="1020" y="1296"/>
                  </a:lnTo>
                  <a:lnTo>
                    <a:pt x="1084" y="1217"/>
                  </a:lnTo>
                  <a:lnTo>
                    <a:pt x="1079" y="1111"/>
                  </a:lnTo>
                  <a:lnTo>
                    <a:pt x="1050" y="1085"/>
                  </a:lnTo>
                  <a:lnTo>
                    <a:pt x="988" y="1087"/>
                  </a:lnTo>
                  <a:lnTo>
                    <a:pt x="851" y="933"/>
                  </a:lnTo>
                  <a:lnTo>
                    <a:pt x="843" y="860"/>
                  </a:lnTo>
                  <a:lnTo>
                    <a:pt x="780" y="692"/>
                  </a:lnTo>
                  <a:lnTo>
                    <a:pt x="775" y="633"/>
                  </a:lnTo>
                  <a:lnTo>
                    <a:pt x="742" y="621"/>
                  </a:lnTo>
                  <a:lnTo>
                    <a:pt x="697" y="580"/>
                  </a:lnTo>
                  <a:lnTo>
                    <a:pt x="584" y="553"/>
                  </a:lnTo>
                  <a:lnTo>
                    <a:pt x="545" y="506"/>
                  </a:lnTo>
                  <a:lnTo>
                    <a:pt x="549" y="302"/>
                  </a:lnTo>
                  <a:lnTo>
                    <a:pt x="573" y="273"/>
                  </a:lnTo>
                  <a:lnTo>
                    <a:pt x="585" y="108"/>
                  </a:lnTo>
                  <a:lnTo>
                    <a:pt x="598" y="0"/>
                  </a:lnTo>
                  <a:lnTo>
                    <a:pt x="686" y="9"/>
                  </a:lnTo>
                  <a:lnTo>
                    <a:pt x="740" y="65"/>
                  </a:lnTo>
                  <a:lnTo>
                    <a:pt x="803" y="82"/>
                  </a:lnTo>
                  <a:lnTo>
                    <a:pt x="831" y="114"/>
                  </a:lnTo>
                  <a:lnTo>
                    <a:pt x="819" y="181"/>
                  </a:lnTo>
                  <a:lnTo>
                    <a:pt x="873" y="238"/>
                  </a:lnTo>
                  <a:lnTo>
                    <a:pt x="922" y="270"/>
                  </a:lnTo>
                  <a:lnTo>
                    <a:pt x="994" y="272"/>
                  </a:lnTo>
                  <a:lnTo>
                    <a:pt x="1111" y="263"/>
                  </a:lnTo>
                  <a:lnTo>
                    <a:pt x="1236" y="247"/>
                  </a:lnTo>
                  <a:lnTo>
                    <a:pt x="1316" y="250"/>
                  </a:lnTo>
                  <a:lnTo>
                    <a:pt x="1371" y="262"/>
                  </a:lnTo>
                  <a:lnTo>
                    <a:pt x="1418" y="304"/>
                  </a:lnTo>
                  <a:lnTo>
                    <a:pt x="1476" y="344"/>
                  </a:lnTo>
                  <a:lnTo>
                    <a:pt x="1501" y="379"/>
                  </a:lnTo>
                  <a:lnTo>
                    <a:pt x="1547" y="383"/>
                  </a:lnTo>
                  <a:lnTo>
                    <a:pt x="1575" y="412"/>
                  </a:lnTo>
                  <a:lnTo>
                    <a:pt x="1614" y="537"/>
                  </a:lnTo>
                  <a:lnTo>
                    <a:pt x="1642" y="574"/>
                  </a:lnTo>
                  <a:lnTo>
                    <a:pt x="1655" y="606"/>
                  </a:lnTo>
                  <a:lnTo>
                    <a:pt x="1686" y="631"/>
                  </a:lnTo>
                  <a:lnTo>
                    <a:pt x="1716" y="685"/>
                  </a:lnTo>
                  <a:lnTo>
                    <a:pt x="1773" y="717"/>
                  </a:lnTo>
                  <a:lnTo>
                    <a:pt x="1860" y="749"/>
                  </a:lnTo>
                  <a:lnTo>
                    <a:pt x="1956" y="758"/>
                  </a:lnTo>
                  <a:lnTo>
                    <a:pt x="2012" y="778"/>
                  </a:lnTo>
                  <a:lnTo>
                    <a:pt x="2069" y="801"/>
                  </a:lnTo>
                  <a:lnTo>
                    <a:pt x="2180" y="816"/>
                  </a:lnTo>
                  <a:lnTo>
                    <a:pt x="2312" y="830"/>
                  </a:lnTo>
                  <a:lnTo>
                    <a:pt x="2429" y="823"/>
                  </a:lnTo>
                  <a:lnTo>
                    <a:pt x="2477" y="796"/>
                  </a:lnTo>
                  <a:lnTo>
                    <a:pt x="2582" y="771"/>
                  </a:lnTo>
                  <a:lnTo>
                    <a:pt x="2620" y="776"/>
                  </a:lnTo>
                  <a:lnTo>
                    <a:pt x="2689" y="767"/>
                  </a:lnTo>
                  <a:lnTo>
                    <a:pt x="2743" y="736"/>
                  </a:lnTo>
                  <a:lnTo>
                    <a:pt x="2824" y="708"/>
                  </a:lnTo>
                  <a:lnTo>
                    <a:pt x="3016" y="633"/>
                  </a:lnTo>
                  <a:lnTo>
                    <a:pt x="3142" y="59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51" name="Freeform 24"/>
            <p:cNvSpPr>
              <a:spLocks/>
            </p:cNvSpPr>
            <p:nvPr/>
          </p:nvSpPr>
          <p:spPr bwMode="auto">
            <a:xfrm>
              <a:off x="2417177" y="4155942"/>
              <a:ext cx="884748" cy="1113418"/>
            </a:xfrm>
            <a:custGeom>
              <a:avLst/>
              <a:gdLst>
                <a:gd name="T0" fmla="*/ 2645 w 2824"/>
                <a:gd name="T1" fmla="*/ 954 h 3528"/>
                <a:gd name="T2" fmla="*/ 2546 w 2824"/>
                <a:gd name="T3" fmla="*/ 794 h 3528"/>
                <a:gd name="T4" fmla="*/ 2442 w 2824"/>
                <a:gd name="T5" fmla="*/ 507 h 3528"/>
                <a:gd name="T6" fmla="*/ 2012 w 2824"/>
                <a:gd name="T7" fmla="*/ 419 h 3528"/>
                <a:gd name="T8" fmla="*/ 1785 w 2824"/>
                <a:gd name="T9" fmla="*/ 162 h 3528"/>
                <a:gd name="T10" fmla="*/ 1654 w 2824"/>
                <a:gd name="T11" fmla="*/ 31 h 3528"/>
                <a:gd name="T12" fmla="*/ 1432 w 2824"/>
                <a:gd name="T13" fmla="*/ 10 h 3528"/>
                <a:gd name="T14" fmla="*/ 1316 w 2824"/>
                <a:gd name="T15" fmla="*/ 89 h 3528"/>
                <a:gd name="T16" fmla="*/ 1020 w 2824"/>
                <a:gd name="T17" fmla="*/ 169 h 3528"/>
                <a:gd name="T18" fmla="*/ 714 w 2824"/>
                <a:gd name="T19" fmla="*/ 97 h 3528"/>
                <a:gd name="T20" fmla="*/ 411 w 2824"/>
                <a:gd name="T21" fmla="*/ 269 h 3528"/>
                <a:gd name="T22" fmla="*/ 265 w 2824"/>
                <a:gd name="T23" fmla="*/ 376 h 3528"/>
                <a:gd name="T24" fmla="*/ 28 w 2824"/>
                <a:gd name="T25" fmla="*/ 622 h 3528"/>
                <a:gd name="T26" fmla="*/ 250 w 2824"/>
                <a:gd name="T27" fmla="*/ 788 h 3528"/>
                <a:gd name="T28" fmla="*/ 43 w 2824"/>
                <a:gd name="T29" fmla="*/ 1045 h 3528"/>
                <a:gd name="T30" fmla="*/ 9 w 2824"/>
                <a:gd name="T31" fmla="*/ 1316 h 3528"/>
                <a:gd name="T32" fmla="*/ 157 w 2824"/>
                <a:gd name="T33" fmla="*/ 1457 h 3528"/>
                <a:gd name="T34" fmla="*/ 552 w 2824"/>
                <a:gd name="T35" fmla="*/ 1433 h 3528"/>
                <a:gd name="T36" fmla="*/ 621 w 2824"/>
                <a:gd name="T37" fmla="*/ 1503 h 3528"/>
                <a:gd name="T38" fmla="*/ 489 w 2824"/>
                <a:gd name="T39" fmla="*/ 1669 h 3528"/>
                <a:gd name="T40" fmla="*/ 429 w 2824"/>
                <a:gd name="T41" fmla="*/ 1809 h 3528"/>
                <a:gd name="T42" fmla="*/ 705 w 2824"/>
                <a:gd name="T43" fmla="*/ 1887 h 3528"/>
                <a:gd name="T44" fmla="*/ 897 w 2824"/>
                <a:gd name="T45" fmla="*/ 2045 h 3528"/>
                <a:gd name="T46" fmla="*/ 744 w 2824"/>
                <a:gd name="T47" fmla="*/ 2202 h 3528"/>
                <a:gd name="T48" fmla="*/ 615 w 2824"/>
                <a:gd name="T49" fmla="*/ 2290 h 3528"/>
                <a:gd name="T50" fmla="*/ 541 w 2824"/>
                <a:gd name="T51" fmla="*/ 2487 h 3528"/>
                <a:gd name="T52" fmla="*/ 851 w 2824"/>
                <a:gd name="T53" fmla="*/ 2633 h 3528"/>
                <a:gd name="T54" fmla="*/ 979 w 2824"/>
                <a:gd name="T55" fmla="*/ 2751 h 3528"/>
                <a:gd name="T56" fmla="*/ 1361 w 2824"/>
                <a:gd name="T57" fmla="*/ 2809 h 3528"/>
                <a:gd name="T58" fmla="*/ 1325 w 2824"/>
                <a:gd name="T59" fmla="*/ 2985 h 3528"/>
                <a:gd name="T60" fmla="*/ 1330 w 2824"/>
                <a:gd name="T61" fmla="*/ 3382 h 3528"/>
                <a:gd name="T62" fmla="*/ 1599 w 2824"/>
                <a:gd name="T63" fmla="*/ 3468 h 3528"/>
                <a:gd name="T64" fmla="*/ 1773 w 2824"/>
                <a:gd name="T65" fmla="*/ 3316 h 3528"/>
                <a:gd name="T66" fmla="*/ 2032 w 2824"/>
                <a:gd name="T67" fmla="*/ 3004 h 3528"/>
                <a:gd name="T68" fmla="*/ 2227 w 2824"/>
                <a:gd name="T69" fmla="*/ 2871 h 3528"/>
                <a:gd name="T70" fmla="*/ 2491 w 2824"/>
                <a:gd name="T71" fmla="*/ 2795 h 3528"/>
                <a:gd name="T72" fmla="*/ 2613 w 2824"/>
                <a:gd name="T73" fmla="*/ 2734 h 3528"/>
                <a:gd name="T74" fmla="*/ 2712 w 2824"/>
                <a:gd name="T75" fmla="*/ 2675 h 3528"/>
                <a:gd name="T76" fmla="*/ 2606 w 2824"/>
                <a:gd name="T77" fmla="*/ 2534 h 3528"/>
                <a:gd name="T78" fmla="*/ 2486 w 2824"/>
                <a:gd name="T79" fmla="*/ 2316 h 3528"/>
                <a:gd name="T80" fmla="*/ 2603 w 2824"/>
                <a:gd name="T81" fmla="*/ 2176 h 3528"/>
                <a:gd name="T82" fmla="*/ 2731 w 2824"/>
                <a:gd name="T83" fmla="*/ 1954 h 3528"/>
                <a:gd name="T84" fmla="*/ 2709 w 2824"/>
                <a:gd name="T85" fmla="*/ 1760 h 3528"/>
                <a:gd name="T86" fmla="*/ 2625 w 2824"/>
                <a:gd name="T87" fmla="*/ 1540 h 3528"/>
                <a:gd name="T88" fmla="*/ 2639 w 2824"/>
                <a:gd name="T89" fmla="*/ 1305 h 3528"/>
                <a:gd name="T90" fmla="*/ 2742 w 2824"/>
                <a:gd name="T91" fmla="*/ 1165 h 3528"/>
                <a:gd name="T92" fmla="*/ 2824 w 2824"/>
                <a:gd name="T93" fmla="*/ 972 h 3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24" h="3528">
                  <a:moveTo>
                    <a:pt x="2824" y="972"/>
                  </a:moveTo>
                  <a:lnTo>
                    <a:pt x="2721" y="985"/>
                  </a:lnTo>
                  <a:lnTo>
                    <a:pt x="2645" y="954"/>
                  </a:lnTo>
                  <a:lnTo>
                    <a:pt x="2614" y="886"/>
                  </a:lnTo>
                  <a:lnTo>
                    <a:pt x="2586" y="842"/>
                  </a:lnTo>
                  <a:lnTo>
                    <a:pt x="2546" y="794"/>
                  </a:lnTo>
                  <a:lnTo>
                    <a:pt x="2506" y="686"/>
                  </a:lnTo>
                  <a:lnTo>
                    <a:pt x="2467" y="649"/>
                  </a:lnTo>
                  <a:lnTo>
                    <a:pt x="2442" y="507"/>
                  </a:lnTo>
                  <a:lnTo>
                    <a:pt x="2403" y="474"/>
                  </a:lnTo>
                  <a:lnTo>
                    <a:pt x="2186" y="458"/>
                  </a:lnTo>
                  <a:lnTo>
                    <a:pt x="2012" y="419"/>
                  </a:lnTo>
                  <a:lnTo>
                    <a:pt x="1933" y="367"/>
                  </a:lnTo>
                  <a:lnTo>
                    <a:pt x="1837" y="286"/>
                  </a:lnTo>
                  <a:lnTo>
                    <a:pt x="1785" y="162"/>
                  </a:lnTo>
                  <a:lnTo>
                    <a:pt x="1767" y="78"/>
                  </a:lnTo>
                  <a:lnTo>
                    <a:pt x="1714" y="22"/>
                  </a:lnTo>
                  <a:lnTo>
                    <a:pt x="1654" y="31"/>
                  </a:lnTo>
                  <a:lnTo>
                    <a:pt x="1559" y="30"/>
                  </a:lnTo>
                  <a:lnTo>
                    <a:pt x="1462" y="0"/>
                  </a:lnTo>
                  <a:lnTo>
                    <a:pt x="1432" y="10"/>
                  </a:lnTo>
                  <a:lnTo>
                    <a:pt x="1400" y="49"/>
                  </a:lnTo>
                  <a:lnTo>
                    <a:pt x="1350" y="69"/>
                  </a:lnTo>
                  <a:lnTo>
                    <a:pt x="1316" y="89"/>
                  </a:lnTo>
                  <a:lnTo>
                    <a:pt x="1280" y="114"/>
                  </a:lnTo>
                  <a:lnTo>
                    <a:pt x="1067" y="147"/>
                  </a:lnTo>
                  <a:lnTo>
                    <a:pt x="1020" y="169"/>
                  </a:lnTo>
                  <a:lnTo>
                    <a:pt x="901" y="144"/>
                  </a:lnTo>
                  <a:lnTo>
                    <a:pt x="798" y="100"/>
                  </a:lnTo>
                  <a:lnTo>
                    <a:pt x="714" y="97"/>
                  </a:lnTo>
                  <a:lnTo>
                    <a:pt x="556" y="150"/>
                  </a:lnTo>
                  <a:lnTo>
                    <a:pt x="472" y="217"/>
                  </a:lnTo>
                  <a:lnTo>
                    <a:pt x="411" y="269"/>
                  </a:lnTo>
                  <a:lnTo>
                    <a:pt x="345" y="312"/>
                  </a:lnTo>
                  <a:lnTo>
                    <a:pt x="306" y="309"/>
                  </a:lnTo>
                  <a:lnTo>
                    <a:pt x="265" y="376"/>
                  </a:lnTo>
                  <a:lnTo>
                    <a:pt x="173" y="406"/>
                  </a:lnTo>
                  <a:lnTo>
                    <a:pt x="36" y="493"/>
                  </a:lnTo>
                  <a:lnTo>
                    <a:pt x="28" y="622"/>
                  </a:lnTo>
                  <a:lnTo>
                    <a:pt x="128" y="688"/>
                  </a:lnTo>
                  <a:lnTo>
                    <a:pt x="225" y="725"/>
                  </a:lnTo>
                  <a:lnTo>
                    <a:pt x="250" y="788"/>
                  </a:lnTo>
                  <a:lnTo>
                    <a:pt x="203" y="959"/>
                  </a:lnTo>
                  <a:lnTo>
                    <a:pt x="94" y="1020"/>
                  </a:lnTo>
                  <a:lnTo>
                    <a:pt x="43" y="1045"/>
                  </a:lnTo>
                  <a:lnTo>
                    <a:pt x="36" y="1178"/>
                  </a:lnTo>
                  <a:lnTo>
                    <a:pt x="0" y="1221"/>
                  </a:lnTo>
                  <a:lnTo>
                    <a:pt x="9" y="1316"/>
                  </a:lnTo>
                  <a:lnTo>
                    <a:pt x="86" y="1389"/>
                  </a:lnTo>
                  <a:lnTo>
                    <a:pt x="124" y="1433"/>
                  </a:lnTo>
                  <a:lnTo>
                    <a:pt x="157" y="1457"/>
                  </a:lnTo>
                  <a:lnTo>
                    <a:pt x="414" y="1456"/>
                  </a:lnTo>
                  <a:lnTo>
                    <a:pt x="447" y="1425"/>
                  </a:lnTo>
                  <a:lnTo>
                    <a:pt x="552" y="1433"/>
                  </a:lnTo>
                  <a:lnTo>
                    <a:pt x="571" y="1463"/>
                  </a:lnTo>
                  <a:lnTo>
                    <a:pt x="592" y="1494"/>
                  </a:lnTo>
                  <a:lnTo>
                    <a:pt x="621" y="1503"/>
                  </a:lnTo>
                  <a:lnTo>
                    <a:pt x="630" y="1550"/>
                  </a:lnTo>
                  <a:lnTo>
                    <a:pt x="576" y="1585"/>
                  </a:lnTo>
                  <a:lnTo>
                    <a:pt x="489" y="1669"/>
                  </a:lnTo>
                  <a:lnTo>
                    <a:pt x="437" y="1703"/>
                  </a:lnTo>
                  <a:lnTo>
                    <a:pt x="404" y="1774"/>
                  </a:lnTo>
                  <a:lnTo>
                    <a:pt x="429" y="1809"/>
                  </a:lnTo>
                  <a:lnTo>
                    <a:pt x="540" y="1835"/>
                  </a:lnTo>
                  <a:lnTo>
                    <a:pt x="607" y="1866"/>
                  </a:lnTo>
                  <a:lnTo>
                    <a:pt x="705" y="1887"/>
                  </a:lnTo>
                  <a:lnTo>
                    <a:pt x="815" y="1927"/>
                  </a:lnTo>
                  <a:lnTo>
                    <a:pt x="875" y="1997"/>
                  </a:lnTo>
                  <a:lnTo>
                    <a:pt x="897" y="2045"/>
                  </a:lnTo>
                  <a:lnTo>
                    <a:pt x="839" y="2150"/>
                  </a:lnTo>
                  <a:lnTo>
                    <a:pt x="788" y="2183"/>
                  </a:lnTo>
                  <a:lnTo>
                    <a:pt x="744" y="2202"/>
                  </a:lnTo>
                  <a:lnTo>
                    <a:pt x="709" y="2237"/>
                  </a:lnTo>
                  <a:lnTo>
                    <a:pt x="654" y="2277"/>
                  </a:lnTo>
                  <a:lnTo>
                    <a:pt x="615" y="2290"/>
                  </a:lnTo>
                  <a:lnTo>
                    <a:pt x="592" y="2327"/>
                  </a:lnTo>
                  <a:lnTo>
                    <a:pt x="569" y="2434"/>
                  </a:lnTo>
                  <a:lnTo>
                    <a:pt x="541" y="2487"/>
                  </a:lnTo>
                  <a:lnTo>
                    <a:pt x="587" y="2558"/>
                  </a:lnTo>
                  <a:lnTo>
                    <a:pt x="807" y="2608"/>
                  </a:lnTo>
                  <a:lnTo>
                    <a:pt x="851" y="2633"/>
                  </a:lnTo>
                  <a:lnTo>
                    <a:pt x="880" y="2659"/>
                  </a:lnTo>
                  <a:lnTo>
                    <a:pt x="932" y="2731"/>
                  </a:lnTo>
                  <a:lnTo>
                    <a:pt x="979" y="2751"/>
                  </a:lnTo>
                  <a:lnTo>
                    <a:pt x="1124" y="2769"/>
                  </a:lnTo>
                  <a:lnTo>
                    <a:pt x="1308" y="2771"/>
                  </a:lnTo>
                  <a:lnTo>
                    <a:pt x="1361" y="2809"/>
                  </a:lnTo>
                  <a:lnTo>
                    <a:pt x="1372" y="2875"/>
                  </a:lnTo>
                  <a:lnTo>
                    <a:pt x="1352" y="2895"/>
                  </a:lnTo>
                  <a:lnTo>
                    <a:pt x="1325" y="2985"/>
                  </a:lnTo>
                  <a:lnTo>
                    <a:pt x="1312" y="3099"/>
                  </a:lnTo>
                  <a:lnTo>
                    <a:pt x="1323" y="3259"/>
                  </a:lnTo>
                  <a:lnTo>
                    <a:pt x="1330" y="3382"/>
                  </a:lnTo>
                  <a:lnTo>
                    <a:pt x="1350" y="3403"/>
                  </a:lnTo>
                  <a:lnTo>
                    <a:pt x="1496" y="3429"/>
                  </a:lnTo>
                  <a:lnTo>
                    <a:pt x="1599" y="3468"/>
                  </a:lnTo>
                  <a:lnTo>
                    <a:pt x="1682" y="3528"/>
                  </a:lnTo>
                  <a:lnTo>
                    <a:pt x="1734" y="3404"/>
                  </a:lnTo>
                  <a:lnTo>
                    <a:pt x="1773" y="3316"/>
                  </a:lnTo>
                  <a:lnTo>
                    <a:pt x="1847" y="3197"/>
                  </a:lnTo>
                  <a:lnTo>
                    <a:pt x="1936" y="3089"/>
                  </a:lnTo>
                  <a:lnTo>
                    <a:pt x="2032" y="3004"/>
                  </a:lnTo>
                  <a:lnTo>
                    <a:pt x="2098" y="2898"/>
                  </a:lnTo>
                  <a:lnTo>
                    <a:pt x="2164" y="2878"/>
                  </a:lnTo>
                  <a:lnTo>
                    <a:pt x="2227" y="2871"/>
                  </a:lnTo>
                  <a:lnTo>
                    <a:pt x="2282" y="2833"/>
                  </a:lnTo>
                  <a:lnTo>
                    <a:pt x="2345" y="2789"/>
                  </a:lnTo>
                  <a:lnTo>
                    <a:pt x="2491" y="2795"/>
                  </a:lnTo>
                  <a:lnTo>
                    <a:pt x="2525" y="2779"/>
                  </a:lnTo>
                  <a:lnTo>
                    <a:pt x="2563" y="2771"/>
                  </a:lnTo>
                  <a:lnTo>
                    <a:pt x="2613" y="2734"/>
                  </a:lnTo>
                  <a:lnTo>
                    <a:pt x="2633" y="2684"/>
                  </a:lnTo>
                  <a:lnTo>
                    <a:pt x="2676" y="2688"/>
                  </a:lnTo>
                  <a:lnTo>
                    <a:pt x="2712" y="2675"/>
                  </a:lnTo>
                  <a:lnTo>
                    <a:pt x="2674" y="2616"/>
                  </a:lnTo>
                  <a:lnTo>
                    <a:pt x="2642" y="2576"/>
                  </a:lnTo>
                  <a:lnTo>
                    <a:pt x="2606" y="2534"/>
                  </a:lnTo>
                  <a:lnTo>
                    <a:pt x="2539" y="2440"/>
                  </a:lnTo>
                  <a:lnTo>
                    <a:pt x="2521" y="2376"/>
                  </a:lnTo>
                  <a:lnTo>
                    <a:pt x="2486" y="2316"/>
                  </a:lnTo>
                  <a:lnTo>
                    <a:pt x="2490" y="2289"/>
                  </a:lnTo>
                  <a:lnTo>
                    <a:pt x="2531" y="2248"/>
                  </a:lnTo>
                  <a:lnTo>
                    <a:pt x="2603" y="2176"/>
                  </a:lnTo>
                  <a:lnTo>
                    <a:pt x="2635" y="2112"/>
                  </a:lnTo>
                  <a:lnTo>
                    <a:pt x="2708" y="2047"/>
                  </a:lnTo>
                  <a:lnTo>
                    <a:pt x="2731" y="1954"/>
                  </a:lnTo>
                  <a:lnTo>
                    <a:pt x="2767" y="1831"/>
                  </a:lnTo>
                  <a:lnTo>
                    <a:pt x="2765" y="1792"/>
                  </a:lnTo>
                  <a:lnTo>
                    <a:pt x="2709" y="1760"/>
                  </a:lnTo>
                  <a:lnTo>
                    <a:pt x="2687" y="1695"/>
                  </a:lnTo>
                  <a:lnTo>
                    <a:pt x="2653" y="1655"/>
                  </a:lnTo>
                  <a:lnTo>
                    <a:pt x="2625" y="1540"/>
                  </a:lnTo>
                  <a:lnTo>
                    <a:pt x="2596" y="1427"/>
                  </a:lnTo>
                  <a:lnTo>
                    <a:pt x="2608" y="1351"/>
                  </a:lnTo>
                  <a:lnTo>
                    <a:pt x="2639" y="1305"/>
                  </a:lnTo>
                  <a:lnTo>
                    <a:pt x="2653" y="1266"/>
                  </a:lnTo>
                  <a:lnTo>
                    <a:pt x="2699" y="1200"/>
                  </a:lnTo>
                  <a:lnTo>
                    <a:pt x="2742" y="1165"/>
                  </a:lnTo>
                  <a:lnTo>
                    <a:pt x="2773" y="1123"/>
                  </a:lnTo>
                  <a:lnTo>
                    <a:pt x="2819" y="1042"/>
                  </a:lnTo>
                  <a:lnTo>
                    <a:pt x="2824" y="97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52" name="Freeform 25"/>
            <p:cNvSpPr>
              <a:spLocks/>
            </p:cNvSpPr>
            <p:nvPr/>
          </p:nvSpPr>
          <p:spPr bwMode="auto">
            <a:xfrm>
              <a:off x="2527598" y="3166082"/>
              <a:ext cx="590752" cy="1044003"/>
            </a:xfrm>
            <a:custGeom>
              <a:avLst/>
              <a:gdLst>
                <a:gd name="T0" fmla="*/ 667 w 1884"/>
                <a:gd name="T1" fmla="*/ 3305 h 3305"/>
                <a:gd name="T2" fmla="*/ 963 w 1884"/>
                <a:gd name="T3" fmla="*/ 3225 h 3305"/>
                <a:gd name="T4" fmla="*/ 1078 w 1884"/>
                <a:gd name="T5" fmla="*/ 3146 h 3305"/>
                <a:gd name="T6" fmla="*/ 1301 w 1884"/>
                <a:gd name="T7" fmla="*/ 3167 h 3305"/>
                <a:gd name="T8" fmla="*/ 1454 w 1884"/>
                <a:gd name="T9" fmla="*/ 3163 h 3305"/>
                <a:gd name="T10" fmla="*/ 1569 w 1884"/>
                <a:gd name="T11" fmla="*/ 3003 h 3305"/>
                <a:gd name="T12" fmla="*/ 1569 w 1884"/>
                <a:gd name="T13" fmla="*/ 2825 h 3305"/>
                <a:gd name="T14" fmla="*/ 1529 w 1884"/>
                <a:gd name="T15" fmla="*/ 2717 h 3305"/>
                <a:gd name="T16" fmla="*/ 1627 w 1884"/>
                <a:gd name="T17" fmla="*/ 2465 h 3305"/>
                <a:gd name="T18" fmla="*/ 1719 w 1884"/>
                <a:gd name="T19" fmla="*/ 2356 h 3305"/>
                <a:gd name="T20" fmla="*/ 1731 w 1884"/>
                <a:gd name="T21" fmla="*/ 2121 h 3305"/>
                <a:gd name="T22" fmla="*/ 1884 w 1884"/>
                <a:gd name="T23" fmla="*/ 1916 h 3305"/>
                <a:gd name="T24" fmla="*/ 1856 w 1884"/>
                <a:gd name="T25" fmla="*/ 1841 h 3305"/>
                <a:gd name="T26" fmla="*/ 1672 w 1884"/>
                <a:gd name="T27" fmla="*/ 1694 h 3305"/>
                <a:gd name="T28" fmla="*/ 1703 w 1884"/>
                <a:gd name="T29" fmla="*/ 1405 h 3305"/>
                <a:gd name="T30" fmla="*/ 1722 w 1884"/>
                <a:gd name="T31" fmla="*/ 1114 h 3305"/>
                <a:gd name="T32" fmla="*/ 1568 w 1884"/>
                <a:gd name="T33" fmla="*/ 1051 h 3305"/>
                <a:gd name="T34" fmla="*/ 1557 w 1884"/>
                <a:gd name="T35" fmla="*/ 854 h 3305"/>
                <a:gd name="T36" fmla="*/ 1568 w 1884"/>
                <a:gd name="T37" fmla="*/ 682 h 3305"/>
                <a:gd name="T38" fmla="*/ 1486 w 1884"/>
                <a:gd name="T39" fmla="*/ 599 h 3305"/>
                <a:gd name="T40" fmla="*/ 1422 w 1884"/>
                <a:gd name="T41" fmla="*/ 511 h 3305"/>
                <a:gd name="T42" fmla="*/ 1390 w 1884"/>
                <a:gd name="T43" fmla="*/ 343 h 3305"/>
                <a:gd name="T44" fmla="*/ 1338 w 1884"/>
                <a:gd name="T45" fmla="*/ 137 h 3305"/>
                <a:gd name="T46" fmla="*/ 1202 w 1884"/>
                <a:gd name="T47" fmla="*/ 9 h 3305"/>
                <a:gd name="T48" fmla="*/ 1053 w 1884"/>
                <a:gd name="T49" fmla="*/ 84 h 3305"/>
                <a:gd name="T50" fmla="*/ 1031 w 1884"/>
                <a:gd name="T51" fmla="*/ 273 h 3305"/>
                <a:gd name="T52" fmla="*/ 894 w 1884"/>
                <a:gd name="T53" fmla="*/ 429 h 3305"/>
                <a:gd name="T54" fmla="*/ 679 w 1884"/>
                <a:gd name="T55" fmla="*/ 561 h 3305"/>
                <a:gd name="T56" fmla="*/ 538 w 1884"/>
                <a:gd name="T57" fmla="*/ 669 h 3305"/>
                <a:gd name="T58" fmla="*/ 473 w 1884"/>
                <a:gd name="T59" fmla="*/ 912 h 3305"/>
                <a:gd name="T60" fmla="*/ 394 w 1884"/>
                <a:gd name="T61" fmla="*/ 1020 h 3305"/>
                <a:gd name="T62" fmla="*/ 392 w 1884"/>
                <a:gd name="T63" fmla="*/ 1158 h 3305"/>
                <a:gd name="T64" fmla="*/ 673 w 1884"/>
                <a:gd name="T65" fmla="*/ 1232 h 3305"/>
                <a:gd name="T66" fmla="*/ 930 w 1884"/>
                <a:gd name="T67" fmla="*/ 1504 h 3305"/>
                <a:gd name="T68" fmla="*/ 739 w 1884"/>
                <a:gd name="T69" fmla="*/ 1876 h 3305"/>
                <a:gd name="T70" fmla="*/ 422 w 1884"/>
                <a:gd name="T71" fmla="*/ 1978 h 3305"/>
                <a:gd name="T72" fmla="*/ 336 w 1884"/>
                <a:gd name="T73" fmla="*/ 2212 h 3305"/>
                <a:gd name="T74" fmla="*/ 188 w 1884"/>
                <a:gd name="T75" fmla="*/ 2400 h 3305"/>
                <a:gd name="T76" fmla="*/ 127 w 1884"/>
                <a:gd name="T77" fmla="*/ 2535 h 3305"/>
                <a:gd name="T78" fmla="*/ 0 w 1884"/>
                <a:gd name="T79" fmla="*/ 2691 h 3305"/>
                <a:gd name="T80" fmla="*/ 74 w 1884"/>
                <a:gd name="T81" fmla="*/ 2906 h 3305"/>
                <a:gd name="T82" fmla="*/ 361 w 1884"/>
                <a:gd name="T83" fmla="*/ 3089 h 3305"/>
                <a:gd name="T84" fmla="*/ 442 w 1884"/>
                <a:gd name="T85" fmla="*/ 3236 h 3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84" h="3305">
                  <a:moveTo>
                    <a:pt x="442" y="3236"/>
                  </a:moveTo>
                  <a:lnTo>
                    <a:pt x="547" y="3280"/>
                  </a:lnTo>
                  <a:lnTo>
                    <a:pt x="667" y="3305"/>
                  </a:lnTo>
                  <a:lnTo>
                    <a:pt x="714" y="3283"/>
                  </a:lnTo>
                  <a:lnTo>
                    <a:pt x="927" y="3250"/>
                  </a:lnTo>
                  <a:lnTo>
                    <a:pt x="963" y="3225"/>
                  </a:lnTo>
                  <a:lnTo>
                    <a:pt x="997" y="3205"/>
                  </a:lnTo>
                  <a:lnTo>
                    <a:pt x="1047" y="3185"/>
                  </a:lnTo>
                  <a:lnTo>
                    <a:pt x="1078" y="3146"/>
                  </a:lnTo>
                  <a:lnTo>
                    <a:pt x="1109" y="3136"/>
                  </a:lnTo>
                  <a:lnTo>
                    <a:pt x="1205" y="3166"/>
                  </a:lnTo>
                  <a:lnTo>
                    <a:pt x="1301" y="3167"/>
                  </a:lnTo>
                  <a:lnTo>
                    <a:pt x="1361" y="3158"/>
                  </a:lnTo>
                  <a:lnTo>
                    <a:pt x="1414" y="3214"/>
                  </a:lnTo>
                  <a:lnTo>
                    <a:pt x="1454" y="3163"/>
                  </a:lnTo>
                  <a:lnTo>
                    <a:pt x="1498" y="3114"/>
                  </a:lnTo>
                  <a:lnTo>
                    <a:pt x="1533" y="3087"/>
                  </a:lnTo>
                  <a:lnTo>
                    <a:pt x="1569" y="3003"/>
                  </a:lnTo>
                  <a:lnTo>
                    <a:pt x="1591" y="2894"/>
                  </a:lnTo>
                  <a:lnTo>
                    <a:pt x="1573" y="2861"/>
                  </a:lnTo>
                  <a:lnTo>
                    <a:pt x="1569" y="2825"/>
                  </a:lnTo>
                  <a:lnTo>
                    <a:pt x="1545" y="2815"/>
                  </a:lnTo>
                  <a:lnTo>
                    <a:pt x="1529" y="2785"/>
                  </a:lnTo>
                  <a:lnTo>
                    <a:pt x="1529" y="2717"/>
                  </a:lnTo>
                  <a:lnTo>
                    <a:pt x="1552" y="2611"/>
                  </a:lnTo>
                  <a:lnTo>
                    <a:pt x="1582" y="2535"/>
                  </a:lnTo>
                  <a:lnTo>
                    <a:pt x="1627" y="2465"/>
                  </a:lnTo>
                  <a:lnTo>
                    <a:pt x="1672" y="2423"/>
                  </a:lnTo>
                  <a:lnTo>
                    <a:pt x="1695" y="2377"/>
                  </a:lnTo>
                  <a:lnTo>
                    <a:pt x="1719" y="2356"/>
                  </a:lnTo>
                  <a:lnTo>
                    <a:pt x="1738" y="2255"/>
                  </a:lnTo>
                  <a:lnTo>
                    <a:pt x="1717" y="2232"/>
                  </a:lnTo>
                  <a:lnTo>
                    <a:pt x="1731" y="2121"/>
                  </a:lnTo>
                  <a:lnTo>
                    <a:pt x="1763" y="2091"/>
                  </a:lnTo>
                  <a:lnTo>
                    <a:pt x="1851" y="2023"/>
                  </a:lnTo>
                  <a:lnTo>
                    <a:pt x="1884" y="1916"/>
                  </a:lnTo>
                  <a:lnTo>
                    <a:pt x="1877" y="1882"/>
                  </a:lnTo>
                  <a:lnTo>
                    <a:pt x="1860" y="1866"/>
                  </a:lnTo>
                  <a:lnTo>
                    <a:pt x="1856" y="1841"/>
                  </a:lnTo>
                  <a:lnTo>
                    <a:pt x="1802" y="1824"/>
                  </a:lnTo>
                  <a:lnTo>
                    <a:pt x="1723" y="1766"/>
                  </a:lnTo>
                  <a:lnTo>
                    <a:pt x="1672" y="1694"/>
                  </a:lnTo>
                  <a:lnTo>
                    <a:pt x="1678" y="1596"/>
                  </a:lnTo>
                  <a:lnTo>
                    <a:pt x="1690" y="1488"/>
                  </a:lnTo>
                  <a:lnTo>
                    <a:pt x="1703" y="1405"/>
                  </a:lnTo>
                  <a:lnTo>
                    <a:pt x="1718" y="1295"/>
                  </a:lnTo>
                  <a:lnTo>
                    <a:pt x="1717" y="1188"/>
                  </a:lnTo>
                  <a:lnTo>
                    <a:pt x="1722" y="1114"/>
                  </a:lnTo>
                  <a:lnTo>
                    <a:pt x="1686" y="1078"/>
                  </a:lnTo>
                  <a:lnTo>
                    <a:pt x="1608" y="1074"/>
                  </a:lnTo>
                  <a:lnTo>
                    <a:pt x="1568" y="1051"/>
                  </a:lnTo>
                  <a:lnTo>
                    <a:pt x="1540" y="1013"/>
                  </a:lnTo>
                  <a:lnTo>
                    <a:pt x="1550" y="924"/>
                  </a:lnTo>
                  <a:lnTo>
                    <a:pt x="1557" y="854"/>
                  </a:lnTo>
                  <a:lnTo>
                    <a:pt x="1573" y="794"/>
                  </a:lnTo>
                  <a:lnTo>
                    <a:pt x="1577" y="727"/>
                  </a:lnTo>
                  <a:lnTo>
                    <a:pt x="1568" y="682"/>
                  </a:lnTo>
                  <a:lnTo>
                    <a:pt x="1543" y="643"/>
                  </a:lnTo>
                  <a:lnTo>
                    <a:pt x="1518" y="603"/>
                  </a:lnTo>
                  <a:lnTo>
                    <a:pt x="1486" y="599"/>
                  </a:lnTo>
                  <a:lnTo>
                    <a:pt x="1466" y="564"/>
                  </a:lnTo>
                  <a:lnTo>
                    <a:pt x="1429" y="541"/>
                  </a:lnTo>
                  <a:lnTo>
                    <a:pt x="1422" y="511"/>
                  </a:lnTo>
                  <a:lnTo>
                    <a:pt x="1395" y="498"/>
                  </a:lnTo>
                  <a:lnTo>
                    <a:pt x="1394" y="438"/>
                  </a:lnTo>
                  <a:lnTo>
                    <a:pt x="1390" y="343"/>
                  </a:lnTo>
                  <a:lnTo>
                    <a:pt x="1378" y="254"/>
                  </a:lnTo>
                  <a:lnTo>
                    <a:pt x="1360" y="183"/>
                  </a:lnTo>
                  <a:lnTo>
                    <a:pt x="1338" y="137"/>
                  </a:lnTo>
                  <a:lnTo>
                    <a:pt x="1300" y="101"/>
                  </a:lnTo>
                  <a:lnTo>
                    <a:pt x="1254" y="56"/>
                  </a:lnTo>
                  <a:lnTo>
                    <a:pt x="1202" y="9"/>
                  </a:lnTo>
                  <a:lnTo>
                    <a:pt x="1136" y="0"/>
                  </a:lnTo>
                  <a:lnTo>
                    <a:pt x="1105" y="38"/>
                  </a:lnTo>
                  <a:lnTo>
                    <a:pt x="1053" y="84"/>
                  </a:lnTo>
                  <a:lnTo>
                    <a:pt x="1022" y="135"/>
                  </a:lnTo>
                  <a:lnTo>
                    <a:pt x="1034" y="191"/>
                  </a:lnTo>
                  <a:lnTo>
                    <a:pt x="1031" y="273"/>
                  </a:lnTo>
                  <a:lnTo>
                    <a:pt x="1013" y="356"/>
                  </a:lnTo>
                  <a:lnTo>
                    <a:pt x="957" y="381"/>
                  </a:lnTo>
                  <a:lnTo>
                    <a:pt x="894" y="429"/>
                  </a:lnTo>
                  <a:lnTo>
                    <a:pt x="811" y="475"/>
                  </a:lnTo>
                  <a:lnTo>
                    <a:pt x="728" y="502"/>
                  </a:lnTo>
                  <a:lnTo>
                    <a:pt x="679" y="561"/>
                  </a:lnTo>
                  <a:lnTo>
                    <a:pt x="627" y="579"/>
                  </a:lnTo>
                  <a:lnTo>
                    <a:pt x="563" y="559"/>
                  </a:lnTo>
                  <a:lnTo>
                    <a:pt x="538" y="669"/>
                  </a:lnTo>
                  <a:lnTo>
                    <a:pt x="514" y="839"/>
                  </a:lnTo>
                  <a:lnTo>
                    <a:pt x="502" y="881"/>
                  </a:lnTo>
                  <a:lnTo>
                    <a:pt x="473" y="912"/>
                  </a:lnTo>
                  <a:lnTo>
                    <a:pt x="448" y="934"/>
                  </a:lnTo>
                  <a:lnTo>
                    <a:pt x="419" y="971"/>
                  </a:lnTo>
                  <a:lnTo>
                    <a:pt x="394" y="1020"/>
                  </a:lnTo>
                  <a:lnTo>
                    <a:pt x="351" y="1087"/>
                  </a:lnTo>
                  <a:lnTo>
                    <a:pt x="356" y="1128"/>
                  </a:lnTo>
                  <a:lnTo>
                    <a:pt x="392" y="1158"/>
                  </a:lnTo>
                  <a:lnTo>
                    <a:pt x="469" y="1190"/>
                  </a:lnTo>
                  <a:lnTo>
                    <a:pt x="570" y="1209"/>
                  </a:lnTo>
                  <a:lnTo>
                    <a:pt x="673" y="1232"/>
                  </a:lnTo>
                  <a:lnTo>
                    <a:pt x="730" y="1260"/>
                  </a:lnTo>
                  <a:lnTo>
                    <a:pt x="782" y="1344"/>
                  </a:lnTo>
                  <a:lnTo>
                    <a:pt x="930" y="1504"/>
                  </a:lnTo>
                  <a:lnTo>
                    <a:pt x="917" y="1719"/>
                  </a:lnTo>
                  <a:lnTo>
                    <a:pt x="841" y="1813"/>
                  </a:lnTo>
                  <a:lnTo>
                    <a:pt x="739" y="1876"/>
                  </a:lnTo>
                  <a:lnTo>
                    <a:pt x="551" y="1918"/>
                  </a:lnTo>
                  <a:lnTo>
                    <a:pt x="471" y="1939"/>
                  </a:lnTo>
                  <a:lnTo>
                    <a:pt x="422" y="1978"/>
                  </a:lnTo>
                  <a:lnTo>
                    <a:pt x="409" y="2049"/>
                  </a:lnTo>
                  <a:lnTo>
                    <a:pt x="377" y="2110"/>
                  </a:lnTo>
                  <a:lnTo>
                    <a:pt x="336" y="2212"/>
                  </a:lnTo>
                  <a:lnTo>
                    <a:pt x="295" y="2308"/>
                  </a:lnTo>
                  <a:lnTo>
                    <a:pt x="244" y="2365"/>
                  </a:lnTo>
                  <a:lnTo>
                    <a:pt x="188" y="2400"/>
                  </a:lnTo>
                  <a:lnTo>
                    <a:pt x="194" y="2443"/>
                  </a:lnTo>
                  <a:lnTo>
                    <a:pt x="166" y="2486"/>
                  </a:lnTo>
                  <a:lnTo>
                    <a:pt x="127" y="2535"/>
                  </a:lnTo>
                  <a:lnTo>
                    <a:pt x="81" y="2581"/>
                  </a:lnTo>
                  <a:lnTo>
                    <a:pt x="54" y="2633"/>
                  </a:lnTo>
                  <a:lnTo>
                    <a:pt x="0" y="2691"/>
                  </a:lnTo>
                  <a:lnTo>
                    <a:pt x="11" y="2758"/>
                  </a:lnTo>
                  <a:lnTo>
                    <a:pt x="11" y="2834"/>
                  </a:lnTo>
                  <a:lnTo>
                    <a:pt x="74" y="2906"/>
                  </a:lnTo>
                  <a:lnTo>
                    <a:pt x="269" y="2892"/>
                  </a:lnTo>
                  <a:lnTo>
                    <a:pt x="335" y="2938"/>
                  </a:lnTo>
                  <a:lnTo>
                    <a:pt x="361" y="3089"/>
                  </a:lnTo>
                  <a:lnTo>
                    <a:pt x="358" y="3174"/>
                  </a:lnTo>
                  <a:lnTo>
                    <a:pt x="409" y="3193"/>
                  </a:lnTo>
                  <a:lnTo>
                    <a:pt x="442" y="323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53" name="Freeform 26"/>
            <p:cNvSpPr>
              <a:spLocks/>
            </p:cNvSpPr>
            <p:nvPr/>
          </p:nvSpPr>
          <p:spPr bwMode="auto">
            <a:xfrm>
              <a:off x="2818833" y="2738485"/>
              <a:ext cx="706694" cy="802438"/>
            </a:xfrm>
            <a:custGeom>
              <a:avLst/>
              <a:gdLst>
                <a:gd name="T0" fmla="*/ 296 w 2256"/>
                <a:gd name="T1" fmla="*/ 1290 h 2541"/>
                <a:gd name="T2" fmla="*/ 345 w 2256"/>
                <a:gd name="T3" fmla="*/ 1188 h 2541"/>
                <a:gd name="T4" fmla="*/ 350 w 2256"/>
                <a:gd name="T5" fmla="*/ 1058 h 2541"/>
                <a:gd name="T6" fmla="*/ 316 w 2256"/>
                <a:gd name="T7" fmla="*/ 937 h 2541"/>
                <a:gd name="T8" fmla="*/ 257 w 2256"/>
                <a:gd name="T9" fmla="*/ 831 h 2541"/>
                <a:gd name="T10" fmla="*/ 186 w 2256"/>
                <a:gd name="T11" fmla="*/ 725 h 2541"/>
                <a:gd name="T12" fmla="*/ 86 w 2256"/>
                <a:gd name="T13" fmla="*/ 669 h 2541"/>
                <a:gd name="T14" fmla="*/ 5 w 2256"/>
                <a:gd name="T15" fmla="*/ 589 h 2541"/>
                <a:gd name="T16" fmla="*/ 30 w 2256"/>
                <a:gd name="T17" fmla="*/ 493 h 2541"/>
                <a:gd name="T18" fmla="*/ 140 w 2256"/>
                <a:gd name="T19" fmla="*/ 405 h 2541"/>
                <a:gd name="T20" fmla="*/ 224 w 2256"/>
                <a:gd name="T21" fmla="*/ 284 h 2541"/>
                <a:gd name="T22" fmla="*/ 315 w 2256"/>
                <a:gd name="T23" fmla="*/ 156 h 2541"/>
                <a:gd name="T24" fmla="*/ 414 w 2256"/>
                <a:gd name="T25" fmla="*/ 56 h 2541"/>
                <a:gd name="T26" fmla="*/ 579 w 2256"/>
                <a:gd name="T27" fmla="*/ 28 h 2541"/>
                <a:gd name="T28" fmla="*/ 846 w 2256"/>
                <a:gd name="T29" fmla="*/ 80 h 2541"/>
                <a:gd name="T30" fmla="*/ 1041 w 2256"/>
                <a:gd name="T31" fmla="*/ 43 h 2541"/>
                <a:gd name="T32" fmla="*/ 1010 w 2256"/>
                <a:gd name="T33" fmla="*/ 152 h 2541"/>
                <a:gd name="T34" fmla="*/ 1000 w 2256"/>
                <a:gd name="T35" fmla="*/ 350 h 2541"/>
                <a:gd name="T36" fmla="*/ 1139 w 2256"/>
                <a:gd name="T37" fmla="*/ 517 h 2541"/>
                <a:gd name="T38" fmla="*/ 1331 w 2256"/>
                <a:gd name="T39" fmla="*/ 596 h 2541"/>
                <a:gd name="T40" fmla="*/ 1425 w 2256"/>
                <a:gd name="T41" fmla="*/ 749 h 2541"/>
                <a:gd name="T42" fmla="*/ 1519 w 2256"/>
                <a:gd name="T43" fmla="*/ 1004 h 2541"/>
                <a:gd name="T44" fmla="*/ 1681 w 2256"/>
                <a:gd name="T45" fmla="*/ 1068 h 2541"/>
                <a:gd name="T46" fmla="*/ 1854 w 2256"/>
                <a:gd name="T47" fmla="*/ 1115 h 2541"/>
                <a:gd name="T48" fmla="*/ 1931 w 2256"/>
                <a:gd name="T49" fmla="*/ 1251 h 2541"/>
                <a:gd name="T50" fmla="*/ 1920 w 2256"/>
                <a:gd name="T51" fmla="*/ 1415 h 2541"/>
                <a:gd name="T52" fmla="*/ 1970 w 2256"/>
                <a:gd name="T53" fmla="*/ 1608 h 2541"/>
                <a:gd name="T54" fmla="*/ 2053 w 2256"/>
                <a:gd name="T55" fmla="*/ 1775 h 2541"/>
                <a:gd name="T56" fmla="*/ 2134 w 2256"/>
                <a:gd name="T57" fmla="*/ 1886 h 2541"/>
                <a:gd name="T58" fmla="*/ 2230 w 2256"/>
                <a:gd name="T59" fmla="*/ 2038 h 2541"/>
                <a:gd name="T60" fmla="*/ 2228 w 2256"/>
                <a:gd name="T61" fmla="*/ 2209 h 2541"/>
                <a:gd name="T62" fmla="*/ 2147 w 2256"/>
                <a:gd name="T63" fmla="*/ 2336 h 2541"/>
                <a:gd name="T64" fmla="*/ 2055 w 2256"/>
                <a:gd name="T65" fmla="*/ 2384 h 2541"/>
                <a:gd name="T66" fmla="*/ 1962 w 2256"/>
                <a:gd name="T67" fmla="*/ 2469 h 2541"/>
                <a:gd name="T68" fmla="*/ 1809 w 2256"/>
                <a:gd name="T69" fmla="*/ 2434 h 2541"/>
                <a:gd name="T70" fmla="*/ 1634 w 2256"/>
                <a:gd name="T71" fmla="*/ 2362 h 2541"/>
                <a:gd name="T72" fmla="*/ 1509 w 2256"/>
                <a:gd name="T73" fmla="*/ 2309 h 2541"/>
                <a:gd name="T74" fmla="*/ 1426 w 2256"/>
                <a:gd name="T75" fmla="*/ 2274 h 2541"/>
                <a:gd name="T76" fmla="*/ 1232 w 2256"/>
                <a:gd name="T77" fmla="*/ 2296 h 2541"/>
                <a:gd name="T78" fmla="*/ 1117 w 2256"/>
                <a:gd name="T79" fmla="*/ 2344 h 2541"/>
                <a:gd name="T80" fmla="*/ 986 w 2256"/>
                <a:gd name="T81" fmla="*/ 2430 h 2541"/>
                <a:gd name="T82" fmla="*/ 863 w 2256"/>
                <a:gd name="T83" fmla="*/ 2491 h 2541"/>
                <a:gd name="T84" fmla="*/ 797 w 2256"/>
                <a:gd name="T85" fmla="*/ 2467 h 2541"/>
                <a:gd name="T86" fmla="*/ 683 w 2256"/>
                <a:gd name="T87" fmla="*/ 2427 h 2541"/>
                <a:gd name="T88" fmla="*/ 615 w 2256"/>
                <a:gd name="T89" fmla="*/ 2366 h 2541"/>
                <a:gd name="T90" fmla="*/ 632 w 2256"/>
                <a:gd name="T91" fmla="*/ 2207 h 2541"/>
                <a:gd name="T92" fmla="*/ 652 w 2256"/>
                <a:gd name="T93" fmla="*/ 2080 h 2541"/>
                <a:gd name="T94" fmla="*/ 618 w 2256"/>
                <a:gd name="T95" fmla="*/ 1996 h 2541"/>
                <a:gd name="T96" fmla="*/ 561 w 2256"/>
                <a:gd name="T97" fmla="*/ 1952 h 2541"/>
                <a:gd name="T98" fmla="*/ 504 w 2256"/>
                <a:gd name="T99" fmla="*/ 1894 h 2541"/>
                <a:gd name="T100" fmla="*/ 470 w 2256"/>
                <a:gd name="T101" fmla="*/ 1851 h 2541"/>
                <a:gd name="T102" fmla="*/ 465 w 2256"/>
                <a:gd name="T103" fmla="*/ 1696 h 2541"/>
                <a:gd name="T104" fmla="*/ 435 w 2256"/>
                <a:gd name="T105" fmla="*/ 1536 h 2541"/>
                <a:gd name="T106" fmla="*/ 375 w 2256"/>
                <a:gd name="T107" fmla="*/ 1454 h 2541"/>
                <a:gd name="T108" fmla="*/ 277 w 2256"/>
                <a:gd name="T109" fmla="*/ 1362 h 2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56" h="2541">
                  <a:moveTo>
                    <a:pt x="277" y="1362"/>
                  </a:moveTo>
                  <a:lnTo>
                    <a:pt x="296" y="1290"/>
                  </a:lnTo>
                  <a:lnTo>
                    <a:pt x="334" y="1240"/>
                  </a:lnTo>
                  <a:lnTo>
                    <a:pt x="345" y="1188"/>
                  </a:lnTo>
                  <a:lnTo>
                    <a:pt x="352" y="1120"/>
                  </a:lnTo>
                  <a:lnTo>
                    <a:pt x="350" y="1058"/>
                  </a:lnTo>
                  <a:lnTo>
                    <a:pt x="335" y="994"/>
                  </a:lnTo>
                  <a:lnTo>
                    <a:pt x="316" y="937"/>
                  </a:lnTo>
                  <a:lnTo>
                    <a:pt x="288" y="874"/>
                  </a:lnTo>
                  <a:lnTo>
                    <a:pt x="257" y="831"/>
                  </a:lnTo>
                  <a:lnTo>
                    <a:pt x="227" y="770"/>
                  </a:lnTo>
                  <a:lnTo>
                    <a:pt x="186" y="725"/>
                  </a:lnTo>
                  <a:lnTo>
                    <a:pt x="130" y="697"/>
                  </a:lnTo>
                  <a:lnTo>
                    <a:pt x="86" y="669"/>
                  </a:lnTo>
                  <a:lnTo>
                    <a:pt x="34" y="634"/>
                  </a:lnTo>
                  <a:lnTo>
                    <a:pt x="5" y="589"/>
                  </a:lnTo>
                  <a:lnTo>
                    <a:pt x="0" y="533"/>
                  </a:lnTo>
                  <a:lnTo>
                    <a:pt x="30" y="493"/>
                  </a:lnTo>
                  <a:lnTo>
                    <a:pt x="83" y="444"/>
                  </a:lnTo>
                  <a:lnTo>
                    <a:pt x="140" y="405"/>
                  </a:lnTo>
                  <a:lnTo>
                    <a:pt x="192" y="357"/>
                  </a:lnTo>
                  <a:lnTo>
                    <a:pt x="224" y="284"/>
                  </a:lnTo>
                  <a:lnTo>
                    <a:pt x="263" y="200"/>
                  </a:lnTo>
                  <a:lnTo>
                    <a:pt x="315" y="156"/>
                  </a:lnTo>
                  <a:lnTo>
                    <a:pt x="371" y="117"/>
                  </a:lnTo>
                  <a:lnTo>
                    <a:pt x="414" y="56"/>
                  </a:lnTo>
                  <a:lnTo>
                    <a:pt x="468" y="0"/>
                  </a:lnTo>
                  <a:lnTo>
                    <a:pt x="579" y="28"/>
                  </a:lnTo>
                  <a:lnTo>
                    <a:pt x="721" y="70"/>
                  </a:lnTo>
                  <a:lnTo>
                    <a:pt x="846" y="80"/>
                  </a:lnTo>
                  <a:lnTo>
                    <a:pt x="950" y="66"/>
                  </a:lnTo>
                  <a:lnTo>
                    <a:pt x="1041" y="43"/>
                  </a:lnTo>
                  <a:lnTo>
                    <a:pt x="1016" y="90"/>
                  </a:lnTo>
                  <a:lnTo>
                    <a:pt x="1010" y="152"/>
                  </a:lnTo>
                  <a:lnTo>
                    <a:pt x="1003" y="221"/>
                  </a:lnTo>
                  <a:lnTo>
                    <a:pt x="1000" y="350"/>
                  </a:lnTo>
                  <a:lnTo>
                    <a:pt x="1073" y="461"/>
                  </a:lnTo>
                  <a:lnTo>
                    <a:pt x="1139" y="517"/>
                  </a:lnTo>
                  <a:lnTo>
                    <a:pt x="1246" y="561"/>
                  </a:lnTo>
                  <a:lnTo>
                    <a:pt x="1331" y="596"/>
                  </a:lnTo>
                  <a:lnTo>
                    <a:pt x="1429" y="690"/>
                  </a:lnTo>
                  <a:lnTo>
                    <a:pt x="1425" y="749"/>
                  </a:lnTo>
                  <a:lnTo>
                    <a:pt x="1472" y="917"/>
                  </a:lnTo>
                  <a:lnTo>
                    <a:pt x="1519" y="1004"/>
                  </a:lnTo>
                  <a:lnTo>
                    <a:pt x="1591" y="1058"/>
                  </a:lnTo>
                  <a:lnTo>
                    <a:pt x="1681" y="1068"/>
                  </a:lnTo>
                  <a:lnTo>
                    <a:pt x="1758" y="1070"/>
                  </a:lnTo>
                  <a:lnTo>
                    <a:pt x="1854" y="1115"/>
                  </a:lnTo>
                  <a:lnTo>
                    <a:pt x="1904" y="1161"/>
                  </a:lnTo>
                  <a:lnTo>
                    <a:pt x="1931" y="1251"/>
                  </a:lnTo>
                  <a:lnTo>
                    <a:pt x="1918" y="1325"/>
                  </a:lnTo>
                  <a:lnTo>
                    <a:pt x="1920" y="1415"/>
                  </a:lnTo>
                  <a:lnTo>
                    <a:pt x="1936" y="1508"/>
                  </a:lnTo>
                  <a:lnTo>
                    <a:pt x="1970" y="1608"/>
                  </a:lnTo>
                  <a:lnTo>
                    <a:pt x="2022" y="1701"/>
                  </a:lnTo>
                  <a:lnTo>
                    <a:pt x="2053" y="1775"/>
                  </a:lnTo>
                  <a:lnTo>
                    <a:pt x="2095" y="1827"/>
                  </a:lnTo>
                  <a:lnTo>
                    <a:pt x="2134" y="1886"/>
                  </a:lnTo>
                  <a:lnTo>
                    <a:pt x="2191" y="1961"/>
                  </a:lnTo>
                  <a:lnTo>
                    <a:pt x="2230" y="2038"/>
                  </a:lnTo>
                  <a:lnTo>
                    <a:pt x="2256" y="2125"/>
                  </a:lnTo>
                  <a:lnTo>
                    <a:pt x="2228" y="2209"/>
                  </a:lnTo>
                  <a:lnTo>
                    <a:pt x="2188" y="2284"/>
                  </a:lnTo>
                  <a:lnTo>
                    <a:pt x="2147" y="2336"/>
                  </a:lnTo>
                  <a:lnTo>
                    <a:pt x="2099" y="2359"/>
                  </a:lnTo>
                  <a:lnTo>
                    <a:pt x="2055" y="2384"/>
                  </a:lnTo>
                  <a:lnTo>
                    <a:pt x="1984" y="2431"/>
                  </a:lnTo>
                  <a:lnTo>
                    <a:pt x="1962" y="2469"/>
                  </a:lnTo>
                  <a:lnTo>
                    <a:pt x="1885" y="2466"/>
                  </a:lnTo>
                  <a:lnTo>
                    <a:pt x="1809" y="2434"/>
                  </a:lnTo>
                  <a:lnTo>
                    <a:pt x="1717" y="2400"/>
                  </a:lnTo>
                  <a:lnTo>
                    <a:pt x="1634" y="2362"/>
                  </a:lnTo>
                  <a:lnTo>
                    <a:pt x="1570" y="2337"/>
                  </a:lnTo>
                  <a:lnTo>
                    <a:pt x="1509" y="2309"/>
                  </a:lnTo>
                  <a:lnTo>
                    <a:pt x="1458" y="2296"/>
                  </a:lnTo>
                  <a:lnTo>
                    <a:pt x="1426" y="2274"/>
                  </a:lnTo>
                  <a:lnTo>
                    <a:pt x="1327" y="2284"/>
                  </a:lnTo>
                  <a:lnTo>
                    <a:pt x="1232" y="2296"/>
                  </a:lnTo>
                  <a:lnTo>
                    <a:pt x="1200" y="2325"/>
                  </a:lnTo>
                  <a:lnTo>
                    <a:pt x="1117" y="2344"/>
                  </a:lnTo>
                  <a:lnTo>
                    <a:pt x="1045" y="2384"/>
                  </a:lnTo>
                  <a:lnTo>
                    <a:pt x="986" y="2430"/>
                  </a:lnTo>
                  <a:lnTo>
                    <a:pt x="903" y="2439"/>
                  </a:lnTo>
                  <a:lnTo>
                    <a:pt x="863" y="2491"/>
                  </a:lnTo>
                  <a:lnTo>
                    <a:pt x="792" y="2541"/>
                  </a:lnTo>
                  <a:lnTo>
                    <a:pt x="797" y="2467"/>
                  </a:lnTo>
                  <a:lnTo>
                    <a:pt x="761" y="2431"/>
                  </a:lnTo>
                  <a:lnTo>
                    <a:pt x="683" y="2427"/>
                  </a:lnTo>
                  <a:lnTo>
                    <a:pt x="643" y="2404"/>
                  </a:lnTo>
                  <a:lnTo>
                    <a:pt x="615" y="2366"/>
                  </a:lnTo>
                  <a:lnTo>
                    <a:pt x="625" y="2277"/>
                  </a:lnTo>
                  <a:lnTo>
                    <a:pt x="632" y="2207"/>
                  </a:lnTo>
                  <a:lnTo>
                    <a:pt x="648" y="2147"/>
                  </a:lnTo>
                  <a:lnTo>
                    <a:pt x="652" y="2080"/>
                  </a:lnTo>
                  <a:lnTo>
                    <a:pt x="643" y="2035"/>
                  </a:lnTo>
                  <a:lnTo>
                    <a:pt x="618" y="1996"/>
                  </a:lnTo>
                  <a:lnTo>
                    <a:pt x="593" y="1956"/>
                  </a:lnTo>
                  <a:lnTo>
                    <a:pt x="561" y="1952"/>
                  </a:lnTo>
                  <a:lnTo>
                    <a:pt x="541" y="1917"/>
                  </a:lnTo>
                  <a:lnTo>
                    <a:pt x="504" y="1894"/>
                  </a:lnTo>
                  <a:lnTo>
                    <a:pt x="497" y="1864"/>
                  </a:lnTo>
                  <a:lnTo>
                    <a:pt x="470" y="1851"/>
                  </a:lnTo>
                  <a:lnTo>
                    <a:pt x="469" y="1791"/>
                  </a:lnTo>
                  <a:lnTo>
                    <a:pt x="465" y="1696"/>
                  </a:lnTo>
                  <a:lnTo>
                    <a:pt x="452" y="1607"/>
                  </a:lnTo>
                  <a:lnTo>
                    <a:pt x="435" y="1536"/>
                  </a:lnTo>
                  <a:lnTo>
                    <a:pt x="413" y="1490"/>
                  </a:lnTo>
                  <a:lnTo>
                    <a:pt x="375" y="1454"/>
                  </a:lnTo>
                  <a:lnTo>
                    <a:pt x="329" y="1409"/>
                  </a:lnTo>
                  <a:lnTo>
                    <a:pt x="277" y="136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54" name="Freeform 27"/>
            <p:cNvSpPr>
              <a:spLocks/>
            </p:cNvSpPr>
            <p:nvPr/>
          </p:nvSpPr>
          <p:spPr bwMode="auto">
            <a:xfrm>
              <a:off x="4019661" y="4475251"/>
              <a:ext cx="1129054" cy="974588"/>
            </a:xfrm>
            <a:custGeom>
              <a:avLst/>
              <a:gdLst>
                <a:gd name="T0" fmla="*/ 63 w 3605"/>
                <a:gd name="T1" fmla="*/ 1282 h 3084"/>
                <a:gd name="T2" fmla="*/ 250 w 3605"/>
                <a:gd name="T3" fmla="*/ 1343 h 3084"/>
                <a:gd name="T4" fmla="*/ 401 w 3605"/>
                <a:gd name="T5" fmla="*/ 1407 h 3084"/>
                <a:gd name="T6" fmla="*/ 603 w 3605"/>
                <a:gd name="T7" fmla="*/ 1513 h 3084"/>
                <a:gd name="T8" fmla="*/ 828 w 3605"/>
                <a:gd name="T9" fmla="*/ 1650 h 3084"/>
                <a:gd name="T10" fmla="*/ 999 w 3605"/>
                <a:gd name="T11" fmla="*/ 1700 h 3084"/>
                <a:gd name="T12" fmla="*/ 1111 w 3605"/>
                <a:gd name="T13" fmla="*/ 1703 h 3084"/>
                <a:gd name="T14" fmla="*/ 1179 w 3605"/>
                <a:gd name="T15" fmla="*/ 1619 h 3084"/>
                <a:gd name="T16" fmla="*/ 1331 w 3605"/>
                <a:gd name="T17" fmla="*/ 1551 h 3084"/>
                <a:gd name="T18" fmla="*/ 1522 w 3605"/>
                <a:gd name="T19" fmla="*/ 1579 h 3084"/>
                <a:gd name="T20" fmla="*/ 1591 w 3605"/>
                <a:gd name="T21" fmla="*/ 1780 h 3084"/>
                <a:gd name="T22" fmla="*/ 1531 w 3605"/>
                <a:gd name="T23" fmla="*/ 1907 h 3084"/>
                <a:gd name="T24" fmla="*/ 1608 w 3605"/>
                <a:gd name="T25" fmla="*/ 2068 h 3084"/>
                <a:gd name="T26" fmla="*/ 1679 w 3605"/>
                <a:gd name="T27" fmla="*/ 2169 h 3084"/>
                <a:gd name="T28" fmla="*/ 1826 w 3605"/>
                <a:gd name="T29" fmla="*/ 2255 h 3084"/>
                <a:gd name="T30" fmla="*/ 2114 w 3605"/>
                <a:gd name="T31" fmla="*/ 2299 h 3084"/>
                <a:gd name="T32" fmla="*/ 2158 w 3605"/>
                <a:gd name="T33" fmla="*/ 2442 h 3084"/>
                <a:gd name="T34" fmla="*/ 2105 w 3605"/>
                <a:gd name="T35" fmla="*/ 2604 h 3084"/>
                <a:gd name="T36" fmla="*/ 2211 w 3605"/>
                <a:gd name="T37" fmla="*/ 2730 h 3084"/>
                <a:gd name="T38" fmla="*/ 2447 w 3605"/>
                <a:gd name="T39" fmla="*/ 2819 h 3084"/>
                <a:gd name="T40" fmla="*/ 2635 w 3605"/>
                <a:gd name="T41" fmla="*/ 3031 h 3084"/>
                <a:gd name="T42" fmla="*/ 2894 w 3605"/>
                <a:gd name="T43" fmla="*/ 3066 h 3084"/>
                <a:gd name="T44" fmla="*/ 3039 w 3605"/>
                <a:gd name="T45" fmla="*/ 2865 h 3084"/>
                <a:gd name="T46" fmla="*/ 3184 w 3605"/>
                <a:gd name="T47" fmla="*/ 2620 h 3084"/>
                <a:gd name="T48" fmla="*/ 3122 w 3605"/>
                <a:gd name="T49" fmla="*/ 2500 h 3084"/>
                <a:gd name="T50" fmla="*/ 3092 w 3605"/>
                <a:gd name="T51" fmla="*/ 2325 h 3084"/>
                <a:gd name="T52" fmla="*/ 3243 w 3605"/>
                <a:gd name="T53" fmla="*/ 2145 h 3084"/>
                <a:gd name="T54" fmla="*/ 3379 w 3605"/>
                <a:gd name="T55" fmla="*/ 2122 h 3084"/>
                <a:gd name="T56" fmla="*/ 3540 w 3605"/>
                <a:gd name="T57" fmla="*/ 2068 h 3084"/>
                <a:gd name="T58" fmla="*/ 3605 w 3605"/>
                <a:gd name="T59" fmla="*/ 1869 h 3084"/>
                <a:gd name="T60" fmla="*/ 3546 w 3605"/>
                <a:gd name="T61" fmla="*/ 1829 h 3084"/>
                <a:gd name="T62" fmla="*/ 3327 w 3605"/>
                <a:gd name="T63" fmla="*/ 1680 h 3084"/>
                <a:gd name="T64" fmla="*/ 3285 w 3605"/>
                <a:gd name="T65" fmla="*/ 1589 h 3084"/>
                <a:gd name="T66" fmla="*/ 3346 w 3605"/>
                <a:gd name="T67" fmla="*/ 1555 h 3084"/>
                <a:gd name="T68" fmla="*/ 3431 w 3605"/>
                <a:gd name="T69" fmla="*/ 1491 h 3084"/>
                <a:gd name="T70" fmla="*/ 3507 w 3605"/>
                <a:gd name="T71" fmla="*/ 1367 h 3084"/>
                <a:gd name="T72" fmla="*/ 3554 w 3605"/>
                <a:gd name="T73" fmla="*/ 1179 h 3084"/>
                <a:gd name="T74" fmla="*/ 3527 w 3605"/>
                <a:gd name="T75" fmla="*/ 978 h 3084"/>
                <a:gd name="T76" fmla="*/ 3444 w 3605"/>
                <a:gd name="T77" fmla="*/ 923 h 3084"/>
                <a:gd name="T78" fmla="*/ 3392 w 3605"/>
                <a:gd name="T79" fmla="*/ 887 h 3084"/>
                <a:gd name="T80" fmla="*/ 2926 w 3605"/>
                <a:gd name="T81" fmla="*/ 871 h 3084"/>
                <a:gd name="T82" fmla="*/ 2634 w 3605"/>
                <a:gd name="T83" fmla="*/ 888 h 3084"/>
                <a:gd name="T84" fmla="*/ 2386 w 3605"/>
                <a:gd name="T85" fmla="*/ 857 h 3084"/>
                <a:gd name="T86" fmla="*/ 2210 w 3605"/>
                <a:gd name="T87" fmla="*/ 815 h 3084"/>
                <a:gd name="T88" fmla="*/ 2079 w 3605"/>
                <a:gd name="T89" fmla="*/ 765 h 3084"/>
                <a:gd name="T90" fmla="*/ 1916 w 3605"/>
                <a:gd name="T91" fmla="*/ 642 h 3084"/>
                <a:gd name="T92" fmla="*/ 1765 w 3605"/>
                <a:gd name="T93" fmla="*/ 477 h 3084"/>
                <a:gd name="T94" fmla="*/ 1668 w 3605"/>
                <a:gd name="T95" fmla="*/ 493 h 3084"/>
                <a:gd name="T96" fmla="*/ 1475 w 3605"/>
                <a:gd name="T97" fmla="*/ 520 h 3084"/>
                <a:gd name="T98" fmla="*/ 1380 w 3605"/>
                <a:gd name="T99" fmla="*/ 377 h 3084"/>
                <a:gd name="T100" fmla="*/ 1236 w 3605"/>
                <a:gd name="T101" fmla="*/ 228 h 3084"/>
                <a:gd name="T102" fmla="*/ 1067 w 3605"/>
                <a:gd name="T103" fmla="*/ 126 h 3084"/>
                <a:gd name="T104" fmla="*/ 935 w 3605"/>
                <a:gd name="T105" fmla="*/ 1 h 3084"/>
                <a:gd name="T106" fmla="*/ 731 w 3605"/>
                <a:gd name="T107" fmla="*/ 131 h 3084"/>
                <a:gd name="T108" fmla="*/ 822 w 3605"/>
                <a:gd name="T109" fmla="*/ 440 h 3084"/>
                <a:gd name="T110" fmla="*/ 653 w 3605"/>
                <a:gd name="T111" fmla="*/ 730 h 3084"/>
                <a:gd name="T112" fmla="*/ 307 w 3605"/>
                <a:gd name="T113" fmla="*/ 927 h 3084"/>
                <a:gd name="T114" fmla="*/ 36 w 3605"/>
                <a:gd name="T115" fmla="*/ 1179 h 3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05" h="3084">
                  <a:moveTo>
                    <a:pt x="0" y="1253"/>
                  </a:moveTo>
                  <a:lnTo>
                    <a:pt x="63" y="1282"/>
                  </a:lnTo>
                  <a:lnTo>
                    <a:pt x="183" y="1306"/>
                  </a:lnTo>
                  <a:lnTo>
                    <a:pt x="250" y="1343"/>
                  </a:lnTo>
                  <a:lnTo>
                    <a:pt x="273" y="1385"/>
                  </a:lnTo>
                  <a:lnTo>
                    <a:pt x="401" y="1407"/>
                  </a:lnTo>
                  <a:lnTo>
                    <a:pt x="528" y="1444"/>
                  </a:lnTo>
                  <a:lnTo>
                    <a:pt x="603" y="1513"/>
                  </a:lnTo>
                  <a:lnTo>
                    <a:pt x="745" y="1580"/>
                  </a:lnTo>
                  <a:lnTo>
                    <a:pt x="828" y="1650"/>
                  </a:lnTo>
                  <a:lnTo>
                    <a:pt x="888" y="1668"/>
                  </a:lnTo>
                  <a:lnTo>
                    <a:pt x="999" y="1700"/>
                  </a:lnTo>
                  <a:lnTo>
                    <a:pt x="1057" y="1699"/>
                  </a:lnTo>
                  <a:lnTo>
                    <a:pt x="1111" y="1703"/>
                  </a:lnTo>
                  <a:lnTo>
                    <a:pt x="1161" y="1675"/>
                  </a:lnTo>
                  <a:lnTo>
                    <a:pt x="1179" y="1619"/>
                  </a:lnTo>
                  <a:lnTo>
                    <a:pt x="1253" y="1580"/>
                  </a:lnTo>
                  <a:lnTo>
                    <a:pt x="1331" y="1551"/>
                  </a:lnTo>
                  <a:lnTo>
                    <a:pt x="1416" y="1541"/>
                  </a:lnTo>
                  <a:lnTo>
                    <a:pt x="1522" y="1579"/>
                  </a:lnTo>
                  <a:lnTo>
                    <a:pt x="1568" y="1695"/>
                  </a:lnTo>
                  <a:lnTo>
                    <a:pt x="1591" y="1780"/>
                  </a:lnTo>
                  <a:lnTo>
                    <a:pt x="1576" y="1862"/>
                  </a:lnTo>
                  <a:lnTo>
                    <a:pt x="1531" y="1907"/>
                  </a:lnTo>
                  <a:lnTo>
                    <a:pt x="1535" y="1972"/>
                  </a:lnTo>
                  <a:lnTo>
                    <a:pt x="1608" y="2068"/>
                  </a:lnTo>
                  <a:lnTo>
                    <a:pt x="1640" y="2139"/>
                  </a:lnTo>
                  <a:lnTo>
                    <a:pt x="1679" y="2169"/>
                  </a:lnTo>
                  <a:lnTo>
                    <a:pt x="1686" y="2201"/>
                  </a:lnTo>
                  <a:lnTo>
                    <a:pt x="1826" y="2255"/>
                  </a:lnTo>
                  <a:lnTo>
                    <a:pt x="1957" y="2280"/>
                  </a:lnTo>
                  <a:lnTo>
                    <a:pt x="2114" y="2299"/>
                  </a:lnTo>
                  <a:lnTo>
                    <a:pt x="2161" y="2381"/>
                  </a:lnTo>
                  <a:lnTo>
                    <a:pt x="2158" y="2442"/>
                  </a:lnTo>
                  <a:lnTo>
                    <a:pt x="2124" y="2506"/>
                  </a:lnTo>
                  <a:lnTo>
                    <a:pt x="2105" y="2604"/>
                  </a:lnTo>
                  <a:lnTo>
                    <a:pt x="2144" y="2667"/>
                  </a:lnTo>
                  <a:lnTo>
                    <a:pt x="2211" y="2730"/>
                  </a:lnTo>
                  <a:lnTo>
                    <a:pt x="2298" y="2810"/>
                  </a:lnTo>
                  <a:lnTo>
                    <a:pt x="2447" y="2819"/>
                  </a:lnTo>
                  <a:lnTo>
                    <a:pt x="2585" y="2928"/>
                  </a:lnTo>
                  <a:lnTo>
                    <a:pt x="2635" y="3031"/>
                  </a:lnTo>
                  <a:lnTo>
                    <a:pt x="2756" y="3084"/>
                  </a:lnTo>
                  <a:lnTo>
                    <a:pt x="2894" y="3066"/>
                  </a:lnTo>
                  <a:lnTo>
                    <a:pt x="2972" y="2977"/>
                  </a:lnTo>
                  <a:lnTo>
                    <a:pt x="3039" y="2865"/>
                  </a:lnTo>
                  <a:lnTo>
                    <a:pt x="3133" y="2748"/>
                  </a:lnTo>
                  <a:lnTo>
                    <a:pt x="3184" y="2620"/>
                  </a:lnTo>
                  <a:lnTo>
                    <a:pt x="3178" y="2555"/>
                  </a:lnTo>
                  <a:lnTo>
                    <a:pt x="3122" y="2500"/>
                  </a:lnTo>
                  <a:lnTo>
                    <a:pt x="3091" y="2379"/>
                  </a:lnTo>
                  <a:lnTo>
                    <a:pt x="3092" y="2325"/>
                  </a:lnTo>
                  <a:lnTo>
                    <a:pt x="3145" y="2251"/>
                  </a:lnTo>
                  <a:lnTo>
                    <a:pt x="3243" y="2145"/>
                  </a:lnTo>
                  <a:lnTo>
                    <a:pt x="3289" y="2115"/>
                  </a:lnTo>
                  <a:lnTo>
                    <a:pt x="3379" y="2122"/>
                  </a:lnTo>
                  <a:lnTo>
                    <a:pt x="3472" y="2111"/>
                  </a:lnTo>
                  <a:lnTo>
                    <a:pt x="3540" y="2068"/>
                  </a:lnTo>
                  <a:lnTo>
                    <a:pt x="3589" y="1976"/>
                  </a:lnTo>
                  <a:lnTo>
                    <a:pt x="3605" y="1869"/>
                  </a:lnTo>
                  <a:lnTo>
                    <a:pt x="3591" y="1843"/>
                  </a:lnTo>
                  <a:lnTo>
                    <a:pt x="3546" y="1829"/>
                  </a:lnTo>
                  <a:lnTo>
                    <a:pt x="3539" y="1799"/>
                  </a:lnTo>
                  <a:lnTo>
                    <a:pt x="3327" y="1680"/>
                  </a:lnTo>
                  <a:lnTo>
                    <a:pt x="3306" y="1622"/>
                  </a:lnTo>
                  <a:lnTo>
                    <a:pt x="3285" y="1589"/>
                  </a:lnTo>
                  <a:lnTo>
                    <a:pt x="3298" y="1561"/>
                  </a:lnTo>
                  <a:lnTo>
                    <a:pt x="3346" y="1555"/>
                  </a:lnTo>
                  <a:lnTo>
                    <a:pt x="3383" y="1505"/>
                  </a:lnTo>
                  <a:lnTo>
                    <a:pt x="3431" y="1491"/>
                  </a:lnTo>
                  <a:lnTo>
                    <a:pt x="3476" y="1436"/>
                  </a:lnTo>
                  <a:lnTo>
                    <a:pt x="3507" y="1367"/>
                  </a:lnTo>
                  <a:lnTo>
                    <a:pt x="3555" y="1325"/>
                  </a:lnTo>
                  <a:lnTo>
                    <a:pt x="3554" y="1179"/>
                  </a:lnTo>
                  <a:lnTo>
                    <a:pt x="3517" y="1127"/>
                  </a:lnTo>
                  <a:lnTo>
                    <a:pt x="3527" y="978"/>
                  </a:lnTo>
                  <a:lnTo>
                    <a:pt x="3495" y="934"/>
                  </a:lnTo>
                  <a:lnTo>
                    <a:pt x="3444" y="923"/>
                  </a:lnTo>
                  <a:lnTo>
                    <a:pt x="3425" y="884"/>
                  </a:lnTo>
                  <a:lnTo>
                    <a:pt x="3392" y="887"/>
                  </a:lnTo>
                  <a:lnTo>
                    <a:pt x="3358" y="844"/>
                  </a:lnTo>
                  <a:lnTo>
                    <a:pt x="2926" y="871"/>
                  </a:lnTo>
                  <a:lnTo>
                    <a:pt x="2773" y="885"/>
                  </a:lnTo>
                  <a:lnTo>
                    <a:pt x="2634" y="888"/>
                  </a:lnTo>
                  <a:lnTo>
                    <a:pt x="2562" y="874"/>
                  </a:lnTo>
                  <a:lnTo>
                    <a:pt x="2386" y="857"/>
                  </a:lnTo>
                  <a:lnTo>
                    <a:pt x="2332" y="834"/>
                  </a:lnTo>
                  <a:lnTo>
                    <a:pt x="2210" y="815"/>
                  </a:lnTo>
                  <a:lnTo>
                    <a:pt x="2169" y="789"/>
                  </a:lnTo>
                  <a:lnTo>
                    <a:pt x="2079" y="765"/>
                  </a:lnTo>
                  <a:lnTo>
                    <a:pt x="2040" y="721"/>
                  </a:lnTo>
                  <a:lnTo>
                    <a:pt x="1916" y="642"/>
                  </a:lnTo>
                  <a:lnTo>
                    <a:pt x="1808" y="517"/>
                  </a:lnTo>
                  <a:lnTo>
                    <a:pt x="1765" y="477"/>
                  </a:lnTo>
                  <a:lnTo>
                    <a:pt x="1731" y="467"/>
                  </a:lnTo>
                  <a:lnTo>
                    <a:pt x="1668" y="493"/>
                  </a:lnTo>
                  <a:lnTo>
                    <a:pt x="1624" y="548"/>
                  </a:lnTo>
                  <a:lnTo>
                    <a:pt x="1475" y="520"/>
                  </a:lnTo>
                  <a:lnTo>
                    <a:pt x="1425" y="469"/>
                  </a:lnTo>
                  <a:lnTo>
                    <a:pt x="1380" y="377"/>
                  </a:lnTo>
                  <a:lnTo>
                    <a:pt x="1328" y="265"/>
                  </a:lnTo>
                  <a:lnTo>
                    <a:pt x="1236" y="228"/>
                  </a:lnTo>
                  <a:lnTo>
                    <a:pt x="1142" y="193"/>
                  </a:lnTo>
                  <a:lnTo>
                    <a:pt x="1067" y="126"/>
                  </a:lnTo>
                  <a:lnTo>
                    <a:pt x="960" y="50"/>
                  </a:lnTo>
                  <a:lnTo>
                    <a:pt x="935" y="1"/>
                  </a:lnTo>
                  <a:lnTo>
                    <a:pt x="839" y="0"/>
                  </a:lnTo>
                  <a:lnTo>
                    <a:pt x="731" y="131"/>
                  </a:lnTo>
                  <a:lnTo>
                    <a:pt x="689" y="290"/>
                  </a:lnTo>
                  <a:lnTo>
                    <a:pt x="822" y="440"/>
                  </a:lnTo>
                  <a:lnTo>
                    <a:pt x="798" y="543"/>
                  </a:lnTo>
                  <a:lnTo>
                    <a:pt x="653" y="730"/>
                  </a:lnTo>
                  <a:lnTo>
                    <a:pt x="462" y="898"/>
                  </a:lnTo>
                  <a:lnTo>
                    <a:pt x="307" y="927"/>
                  </a:lnTo>
                  <a:lnTo>
                    <a:pt x="247" y="951"/>
                  </a:lnTo>
                  <a:lnTo>
                    <a:pt x="36" y="1179"/>
                  </a:lnTo>
                  <a:lnTo>
                    <a:pt x="0" y="125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55" name="Freeform 28"/>
            <p:cNvSpPr>
              <a:spLocks/>
            </p:cNvSpPr>
            <p:nvPr/>
          </p:nvSpPr>
          <p:spPr bwMode="auto">
            <a:xfrm>
              <a:off x="3604202" y="4869529"/>
              <a:ext cx="1135956" cy="1162009"/>
            </a:xfrm>
            <a:custGeom>
              <a:avLst/>
              <a:gdLst>
                <a:gd name="T0" fmla="*/ 155 w 3626"/>
                <a:gd name="T1" fmla="*/ 2624 h 3680"/>
                <a:gd name="T2" fmla="*/ 314 w 3626"/>
                <a:gd name="T3" fmla="*/ 2344 h 3680"/>
                <a:gd name="T4" fmla="*/ 196 w 3626"/>
                <a:gd name="T5" fmla="*/ 2079 h 3680"/>
                <a:gd name="T6" fmla="*/ 235 w 3626"/>
                <a:gd name="T7" fmla="*/ 1813 h 3680"/>
                <a:gd name="T8" fmla="*/ 470 w 3626"/>
                <a:gd name="T9" fmla="*/ 1654 h 3680"/>
                <a:gd name="T10" fmla="*/ 342 w 3626"/>
                <a:gd name="T11" fmla="*/ 1251 h 3680"/>
                <a:gd name="T12" fmla="*/ 238 w 3626"/>
                <a:gd name="T13" fmla="*/ 1032 h 3680"/>
                <a:gd name="T14" fmla="*/ 432 w 3626"/>
                <a:gd name="T15" fmla="*/ 902 h 3680"/>
                <a:gd name="T16" fmla="*/ 664 w 3626"/>
                <a:gd name="T17" fmla="*/ 1032 h 3680"/>
                <a:gd name="T18" fmla="*/ 834 w 3626"/>
                <a:gd name="T19" fmla="*/ 1236 h 3680"/>
                <a:gd name="T20" fmla="*/ 1184 w 3626"/>
                <a:gd name="T21" fmla="*/ 1039 h 3680"/>
                <a:gd name="T22" fmla="*/ 1256 w 3626"/>
                <a:gd name="T23" fmla="*/ 787 h 3680"/>
                <a:gd name="T24" fmla="*/ 1158 w 3626"/>
                <a:gd name="T25" fmla="*/ 627 h 3680"/>
                <a:gd name="T26" fmla="*/ 913 w 3626"/>
                <a:gd name="T27" fmla="*/ 445 h 3680"/>
                <a:gd name="T28" fmla="*/ 928 w 3626"/>
                <a:gd name="T29" fmla="*/ 231 h 3680"/>
                <a:gd name="T30" fmla="*/ 1098 w 3626"/>
                <a:gd name="T31" fmla="*/ 30 h 3680"/>
                <a:gd name="T32" fmla="*/ 1329 w 3626"/>
                <a:gd name="T33" fmla="*/ 5 h 3680"/>
                <a:gd name="T34" fmla="*/ 1579 w 3626"/>
                <a:gd name="T35" fmla="*/ 95 h 3680"/>
                <a:gd name="T36" fmla="*/ 1857 w 3626"/>
                <a:gd name="T37" fmla="*/ 196 h 3680"/>
                <a:gd name="T38" fmla="*/ 2156 w 3626"/>
                <a:gd name="T39" fmla="*/ 402 h 3680"/>
                <a:gd name="T40" fmla="*/ 2386 w 3626"/>
                <a:gd name="T41" fmla="*/ 451 h 3680"/>
                <a:gd name="T42" fmla="*/ 2508 w 3626"/>
                <a:gd name="T43" fmla="*/ 371 h 3680"/>
                <a:gd name="T44" fmla="*/ 2745 w 3626"/>
                <a:gd name="T45" fmla="*/ 293 h 3680"/>
                <a:gd name="T46" fmla="*/ 2920 w 3626"/>
                <a:gd name="T47" fmla="*/ 532 h 3680"/>
                <a:gd name="T48" fmla="*/ 2863 w 3626"/>
                <a:gd name="T49" fmla="*/ 724 h 3680"/>
                <a:gd name="T50" fmla="*/ 3007 w 3626"/>
                <a:gd name="T51" fmla="*/ 921 h 3680"/>
                <a:gd name="T52" fmla="*/ 3286 w 3626"/>
                <a:gd name="T53" fmla="*/ 1032 h 3680"/>
                <a:gd name="T54" fmla="*/ 3487 w 3626"/>
                <a:gd name="T55" fmla="*/ 1194 h 3680"/>
                <a:gd name="T56" fmla="*/ 3472 w 3626"/>
                <a:gd name="T57" fmla="*/ 1419 h 3680"/>
                <a:gd name="T58" fmla="*/ 3544 w 3626"/>
                <a:gd name="T59" fmla="*/ 1664 h 3680"/>
                <a:gd name="T60" fmla="*/ 3435 w 3626"/>
                <a:gd name="T61" fmla="*/ 2076 h 3680"/>
                <a:gd name="T62" fmla="*/ 3451 w 3626"/>
                <a:gd name="T63" fmla="*/ 2401 h 3680"/>
                <a:gd name="T64" fmla="*/ 3399 w 3626"/>
                <a:gd name="T65" fmla="*/ 2478 h 3680"/>
                <a:gd name="T66" fmla="*/ 3335 w 3626"/>
                <a:gd name="T67" fmla="*/ 2536 h 3680"/>
                <a:gd name="T68" fmla="*/ 3213 w 3626"/>
                <a:gd name="T69" fmla="*/ 2627 h 3680"/>
                <a:gd name="T70" fmla="*/ 2998 w 3626"/>
                <a:gd name="T71" fmla="*/ 2563 h 3680"/>
                <a:gd name="T72" fmla="*/ 2836 w 3626"/>
                <a:gd name="T73" fmla="*/ 2435 h 3680"/>
                <a:gd name="T74" fmla="*/ 2620 w 3626"/>
                <a:gd name="T75" fmla="*/ 2348 h 3680"/>
                <a:gd name="T76" fmla="*/ 2476 w 3626"/>
                <a:gd name="T77" fmla="*/ 2436 h 3680"/>
                <a:gd name="T78" fmla="*/ 2366 w 3626"/>
                <a:gd name="T79" fmla="*/ 2754 h 3680"/>
                <a:gd name="T80" fmla="*/ 2434 w 3626"/>
                <a:gd name="T81" fmla="*/ 2852 h 3680"/>
                <a:gd name="T82" fmla="*/ 2379 w 3626"/>
                <a:gd name="T83" fmla="*/ 3089 h 3680"/>
                <a:gd name="T84" fmla="*/ 2282 w 3626"/>
                <a:gd name="T85" fmla="*/ 3162 h 3680"/>
                <a:gd name="T86" fmla="*/ 2057 w 3626"/>
                <a:gd name="T87" fmla="*/ 3322 h 3680"/>
                <a:gd name="T88" fmla="*/ 1918 w 3626"/>
                <a:gd name="T89" fmla="*/ 3446 h 3680"/>
                <a:gd name="T90" fmla="*/ 1819 w 3626"/>
                <a:gd name="T91" fmla="*/ 3507 h 3680"/>
                <a:gd name="T92" fmla="*/ 1639 w 3626"/>
                <a:gd name="T93" fmla="*/ 3631 h 3680"/>
                <a:gd name="T94" fmla="*/ 1411 w 3626"/>
                <a:gd name="T95" fmla="*/ 3664 h 3680"/>
                <a:gd name="T96" fmla="*/ 1329 w 3626"/>
                <a:gd name="T97" fmla="*/ 3498 h 3680"/>
                <a:gd name="T98" fmla="*/ 1121 w 3626"/>
                <a:gd name="T99" fmla="*/ 3285 h 3680"/>
                <a:gd name="T100" fmla="*/ 1001 w 3626"/>
                <a:gd name="T101" fmla="*/ 3151 h 3680"/>
                <a:gd name="T102" fmla="*/ 789 w 3626"/>
                <a:gd name="T103" fmla="*/ 3127 h 3680"/>
                <a:gd name="T104" fmla="*/ 751 w 3626"/>
                <a:gd name="T105" fmla="*/ 3003 h 3680"/>
                <a:gd name="T106" fmla="*/ 742 w 3626"/>
                <a:gd name="T107" fmla="*/ 2831 h 3680"/>
                <a:gd name="T108" fmla="*/ 425 w 3626"/>
                <a:gd name="T109" fmla="*/ 2925 h 3680"/>
                <a:gd name="T110" fmla="*/ 306 w 3626"/>
                <a:gd name="T111" fmla="*/ 3003 h 3680"/>
                <a:gd name="T112" fmla="*/ 134 w 3626"/>
                <a:gd name="T113" fmla="*/ 3011 h 3680"/>
                <a:gd name="T114" fmla="*/ 0 w 3626"/>
                <a:gd name="T115" fmla="*/ 2851 h 3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6" h="3680">
                  <a:moveTo>
                    <a:pt x="0" y="2851"/>
                  </a:moveTo>
                  <a:lnTo>
                    <a:pt x="65" y="2750"/>
                  </a:lnTo>
                  <a:lnTo>
                    <a:pt x="155" y="2624"/>
                  </a:lnTo>
                  <a:lnTo>
                    <a:pt x="286" y="2475"/>
                  </a:lnTo>
                  <a:lnTo>
                    <a:pt x="318" y="2409"/>
                  </a:lnTo>
                  <a:lnTo>
                    <a:pt x="314" y="2344"/>
                  </a:lnTo>
                  <a:lnTo>
                    <a:pt x="242" y="2287"/>
                  </a:lnTo>
                  <a:lnTo>
                    <a:pt x="174" y="2254"/>
                  </a:lnTo>
                  <a:lnTo>
                    <a:pt x="196" y="2079"/>
                  </a:lnTo>
                  <a:lnTo>
                    <a:pt x="211" y="1914"/>
                  </a:lnTo>
                  <a:lnTo>
                    <a:pt x="210" y="1847"/>
                  </a:lnTo>
                  <a:lnTo>
                    <a:pt x="235" y="1813"/>
                  </a:lnTo>
                  <a:lnTo>
                    <a:pt x="356" y="1767"/>
                  </a:lnTo>
                  <a:lnTo>
                    <a:pt x="424" y="1700"/>
                  </a:lnTo>
                  <a:lnTo>
                    <a:pt x="470" y="1654"/>
                  </a:lnTo>
                  <a:lnTo>
                    <a:pt x="484" y="1343"/>
                  </a:lnTo>
                  <a:lnTo>
                    <a:pt x="416" y="1300"/>
                  </a:lnTo>
                  <a:lnTo>
                    <a:pt x="342" y="1251"/>
                  </a:lnTo>
                  <a:lnTo>
                    <a:pt x="233" y="1220"/>
                  </a:lnTo>
                  <a:lnTo>
                    <a:pt x="213" y="1102"/>
                  </a:lnTo>
                  <a:lnTo>
                    <a:pt x="238" y="1032"/>
                  </a:lnTo>
                  <a:lnTo>
                    <a:pt x="306" y="947"/>
                  </a:lnTo>
                  <a:lnTo>
                    <a:pt x="358" y="907"/>
                  </a:lnTo>
                  <a:lnTo>
                    <a:pt x="432" y="902"/>
                  </a:lnTo>
                  <a:lnTo>
                    <a:pt x="529" y="907"/>
                  </a:lnTo>
                  <a:lnTo>
                    <a:pt x="636" y="930"/>
                  </a:lnTo>
                  <a:lnTo>
                    <a:pt x="664" y="1032"/>
                  </a:lnTo>
                  <a:lnTo>
                    <a:pt x="726" y="1118"/>
                  </a:lnTo>
                  <a:lnTo>
                    <a:pt x="734" y="1168"/>
                  </a:lnTo>
                  <a:lnTo>
                    <a:pt x="834" y="1236"/>
                  </a:lnTo>
                  <a:lnTo>
                    <a:pt x="1007" y="1217"/>
                  </a:lnTo>
                  <a:lnTo>
                    <a:pt x="1057" y="1141"/>
                  </a:lnTo>
                  <a:lnTo>
                    <a:pt x="1184" y="1039"/>
                  </a:lnTo>
                  <a:lnTo>
                    <a:pt x="1213" y="951"/>
                  </a:lnTo>
                  <a:lnTo>
                    <a:pt x="1242" y="866"/>
                  </a:lnTo>
                  <a:lnTo>
                    <a:pt x="1256" y="787"/>
                  </a:lnTo>
                  <a:lnTo>
                    <a:pt x="1226" y="730"/>
                  </a:lnTo>
                  <a:lnTo>
                    <a:pt x="1174" y="693"/>
                  </a:lnTo>
                  <a:lnTo>
                    <a:pt x="1158" y="627"/>
                  </a:lnTo>
                  <a:lnTo>
                    <a:pt x="1046" y="533"/>
                  </a:lnTo>
                  <a:lnTo>
                    <a:pt x="982" y="500"/>
                  </a:lnTo>
                  <a:lnTo>
                    <a:pt x="913" y="445"/>
                  </a:lnTo>
                  <a:lnTo>
                    <a:pt x="874" y="363"/>
                  </a:lnTo>
                  <a:lnTo>
                    <a:pt x="871" y="301"/>
                  </a:lnTo>
                  <a:lnTo>
                    <a:pt x="928" y="231"/>
                  </a:lnTo>
                  <a:lnTo>
                    <a:pt x="988" y="152"/>
                  </a:lnTo>
                  <a:lnTo>
                    <a:pt x="1045" y="91"/>
                  </a:lnTo>
                  <a:lnTo>
                    <a:pt x="1098" y="30"/>
                  </a:lnTo>
                  <a:lnTo>
                    <a:pt x="1158" y="13"/>
                  </a:lnTo>
                  <a:lnTo>
                    <a:pt x="1224" y="0"/>
                  </a:lnTo>
                  <a:lnTo>
                    <a:pt x="1329" y="5"/>
                  </a:lnTo>
                  <a:lnTo>
                    <a:pt x="1391" y="34"/>
                  </a:lnTo>
                  <a:lnTo>
                    <a:pt x="1512" y="58"/>
                  </a:lnTo>
                  <a:lnTo>
                    <a:pt x="1579" y="95"/>
                  </a:lnTo>
                  <a:lnTo>
                    <a:pt x="1602" y="137"/>
                  </a:lnTo>
                  <a:lnTo>
                    <a:pt x="1730" y="159"/>
                  </a:lnTo>
                  <a:lnTo>
                    <a:pt x="1857" y="196"/>
                  </a:lnTo>
                  <a:lnTo>
                    <a:pt x="1932" y="265"/>
                  </a:lnTo>
                  <a:lnTo>
                    <a:pt x="2074" y="332"/>
                  </a:lnTo>
                  <a:lnTo>
                    <a:pt x="2156" y="402"/>
                  </a:lnTo>
                  <a:lnTo>
                    <a:pt x="2217" y="420"/>
                  </a:lnTo>
                  <a:lnTo>
                    <a:pt x="2328" y="452"/>
                  </a:lnTo>
                  <a:lnTo>
                    <a:pt x="2386" y="451"/>
                  </a:lnTo>
                  <a:lnTo>
                    <a:pt x="2440" y="455"/>
                  </a:lnTo>
                  <a:lnTo>
                    <a:pt x="2490" y="427"/>
                  </a:lnTo>
                  <a:lnTo>
                    <a:pt x="2508" y="371"/>
                  </a:lnTo>
                  <a:lnTo>
                    <a:pt x="2582" y="332"/>
                  </a:lnTo>
                  <a:lnTo>
                    <a:pt x="2660" y="303"/>
                  </a:lnTo>
                  <a:lnTo>
                    <a:pt x="2745" y="293"/>
                  </a:lnTo>
                  <a:lnTo>
                    <a:pt x="2851" y="331"/>
                  </a:lnTo>
                  <a:lnTo>
                    <a:pt x="2896" y="447"/>
                  </a:lnTo>
                  <a:lnTo>
                    <a:pt x="2920" y="532"/>
                  </a:lnTo>
                  <a:lnTo>
                    <a:pt x="2905" y="614"/>
                  </a:lnTo>
                  <a:lnTo>
                    <a:pt x="2860" y="659"/>
                  </a:lnTo>
                  <a:lnTo>
                    <a:pt x="2863" y="724"/>
                  </a:lnTo>
                  <a:lnTo>
                    <a:pt x="2937" y="820"/>
                  </a:lnTo>
                  <a:lnTo>
                    <a:pt x="2969" y="891"/>
                  </a:lnTo>
                  <a:lnTo>
                    <a:pt x="3007" y="921"/>
                  </a:lnTo>
                  <a:lnTo>
                    <a:pt x="3015" y="953"/>
                  </a:lnTo>
                  <a:lnTo>
                    <a:pt x="3155" y="1007"/>
                  </a:lnTo>
                  <a:lnTo>
                    <a:pt x="3286" y="1032"/>
                  </a:lnTo>
                  <a:lnTo>
                    <a:pt x="3443" y="1051"/>
                  </a:lnTo>
                  <a:lnTo>
                    <a:pt x="3490" y="1133"/>
                  </a:lnTo>
                  <a:lnTo>
                    <a:pt x="3487" y="1194"/>
                  </a:lnTo>
                  <a:lnTo>
                    <a:pt x="3453" y="1258"/>
                  </a:lnTo>
                  <a:lnTo>
                    <a:pt x="3434" y="1356"/>
                  </a:lnTo>
                  <a:lnTo>
                    <a:pt x="3472" y="1419"/>
                  </a:lnTo>
                  <a:lnTo>
                    <a:pt x="3540" y="1482"/>
                  </a:lnTo>
                  <a:lnTo>
                    <a:pt x="3626" y="1562"/>
                  </a:lnTo>
                  <a:lnTo>
                    <a:pt x="3544" y="1664"/>
                  </a:lnTo>
                  <a:lnTo>
                    <a:pt x="3465" y="1760"/>
                  </a:lnTo>
                  <a:lnTo>
                    <a:pt x="3439" y="1956"/>
                  </a:lnTo>
                  <a:lnTo>
                    <a:pt x="3435" y="2076"/>
                  </a:lnTo>
                  <a:lnTo>
                    <a:pt x="3464" y="2206"/>
                  </a:lnTo>
                  <a:lnTo>
                    <a:pt x="3479" y="2348"/>
                  </a:lnTo>
                  <a:lnTo>
                    <a:pt x="3451" y="2401"/>
                  </a:lnTo>
                  <a:lnTo>
                    <a:pt x="3447" y="2435"/>
                  </a:lnTo>
                  <a:lnTo>
                    <a:pt x="3423" y="2468"/>
                  </a:lnTo>
                  <a:lnTo>
                    <a:pt x="3399" y="2478"/>
                  </a:lnTo>
                  <a:lnTo>
                    <a:pt x="3385" y="2500"/>
                  </a:lnTo>
                  <a:lnTo>
                    <a:pt x="3359" y="2500"/>
                  </a:lnTo>
                  <a:lnTo>
                    <a:pt x="3335" y="2536"/>
                  </a:lnTo>
                  <a:lnTo>
                    <a:pt x="3291" y="2551"/>
                  </a:lnTo>
                  <a:lnTo>
                    <a:pt x="3265" y="2570"/>
                  </a:lnTo>
                  <a:lnTo>
                    <a:pt x="3213" y="2627"/>
                  </a:lnTo>
                  <a:lnTo>
                    <a:pt x="3093" y="2628"/>
                  </a:lnTo>
                  <a:lnTo>
                    <a:pt x="3076" y="2601"/>
                  </a:lnTo>
                  <a:lnTo>
                    <a:pt x="2998" y="2563"/>
                  </a:lnTo>
                  <a:lnTo>
                    <a:pt x="2943" y="2510"/>
                  </a:lnTo>
                  <a:lnTo>
                    <a:pt x="2878" y="2473"/>
                  </a:lnTo>
                  <a:lnTo>
                    <a:pt x="2836" y="2435"/>
                  </a:lnTo>
                  <a:lnTo>
                    <a:pt x="2795" y="2387"/>
                  </a:lnTo>
                  <a:lnTo>
                    <a:pt x="2727" y="2358"/>
                  </a:lnTo>
                  <a:lnTo>
                    <a:pt x="2620" y="2348"/>
                  </a:lnTo>
                  <a:lnTo>
                    <a:pt x="2547" y="2372"/>
                  </a:lnTo>
                  <a:lnTo>
                    <a:pt x="2526" y="2399"/>
                  </a:lnTo>
                  <a:lnTo>
                    <a:pt x="2476" y="2436"/>
                  </a:lnTo>
                  <a:lnTo>
                    <a:pt x="2416" y="2509"/>
                  </a:lnTo>
                  <a:lnTo>
                    <a:pt x="2353" y="2624"/>
                  </a:lnTo>
                  <a:lnTo>
                    <a:pt x="2366" y="2754"/>
                  </a:lnTo>
                  <a:lnTo>
                    <a:pt x="2399" y="2796"/>
                  </a:lnTo>
                  <a:lnTo>
                    <a:pt x="2410" y="2834"/>
                  </a:lnTo>
                  <a:lnTo>
                    <a:pt x="2434" y="2852"/>
                  </a:lnTo>
                  <a:lnTo>
                    <a:pt x="2452" y="2987"/>
                  </a:lnTo>
                  <a:lnTo>
                    <a:pt x="2446" y="3020"/>
                  </a:lnTo>
                  <a:lnTo>
                    <a:pt x="2379" y="3089"/>
                  </a:lnTo>
                  <a:lnTo>
                    <a:pt x="2349" y="3083"/>
                  </a:lnTo>
                  <a:lnTo>
                    <a:pt x="2320" y="3150"/>
                  </a:lnTo>
                  <a:lnTo>
                    <a:pt x="2282" y="3162"/>
                  </a:lnTo>
                  <a:lnTo>
                    <a:pt x="2173" y="3215"/>
                  </a:lnTo>
                  <a:lnTo>
                    <a:pt x="2124" y="3258"/>
                  </a:lnTo>
                  <a:lnTo>
                    <a:pt x="2057" y="3322"/>
                  </a:lnTo>
                  <a:lnTo>
                    <a:pt x="1973" y="3383"/>
                  </a:lnTo>
                  <a:lnTo>
                    <a:pt x="1909" y="3425"/>
                  </a:lnTo>
                  <a:lnTo>
                    <a:pt x="1918" y="3446"/>
                  </a:lnTo>
                  <a:lnTo>
                    <a:pt x="1903" y="3475"/>
                  </a:lnTo>
                  <a:lnTo>
                    <a:pt x="1861" y="3473"/>
                  </a:lnTo>
                  <a:lnTo>
                    <a:pt x="1819" y="3507"/>
                  </a:lnTo>
                  <a:lnTo>
                    <a:pt x="1731" y="3580"/>
                  </a:lnTo>
                  <a:lnTo>
                    <a:pt x="1716" y="3622"/>
                  </a:lnTo>
                  <a:lnTo>
                    <a:pt x="1639" y="3631"/>
                  </a:lnTo>
                  <a:lnTo>
                    <a:pt x="1578" y="3667"/>
                  </a:lnTo>
                  <a:lnTo>
                    <a:pt x="1535" y="3680"/>
                  </a:lnTo>
                  <a:lnTo>
                    <a:pt x="1411" y="3664"/>
                  </a:lnTo>
                  <a:lnTo>
                    <a:pt x="1379" y="3592"/>
                  </a:lnTo>
                  <a:lnTo>
                    <a:pt x="1374" y="3503"/>
                  </a:lnTo>
                  <a:lnTo>
                    <a:pt x="1329" y="3498"/>
                  </a:lnTo>
                  <a:lnTo>
                    <a:pt x="1134" y="3453"/>
                  </a:lnTo>
                  <a:lnTo>
                    <a:pt x="1115" y="3433"/>
                  </a:lnTo>
                  <a:lnTo>
                    <a:pt x="1121" y="3285"/>
                  </a:lnTo>
                  <a:lnTo>
                    <a:pt x="1118" y="3185"/>
                  </a:lnTo>
                  <a:lnTo>
                    <a:pt x="1079" y="3173"/>
                  </a:lnTo>
                  <a:lnTo>
                    <a:pt x="1001" y="3151"/>
                  </a:lnTo>
                  <a:lnTo>
                    <a:pt x="899" y="3156"/>
                  </a:lnTo>
                  <a:lnTo>
                    <a:pt x="825" y="3149"/>
                  </a:lnTo>
                  <a:lnTo>
                    <a:pt x="789" y="3127"/>
                  </a:lnTo>
                  <a:lnTo>
                    <a:pt x="793" y="3078"/>
                  </a:lnTo>
                  <a:lnTo>
                    <a:pt x="772" y="3063"/>
                  </a:lnTo>
                  <a:lnTo>
                    <a:pt x="751" y="3003"/>
                  </a:lnTo>
                  <a:lnTo>
                    <a:pt x="751" y="2906"/>
                  </a:lnTo>
                  <a:lnTo>
                    <a:pt x="763" y="2849"/>
                  </a:lnTo>
                  <a:lnTo>
                    <a:pt x="742" y="2831"/>
                  </a:lnTo>
                  <a:lnTo>
                    <a:pt x="603" y="2835"/>
                  </a:lnTo>
                  <a:lnTo>
                    <a:pt x="432" y="2890"/>
                  </a:lnTo>
                  <a:lnTo>
                    <a:pt x="425" y="2925"/>
                  </a:lnTo>
                  <a:lnTo>
                    <a:pt x="388" y="2962"/>
                  </a:lnTo>
                  <a:lnTo>
                    <a:pt x="360" y="2960"/>
                  </a:lnTo>
                  <a:lnTo>
                    <a:pt x="306" y="3003"/>
                  </a:lnTo>
                  <a:lnTo>
                    <a:pt x="177" y="2999"/>
                  </a:lnTo>
                  <a:lnTo>
                    <a:pt x="162" y="3014"/>
                  </a:lnTo>
                  <a:lnTo>
                    <a:pt x="134" y="3011"/>
                  </a:lnTo>
                  <a:lnTo>
                    <a:pt x="128" y="2989"/>
                  </a:lnTo>
                  <a:lnTo>
                    <a:pt x="67" y="2940"/>
                  </a:lnTo>
                  <a:lnTo>
                    <a:pt x="0" y="285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56" name="Freeform 29"/>
            <p:cNvSpPr>
              <a:spLocks/>
            </p:cNvSpPr>
            <p:nvPr/>
          </p:nvSpPr>
          <p:spPr bwMode="auto">
            <a:xfrm>
              <a:off x="6603511" y="4000452"/>
              <a:ext cx="1362319" cy="914891"/>
            </a:xfrm>
            <a:custGeom>
              <a:avLst/>
              <a:gdLst>
                <a:gd name="T0" fmla="*/ 1259 w 4350"/>
                <a:gd name="T1" fmla="*/ 2219 h 2899"/>
                <a:gd name="T2" fmla="*/ 1157 w 4350"/>
                <a:gd name="T3" fmla="*/ 2073 h 2899"/>
                <a:gd name="T4" fmla="*/ 933 w 4350"/>
                <a:gd name="T5" fmla="*/ 2069 h 2899"/>
                <a:gd name="T6" fmla="*/ 749 w 4350"/>
                <a:gd name="T7" fmla="*/ 1999 h 2899"/>
                <a:gd name="T8" fmla="*/ 688 w 4350"/>
                <a:gd name="T9" fmla="*/ 1691 h 2899"/>
                <a:gd name="T10" fmla="*/ 838 w 4350"/>
                <a:gd name="T11" fmla="*/ 1554 h 2899"/>
                <a:gd name="T12" fmla="*/ 895 w 4350"/>
                <a:gd name="T13" fmla="*/ 1297 h 2899"/>
                <a:gd name="T14" fmla="*/ 837 w 4350"/>
                <a:gd name="T15" fmla="*/ 1167 h 2899"/>
                <a:gd name="T16" fmla="*/ 723 w 4350"/>
                <a:gd name="T17" fmla="*/ 1086 h 2899"/>
                <a:gd name="T18" fmla="*/ 494 w 4350"/>
                <a:gd name="T19" fmla="*/ 983 h 2899"/>
                <a:gd name="T20" fmla="*/ 367 w 4350"/>
                <a:gd name="T21" fmla="*/ 917 h 2899"/>
                <a:gd name="T22" fmla="*/ 111 w 4350"/>
                <a:gd name="T23" fmla="*/ 835 h 2899"/>
                <a:gd name="T24" fmla="*/ 5 w 4350"/>
                <a:gd name="T25" fmla="*/ 691 h 2899"/>
                <a:gd name="T26" fmla="*/ 87 w 4350"/>
                <a:gd name="T27" fmla="*/ 541 h 2899"/>
                <a:gd name="T28" fmla="*/ 319 w 4350"/>
                <a:gd name="T29" fmla="*/ 377 h 2899"/>
                <a:gd name="T30" fmla="*/ 373 w 4350"/>
                <a:gd name="T31" fmla="*/ 188 h 2899"/>
                <a:gd name="T32" fmla="*/ 546 w 4350"/>
                <a:gd name="T33" fmla="*/ 21 h 2899"/>
                <a:gd name="T34" fmla="*/ 780 w 4350"/>
                <a:gd name="T35" fmla="*/ 125 h 2899"/>
                <a:gd name="T36" fmla="*/ 875 w 4350"/>
                <a:gd name="T37" fmla="*/ 376 h 2899"/>
                <a:gd name="T38" fmla="*/ 974 w 4350"/>
                <a:gd name="T39" fmla="*/ 618 h 2899"/>
                <a:gd name="T40" fmla="*/ 1157 w 4350"/>
                <a:gd name="T41" fmla="*/ 809 h 2899"/>
                <a:gd name="T42" fmla="*/ 1538 w 4350"/>
                <a:gd name="T43" fmla="*/ 835 h 2899"/>
                <a:gd name="T44" fmla="*/ 1621 w 4350"/>
                <a:gd name="T45" fmla="*/ 599 h 2899"/>
                <a:gd name="T46" fmla="*/ 1669 w 4350"/>
                <a:gd name="T47" fmla="*/ 279 h 2899"/>
                <a:gd name="T48" fmla="*/ 1856 w 4350"/>
                <a:gd name="T49" fmla="*/ 229 h 2899"/>
                <a:gd name="T50" fmla="*/ 2066 w 4350"/>
                <a:gd name="T51" fmla="*/ 266 h 2899"/>
                <a:gd name="T52" fmla="*/ 2265 w 4350"/>
                <a:gd name="T53" fmla="*/ 445 h 2899"/>
                <a:gd name="T54" fmla="*/ 2501 w 4350"/>
                <a:gd name="T55" fmla="*/ 518 h 2899"/>
                <a:gd name="T56" fmla="*/ 2611 w 4350"/>
                <a:gd name="T57" fmla="*/ 716 h 2899"/>
                <a:gd name="T58" fmla="*/ 2558 w 4350"/>
                <a:gd name="T59" fmla="*/ 857 h 2899"/>
                <a:gd name="T60" fmla="*/ 2354 w 4350"/>
                <a:gd name="T61" fmla="*/ 957 h 2899"/>
                <a:gd name="T62" fmla="*/ 2095 w 4350"/>
                <a:gd name="T63" fmla="*/ 1076 h 2899"/>
                <a:gd name="T64" fmla="*/ 1971 w 4350"/>
                <a:gd name="T65" fmla="*/ 1233 h 2899"/>
                <a:gd name="T66" fmla="*/ 2082 w 4350"/>
                <a:gd name="T67" fmla="*/ 1281 h 2899"/>
                <a:gd name="T68" fmla="*/ 2306 w 4350"/>
                <a:gd name="T69" fmla="*/ 1323 h 2899"/>
                <a:gd name="T70" fmla="*/ 2449 w 4350"/>
                <a:gd name="T71" fmla="*/ 1458 h 2899"/>
                <a:gd name="T72" fmla="*/ 2569 w 4350"/>
                <a:gd name="T73" fmla="*/ 1487 h 2899"/>
                <a:gd name="T74" fmla="*/ 2967 w 4350"/>
                <a:gd name="T75" fmla="*/ 1387 h 2899"/>
                <a:gd name="T76" fmla="*/ 3319 w 4350"/>
                <a:gd name="T77" fmla="*/ 1275 h 2899"/>
                <a:gd name="T78" fmla="*/ 3343 w 4350"/>
                <a:gd name="T79" fmla="*/ 1487 h 2899"/>
                <a:gd name="T80" fmla="*/ 3464 w 4350"/>
                <a:gd name="T81" fmla="*/ 1778 h 2899"/>
                <a:gd name="T82" fmla="*/ 3726 w 4350"/>
                <a:gd name="T83" fmla="*/ 1956 h 2899"/>
                <a:gd name="T84" fmla="*/ 3972 w 4350"/>
                <a:gd name="T85" fmla="*/ 1969 h 2899"/>
                <a:gd name="T86" fmla="*/ 4282 w 4350"/>
                <a:gd name="T87" fmla="*/ 1828 h 2899"/>
                <a:gd name="T88" fmla="*/ 4341 w 4350"/>
                <a:gd name="T89" fmla="*/ 1951 h 2899"/>
                <a:gd name="T90" fmla="*/ 4264 w 4350"/>
                <a:gd name="T91" fmla="*/ 2128 h 2899"/>
                <a:gd name="T92" fmla="*/ 4182 w 4350"/>
                <a:gd name="T93" fmla="*/ 2331 h 2899"/>
                <a:gd name="T94" fmla="*/ 4149 w 4350"/>
                <a:gd name="T95" fmla="*/ 2672 h 2899"/>
                <a:gd name="T96" fmla="*/ 3891 w 4350"/>
                <a:gd name="T97" fmla="*/ 2788 h 2899"/>
                <a:gd name="T98" fmla="*/ 3808 w 4350"/>
                <a:gd name="T99" fmla="*/ 2622 h 2899"/>
                <a:gd name="T100" fmla="*/ 3629 w 4350"/>
                <a:gd name="T101" fmla="*/ 2661 h 2899"/>
                <a:gd name="T102" fmla="*/ 3437 w 4350"/>
                <a:gd name="T103" fmla="*/ 2862 h 2899"/>
                <a:gd name="T104" fmla="*/ 3155 w 4350"/>
                <a:gd name="T105" fmla="*/ 2899 h 2899"/>
                <a:gd name="T106" fmla="*/ 3176 w 4350"/>
                <a:gd name="T107" fmla="*/ 2695 h 2899"/>
                <a:gd name="T108" fmla="*/ 3110 w 4350"/>
                <a:gd name="T109" fmla="*/ 2459 h 2899"/>
                <a:gd name="T110" fmla="*/ 2961 w 4350"/>
                <a:gd name="T111" fmla="*/ 2265 h 2899"/>
                <a:gd name="T112" fmla="*/ 2594 w 4350"/>
                <a:gd name="T113" fmla="*/ 2302 h 2899"/>
                <a:gd name="T114" fmla="*/ 2217 w 4350"/>
                <a:gd name="T115" fmla="*/ 2356 h 2899"/>
                <a:gd name="T116" fmla="*/ 1898 w 4350"/>
                <a:gd name="T117" fmla="*/ 2278 h 2899"/>
                <a:gd name="T118" fmla="*/ 1593 w 4350"/>
                <a:gd name="T119" fmla="*/ 2395 h 2899"/>
                <a:gd name="T120" fmla="*/ 1274 w 4350"/>
                <a:gd name="T121" fmla="*/ 2428 h 2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50" h="2899">
                  <a:moveTo>
                    <a:pt x="1274" y="2428"/>
                  </a:moveTo>
                  <a:lnTo>
                    <a:pt x="1215" y="2371"/>
                  </a:lnTo>
                  <a:lnTo>
                    <a:pt x="1259" y="2219"/>
                  </a:lnTo>
                  <a:lnTo>
                    <a:pt x="1243" y="2182"/>
                  </a:lnTo>
                  <a:lnTo>
                    <a:pt x="1230" y="2141"/>
                  </a:lnTo>
                  <a:lnTo>
                    <a:pt x="1157" y="2073"/>
                  </a:lnTo>
                  <a:lnTo>
                    <a:pt x="1119" y="2055"/>
                  </a:lnTo>
                  <a:lnTo>
                    <a:pt x="1016" y="2053"/>
                  </a:lnTo>
                  <a:lnTo>
                    <a:pt x="933" y="2069"/>
                  </a:lnTo>
                  <a:lnTo>
                    <a:pt x="879" y="2066"/>
                  </a:lnTo>
                  <a:lnTo>
                    <a:pt x="782" y="2005"/>
                  </a:lnTo>
                  <a:lnTo>
                    <a:pt x="749" y="1999"/>
                  </a:lnTo>
                  <a:lnTo>
                    <a:pt x="702" y="1931"/>
                  </a:lnTo>
                  <a:lnTo>
                    <a:pt x="674" y="1797"/>
                  </a:lnTo>
                  <a:lnTo>
                    <a:pt x="688" y="1691"/>
                  </a:lnTo>
                  <a:lnTo>
                    <a:pt x="726" y="1638"/>
                  </a:lnTo>
                  <a:lnTo>
                    <a:pt x="767" y="1619"/>
                  </a:lnTo>
                  <a:lnTo>
                    <a:pt x="838" y="1554"/>
                  </a:lnTo>
                  <a:lnTo>
                    <a:pt x="853" y="1498"/>
                  </a:lnTo>
                  <a:lnTo>
                    <a:pt x="871" y="1471"/>
                  </a:lnTo>
                  <a:lnTo>
                    <a:pt x="895" y="1297"/>
                  </a:lnTo>
                  <a:lnTo>
                    <a:pt x="877" y="1260"/>
                  </a:lnTo>
                  <a:lnTo>
                    <a:pt x="871" y="1209"/>
                  </a:lnTo>
                  <a:lnTo>
                    <a:pt x="837" y="1167"/>
                  </a:lnTo>
                  <a:lnTo>
                    <a:pt x="794" y="1130"/>
                  </a:lnTo>
                  <a:lnTo>
                    <a:pt x="751" y="1121"/>
                  </a:lnTo>
                  <a:lnTo>
                    <a:pt x="723" y="1086"/>
                  </a:lnTo>
                  <a:lnTo>
                    <a:pt x="580" y="1042"/>
                  </a:lnTo>
                  <a:lnTo>
                    <a:pt x="533" y="1014"/>
                  </a:lnTo>
                  <a:lnTo>
                    <a:pt x="494" y="983"/>
                  </a:lnTo>
                  <a:lnTo>
                    <a:pt x="429" y="949"/>
                  </a:lnTo>
                  <a:lnTo>
                    <a:pt x="421" y="928"/>
                  </a:lnTo>
                  <a:lnTo>
                    <a:pt x="367" y="917"/>
                  </a:lnTo>
                  <a:lnTo>
                    <a:pt x="293" y="868"/>
                  </a:lnTo>
                  <a:lnTo>
                    <a:pt x="199" y="843"/>
                  </a:lnTo>
                  <a:lnTo>
                    <a:pt x="111" y="835"/>
                  </a:lnTo>
                  <a:lnTo>
                    <a:pt x="64" y="790"/>
                  </a:lnTo>
                  <a:lnTo>
                    <a:pt x="32" y="728"/>
                  </a:lnTo>
                  <a:lnTo>
                    <a:pt x="5" y="691"/>
                  </a:lnTo>
                  <a:lnTo>
                    <a:pt x="0" y="642"/>
                  </a:lnTo>
                  <a:lnTo>
                    <a:pt x="48" y="581"/>
                  </a:lnTo>
                  <a:lnTo>
                    <a:pt x="87" y="541"/>
                  </a:lnTo>
                  <a:lnTo>
                    <a:pt x="180" y="492"/>
                  </a:lnTo>
                  <a:lnTo>
                    <a:pt x="279" y="456"/>
                  </a:lnTo>
                  <a:lnTo>
                    <a:pt x="319" y="377"/>
                  </a:lnTo>
                  <a:lnTo>
                    <a:pt x="358" y="328"/>
                  </a:lnTo>
                  <a:lnTo>
                    <a:pt x="340" y="237"/>
                  </a:lnTo>
                  <a:lnTo>
                    <a:pt x="373" y="188"/>
                  </a:lnTo>
                  <a:lnTo>
                    <a:pt x="433" y="151"/>
                  </a:lnTo>
                  <a:lnTo>
                    <a:pt x="455" y="59"/>
                  </a:lnTo>
                  <a:lnTo>
                    <a:pt x="546" y="21"/>
                  </a:lnTo>
                  <a:lnTo>
                    <a:pt x="637" y="0"/>
                  </a:lnTo>
                  <a:lnTo>
                    <a:pt x="737" y="40"/>
                  </a:lnTo>
                  <a:lnTo>
                    <a:pt x="780" y="125"/>
                  </a:lnTo>
                  <a:lnTo>
                    <a:pt x="814" y="203"/>
                  </a:lnTo>
                  <a:lnTo>
                    <a:pt x="850" y="291"/>
                  </a:lnTo>
                  <a:lnTo>
                    <a:pt x="875" y="376"/>
                  </a:lnTo>
                  <a:lnTo>
                    <a:pt x="903" y="467"/>
                  </a:lnTo>
                  <a:lnTo>
                    <a:pt x="928" y="548"/>
                  </a:lnTo>
                  <a:lnTo>
                    <a:pt x="974" y="618"/>
                  </a:lnTo>
                  <a:lnTo>
                    <a:pt x="1026" y="694"/>
                  </a:lnTo>
                  <a:lnTo>
                    <a:pt x="1075" y="752"/>
                  </a:lnTo>
                  <a:lnTo>
                    <a:pt x="1157" y="809"/>
                  </a:lnTo>
                  <a:lnTo>
                    <a:pt x="1227" y="819"/>
                  </a:lnTo>
                  <a:lnTo>
                    <a:pt x="1288" y="838"/>
                  </a:lnTo>
                  <a:lnTo>
                    <a:pt x="1538" y="835"/>
                  </a:lnTo>
                  <a:lnTo>
                    <a:pt x="1623" y="784"/>
                  </a:lnTo>
                  <a:lnTo>
                    <a:pt x="1648" y="728"/>
                  </a:lnTo>
                  <a:lnTo>
                    <a:pt x="1621" y="599"/>
                  </a:lnTo>
                  <a:lnTo>
                    <a:pt x="1634" y="518"/>
                  </a:lnTo>
                  <a:lnTo>
                    <a:pt x="1668" y="371"/>
                  </a:lnTo>
                  <a:lnTo>
                    <a:pt x="1669" y="279"/>
                  </a:lnTo>
                  <a:lnTo>
                    <a:pt x="1673" y="239"/>
                  </a:lnTo>
                  <a:lnTo>
                    <a:pt x="1765" y="211"/>
                  </a:lnTo>
                  <a:lnTo>
                    <a:pt x="1856" y="229"/>
                  </a:lnTo>
                  <a:lnTo>
                    <a:pt x="1950" y="260"/>
                  </a:lnTo>
                  <a:lnTo>
                    <a:pt x="2022" y="258"/>
                  </a:lnTo>
                  <a:lnTo>
                    <a:pt x="2066" y="266"/>
                  </a:lnTo>
                  <a:lnTo>
                    <a:pt x="2115" y="313"/>
                  </a:lnTo>
                  <a:lnTo>
                    <a:pt x="2171" y="379"/>
                  </a:lnTo>
                  <a:lnTo>
                    <a:pt x="2265" y="445"/>
                  </a:lnTo>
                  <a:lnTo>
                    <a:pt x="2318" y="440"/>
                  </a:lnTo>
                  <a:lnTo>
                    <a:pt x="2393" y="468"/>
                  </a:lnTo>
                  <a:lnTo>
                    <a:pt x="2501" y="518"/>
                  </a:lnTo>
                  <a:lnTo>
                    <a:pt x="2544" y="580"/>
                  </a:lnTo>
                  <a:lnTo>
                    <a:pt x="2577" y="669"/>
                  </a:lnTo>
                  <a:lnTo>
                    <a:pt x="2611" y="716"/>
                  </a:lnTo>
                  <a:lnTo>
                    <a:pt x="2605" y="769"/>
                  </a:lnTo>
                  <a:lnTo>
                    <a:pt x="2575" y="837"/>
                  </a:lnTo>
                  <a:lnTo>
                    <a:pt x="2558" y="857"/>
                  </a:lnTo>
                  <a:lnTo>
                    <a:pt x="2506" y="868"/>
                  </a:lnTo>
                  <a:lnTo>
                    <a:pt x="2432" y="901"/>
                  </a:lnTo>
                  <a:lnTo>
                    <a:pt x="2354" y="957"/>
                  </a:lnTo>
                  <a:lnTo>
                    <a:pt x="2257" y="1016"/>
                  </a:lnTo>
                  <a:lnTo>
                    <a:pt x="2198" y="1020"/>
                  </a:lnTo>
                  <a:lnTo>
                    <a:pt x="2095" y="1076"/>
                  </a:lnTo>
                  <a:lnTo>
                    <a:pt x="1995" y="1099"/>
                  </a:lnTo>
                  <a:lnTo>
                    <a:pt x="1965" y="1139"/>
                  </a:lnTo>
                  <a:lnTo>
                    <a:pt x="1971" y="1233"/>
                  </a:lnTo>
                  <a:lnTo>
                    <a:pt x="2006" y="1237"/>
                  </a:lnTo>
                  <a:lnTo>
                    <a:pt x="2018" y="1277"/>
                  </a:lnTo>
                  <a:lnTo>
                    <a:pt x="2082" y="1281"/>
                  </a:lnTo>
                  <a:lnTo>
                    <a:pt x="2143" y="1282"/>
                  </a:lnTo>
                  <a:lnTo>
                    <a:pt x="2245" y="1303"/>
                  </a:lnTo>
                  <a:lnTo>
                    <a:pt x="2306" y="1323"/>
                  </a:lnTo>
                  <a:lnTo>
                    <a:pt x="2347" y="1414"/>
                  </a:lnTo>
                  <a:lnTo>
                    <a:pt x="2401" y="1457"/>
                  </a:lnTo>
                  <a:lnTo>
                    <a:pt x="2449" y="1458"/>
                  </a:lnTo>
                  <a:lnTo>
                    <a:pt x="2461" y="1511"/>
                  </a:lnTo>
                  <a:lnTo>
                    <a:pt x="2522" y="1515"/>
                  </a:lnTo>
                  <a:lnTo>
                    <a:pt x="2569" y="1487"/>
                  </a:lnTo>
                  <a:lnTo>
                    <a:pt x="2701" y="1456"/>
                  </a:lnTo>
                  <a:lnTo>
                    <a:pt x="2880" y="1447"/>
                  </a:lnTo>
                  <a:lnTo>
                    <a:pt x="2967" y="1387"/>
                  </a:lnTo>
                  <a:lnTo>
                    <a:pt x="3047" y="1346"/>
                  </a:lnTo>
                  <a:lnTo>
                    <a:pt x="3091" y="1309"/>
                  </a:lnTo>
                  <a:lnTo>
                    <a:pt x="3319" y="1275"/>
                  </a:lnTo>
                  <a:lnTo>
                    <a:pt x="3357" y="1311"/>
                  </a:lnTo>
                  <a:lnTo>
                    <a:pt x="3344" y="1386"/>
                  </a:lnTo>
                  <a:lnTo>
                    <a:pt x="3343" y="1487"/>
                  </a:lnTo>
                  <a:lnTo>
                    <a:pt x="3368" y="1642"/>
                  </a:lnTo>
                  <a:lnTo>
                    <a:pt x="3394" y="1720"/>
                  </a:lnTo>
                  <a:lnTo>
                    <a:pt x="3464" y="1778"/>
                  </a:lnTo>
                  <a:lnTo>
                    <a:pt x="3579" y="1817"/>
                  </a:lnTo>
                  <a:lnTo>
                    <a:pt x="3684" y="1917"/>
                  </a:lnTo>
                  <a:lnTo>
                    <a:pt x="3726" y="1956"/>
                  </a:lnTo>
                  <a:lnTo>
                    <a:pt x="3825" y="1985"/>
                  </a:lnTo>
                  <a:lnTo>
                    <a:pt x="3863" y="1969"/>
                  </a:lnTo>
                  <a:lnTo>
                    <a:pt x="3972" y="1969"/>
                  </a:lnTo>
                  <a:lnTo>
                    <a:pt x="4029" y="1915"/>
                  </a:lnTo>
                  <a:lnTo>
                    <a:pt x="4131" y="1825"/>
                  </a:lnTo>
                  <a:lnTo>
                    <a:pt x="4282" y="1828"/>
                  </a:lnTo>
                  <a:lnTo>
                    <a:pt x="4310" y="1883"/>
                  </a:lnTo>
                  <a:lnTo>
                    <a:pt x="4316" y="1919"/>
                  </a:lnTo>
                  <a:lnTo>
                    <a:pt x="4341" y="1951"/>
                  </a:lnTo>
                  <a:lnTo>
                    <a:pt x="4350" y="2016"/>
                  </a:lnTo>
                  <a:lnTo>
                    <a:pt x="4313" y="2062"/>
                  </a:lnTo>
                  <a:lnTo>
                    <a:pt x="4264" y="2128"/>
                  </a:lnTo>
                  <a:lnTo>
                    <a:pt x="4221" y="2190"/>
                  </a:lnTo>
                  <a:lnTo>
                    <a:pt x="4197" y="2265"/>
                  </a:lnTo>
                  <a:lnTo>
                    <a:pt x="4182" y="2331"/>
                  </a:lnTo>
                  <a:lnTo>
                    <a:pt x="4181" y="2412"/>
                  </a:lnTo>
                  <a:lnTo>
                    <a:pt x="4164" y="2594"/>
                  </a:lnTo>
                  <a:lnTo>
                    <a:pt x="4149" y="2672"/>
                  </a:lnTo>
                  <a:lnTo>
                    <a:pt x="4105" y="2726"/>
                  </a:lnTo>
                  <a:lnTo>
                    <a:pt x="4019" y="2760"/>
                  </a:lnTo>
                  <a:lnTo>
                    <a:pt x="3891" y="2788"/>
                  </a:lnTo>
                  <a:lnTo>
                    <a:pt x="3834" y="2739"/>
                  </a:lnTo>
                  <a:lnTo>
                    <a:pt x="3843" y="2680"/>
                  </a:lnTo>
                  <a:lnTo>
                    <a:pt x="3808" y="2622"/>
                  </a:lnTo>
                  <a:lnTo>
                    <a:pt x="3765" y="2606"/>
                  </a:lnTo>
                  <a:lnTo>
                    <a:pt x="3678" y="2628"/>
                  </a:lnTo>
                  <a:lnTo>
                    <a:pt x="3629" y="2661"/>
                  </a:lnTo>
                  <a:lnTo>
                    <a:pt x="3554" y="2721"/>
                  </a:lnTo>
                  <a:lnTo>
                    <a:pt x="3486" y="2806"/>
                  </a:lnTo>
                  <a:lnTo>
                    <a:pt x="3437" y="2862"/>
                  </a:lnTo>
                  <a:lnTo>
                    <a:pt x="3356" y="2880"/>
                  </a:lnTo>
                  <a:lnTo>
                    <a:pt x="3252" y="2878"/>
                  </a:lnTo>
                  <a:lnTo>
                    <a:pt x="3155" y="2899"/>
                  </a:lnTo>
                  <a:lnTo>
                    <a:pt x="3141" y="2846"/>
                  </a:lnTo>
                  <a:lnTo>
                    <a:pt x="3173" y="2771"/>
                  </a:lnTo>
                  <a:lnTo>
                    <a:pt x="3176" y="2695"/>
                  </a:lnTo>
                  <a:lnTo>
                    <a:pt x="3169" y="2591"/>
                  </a:lnTo>
                  <a:lnTo>
                    <a:pt x="3156" y="2506"/>
                  </a:lnTo>
                  <a:lnTo>
                    <a:pt x="3110" y="2459"/>
                  </a:lnTo>
                  <a:lnTo>
                    <a:pt x="3055" y="2397"/>
                  </a:lnTo>
                  <a:lnTo>
                    <a:pt x="3006" y="2302"/>
                  </a:lnTo>
                  <a:lnTo>
                    <a:pt x="2961" y="2265"/>
                  </a:lnTo>
                  <a:lnTo>
                    <a:pt x="2847" y="2261"/>
                  </a:lnTo>
                  <a:lnTo>
                    <a:pt x="2738" y="2277"/>
                  </a:lnTo>
                  <a:lnTo>
                    <a:pt x="2594" y="2302"/>
                  </a:lnTo>
                  <a:lnTo>
                    <a:pt x="2428" y="2324"/>
                  </a:lnTo>
                  <a:lnTo>
                    <a:pt x="2300" y="2340"/>
                  </a:lnTo>
                  <a:lnTo>
                    <a:pt x="2217" y="2356"/>
                  </a:lnTo>
                  <a:lnTo>
                    <a:pt x="2118" y="2317"/>
                  </a:lnTo>
                  <a:lnTo>
                    <a:pt x="2009" y="2285"/>
                  </a:lnTo>
                  <a:lnTo>
                    <a:pt x="1898" y="2278"/>
                  </a:lnTo>
                  <a:lnTo>
                    <a:pt x="1781" y="2333"/>
                  </a:lnTo>
                  <a:lnTo>
                    <a:pt x="1697" y="2366"/>
                  </a:lnTo>
                  <a:lnTo>
                    <a:pt x="1593" y="2395"/>
                  </a:lnTo>
                  <a:lnTo>
                    <a:pt x="1470" y="2424"/>
                  </a:lnTo>
                  <a:lnTo>
                    <a:pt x="1364" y="2431"/>
                  </a:lnTo>
                  <a:lnTo>
                    <a:pt x="1274" y="242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57" name="Freeform 30"/>
            <p:cNvSpPr>
              <a:spLocks/>
            </p:cNvSpPr>
            <p:nvPr/>
          </p:nvSpPr>
          <p:spPr bwMode="auto">
            <a:xfrm>
              <a:off x="2755341" y="2142904"/>
              <a:ext cx="546584" cy="620571"/>
            </a:xfrm>
            <a:custGeom>
              <a:avLst/>
              <a:gdLst>
                <a:gd name="T0" fmla="*/ 113 w 1741"/>
                <a:gd name="T1" fmla="*/ 182 h 1969"/>
                <a:gd name="T2" fmla="*/ 280 w 1741"/>
                <a:gd name="T3" fmla="*/ 114 h 1969"/>
                <a:gd name="T4" fmla="*/ 428 w 1741"/>
                <a:gd name="T5" fmla="*/ 53 h 1969"/>
                <a:gd name="T6" fmla="*/ 531 w 1741"/>
                <a:gd name="T7" fmla="*/ 0 h 1969"/>
                <a:gd name="T8" fmla="*/ 650 w 1741"/>
                <a:gd name="T9" fmla="*/ 61 h 1969"/>
                <a:gd name="T10" fmla="*/ 754 w 1741"/>
                <a:gd name="T11" fmla="*/ 131 h 1969"/>
                <a:gd name="T12" fmla="*/ 871 w 1741"/>
                <a:gd name="T13" fmla="*/ 257 h 1969"/>
                <a:gd name="T14" fmla="*/ 904 w 1741"/>
                <a:gd name="T15" fmla="*/ 443 h 1969"/>
                <a:gd name="T16" fmla="*/ 1055 w 1741"/>
                <a:gd name="T17" fmla="*/ 474 h 1969"/>
                <a:gd name="T18" fmla="*/ 1223 w 1741"/>
                <a:gd name="T19" fmla="*/ 477 h 1969"/>
                <a:gd name="T20" fmla="*/ 1329 w 1741"/>
                <a:gd name="T21" fmla="*/ 523 h 1969"/>
                <a:gd name="T22" fmla="*/ 1378 w 1741"/>
                <a:gd name="T23" fmla="*/ 637 h 1969"/>
                <a:gd name="T24" fmla="*/ 1430 w 1741"/>
                <a:gd name="T25" fmla="*/ 718 h 1969"/>
                <a:gd name="T26" fmla="*/ 1572 w 1741"/>
                <a:gd name="T27" fmla="*/ 705 h 1969"/>
                <a:gd name="T28" fmla="*/ 1627 w 1741"/>
                <a:gd name="T29" fmla="*/ 763 h 1969"/>
                <a:gd name="T30" fmla="*/ 1629 w 1741"/>
                <a:gd name="T31" fmla="*/ 872 h 1969"/>
                <a:gd name="T32" fmla="*/ 1618 w 1741"/>
                <a:gd name="T33" fmla="*/ 996 h 1969"/>
                <a:gd name="T34" fmla="*/ 1662 w 1741"/>
                <a:gd name="T35" fmla="*/ 1106 h 1969"/>
                <a:gd name="T36" fmla="*/ 1679 w 1741"/>
                <a:gd name="T37" fmla="*/ 1243 h 1969"/>
                <a:gd name="T38" fmla="*/ 1688 w 1741"/>
                <a:gd name="T39" fmla="*/ 1430 h 1969"/>
                <a:gd name="T40" fmla="*/ 1741 w 1741"/>
                <a:gd name="T41" fmla="*/ 1611 h 1969"/>
                <a:gd name="T42" fmla="*/ 1660 w 1741"/>
                <a:gd name="T43" fmla="*/ 1739 h 1969"/>
                <a:gd name="T44" fmla="*/ 1535 w 1741"/>
                <a:gd name="T45" fmla="*/ 1812 h 1969"/>
                <a:gd name="T46" fmla="*/ 1386 w 1741"/>
                <a:gd name="T47" fmla="*/ 1876 h 1969"/>
                <a:gd name="T48" fmla="*/ 1241 w 1741"/>
                <a:gd name="T49" fmla="*/ 1932 h 1969"/>
                <a:gd name="T50" fmla="*/ 1046 w 1741"/>
                <a:gd name="T51" fmla="*/ 1969 h 1969"/>
                <a:gd name="T52" fmla="*/ 779 w 1741"/>
                <a:gd name="T53" fmla="*/ 1917 h 1969"/>
                <a:gd name="T54" fmla="*/ 651 w 1741"/>
                <a:gd name="T55" fmla="*/ 1814 h 1969"/>
                <a:gd name="T56" fmla="*/ 655 w 1741"/>
                <a:gd name="T57" fmla="*/ 1670 h 1969"/>
                <a:gd name="T58" fmla="*/ 575 w 1741"/>
                <a:gd name="T59" fmla="*/ 1529 h 1969"/>
                <a:gd name="T60" fmla="*/ 407 w 1741"/>
                <a:gd name="T61" fmla="*/ 1483 h 1969"/>
                <a:gd name="T62" fmla="*/ 430 w 1741"/>
                <a:gd name="T63" fmla="*/ 1346 h 1969"/>
                <a:gd name="T64" fmla="*/ 445 w 1741"/>
                <a:gd name="T65" fmla="*/ 1159 h 1969"/>
                <a:gd name="T66" fmla="*/ 430 w 1741"/>
                <a:gd name="T67" fmla="*/ 1004 h 1969"/>
                <a:gd name="T68" fmla="*/ 390 w 1741"/>
                <a:gd name="T69" fmla="*/ 874 h 1969"/>
                <a:gd name="T70" fmla="*/ 259 w 1741"/>
                <a:gd name="T71" fmla="*/ 762 h 1969"/>
                <a:gd name="T72" fmla="*/ 132 w 1741"/>
                <a:gd name="T73" fmla="*/ 680 h 1969"/>
                <a:gd name="T74" fmla="*/ 23 w 1741"/>
                <a:gd name="T75" fmla="*/ 587 h 1969"/>
                <a:gd name="T76" fmla="*/ 0 w 1741"/>
                <a:gd name="T77" fmla="*/ 435 h 1969"/>
                <a:gd name="T78" fmla="*/ 32 w 1741"/>
                <a:gd name="T79" fmla="*/ 313 h 1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41" h="1969">
                  <a:moveTo>
                    <a:pt x="46" y="221"/>
                  </a:moveTo>
                  <a:lnTo>
                    <a:pt x="113" y="182"/>
                  </a:lnTo>
                  <a:lnTo>
                    <a:pt x="199" y="142"/>
                  </a:lnTo>
                  <a:lnTo>
                    <a:pt x="280" y="114"/>
                  </a:lnTo>
                  <a:lnTo>
                    <a:pt x="357" y="90"/>
                  </a:lnTo>
                  <a:lnTo>
                    <a:pt x="428" y="53"/>
                  </a:lnTo>
                  <a:lnTo>
                    <a:pt x="491" y="31"/>
                  </a:lnTo>
                  <a:lnTo>
                    <a:pt x="531" y="0"/>
                  </a:lnTo>
                  <a:lnTo>
                    <a:pt x="580" y="40"/>
                  </a:lnTo>
                  <a:lnTo>
                    <a:pt x="650" y="61"/>
                  </a:lnTo>
                  <a:lnTo>
                    <a:pt x="700" y="108"/>
                  </a:lnTo>
                  <a:lnTo>
                    <a:pt x="754" y="131"/>
                  </a:lnTo>
                  <a:lnTo>
                    <a:pt x="808" y="191"/>
                  </a:lnTo>
                  <a:lnTo>
                    <a:pt x="871" y="257"/>
                  </a:lnTo>
                  <a:lnTo>
                    <a:pt x="884" y="339"/>
                  </a:lnTo>
                  <a:lnTo>
                    <a:pt x="904" y="443"/>
                  </a:lnTo>
                  <a:lnTo>
                    <a:pt x="978" y="487"/>
                  </a:lnTo>
                  <a:lnTo>
                    <a:pt x="1055" y="474"/>
                  </a:lnTo>
                  <a:lnTo>
                    <a:pt x="1146" y="496"/>
                  </a:lnTo>
                  <a:lnTo>
                    <a:pt x="1223" y="477"/>
                  </a:lnTo>
                  <a:lnTo>
                    <a:pt x="1280" y="496"/>
                  </a:lnTo>
                  <a:lnTo>
                    <a:pt x="1329" y="523"/>
                  </a:lnTo>
                  <a:lnTo>
                    <a:pt x="1358" y="564"/>
                  </a:lnTo>
                  <a:lnTo>
                    <a:pt x="1378" y="637"/>
                  </a:lnTo>
                  <a:lnTo>
                    <a:pt x="1397" y="698"/>
                  </a:lnTo>
                  <a:lnTo>
                    <a:pt x="1430" y="718"/>
                  </a:lnTo>
                  <a:lnTo>
                    <a:pt x="1504" y="708"/>
                  </a:lnTo>
                  <a:lnTo>
                    <a:pt x="1572" y="705"/>
                  </a:lnTo>
                  <a:lnTo>
                    <a:pt x="1608" y="725"/>
                  </a:lnTo>
                  <a:lnTo>
                    <a:pt x="1627" y="763"/>
                  </a:lnTo>
                  <a:lnTo>
                    <a:pt x="1628" y="820"/>
                  </a:lnTo>
                  <a:lnTo>
                    <a:pt x="1629" y="872"/>
                  </a:lnTo>
                  <a:lnTo>
                    <a:pt x="1620" y="930"/>
                  </a:lnTo>
                  <a:lnTo>
                    <a:pt x="1618" y="996"/>
                  </a:lnTo>
                  <a:lnTo>
                    <a:pt x="1648" y="1041"/>
                  </a:lnTo>
                  <a:lnTo>
                    <a:pt x="1662" y="1106"/>
                  </a:lnTo>
                  <a:lnTo>
                    <a:pt x="1686" y="1171"/>
                  </a:lnTo>
                  <a:lnTo>
                    <a:pt x="1679" y="1243"/>
                  </a:lnTo>
                  <a:lnTo>
                    <a:pt x="1684" y="1332"/>
                  </a:lnTo>
                  <a:lnTo>
                    <a:pt x="1688" y="1430"/>
                  </a:lnTo>
                  <a:lnTo>
                    <a:pt x="1719" y="1540"/>
                  </a:lnTo>
                  <a:lnTo>
                    <a:pt x="1741" y="1611"/>
                  </a:lnTo>
                  <a:lnTo>
                    <a:pt x="1707" y="1691"/>
                  </a:lnTo>
                  <a:lnTo>
                    <a:pt x="1660" y="1739"/>
                  </a:lnTo>
                  <a:lnTo>
                    <a:pt x="1594" y="1782"/>
                  </a:lnTo>
                  <a:lnTo>
                    <a:pt x="1535" y="1812"/>
                  </a:lnTo>
                  <a:lnTo>
                    <a:pt x="1469" y="1839"/>
                  </a:lnTo>
                  <a:lnTo>
                    <a:pt x="1386" y="1876"/>
                  </a:lnTo>
                  <a:lnTo>
                    <a:pt x="1311" y="1909"/>
                  </a:lnTo>
                  <a:lnTo>
                    <a:pt x="1241" y="1932"/>
                  </a:lnTo>
                  <a:lnTo>
                    <a:pt x="1150" y="1955"/>
                  </a:lnTo>
                  <a:lnTo>
                    <a:pt x="1046" y="1969"/>
                  </a:lnTo>
                  <a:lnTo>
                    <a:pt x="921" y="1959"/>
                  </a:lnTo>
                  <a:lnTo>
                    <a:pt x="779" y="1917"/>
                  </a:lnTo>
                  <a:lnTo>
                    <a:pt x="668" y="1889"/>
                  </a:lnTo>
                  <a:lnTo>
                    <a:pt x="651" y="1814"/>
                  </a:lnTo>
                  <a:lnTo>
                    <a:pt x="659" y="1741"/>
                  </a:lnTo>
                  <a:lnTo>
                    <a:pt x="655" y="1670"/>
                  </a:lnTo>
                  <a:lnTo>
                    <a:pt x="633" y="1586"/>
                  </a:lnTo>
                  <a:lnTo>
                    <a:pt x="575" y="1529"/>
                  </a:lnTo>
                  <a:lnTo>
                    <a:pt x="490" y="1520"/>
                  </a:lnTo>
                  <a:lnTo>
                    <a:pt x="407" y="1483"/>
                  </a:lnTo>
                  <a:lnTo>
                    <a:pt x="355" y="1433"/>
                  </a:lnTo>
                  <a:lnTo>
                    <a:pt x="430" y="1346"/>
                  </a:lnTo>
                  <a:lnTo>
                    <a:pt x="439" y="1248"/>
                  </a:lnTo>
                  <a:lnTo>
                    <a:pt x="445" y="1159"/>
                  </a:lnTo>
                  <a:lnTo>
                    <a:pt x="445" y="1084"/>
                  </a:lnTo>
                  <a:lnTo>
                    <a:pt x="430" y="1004"/>
                  </a:lnTo>
                  <a:lnTo>
                    <a:pt x="425" y="937"/>
                  </a:lnTo>
                  <a:lnTo>
                    <a:pt x="390" y="874"/>
                  </a:lnTo>
                  <a:lnTo>
                    <a:pt x="321" y="820"/>
                  </a:lnTo>
                  <a:lnTo>
                    <a:pt x="259" y="762"/>
                  </a:lnTo>
                  <a:lnTo>
                    <a:pt x="197" y="714"/>
                  </a:lnTo>
                  <a:lnTo>
                    <a:pt x="132" y="680"/>
                  </a:lnTo>
                  <a:lnTo>
                    <a:pt x="76" y="645"/>
                  </a:lnTo>
                  <a:lnTo>
                    <a:pt x="23" y="587"/>
                  </a:lnTo>
                  <a:lnTo>
                    <a:pt x="9" y="524"/>
                  </a:lnTo>
                  <a:lnTo>
                    <a:pt x="0" y="435"/>
                  </a:lnTo>
                  <a:lnTo>
                    <a:pt x="18" y="376"/>
                  </a:lnTo>
                  <a:lnTo>
                    <a:pt x="32" y="313"/>
                  </a:lnTo>
                  <a:lnTo>
                    <a:pt x="46" y="22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58" name="Freeform 31"/>
            <p:cNvSpPr>
              <a:spLocks/>
            </p:cNvSpPr>
            <p:nvPr/>
          </p:nvSpPr>
          <p:spPr bwMode="auto">
            <a:xfrm>
              <a:off x="1121111" y="2770417"/>
              <a:ext cx="764665" cy="960705"/>
            </a:xfrm>
            <a:custGeom>
              <a:avLst/>
              <a:gdLst>
                <a:gd name="T0" fmla="*/ 1297 w 2438"/>
                <a:gd name="T1" fmla="*/ 468 h 3039"/>
                <a:gd name="T2" fmla="*/ 1069 w 2438"/>
                <a:gd name="T3" fmla="*/ 504 h 3039"/>
                <a:gd name="T4" fmla="*/ 889 w 2438"/>
                <a:gd name="T5" fmla="*/ 300 h 3039"/>
                <a:gd name="T6" fmla="*/ 624 w 2438"/>
                <a:gd name="T7" fmla="*/ 444 h 3039"/>
                <a:gd name="T8" fmla="*/ 444 w 2438"/>
                <a:gd name="T9" fmla="*/ 625 h 3039"/>
                <a:gd name="T10" fmla="*/ 360 w 2438"/>
                <a:gd name="T11" fmla="*/ 853 h 3039"/>
                <a:gd name="T12" fmla="*/ 564 w 2438"/>
                <a:gd name="T13" fmla="*/ 1213 h 3039"/>
                <a:gd name="T14" fmla="*/ 408 w 2438"/>
                <a:gd name="T15" fmla="*/ 1502 h 3039"/>
                <a:gd name="T16" fmla="*/ 264 w 2438"/>
                <a:gd name="T17" fmla="*/ 1778 h 3039"/>
                <a:gd name="T18" fmla="*/ 432 w 2438"/>
                <a:gd name="T19" fmla="*/ 1826 h 3039"/>
                <a:gd name="T20" fmla="*/ 492 w 2438"/>
                <a:gd name="T21" fmla="*/ 1994 h 3039"/>
                <a:gd name="T22" fmla="*/ 384 w 2438"/>
                <a:gd name="T23" fmla="*/ 2343 h 3039"/>
                <a:gd name="T24" fmla="*/ 240 w 2438"/>
                <a:gd name="T25" fmla="*/ 2367 h 3039"/>
                <a:gd name="T26" fmla="*/ 0 w 2438"/>
                <a:gd name="T27" fmla="*/ 2583 h 3039"/>
                <a:gd name="T28" fmla="*/ 120 w 2438"/>
                <a:gd name="T29" fmla="*/ 2667 h 3039"/>
                <a:gd name="T30" fmla="*/ 360 w 2438"/>
                <a:gd name="T31" fmla="*/ 2631 h 3039"/>
                <a:gd name="T32" fmla="*/ 492 w 2438"/>
                <a:gd name="T33" fmla="*/ 2799 h 3039"/>
                <a:gd name="T34" fmla="*/ 1213 w 2438"/>
                <a:gd name="T35" fmla="*/ 3015 h 3039"/>
                <a:gd name="T36" fmla="*/ 1501 w 2438"/>
                <a:gd name="T37" fmla="*/ 3039 h 3039"/>
                <a:gd name="T38" fmla="*/ 1886 w 2438"/>
                <a:gd name="T39" fmla="*/ 3003 h 3039"/>
                <a:gd name="T40" fmla="*/ 2054 w 2438"/>
                <a:gd name="T41" fmla="*/ 2655 h 3039"/>
                <a:gd name="T42" fmla="*/ 2253 w 2438"/>
                <a:gd name="T43" fmla="*/ 2499 h 3039"/>
                <a:gd name="T44" fmla="*/ 2210 w 2438"/>
                <a:gd name="T45" fmla="*/ 2078 h 3039"/>
                <a:gd name="T46" fmla="*/ 2018 w 2438"/>
                <a:gd name="T47" fmla="*/ 2150 h 3039"/>
                <a:gd name="T48" fmla="*/ 1766 w 2438"/>
                <a:gd name="T49" fmla="*/ 2247 h 3039"/>
                <a:gd name="T50" fmla="*/ 1658 w 2438"/>
                <a:gd name="T51" fmla="*/ 2090 h 3039"/>
                <a:gd name="T52" fmla="*/ 1682 w 2438"/>
                <a:gd name="T53" fmla="*/ 1814 h 3039"/>
                <a:gd name="T54" fmla="*/ 1898 w 2438"/>
                <a:gd name="T55" fmla="*/ 1694 h 3039"/>
                <a:gd name="T56" fmla="*/ 2030 w 2438"/>
                <a:gd name="T57" fmla="*/ 1502 h 3039"/>
                <a:gd name="T58" fmla="*/ 2222 w 2438"/>
                <a:gd name="T59" fmla="*/ 1418 h 3039"/>
                <a:gd name="T60" fmla="*/ 2246 w 2438"/>
                <a:gd name="T61" fmla="*/ 1237 h 3039"/>
                <a:gd name="T62" fmla="*/ 2402 w 2438"/>
                <a:gd name="T63" fmla="*/ 1009 h 3039"/>
                <a:gd name="T64" fmla="*/ 2438 w 2438"/>
                <a:gd name="T65" fmla="*/ 841 h 3039"/>
                <a:gd name="T66" fmla="*/ 2357 w 2438"/>
                <a:gd name="T67" fmla="*/ 584 h 3039"/>
                <a:gd name="T68" fmla="*/ 2258 w 2438"/>
                <a:gd name="T69" fmla="*/ 432 h 3039"/>
                <a:gd name="T70" fmla="*/ 2042 w 2438"/>
                <a:gd name="T71" fmla="*/ 432 h 3039"/>
                <a:gd name="T72" fmla="*/ 1898 w 2438"/>
                <a:gd name="T73" fmla="*/ 492 h 3039"/>
                <a:gd name="T74" fmla="*/ 1713 w 2438"/>
                <a:gd name="T75" fmla="*/ 348 h 3039"/>
                <a:gd name="T76" fmla="*/ 1465 w 2438"/>
                <a:gd name="T77" fmla="*/ 108 h 3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38" h="3039">
                  <a:moveTo>
                    <a:pt x="1261" y="0"/>
                  </a:moveTo>
                  <a:lnTo>
                    <a:pt x="1297" y="468"/>
                  </a:lnTo>
                  <a:lnTo>
                    <a:pt x="1225" y="517"/>
                  </a:lnTo>
                  <a:lnTo>
                    <a:pt x="1069" y="504"/>
                  </a:lnTo>
                  <a:lnTo>
                    <a:pt x="985" y="348"/>
                  </a:lnTo>
                  <a:lnTo>
                    <a:pt x="889" y="300"/>
                  </a:lnTo>
                  <a:lnTo>
                    <a:pt x="732" y="336"/>
                  </a:lnTo>
                  <a:lnTo>
                    <a:pt x="624" y="444"/>
                  </a:lnTo>
                  <a:lnTo>
                    <a:pt x="600" y="517"/>
                  </a:lnTo>
                  <a:lnTo>
                    <a:pt x="444" y="625"/>
                  </a:lnTo>
                  <a:lnTo>
                    <a:pt x="372" y="685"/>
                  </a:lnTo>
                  <a:lnTo>
                    <a:pt x="360" y="853"/>
                  </a:lnTo>
                  <a:lnTo>
                    <a:pt x="480" y="1033"/>
                  </a:lnTo>
                  <a:lnTo>
                    <a:pt x="564" y="1213"/>
                  </a:lnTo>
                  <a:lnTo>
                    <a:pt x="504" y="1394"/>
                  </a:lnTo>
                  <a:lnTo>
                    <a:pt x="408" y="1502"/>
                  </a:lnTo>
                  <a:lnTo>
                    <a:pt x="276" y="1598"/>
                  </a:lnTo>
                  <a:lnTo>
                    <a:pt x="264" y="1778"/>
                  </a:lnTo>
                  <a:lnTo>
                    <a:pt x="348" y="1850"/>
                  </a:lnTo>
                  <a:lnTo>
                    <a:pt x="432" y="1826"/>
                  </a:lnTo>
                  <a:lnTo>
                    <a:pt x="492" y="1850"/>
                  </a:lnTo>
                  <a:lnTo>
                    <a:pt x="492" y="1994"/>
                  </a:lnTo>
                  <a:lnTo>
                    <a:pt x="564" y="2078"/>
                  </a:lnTo>
                  <a:lnTo>
                    <a:pt x="384" y="2343"/>
                  </a:lnTo>
                  <a:lnTo>
                    <a:pt x="300" y="2367"/>
                  </a:lnTo>
                  <a:lnTo>
                    <a:pt x="240" y="2367"/>
                  </a:lnTo>
                  <a:lnTo>
                    <a:pt x="24" y="2499"/>
                  </a:lnTo>
                  <a:lnTo>
                    <a:pt x="0" y="2583"/>
                  </a:lnTo>
                  <a:lnTo>
                    <a:pt x="0" y="2703"/>
                  </a:lnTo>
                  <a:lnTo>
                    <a:pt x="120" y="2667"/>
                  </a:lnTo>
                  <a:lnTo>
                    <a:pt x="252" y="2631"/>
                  </a:lnTo>
                  <a:lnTo>
                    <a:pt x="360" y="2631"/>
                  </a:lnTo>
                  <a:lnTo>
                    <a:pt x="504" y="2655"/>
                  </a:lnTo>
                  <a:lnTo>
                    <a:pt x="492" y="2799"/>
                  </a:lnTo>
                  <a:lnTo>
                    <a:pt x="1057" y="3039"/>
                  </a:lnTo>
                  <a:lnTo>
                    <a:pt x="1213" y="3015"/>
                  </a:lnTo>
                  <a:lnTo>
                    <a:pt x="1345" y="2955"/>
                  </a:lnTo>
                  <a:lnTo>
                    <a:pt x="1501" y="3039"/>
                  </a:lnTo>
                  <a:lnTo>
                    <a:pt x="1691" y="3015"/>
                  </a:lnTo>
                  <a:lnTo>
                    <a:pt x="1886" y="3003"/>
                  </a:lnTo>
                  <a:lnTo>
                    <a:pt x="1970" y="2811"/>
                  </a:lnTo>
                  <a:lnTo>
                    <a:pt x="2054" y="2655"/>
                  </a:lnTo>
                  <a:lnTo>
                    <a:pt x="2174" y="2571"/>
                  </a:lnTo>
                  <a:lnTo>
                    <a:pt x="2253" y="2499"/>
                  </a:lnTo>
                  <a:lnTo>
                    <a:pt x="2220" y="2299"/>
                  </a:lnTo>
                  <a:lnTo>
                    <a:pt x="2210" y="2078"/>
                  </a:lnTo>
                  <a:lnTo>
                    <a:pt x="2126" y="2078"/>
                  </a:lnTo>
                  <a:lnTo>
                    <a:pt x="2018" y="2150"/>
                  </a:lnTo>
                  <a:lnTo>
                    <a:pt x="1874" y="2223"/>
                  </a:lnTo>
                  <a:lnTo>
                    <a:pt x="1766" y="2247"/>
                  </a:lnTo>
                  <a:lnTo>
                    <a:pt x="1694" y="2198"/>
                  </a:lnTo>
                  <a:lnTo>
                    <a:pt x="1658" y="2090"/>
                  </a:lnTo>
                  <a:lnTo>
                    <a:pt x="1658" y="1958"/>
                  </a:lnTo>
                  <a:lnTo>
                    <a:pt x="1682" y="1814"/>
                  </a:lnTo>
                  <a:lnTo>
                    <a:pt x="1778" y="1754"/>
                  </a:lnTo>
                  <a:lnTo>
                    <a:pt x="1898" y="1694"/>
                  </a:lnTo>
                  <a:lnTo>
                    <a:pt x="1946" y="1586"/>
                  </a:lnTo>
                  <a:lnTo>
                    <a:pt x="2030" y="1502"/>
                  </a:lnTo>
                  <a:lnTo>
                    <a:pt x="2150" y="1442"/>
                  </a:lnTo>
                  <a:lnTo>
                    <a:pt x="2222" y="1418"/>
                  </a:lnTo>
                  <a:lnTo>
                    <a:pt x="2246" y="1357"/>
                  </a:lnTo>
                  <a:lnTo>
                    <a:pt x="2246" y="1237"/>
                  </a:lnTo>
                  <a:lnTo>
                    <a:pt x="2241" y="1134"/>
                  </a:lnTo>
                  <a:lnTo>
                    <a:pt x="2402" y="1009"/>
                  </a:lnTo>
                  <a:lnTo>
                    <a:pt x="2438" y="925"/>
                  </a:lnTo>
                  <a:lnTo>
                    <a:pt x="2438" y="841"/>
                  </a:lnTo>
                  <a:lnTo>
                    <a:pt x="2390" y="697"/>
                  </a:lnTo>
                  <a:lnTo>
                    <a:pt x="2357" y="584"/>
                  </a:lnTo>
                  <a:lnTo>
                    <a:pt x="2338" y="492"/>
                  </a:lnTo>
                  <a:lnTo>
                    <a:pt x="2258" y="432"/>
                  </a:lnTo>
                  <a:lnTo>
                    <a:pt x="2138" y="408"/>
                  </a:lnTo>
                  <a:lnTo>
                    <a:pt x="2042" y="432"/>
                  </a:lnTo>
                  <a:lnTo>
                    <a:pt x="1982" y="480"/>
                  </a:lnTo>
                  <a:lnTo>
                    <a:pt x="1898" y="492"/>
                  </a:lnTo>
                  <a:lnTo>
                    <a:pt x="1790" y="432"/>
                  </a:lnTo>
                  <a:lnTo>
                    <a:pt x="1713" y="348"/>
                  </a:lnTo>
                  <a:lnTo>
                    <a:pt x="1629" y="231"/>
                  </a:lnTo>
                  <a:lnTo>
                    <a:pt x="1465" y="108"/>
                  </a:lnTo>
                  <a:lnTo>
                    <a:pt x="1261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59" name="Freeform 32"/>
            <p:cNvSpPr>
              <a:spLocks/>
            </p:cNvSpPr>
            <p:nvPr/>
          </p:nvSpPr>
          <p:spPr bwMode="auto">
            <a:xfrm>
              <a:off x="683568" y="3602009"/>
              <a:ext cx="1378882" cy="816321"/>
            </a:xfrm>
            <a:custGeom>
              <a:avLst/>
              <a:gdLst>
                <a:gd name="T0" fmla="*/ 3350 w 4400"/>
                <a:gd name="T1" fmla="*/ 404 h 2585"/>
                <a:gd name="T2" fmla="*/ 3511 w 4400"/>
                <a:gd name="T3" fmla="*/ 445 h 2585"/>
                <a:gd name="T4" fmla="*/ 3818 w 4400"/>
                <a:gd name="T5" fmla="*/ 349 h 2585"/>
                <a:gd name="T6" fmla="*/ 4106 w 4400"/>
                <a:gd name="T7" fmla="*/ 301 h 2585"/>
                <a:gd name="T8" fmla="*/ 4304 w 4400"/>
                <a:gd name="T9" fmla="*/ 319 h 2585"/>
                <a:gd name="T10" fmla="*/ 4400 w 4400"/>
                <a:gd name="T11" fmla="*/ 433 h 2585"/>
                <a:gd name="T12" fmla="*/ 4325 w 4400"/>
                <a:gd name="T13" fmla="*/ 548 h 2585"/>
                <a:gd name="T14" fmla="*/ 4248 w 4400"/>
                <a:gd name="T15" fmla="*/ 777 h 2585"/>
                <a:gd name="T16" fmla="*/ 3834 w 4400"/>
                <a:gd name="T17" fmla="*/ 1019 h 2585"/>
                <a:gd name="T18" fmla="*/ 3559 w 4400"/>
                <a:gd name="T19" fmla="*/ 1191 h 2585"/>
                <a:gd name="T20" fmla="*/ 3330 w 4400"/>
                <a:gd name="T21" fmla="*/ 1469 h 2585"/>
                <a:gd name="T22" fmla="*/ 3173 w 4400"/>
                <a:gd name="T23" fmla="*/ 1530 h 2585"/>
                <a:gd name="T24" fmla="*/ 2956 w 4400"/>
                <a:gd name="T25" fmla="*/ 1594 h 2585"/>
                <a:gd name="T26" fmla="*/ 2817 w 4400"/>
                <a:gd name="T27" fmla="*/ 1697 h 2585"/>
                <a:gd name="T28" fmla="*/ 2733 w 4400"/>
                <a:gd name="T29" fmla="*/ 1746 h 2585"/>
                <a:gd name="T30" fmla="*/ 2684 w 4400"/>
                <a:gd name="T31" fmla="*/ 1822 h 2585"/>
                <a:gd name="T32" fmla="*/ 2588 w 4400"/>
                <a:gd name="T33" fmla="*/ 1880 h 2585"/>
                <a:gd name="T34" fmla="*/ 2353 w 4400"/>
                <a:gd name="T35" fmla="*/ 1755 h 2585"/>
                <a:gd name="T36" fmla="*/ 2238 w 4400"/>
                <a:gd name="T37" fmla="*/ 1681 h 2585"/>
                <a:gd name="T38" fmla="*/ 2199 w 4400"/>
                <a:gd name="T39" fmla="*/ 1805 h 2585"/>
                <a:gd name="T40" fmla="*/ 2102 w 4400"/>
                <a:gd name="T41" fmla="*/ 1914 h 2585"/>
                <a:gd name="T42" fmla="*/ 1993 w 4400"/>
                <a:gd name="T43" fmla="*/ 2032 h 2585"/>
                <a:gd name="T44" fmla="*/ 2026 w 4400"/>
                <a:gd name="T45" fmla="*/ 2171 h 2585"/>
                <a:gd name="T46" fmla="*/ 2088 w 4400"/>
                <a:gd name="T47" fmla="*/ 2346 h 2585"/>
                <a:gd name="T48" fmla="*/ 1931 w 4400"/>
                <a:gd name="T49" fmla="*/ 2494 h 2585"/>
                <a:gd name="T50" fmla="*/ 1769 w 4400"/>
                <a:gd name="T51" fmla="*/ 2585 h 2585"/>
                <a:gd name="T52" fmla="*/ 1555 w 4400"/>
                <a:gd name="T53" fmla="*/ 2464 h 2585"/>
                <a:gd name="T54" fmla="*/ 1172 w 4400"/>
                <a:gd name="T55" fmla="*/ 2346 h 2585"/>
                <a:gd name="T56" fmla="*/ 1053 w 4400"/>
                <a:gd name="T57" fmla="*/ 2349 h 2585"/>
                <a:gd name="T58" fmla="*/ 923 w 4400"/>
                <a:gd name="T59" fmla="*/ 2256 h 2585"/>
                <a:gd name="T60" fmla="*/ 762 w 4400"/>
                <a:gd name="T61" fmla="*/ 2159 h 2585"/>
                <a:gd name="T62" fmla="*/ 692 w 4400"/>
                <a:gd name="T63" fmla="*/ 2011 h 2585"/>
                <a:gd name="T64" fmla="*/ 810 w 4400"/>
                <a:gd name="T65" fmla="*/ 1810 h 2585"/>
                <a:gd name="T66" fmla="*/ 929 w 4400"/>
                <a:gd name="T67" fmla="*/ 1734 h 2585"/>
                <a:gd name="T68" fmla="*/ 1245 w 4400"/>
                <a:gd name="T69" fmla="*/ 1562 h 2585"/>
                <a:gd name="T70" fmla="*/ 1315 w 4400"/>
                <a:gd name="T71" fmla="*/ 1404 h 2585"/>
                <a:gd name="T72" fmla="*/ 1226 w 4400"/>
                <a:gd name="T73" fmla="*/ 1292 h 2585"/>
                <a:gd name="T74" fmla="*/ 953 w 4400"/>
                <a:gd name="T75" fmla="*/ 1374 h 2585"/>
                <a:gd name="T76" fmla="*/ 849 w 4400"/>
                <a:gd name="T77" fmla="*/ 1400 h 2585"/>
                <a:gd name="T78" fmla="*/ 663 w 4400"/>
                <a:gd name="T79" fmla="*/ 1402 h 2585"/>
                <a:gd name="T80" fmla="*/ 458 w 4400"/>
                <a:gd name="T81" fmla="*/ 1301 h 2585"/>
                <a:gd name="T82" fmla="*/ 377 w 4400"/>
                <a:gd name="T83" fmla="*/ 1160 h 2585"/>
                <a:gd name="T84" fmla="*/ 211 w 4400"/>
                <a:gd name="T85" fmla="*/ 1169 h 2585"/>
                <a:gd name="T86" fmla="*/ 15 w 4400"/>
                <a:gd name="T87" fmla="*/ 1095 h 2585"/>
                <a:gd name="T88" fmla="*/ 36 w 4400"/>
                <a:gd name="T89" fmla="*/ 900 h 2585"/>
                <a:gd name="T90" fmla="*/ 194 w 4400"/>
                <a:gd name="T91" fmla="*/ 840 h 2585"/>
                <a:gd name="T92" fmla="*/ 293 w 4400"/>
                <a:gd name="T93" fmla="*/ 724 h 2585"/>
                <a:gd name="T94" fmla="*/ 463 w 4400"/>
                <a:gd name="T95" fmla="*/ 672 h 2585"/>
                <a:gd name="T96" fmla="*/ 620 w 4400"/>
                <a:gd name="T97" fmla="*/ 625 h 2585"/>
                <a:gd name="T98" fmla="*/ 792 w 4400"/>
                <a:gd name="T99" fmla="*/ 557 h 2585"/>
                <a:gd name="T100" fmla="*/ 916 w 4400"/>
                <a:gd name="T101" fmla="*/ 451 h 2585"/>
                <a:gd name="T102" fmla="*/ 1007 w 4400"/>
                <a:gd name="T103" fmla="*/ 404 h 2585"/>
                <a:gd name="T104" fmla="*/ 1146 w 4400"/>
                <a:gd name="T105" fmla="*/ 294 h 2585"/>
                <a:gd name="T106" fmla="*/ 1267 w 4400"/>
                <a:gd name="T107" fmla="*/ 275 h 2585"/>
                <a:gd name="T108" fmla="*/ 1355 w 4400"/>
                <a:gd name="T109" fmla="*/ 198 h 2585"/>
                <a:gd name="T110" fmla="*/ 1398 w 4400"/>
                <a:gd name="T111" fmla="*/ 73 h 2585"/>
                <a:gd name="T112" fmla="*/ 1650 w 4400"/>
                <a:gd name="T113" fmla="*/ 0 h 2585"/>
                <a:gd name="T114" fmla="*/ 1902 w 4400"/>
                <a:gd name="T115" fmla="*/ 25 h 2585"/>
                <a:gd name="T116" fmla="*/ 2455 w 4400"/>
                <a:gd name="T117" fmla="*/ 409 h 2585"/>
                <a:gd name="T118" fmla="*/ 2743 w 4400"/>
                <a:gd name="T119" fmla="*/ 325 h 2585"/>
                <a:gd name="T120" fmla="*/ 3089 w 4400"/>
                <a:gd name="T121" fmla="*/ 385 h 2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00" h="2585">
                  <a:moveTo>
                    <a:pt x="3284" y="373"/>
                  </a:moveTo>
                  <a:lnTo>
                    <a:pt x="3350" y="404"/>
                  </a:lnTo>
                  <a:lnTo>
                    <a:pt x="3415" y="427"/>
                  </a:lnTo>
                  <a:lnTo>
                    <a:pt x="3511" y="445"/>
                  </a:lnTo>
                  <a:lnTo>
                    <a:pt x="3662" y="409"/>
                  </a:lnTo>
                  <a:lnTo>
                    <a:pt x="3818" y="349"/>
                  </a:lnTo>
                  <a:lnTo>
                    <a:pt x="3938" y="301"/>
                  </a:lnTo>
                  <a:lnTo>
                    <a:pt x="4106" y="301"/>
                  </a:lnTo>
                  <a:lnTo>
                    <a:pt x="4214" y="283"/>
                  </a:lnTo>
                  <a:lnTo>
                    <a:pt x="4304" y="319"/>
                  </a:lnTo>
                  <a:lnTo>
                    <a:pt x="4364" y="367"/>
                  </a:lnTo>
                  <a:lnTo>
                    <a:pt x="4400" y="433"/>
                  </a:lnTo>
                  <a:lnTo>
                    <a:pt x="4373" y="502"/>
                  </a:lnTo>
                  <a:lnTo>
                    <a:pt x="4325" y="548"/>
                  </a:lnTo>
                  <a:lnTo>
                    <a:pt x="4300" y="681"/>
                  </a:lnTo>
                  <a:lnTo>
                    <a:pt x="4248" y="777"/>
                  </a:lnTo>
                  <a:lnTo>
                    <a:pt x="4062" y="972"/>
                  </a:lnTo>
                  <a:lnTo>
                    <a:pt x="3834" y="1019"/>
                  </a:lnTo>
                  <a:lnTo>
                    <a:pt x="3669" y="1093"/>
                  </a:lnTo>
                  <a:lnTo>
                    <a:pt x="3559" y="1191"/>
                  </a:lnTo>
                  <a:lnTo>
                    <a:pt x="3432" y="1305"/>
                  </a:lnTo>
                  <a:lnTo>
                    <a:pt x="3330" y="1469"/>
                  </a:lnTo>
                  <a:lnTo>
                    <a:pt x="3278" y="1516"/>
                  </a:lnTo>
                  <a:lnTo>
                    <a:pt x="3173" y="1530"/>
                  </a:lnTo>
                  <a:lnTo>
                    <a:pt x="3140" y="1556"/>
                  </a:lnTo>
                  <a:lnTo>
                    <a:pt x="2956" y="1594"/>
                  </a:lnTo>
                  <a:lnTo>
                    <a:pt x="2911" y="1629"/>
                  </a:lnTo>
                  <a:lnTo>
                    <a:pt x="2817" y="1697"/>
                  </a:lnTo>
                  <a:lnTo>
                    <a:pt x="2775" y="1717"/>
                  </a:lnTo>
                  <a:lnTo>
                    <a:pt x="2733" y="1746"/>
                  </a:lnTo>
                  <a:lnTo>
                    <a:pt x="2727" y="1790"/>
                  </a:lnTo>
                  <a:lnTo>
                    <a:pt x="2684" y="1822"/>
                  </a:lnTo>
                  <a:lnTo>
                    <a:pt x="2618" y="1845"/>
                  </a:lnTo>
                  <a:lnTo>
                    <a:pt x="2588" y="1880"/>
                  </a:lnTo>
                  <a:lnTo>
                    <a:pt x="2467" y="1855"/>
                  </a:lnTo>
                  <a:lnTo>
                    <a:pt x="2353" y="1755"/>
                  </a:lnTo>
                  <a:lnTo>
                    <a:pt x="2313" y="1691"/>
                  </a:lnTo>
                  <a:lnTo>
                    <a:pt x="2238" y="1681"/>
                  </a:lnTo>
                  <a:lnTo>
                    <a:pt x="2196" y="1710"/>
                  </a:lnTo>
                  <a:lnTo>
                    <a:pt x="2199" y="1805"/>
                  </a:lnTo>
                  <a:lnTo>
                    <a:pt x="2141" y="1885"/>
                  </a:lnTo>
                  <a:lnTo>
                    <a:pt x="2102" y="1914"/>
                  </a:lnTo>
                  <a:lnTo>
                    <a:pt x="2018" y="1988"/>
                  </a:lnTo>
                  <a:lnTo>
                    <a:pt x="1993" y="2032"/>
                  </a:lnTo>
                  <a:lnTo>
                    <a:pt x="1990" y="2085"/>
                  </a:lnTo>
                  <a:lnTo>
                    <a:pt x="2026" y="2171"/>
                  </a:lnTo>
                  <a:lnTo>
                    <a:pt x="2049" y="2194"/>
                  </a:lnTo>
                  <a:lnTo>
                    <a:pt x="2088" y="2346"/>
                  </a:lnTo>
                  <a:lnTo>
                    <a:pt x="2031" y="2441"/>
                  </a:lnTo>
                  <a:lnTo>
                    <a:pt x="1931" y="2494"/>
                  </a:lnTo>
                  <a:lnTo>
                    <a:pt x="1796" y="2538"/>
                  </a:lnTo>
                  <a:lnTo>
                    <a:pt x="1769" y="2585"/>
                  </a:lnTo>
                  <a:lnTo>
                    <a:pt x="1618" y="2572"/>
                  </a:lnTo>
                  <a:lnTo>
                    <a:pt x="1555" y="2464"/>
                  </a:lnTo>
                  <a:lnTo>
                    <a:pt x="1329" y="2398"/>
                  </a:lnTo>
                  <a:lnTo>
                    <a:pt x="1172" y="2346"/>
                  </a:lnTo>
                  <a:lnTo>
                    <a:pt x="1105" y="2358"/>
                  </a:lnTo>
                  <a:lnTo>
                    <a:pt x="1053" y="2349"/>
                  </a:lnTo>
                  <a:lnTo>
                    <a:pt x="968" y="2265"/>
                  </a:lnTo>
                  <a:lnTo>
                    <a:pt x="923" y="2256"/>
                  </a:lnTo>
                  <a:lnTo>
                    <a:pt x="850" y="2198"/>
                  </a:lnTo>
                  <a:lnTo>
                    <a:pt x="762" y="2159"/>
                  </a:lnTo>
                  <a:lnTo>
                    <a:pt x="725" y="2081"/>
                  </a:lnTo>
                  <a:lnTo>
                    <a:pt x="692" y="2011"/>
                  </a:lnTo>
                  <a:lnTo>
                    <a:pt x="724" y="1867"/>
                  </a:lnTo>
                  <a:lnTo>
                    <a:pt x="810" y="1810"/>
                  </a:lnTo>
                  <a:lnTo>
                    <a:pt x="896" y="1789"/>
                  </a:lnTo>
                  <a:lnTo>
                    <a:pt x="929" y="1734"/>
                  </a:lnTo>
                  <a:lnTo>
                    <a:pt x="1163" y="1614"/>
                  </a:lnTo>
                  <a:lnTo>
                    <a:pt x="1245" y="1562"/>
                  </a:lnTo>
                  <a:lnTo>
                    <a:pt x="1299" y="1480"/>
                  </a:lnTo>
                  <a:lnTo>
                    <a:pt x="1315" y="1404"/>
                  </a:lnTo>
                  <a:lnTo>
                    <a:pt x="1300" y="1341"/>
                  </a:lnTo>
                  <a:lnTo>
                    <a:pt x="1226" y="1292"/>
                  </a:lnTo>
                  <a:lnTo>
                    <a:pt x="1106" y="1309"/>
                  </a:lnTo>
                  <a:lnTo>
                    <a:pt x="953" y="1374"/>
                  </a:lnTo>
                  <a:lnTo>
                    <a:pt x="894" y="1374"/>
                  </a:lnTo>
                  <a:lnTo>
                    <a:pt x="849" y="1400"/>
                  </a:lnTo>
                  <a:lnTo>
                    <a:pt x="726" y="1381"/>
                  </a:lnTo>
                  <a:lnTo>
                    <a:pt x="663" y="1402"/>
                  </a:lnTo>
                  <a:lnTo>
                    <a:pt x="519" y="1363"/>
                  </a:lnTo>
                  <a:lnTo>
                    <a:pt x="458" y="1301"/>
                  </a:lnTo>
                  <a:lnTo>
                    <a:pt x="401" y="1238"/>
                  </a:lnTo>
                  <a:lnTo>
                    <a:pt x="377" y="1160"/>
                  </a:lnTo>
                  <a:lnTo>
                    <a:pt x="274" y="1157"/>
                  </a:lnTo>
                  <a:lnTo>
                    <a:pt x="211" y="1169"/>
                  </a:lnTo>
                  <a:lnTo>
                    <a:pt x="112" y="1170"/>
                  </a:lnTo>
                  <a:lnTo>
                    <a:pt x="15" y="1095"/>
                  </a:lnTo>
                  <a:lnTo>
                    <a:pt x="0" y="969"/>
                  </a:lnTo>
                  <a:lnTo>
                    <a:pt x="36" y="900"/>
                  </a:lnTo>
                  <a:lnTo>
                    <a:pt x="87" y="852"/>
                  </a:lnTo>
                  <a:lnTo>
                    <a:pt x="194" y="840"/>
                  </a:lnTo>
                  <a:lnTo>
                    <a:pt x="230" y="792"/>
                  </a:lnTo>
                  <a:lnTo>
                    <a:pt x="293" y="724"/>
                  </a:lnTo>
                  <a:lnTo>
                    <a:pt x="368" y="691"/>
                  </a:lnTo>
                  <a:lnTo>
                    <a:pt x="463" y="672"/>
                  </a:lnTo>
                  <a:lnTo>
                    <a:pt x="502" y="638"/>
                  </a:lnTo>
                  <a:lnTo>
                    <a:pt x="620" y="625"/>
                  </a:lnTo>
                  <a:lnTo>
                    <a:pt x="725" y="570"/>
                  </a:lnTo>
                  <a:lnTo>
                    <a:pt x="792" y="557"/>
                  </a:lnTo>
                  <a:lnTo>
                    <a:pt x="849" y="509"/>
                  </a:lnTo>
                  <a:lnTo>
                    <a:pt x="916" y="451"/>
                  </a:lnTo>
                  <a:lnTo>
                    <a:pt x="952" y="420"/>
                  </a:lnTo>
                  <a:lnTo>
                    <a:pt x="1007" y="404"/>
                  </a:lnTo>
                  <a:lnTo>
                    <a:pt x="1082" y="337"/>
                  </a:lnTo>
                  <a:lnTo>
                    <a:pt x="1146" y="294"/>
                  </a:lnTo>
                  <a:lnTo>
                    <a:pt x="1242" y="300"/>
                  </a:lnTo>
                  <a:lnTo>
                    <a:pt x="1267" y="275"/>
                  </a:lnTo>
                  <a:lnTo>
                    <a:pt x="1330" y="241"/>
                  </a:lnTo>
                  <a:lnTo>
                    <a:pt x="1355" y="198"/>
                  </a:lnTo>
                  <a:lnTo>
                    <a:pt x="1361" y="143"/>
                  </a:lnTo>
                  <a:lnTo>
                    <a:pt x="1398" y="73"/>
                  </a:lnTo>
                  <a:lnTo>
                    <a:pt x="1518" y="37"/>
                  </a:lnTo>
                  <a:lnTo>
                    <a:pt x="1650" y="0"/>
                  </a:lnTo>
                  <a:lnTo>
                    <a:pt x="1758" y="0"/>
                  </a:lnTo>
                  <a:lnTo>
                    <a:pt x="1902" y="25"/>
                  </a:lnTo>
                  <a:lnTo>
                    <a:pt x="1890" y="169"/>
                  </a:lnTo>
                  <a:lnTo>
                    <a:pt x="2455" y="409"/>
                  </a:lnTo>
                  <a:lnTo>
                    <a:pt x="2611" y="385"/>
                  </a:lnTo>
                  <a:lnTo>
                    <a:pt x="2743" y="325"/>
                  </a:lnTo>
                  <a:lnTo>
                    <a:pt x="2899" y="409"/>
                  </a:lnTo>
                  <a:lnTo>
                    <a:pt x="3089" y="385"/>
                  </a:lnTo>
                  <a:lnTo>
                    <a:pt x="3284" y="37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60" name="Freeform 33"/>
            <p:cNvSpPr>
              <a:spLocks/>
            </p:cNvSpPr>
            <p:nvPr/>
          </p:nvSpPr>
          <p:spPr bwMode="auto">
            <a:xfrm>
              <a:off x="2969281" y="3456238"/>
              <a:ext cx="565907" cy="1010684"/>
            </a:xfrm>
            <a:custGeom>
              <a:avLst/>
              <a:gdLst>
                <a:gd name="T0" fmla="*/ 1433 w 1806"/>
                <a:gd name="T1" fmla="*/ 293 h 3200"/>
                <a:gd name="T2" fmla="*/ 1289 w 1806"/>
                <a:gd name="T3" fmla="*/ 409 h 3200"/>
                <a:gd name="T4" fmla="*/ 1202 w 1806"/>
                <a:gd name="T5" fmla="*/ 455 h 3200"/>
                <a:gd name="T6" fmla="*/ 1031 w 1806"/>
                <a:gd name="T7" fmla="*/ 541 h 3200"/>
                <a:gd name="T8" fmla="*/ 949 w 1806"/>
                <a:gd name="T9" fmla="*/ 687 h 3200"/>
                <a:gd name="T10" fmla="*/ 931 w 1806"/>
                <a:gd name="T11" fmla="*/ 919 h 3200"/>
                <a:gd name="T12" fmla="*/ 883 w 1806"/>
                <a:gd name="T13" fmla="*/ 1002 h 3200"/>
                <a:gd name="T14" fmla="*/ 891 w 1806"/>
                <a:gd name="T15" fmla="*/ 1115 h 3200"/>
                <a:gd name="T16" fmla="*/ 864 w 1806"/>
                <a:gd name="T17" fmla="*/ 1225 h 3200"/>
                <a:gd name="T18" fmla="*/ 929 w 1806"/>
                <a:gd name="T19" fmla="*/ 1404 h 3200"/>
                <a:gd name="T20" fmla="*/ 1126 w 1806"/>
                <a:gd name="T21" fmla="*/ 1517 h 3200"/>
                <a:gd name="T22" fmla="*/ 1320 w 1806"/>
                <a:gd name="T23" fmla="*/ 1588 h 3200"/>
                <a:gd name="T24" fmla="*/ 1296 w 1806"/>
                <a:gd name="T25" fmla="*/ 1861 h 3200"/>
                <a:gd name="T26" fmla="*/ 1268 w 1806"/>
                <a:gd name="T27" fmla="*/ 2094 h 3200"/>
                <a:gd name="T28" fmla="*/ 1420 w 1806"/>
                <a:gd name="T29" fmla="*/ 2168 h 3200"/>
                <a:gd name="T30" fmla="*/ 1497 w 1806"/>
                <a:gd name="T31" fmla="*/ 2221 h 3200"/>
                <a:gd name="T32" fmla="*/ 1566 w 1806"/>
                <a:gd name="T33" fmla="*/ 2448 h 3200"/>
                <a:gd name="T34" fmla="*/ 1711 w 1806"/>
                <a:gd name="T35" fmla="*/ 2675 h 3200"/>
                <a:gd name="T36" fmla="*/ 1801 w 1806"/>
                <a:gd name="T37" fmla="*/ 2699 h 3200"/>
                <a:gd name="T38" fmla="*/ 1742 w 1806"/>
                <a:gd name="T39" fmla="*/ 2884 h 3200"/>
                <a:gd name="T40" fmla="*/ 1506 w 1806"/>
                <a:gd name="T41" fmla="*/ 3000 h 3200"/>
                <a:gd name="T42" fmla="*/ 1405 w 1806"/>
                <a:gd name="T43" fmla="*/ 3173 h 3200"/>
                <a:gd name="T44" fmla="*/ 1060 w 1806"/>
                <a:gd name="T45" fmla="*/ 3187 h 3200"/>
                <a:gd name="T46" fmla="*/ 881 w 1806"/>
                <a:gd name="T47" fmla="*/ 3169 h 3200"/>
                <a:gd name="T48" fmla="*/ 822 w 1806"/>
                <a:gd name="T49" fmla="*/ 3057 h 3200"/>
                <a:gd name="T50" fmla="*/ 742 w 1806"/>
                <a:gd name="T51" fmla="*/ 2901 h 3200"/>
                <a:gd name="T52" fmla="*/ 678 w 1806"/>
                <a:gd name="T53" fmla="*/ 2722 h 3200"/>
                <a:gd name="T54" fmla="*/ 422 w 1806"/>
                <a:gd name="T55" fmla="*/ 2673 h 3200"/>
                <a:gd name="T56" fmla="*/ 169 w 1806"/>
                <a:gd name="T57" fmla="*/ 2582 h 3200"/>
                <a:gd name="T58" fmla="*/ 21 w 1806"/>
                <a:gd name="T59" fmla="*/ 2377 h 3200"/>
                <a:gd name="T60" fmla="*/ 40 w 1806"/>
                <a:gd name="T61" fmla="*/ 2242 h 3200"/>
                <a:gd name="T62" fmla="*/ 119 w 1806"/>
                <a:gd name="T63" fmla="*/ 2166 h 3200"/>
                <a:gd name="T64" fmla="*/ 177 w 1806"/>
                <a:gd name="T65" fmla="*/ 1973 h 3200"/>
                <a:gd name="T66" fmla="*/ 155 w 1806"/>
                <a:gd name="T67" fmla="*/ 1904 h 3200"/>
                <a:gd name="T68" fmla="*/ 115 w 1806"/>
                <a:gd name="T69" fmla="*/ 1864 h 3200"/>
                <a:gd name="T70" fmla="*/ 138 w 1806"/>
                <a:gd name="T71" fmla="*/ 1690 h 3200"/>
                <a:gd name="T72" fmla="*/ 213 w 1806"/>
                <a:gd name="T73" fmla="*/ 1544 h 3200"/>
                <a:gd name="T74" fmla="*/ 281 w 1806"/>
                <a:gd name="T75" fmla="*/ 1456 h 3200"/>
                <a:gd name="T76" fmla="*/ 324 w 1806"/>
                <a:gd name="T77" fmla="*/ 1334 h 3200"/>
                <a:gd name="T78" fmla="*/ 317 w 1806"/>
                <a:gd name="T79" fmla="*/ 1200 h 3200"/>
                <a:gd name="T80" fmla="*/ 437 w 1806"/>
                <a:gd name="T81" fmla="*/ 1102 h 3200"/>
                <a:gd name="T82" fmla="*/ 463 w 1806"/>
                <a:gd name="T83" fmla="*/ 961 h 3200"/>
                <a:gd name="T84" fmla="*/ 442 w 1806"/>
                <a:gd name="T85" fmla="*/ 920 h 3200"/>
                <a:gd name="T86" fmla="*/ 309 w 1806"/>
                <a:gd name="T87" fmla="*/ 845 h 3200"/>
                <a:gd name="T88" fmla="*/ 264 w 1806"/>
                <a:gd name="T89" fmla="*/ 675 h 3200"/>
                <a:gd name="T90" fmla="*/ 289 w 1806"/>
                <a:gd name="T91" fmla="*/ 484 h 3200"/>
                <a:gd name="T92" fmla="*/ 306 w 1806"/>
                <a:gd name="T93" fmla="*/ 267 h 3200"/>
                <a:gd name="T94" fmla="*/ 417 w 1806"/>
                <a:gd name="T95" fmla="*/ 165 h 3200"/>
                <a:gd name="T96" fmla="*/ 559 w 1806"/>
                <a:gd name="T97" fmla="*/ 110 h 3200"/>
                <a:gd name="T98" fmla="*/ 714 w 1806"/>
                <a:gd name="T99" fmla="*/ 51 h 3200"/>
                <a:gd name="T100" fmla="*/ 841 w 1806"/>
                <a:gd name="T101" fmla="*/ 10 h 3200"/>
                <a:gd name="T102" fmla="*/ 972 w 1806"/>
                <a:gd name="T103" fmla="*/ 22 h 3200"/>
                <a:gd name="T104" fmla="*/ 1084 w 1806"/>
                <a:gd name="T105" fmla="*/ 63 h 3200"/>
                <a:gd name="T106" fmla="*/ 1231 w 1806"/>
                <a:gd name="T107" fmla="*/ 126 h 3200"/>
                <a:gd name="T108" fmla="*/ 1399 w 1806"/>
                <a:gd name="T109" fmla="*/ 192 h 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06" h="3200">
                  <a:moveTo>
                    <a:pt x="1476" y="195"/>
                  </a:moveTo>
                  <a:lnTo>
                    <a:pt x="1433" y="293"/>
                  </a:lnTo>
                  <a:lnTo>
                    <a:pt x="1371" y="367"/>
                  </a:lnTo>
                  <a:lnTo>
                    <a:pt x="1289" y="409"/>
                  </a:lnTo>
                  <a:lnTo>
                    <a:pt x="1250" y="444"/>
                  </a:lnTo>
                  <a:lnTo>
                    <a:pt x="1202" y="455"/>
                  </a:lnTo>
                  <a:lnTo>
                    <a:pt x="1094" y="520"/>
                  </a:lnTo>
                  <a:lnTo>
                    <a:pt x="1031" y="541"/>
                  </a:lnTo>
                  <a:lnTo>
                    <a:pt x="967" y="621"/>
                  </a:lnTo>
                  <a:lnTo>
                    <a:pt x="949" y="687"/>
                  </a:lnTo>
                  <a:lnTo>
                    <a:pt x="952" y="815"/>
                  </a:lnTo>
                  <a:lnTo>
                    <a:pt x="931" y="919"/>
                  </a:lnTo>
                  <a:lnTo>
                    <a:pt x="899" y="942"/>
                  </a:lnTo>
                  <a:lnTo>
                    <a:pt x="883" y="1002"/>
                  </a:lnTo>
                  <a:lnTo>
                    <a:pt x="925" y="1013"/>
                  </a:lnTo>
                  <a:lnTo>
                    <a:pt x="891" y="1115"/>
                  </a:lnTo>
                  <a:lnTo>
                    <a:pt x="858" y="1153"/>
                  </a:lnTo>
                  <a:lnTo>
                    <a:pt x="864" y="1225"/>
                  </a:lnTo>
                  <a:lnTo>
                    <a:pt x="908" y="1309"/>
                  </a:lnTo>
                  <a:lnTo>
                    <a:pt x="929" y="1404"/>
                  </a:lnTo>
                  <a:lnTo>
                    <a:pt x="1006" y="1473"/>
                  </a:lnTo>
                  <a:lnTo>
                    <a:pt x="1126" y="1517"/>
                  </a:lnTo>
                  <a:lnTo>
                    <a:pt x="1156" y="1556"/>
                  </a:lnTo>
                  <a:lnTo>
                    <a:pt x="1320" y="1588"/>
                  </a:lnTo>
                  <a:lnTo>
                    <a:pt x="1308" y="1696"/>
                  </a:lnTo>
                  <a:lnTo>
                    <a:pt x="1296" y="1861"/>
                  </a:lnTo>
                  <a:lnTo>
                    <a:pt x="1271" y="1890"/>
                  </a:lnTo>
                  <a:lnTo>
                    <a:pt x="1268" y="2094"/>
                  </a:lnTo>
                  <a:lnTo>
                    <a:pt x="1306" y="2141"/>
                  </a:lnTo>
                  <a:lnTo>
                    <a:pt x="1420" y="2168"/>
                  </a:lnTo>
                  <a:lnTo>
                    <a:pt x="1465" y="2209"/>
                  </a:lnTo>
                  <a:lnTo>
                    <a:pt x="1497" y="2221"/>
                  </a:lnTo>
                  <a:lnTo>
                    <a:pt x="1503" y="2280"/>
                  </a:lnTo>
                  <a:lnTo>
                    <a:pt x="1566" y="2448"/>
                  </a:lnTo>
                  <a:lnTo>
                    <a:pt x="1574" y="2521"/>
                  </a:lnTo>
                  <a:lnTo>
                    <a:pt x="1711" y="2675"/>
                  </a:lnTo>
                  <a:lnTo>
                    <a:pt x="1773" y="2673"/>
                  </a:lnTo>
                  <a:lnTo>
                    <a:pt x="1801" y="2699"/>
                  </a:lnTo>
                  <a:lnTo>
                    <a:pt x="1806" y="2805"/>
                  </a:lnTo>
                  <a:lnTo>
                    <a:pt x="1742" y="2884"/>
                  </a:lnTo>
                  <a:lnTo>
                    <a:pt x="1549" y="2912"/>
                  </a:lnTo>
                  <a:lnTo>
                    <a:pt x="1506" y="3000"/>
                  </a:lnTo>
                  <a:lnTo>
                    <a:pt x="1499" y="3115"/>
                  </a:lnTo>
                  <a:lnTo>
                    <a:pt x="1405" y="3173"/>
                  </a:lnTo>
                  <a:lnTo>
                    <a:pt x="1097" y="3168"/>
                  </a:lnTo>
                  <a:lnTo>
                    <a:pt x="1060" y="3187"/>
                  </a:lnTo>
                  <a:lnTo>
                    <a:pt x="957" y="3200"/>
                  </a:lnTo>
                  <a:lnTo>
                    <a:pt x="881" y="3169"/>
                  </a:lnTo>
                  <a:lnTo>
                    <a:pt x="850" y="3101"/>
                  </a:lnTo>
                  <a:lnTo>
                    <a:pt x="822" y="3057"/>
                  </a:lnTo>
                  <a:lnTo>
                    <a:pt x="781" y="3009"/>
                  </a:lnTo>
                  <a:lnTo>
                    <a:pt x="742" y="2901"/>
                  </a:lnTo>
                  <a:lnTo>
                    <a:pt x="703" y="2864"/>
                  </a:lnTo>
                  <a:lnTo>
                    <a:pt x="678" y="2722"/>
                  </a:lnTo>
                  <a:lnTo>
                    <a:pt x="639" y="2689"/>
                  </a:lnTo>
                  <a:lnTo>
                    <a:pt x="422" y="2673"/>
                  </a:lnTo>
                  <a:lnTo>
                    <a:pt x="248" y="2634"/>
                  </a:lnTo>
                  <a:lnTo>
                    <a:pt x="169" y="2582"/>
                  </a:lnTo>
                  <a:lnTo>
                    <a:pt x="73" y="2501"/>
                  </a:lnTo>
                  <a:lnTo>
                    <a:pt x="21" y="2377"/>
                  </a:lnTo>
                  <a:lnTo>
                    <a:pt x="0" y="2293"/>
                  </a:lnTo>
                  <a:lnTo>
                    <a:pt x="40" y="2242"/>
                  </a:lnTo>
                  <a:lnTo>
                    <a:pt x="84" y="2193"/>
                  </a:lnTo>
                  <a:lnTo>
                    <a:pt x="119" y="2166"/>
                  </a:lnTo>
                  <a:lnTo>
                    <a:pt x="155" y="2082"/>
                  </a:lnTo>
                  <a:lnTo>
                    <a:pt x="177" y="1973"/>
                  </a:lnTo>
                  <a:lnTo>
                    <a:pt x="159" y="1940"/>
                  </a:lnTo>
                  <a:lnTo>
                    <a:pt x="155" y="1904"/>
                  </a:lnTo>
                  <a:lnTo>
                    <a:pt x="131" y="1894"/>
                  </a:lnTo>
                  <a:lnTo>
                    <a:pt x="115" y="1864"/>
                  </a:lnTo>
                  <a:lnTo>
                    <a:pt x="115" y="1796"/>
                  </a:lnTo>
                  <a:lnTo>
                    <a:pt x="138" y="1690"/>
                  </a:lnTo>
                  <a:lnTo>
                    <a:pt x="168" y="1614"/>
                  </a:lnTo>
                  <a:lnTo>
                    <a:pt x="213" y="1544"/>
                  </a:lnTo>
                  <a:lnTo>
                    <a:pt x="258" y="1502"/>
                  </a:lnTo>
                  <a:lnTo>
                    <a:pt x="281" y="1456"/>
                  </a:lnTo>
                  <a:lnTo>
                    <a:pt x="305" y="1435"/>
                  </a:lnTo>
                  <a:lnTo>
                    <a:pt x="324" y="1334"/>
                  </a:lnTo>
                  <a:lnTo>
                    <a:pt x="303" y="1311"/>
                  </a:lnTo>
                  <a:lnTo>
                    <a:pt x="317" y="1200"/>
                  </a:lnTo>
                  <a:lnTo>
                    <a:pt x="349" y="1170"/>
                  </a:lnTo>
                  <a:lnTo>
                    <a:pt x="437" y="1102"/>
                  </a:lnTo>
                  <a:lnTo>
                    <a:pt x="470" y="995"/>
                  </a:lnTo>
                  <a:lnTo>
                    <a:pt x="463" y="961"/>
                  </a:lnTo>
                  <a:lnTo>
                    <a:pt x="446" y="945"/>
                  </a:lnTo>
                  <a:lnTo>
                    <a:pt x="442" y="920"/>
                  </a:lnTo>
                  <a:lnTo>
                    <a:pt x="388" y="903"/>
                  </a:lnTo>
                  <a:lnTo>
                    <a:pt x="309" y="845"/>
                  </a:lnTo>
                  <a:lnTo>
                    <a:pt x="258" y="773"/>
                  </a:lnTo>
                  <a:lnTo>
                    <a:pt x="264" y="675"/>
                  </a:lnTo>
                  <a:lnTo>
                    <a:pt x="276" y="567"/>
                  </a:lnTo>
                  <a:lnTo>
                    <a:pt x="289" y="484"/>
                  </a:lnTo>
                  <a:lnTo>
                    <a:pt x="304" y="374"/>
                  </a:lnTo>
                  <a:lnTo>
                    <a:pt x="306" y="267"/>
                  </a:lnTo>
                  <a:lnTo>
                    <a:pt x="377" y="217"/>
                  </a:lnTo>
                  <a:lnTo>
                    <a:pt x="417" y="165"/>
                  </a:lnTo>
                  <a:lnTo>
                    <a:pt x="500" y="156"/>
                  </a:lnTo>
                  <a:lnTo>
                    <a:pt x="559" y="110"/>
                  </a:lnTo>
                  <a:lnTo>
                    <a:pt x="631" y="70"/>
                  </a:lnTo>
                  <a:lnTo>
                    <a:pt x="714" y="51"/>
                  </a:lnTo>
                  <a:lnTo>
                    <a:pt x="746" y="22"/>
                  </a:lnTo>
                  <a:lnTo>
                    <a:pt x="841" y="10"/>
                  </a:lnTo>
                  <a:lnTo>
                    <a:pt x="940" y="0"/>
                  </a:lnTo>
                  <a:lnTo>
                    <a:pt x="972" y="22"/>
                  </a:lnTo>
                  <a:lnTo>
                    <a:pt x="1023" y="35"/>
                  </a:lnTo>
                  <a:lnTo>
                    <a:pt x="1084" y="63"/>
                  </a:lnTo>
                  <a:lnTo>
                    <a:pt x="1148" y="88"/>
                  </a:lnTo>
                  <a:lnTo>
                    <a:pt x="1231" y="126"/>
                  </a:lnTo>
                  <a:lnTo>
                    <a:pt x="1323" y="160"/>
                  </a:lnTo>
                  <a:lnTo>
                    <a:pt x="1399" y="192"/>
                  </a:lnTo>
                  <a:lnTo>
                    <a:pt x="1476" y="19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61" name="Freeform 34"/>
            <p:cNvSpPr>
              <a:spLocks/>
            </p:cNvSpPr>
            <p:nvPr/>
          </p:nvSpPr>
          <p:spPr bwMode="auto">
            <a:xfrm>
              <a:off x="3238433" y="3672813"/>
              <a:ext cx="1120772" cy="546991"/>
            </a:xfrm>
            <a:custGeom>
              <a:avLst/>
              <a:gdLst>
                <a:gd name="T0" fmla="*/ 298 w 3576"/>
                <a:gd name="T1" fmla="*/ 870 h 1732"/>
                <a:gd name="T2" fmla="*/ 148 w 3576"/>
                <a:gd name="T3" fmla="*/ 787 h 1732"/>
                <a:gd name="T4" fmla="*/ 50 w 3576"/>
                <a:gd name="T5" fmla="*/ 623 h 1732"/>
                <a:gd name="T6" fmla="*/ 0 w 3576"/>
                <a:gd name="T7" fmla="*/ 467 h 1732"/>
                <a:gd name="T8" fmla="*/ 67 w 3576"/>
                <a:gd name="T9" fmla="*/ 327 h 1732"/>
                <a:gd name="T10" fmla="*/ 369 w 3576"/>
                <a:gd name="T11" fmla="*/ 241 h 1732"/>
                <a:gd name="T12" fmla="*/ 501 w 3576"/>
                <a:gd name="T13" fmla="*/ 212 h 1732"/>
                <a:gd name="T14" fmla="*/ 678 w 3576"/>
                <a:gd name="T15" fmla="*/ 183 h 1732"/>
                <a:gd name="T16" fmla="*/ 855 w 3576"/>
                <a:gd name="T17" fmla="*/ 140 h 1732"/>
                <a:gd name="T18" fmla="*/ 970 w 3576"/>
                <a:gd name="T19" fmla="*/ 65 h 1732"/>
                <a:gd name="T20" fmla="*/ 1162 w 3576"/>
                <a:gd name="T21" fmla="*/ 10 h 1732"/>
                <a:gd name="T22" fmla="*/ 1352 w 3576"/>
                <a:gd name="T23" fmla="*/ 19 h 1732"/>
                <a:gd name="T24" fmla="*/ 1479 w 3576"/>
                <a:gd name="T25" fmla="*/ 163 h 1732"/>
                <a:gd name="T26" fmla="*/ 1641 w 3576"/>
                <a:gd name="T27" fmla="*/ 304 h 1732"/>
                <a:gd name="T28" fmla="*/ 1790 w 3576"/>
                <a:gd name="T29" fmla="*/ 336 h 1732"/>
                <a:gd name="T30" fmla="*/ 1888 w 3576"/>
                <a:gd name="T31" fmla="*/ 497 h 1732"/>
                <a:gd name="T32" fmla="*/ 2114 w 3576"/>
                <a:gd name="T33" fmla="*/ 577 h 1732"/>
                <a:gd name="T34" fmla="*/ 2304 w 3576"/>
                <a:gd name="T35" fmla="*/ 663 h 1732"/>
                <a:gd name="T36" fmla="*/ 2427 w 3576"/>
                <a:gd name="T37" fmla="*/ 611 h 1732"/>
                <a:gd name="T38" fmla="*/ 2569 w 3576"/>
                <a:gd name="T39" fmla="*/ 531 h 1732"/>
                <a:gd name="T40" fmla="*/ 2755 w 3576"/>
                <a:gd name="T41" fmla="*/ 486 h 1732"/>
                <a:gd name="T42" fmla="*/ 2971 w 3576"/>
                <a:gd name="T43" fmla="*/ 549 h 1732"/>
                <a:gd name="T44" fmla="*/ 3070 w 3576"/>
                <a:gd name="T45" fmla="*/ 672 h 1732"/>
                <a:gd name="T46" fmla="*/ 3264 w 3576"/>
                <a:gd name="T47" fmla="*/ 765 h 1732"/>
                <a:gd name="T48" fmla="*/ 3279 w 3576"/>
                <a:gd name="T49" fmla="*/ 961 h 1732"/>
                <a:gd name="T50" fmla="*/ 3555 w 3576"/>
                <a:gd name="T51" fmla="*/ 1111 h 1732"/>
                <a:gd name="T52" fmla="*/ 3557 w 3576"/>
                <a:gd name="T53" fmla="*/ 1222 h 1732"/>
                <a:gd name="T54" fmla="*/ 3359 w 3576"/>
                <a:gd name="T55" fmla="*/ 1432 h 1732"/>
                <a:gd name="T56" fmla="*/ 3112 w 3576"/>
                <a:gd name="T57" fmla="*/ 1451 h 1732"/>
                <a:gd name="T58" fmla="*/ 2880 w 3576"/>
                <a:gd name="T59" fmla="*/ 1535 h 1732"/>
                <a:gd name="T60" fmla="*/ 2608 w 3576"/>
                <a:gd name="T61" fmla="*/ 1638 h 1732"/>
                <a:gd name="T62" fmla="*/ 2485 w 3576"/>
                <a:gd name="T63" fmla="*/ 1678 h 1732"/>
                <a:gd name="T64" fmla="*/ 2341 w 3576"/>
                <a:gd name="T65" fmla="*/ 1698 h 1732"/>
                <a:gd name="T66" fmla="*/ 2177 w 3576"/>
                <a:gd name="T67" fmla="*/ 1732 h 1732"/>
                <a:gd name="T68" fmla="*/ 1934 w 3576"/>
                <a:gd name="T69" fmla="*/ 1703 h 1732"/>
                <a:gd name="T70" fmla="*/ 1820 w 3576"/>
                <a:gd name="T71" fmla="*/ 1660 h 1732"/>
                <a:gd name="T72" fmla="*/ 1637 w 3576"/>
                <a:gd name="T73" fmla="*/ 1619 h 1732"/>
                <a:gd name="T74" fmla="*/ 1551 w 3576"/>
                <a:gd name="T75" fmla="*/ 1533 h 1732"/>
                <a:gd name="T76" fmla="*/ 1507 w 3576"/>
                <a:gd name="T77" fmla="*/ 1476 h 1732"/>
                <a:gd name="T78" fmla="*/ 1439 w 3576"/>
                <a:gd name="T79" fmla="*/ 1314 h 1732"/>
                <a:gd name="T80" fmla="*/ 1365 w 3576"/>
                <a:gd name="T81" fmla="*/ 1281 h 1732"/>
                <a:gd name="T82" fmla="*/ 1283 w 3576"/>
                <a:gd name="T83" fmla="*/ 1206 h 1732"/>
                <a:gd name="T84" fmla="*/ 1180 w 3576"/>
                <a:gd name="T85" fmla="*/ 1152 h 1732"/>
                <a:gd name="T86" fmla="*/ 976 w 3576"/>
                <a:gd name="T87" fmla="*/ 1165 h 1732"/>
                <a:gd name="T88" fmla="*/ 786 w 3576"/>
                <a:gd name="T89" fmla="*/ 1172 h 1732"/>
                <a:gd name="T90" fmla="*/ 683 w 3576"/>
                <a:gd name="T91" fmla="*/ 1083 h 1732"/>
                <a:gd name="T92" fmla="*/ 668 w 3576"/>
                <a:gd name="T93" fmla="*/ 984 h 1732"/>
                <a:gd name="T94" fmla="*/ 551 w 3576"/>
                <a:gd name="T95" fmla="*/ 911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76" h="1732">
                  <a:moveTo>
                    <a:pt x="462" y="902"/>
                  </a:moveTo>
                  <a:lnTo>
                    <a:pt x="298" y="870"/>
                  </a:lnTo>
                  <a:lnTo>
                    <a:pt x="268" y="831"/>
                  </a:lnTo>
                  <a:lnTo>
                    <a:pt x="148" y="787"/>
                  </a:lnTo>
                  <a:lnTo>
                    <a:pt x="71" y="718"/>
                  </a:lnTo>
                  <a:lnTo>
                    <a:pt x="50" y="623"/>
                  </a:lnTo>
                  <a:lnTo>
                    <a:pt x="6" y="539"/>
                  </a:lnTo>
                  <a:lnTo>
                    <a:pt x="0" y="467"/>
                  </a:lnTo>
                  <a:lnTo>
                    <a:pt x="33" y="429"/>
                  </a:lnTo>
                  <a:lnTo>
                    <a:pt x="67" y="327"/>
                  </a:lnTo>
                  <a:lnTo>
                    <a:pt x="204" y="270"/>
                  </a:lnTo>
                  <a:lnTo>
                    <a:pt x="369" y="241"/>
                  </a:lnTo>
                  <a:lnTo>
                    <a:pt x="458" y="209"/>
                  </a:lnTo>
                  <a:lnTo>
                    <a:pt x="501" y="212"/>
                  </a:lnTo>
                  <a:lnTo>
                    <a:pt x="581" y="203"/>
                  </a:lnTo>
                  <a:lnTo>
                    <a:pt x="678" y="183"/>
                  </a:lnTo>
                  <a:lnTo>
                    <a:pt x="780" y="163"/>
                  </a:lnTo>
                  <a:lnTo>
                    <a:pt x="855" y="140"/>
                  </a:lnTo>
                  <a:lnTo>
                    <a:pt x="912" y="113"/>
                  </a:lnTo>
                  <a:lnTo>
                    <a:pt x="970" y="65"/>
                  </a:lnTo>
                  <a:lnTo>
                    <a:pt x="1059" y="38"/>
                  </a:lnTo>
                  <a:lnTo>
                    <a:pt x="1162" y="10"/>
                  </a:lnTo>
                  <a:lnTo>
                    <a:pt x="1246" y="0"/>
                  </a:lnTo>
                  <a:lnTo>
                    <a:pt x="1352" y="19"/>
                  </a:lnTo>
                  <a:lnTo>
                    <a:pt x="1425" y="75"/>
                  </a:lnTo>
                  <a:lnTo>
                    <a:pt x="1479" y="163"/>
                  </a:lnTo>
                  <a:lnTo>
                    <a:pt x="1557" y="242"/>
                  </a:lnTo>
                  <a:lnTo>
                    <a:pt x="1641" y="304"/>
                  </a:lnTo>
                  <a:lnTo>
                    <a:pt x="1703" y="317"/>
                  </a:lnTo>
                  <a:lnTo>
                    <a:pt x="1790" y="336"/>
                  </a:lnTo>
                  <a:lnTo>
                    <a:pt x="1875" y="431"/>
                  </a:lnTo>
                  <a:lnTo>
                    <a:pt x="1888" y="497"/>
                  </a:lnTo>
                  <a:lnTo>
                    <a:pt x="1937" y="532"/>
                  </a:lnTo>
                  <a:lnTo>
                    <a:pt x="2114" y="577"/>
                  </a:lnTo>
                  <a:lnTo>
                    <a:pt x="2187" y="612"/>
                  </a:lnTo>
                  <a:lnTo>
                    <a:pt x="2304" y="663"/>
                  </a:lnTo>
                  <a:lnTo>
                    <a:pt x="2361" y="619"/>
                  </a:lnTo>
                  <a:lnTo>
                    <a:pt x="2427" y="611"/>
                  </a:lnTo>
                  <a:lnTo>
                    <a:pt x="2486" y="562"/>
                  </a:lnTo>
                  <a:lnTo>
                    <a:pt x="2569" y="531"/>
                  </a:lnTo>
                  <a:lnTo>
                    <a:pt x="2657" y="501"/>
                  </a:lnTo>
                  <a:lnTo>
                    <a:pt x="2755" y="486"/>
                  </a:lnTo>
                  <a:lnTo>
                    <a:pt x="2869" y="511"/>
                  </a:lnTo>
                  <a:lnTo>
                    <a:pt x="2971" y="549"/>
                  </a:lnTo>
                  <a:lnTo>
                    <a:pt x="3034" y="632"/>
                  </a:lnTo>
                  <a:lnTo>
                    <a:pt x="3070" y="672"/>
                  </a:lnTo>
                  <a:lnTo>
                    <a:pt x="3108" y="755"/>
                  </a:lnTo>
                  <a:lnTo>
                    <a:pt x="3264" y="765"/>
                  </a:lnTo>
                  <a:lnTo>
                    <a:pt x="3243" y="893"/>
                  </a:lnTo>
                  <a:lnTo>
                    <a:pt x="3279" y="961"/>
                  </a:lnTo>
                  <a:lnTo>
                    <a:pt x="3348" y="1010"/>
                  </a:lnTo>
                  <a:lnTo>
                    <a:pt x="3555" y="1111"/>
                  </a:lnTo>
                  <a:lnTo>
                    <a:pt x="3576" y="1176"/>
                  </a:lnTo>
                  <a:lnTo>
                    <a:pt x="3557" y="1222"/>
                  </a:lnTo>
                  <a:lnTo>
                    <a:pt x="3512" y="1287"/>
                  </a:lnTo>
                  <a:lnTo>
                    <a:pt x="3359" y="1432"/>
                  </a:lnTo>
                  <a:lnTo>
                    <a:pt x="3265" y="1452"/>
                  </a:lnTo>
                  <a:lnTo>
                    <a:pt x="3112" y="1451"/>
                  </a:lnTo>
                  <a:lnTo>
                    <a:pt x="3007" y="1500"/>
                  </a:lnTo>
                  <a:lnTo>
                    <a:pt x="2880" y="1535"/>
                  </a:lnTo>
                  <a:lnTo>
                    <a:pt x="2689" y="1610"/>
                  </a:lnTo>
                  <a:lnTo>
                    <a:pt x="2608" y="1638"/>
                  </a:lnTo>
                  <a:lnTo>
                    <a:pt x="2554" y="1669"/>
                  </a:lnTo>
                  <a:lnTo>
                    <a:pt x="2485" y="1678"/>
                  </a:lnTo>
                  <a:lnTo>
                    <a:pt x="2446" y="1673"/>
                  </a:lnTo>
                  <a:lnTo>
                    <a:pt x="2341" y="1698"/>
                  </a:lnTo>
                  <a:lnTo>
                    <a:pt x="2293" y="1725"/>
                  </a:lnTo>
                  <a:lnTo>
                    <a:pt x="2177" y="1732"/>
                  </a:lnTo>
                  <a:lnTo>
                    <a:pt x="2045" y="1718"/>
                  </a:lnTo>
                  <a:lnTo>
                    <a:pt x="1934" y="1703"/>
                  </a:lnTo>
                  <a:lnTo>
                    <a:pt x="1877" y="1680"/>
                  </a:lnTo>
                  <a:lnTo>
                    <a:pt x="1820" y="1660"/>
                  </a:lnTo>
                  <a:lnTo>
                    <a:pt x="1724" y="1651"/>
                  </a:lnTo>
                  <a:lnTo>
                    <a:pt x="1637" y="1619"/>
                  </a:lnTo>
                  <a:lnTo>
                    <a:pt x="1581" y="1587"/>
                  </a:lnTo>
                  <a:lnTo>
                    <a:pt x="1551" y="1533"/>
                  </a:lnTo>
                  <a:lnTo>
                    <a:pt x="1520" y="1508"/>
                  </a:lnTo>
                  <a:lnTo>
                    <a:pt x="1507" y="1476"/>
                  </a:lnTo>
                  <a:lnTo>
                    <a:pt x="1479" y="1439"/>
                  </a:lnTo>
                  <a:lnTo>
                    <a:pt x="1439" y="1314"/>
                  </a:lnTo>
                  <a:lnTo>
                    <a:pt x="1411" y="1285"/>
                  </a:lnTo>
                  <a:lnTo>
                    <a:pt x="1365" y="1281"/>
                  </a:lnTo>
                  <a:lnTo>
                    <a:pt x="1340" y="1246"/>
                  </a:lnTo>
                  <a:lnTo>
                    <a:pt x="1283" y="1206"/>
                  </a:lnTo>
                  <a:lnTo>
                    <a:pt x="1236" y="1164"/>
                  </a:lnTo>
                  <a:lnTo>
                    <a:pt x="1180" y="1152"/>
                  </a:lnTo>
                  <a:lnTo>
                    <a:pt x="1101" y="1149"/>
                  </a:lnTo>
                  <a:lnTo>
                    <a:pt x="976" y="1165"/>
                  </a:lnTo>
                  <a:lnTo>
                    <a:pt x="859" y="1174"/>
                  </a:lnTo>
                  <a:lnTo>
                    <a:pt x="786" y="1172"/>
                  </a:lnTo>
                  <a:lnTo>
                    <a:pt x="738" y="1140"/>
                  </a:lnTo>
                  <a:lnTo>
                    <a:pt x="683" y="1083"/>
                  </a:lnTo>
                  <a:lnTo>
                    <a:pt x="695" y="1016"/>
                  </a:lnTo>
                  <a:lnTo>
                    <a:pt x="668" y="984"/>
                  </a:lnTo>
                  <a:lnTo>
                    <a:pt x="605" y="967"/>
                  </a:lnTo>
                  <a:lnTo>
                    <a:pt x="551" y="911"/>
                  </a:lnTo>
                  <a:lnTo>
                    <a:pt x="462" y="90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62" name="Freeform 35"/>
            <p:cNvSpPr>
              <a:spLocks/>
            </p:cNvSpPr>
            <p:nvPr/>
          </p:nvSpPr>
          <p:spPr bwMode="auto">
            <a:xfrm>
              <a:off x="2389571" y="1706978"/>
              <a:ext cx="532781" cy="505342"/>
            </a:xfrm>
            <a:custGeom>
              <a:avLst/>
              <a:gdLst>
                <a:gd name="T0" fmla="*/ 517 w 1701"/>
                <a:gd name="T1" fmla="*/ 11 h 1601"/>
                <a:gd name="T2" fmla="*/ 266 w 1701"/>
                <a:gd name="T3" fmla="*/ 140 h 1601"/>
                <a:gd name="T4" fmla="*/ 166 w 1701"/>
                <a:gd name="T5" fmla="*/ 148 h 1601"/>
                <a:gd name="T6" fmla="*/ 49 w 1701"/>
                <a:gd name="T7" fmla="*/ 228 h 1601"/>
                <a:gd name="T8" fmla="*/ 1 w 1701"/>
                <a:gd name="T9" fmla="*/ 339 h 1601"/>
                <a:gd name="T10" fmla="*/ 24 w 1701"/>
                <a:gd name="T11" fmla="*/ 467 h 1601"/>
                <a:gd name="T12" fmla="*/ 130 w 1701"/>
                <a:gd name="T13" fmla="*/ 598 h 1601"/>
                <a:gd name="T14" fmla="*/ 134 w 1701"/>
                <a:gd name="T15" fmla="*/ 764 h 1601"/>
                <a:gd name="T16" fmla="*/ 117 w 1701"/>
                <a:gd name="T17" fmla="*/ 906 h 1601"/>
                <a:gd name="T18" fmla="*/ 212 w 1701"/>
                <a:gd name="T19" fmla="*/ 1008 h 1601"/>
                <a:gd name="T20" fmla="*/ 346 w 1701"/>
                <a:gd name="T21" fmla="*/ 1158 h 1601"/>
                <a:gd name="T22" fmla="*/ 392 w 1701"/>
                <a:gd name="T23" fmla="*/ 1245 h 1601"/>
                <a:gd name="T24" fmla="*/ 360 w 1701"/>
                <a:gd name="T25" fmla="*/ 1365 h 1601"/>
                <a:gd name="T26" fmla="*/ 257 w 1701"/>
                <a:gd name="T27" fmla="*/ 1444 h 1601"/>
                <a:gd name="T28" fmla="*/ 372 w 1701"/>
                <a:gd name="T29" fmla="*/ 1470 h 1601"/>
                <a:gd name="T30" fmla="*/ 501 w 1701"/>
                <a:gd name="T31" fmla="*/ 1461 h 1601"/>
                <a:gd name="T32" fmla="*/ 638 w 1701"/>
                <a:gd name="T33" fmla="*/ 1455 h 1601"/>
                <a:gd name="T34" fmla="*/ 758 w 1701"/>
                <a:gd name="T35" fmla="*/ 1412 h 1601"/>
                <a:gd name="T36" fmla="*/ 862 w 1701"/>
                <a:gd name="T37" fmla="*/ 1382 h 1601"/>
                <a:gd name="T38" fmla="*/ 920 w 1701"/>
                <a:gd name="T39" fmla="*/ 1361 h 1601"/>
                <a:gd name="T40" fmla="*/ 1042 w 1701"/>
                <a:gd name="T41" fmla="*/ 1444 h 1601"/>
                <a:gd name="T42" fmla="*/ 1150 w 1701"/>
                <a:gd name="T43" fmla="*/ 1565 h 1601"/>
                <a:gd name="T44" fmla="*/ 1283 w 1701"/>
                <a:gd name="T45" fmla="*/ 1562 h 1601"/>
                <a:gd name="T46" fmla="*/ 1449 w 1701"/>
                <a:gd name="T47" fmla="*/ 1494 h 1601"/>
                <a:gd name="T48" fmla="*/ 1598 w 1701"/>
                <a:gd name="T49" fmla="*/ 1433 h 1601"/>
                <a:gd name="T50" fmla="*/ 1701 w 1701"/>
                <a:gd name="T51" fmla="*/ 1380 h 1601"/>
                <a:gd name="T52" fmla="*/ 1655 w 1701"/>
                <a:gd name="T53" fmla="*/ 1300 h 1601"/>
                <a:gd name="T54" fmla="*/ 1655 w 1701"/>
                <a:gd name="T55" fmla="*/ 1201 h 1601"/>
                <a:gd name="T56" fmla="*/ 1686 w 1701"/>
                <a:gd name="T57" fmla="*/ 1101 h 1601"/>
                <a:gd name="T58" fmla="*/ 1678 w 1701"/>
                <a:gd name="T59" fmla="*/ 963 h 1601"/>
                <a:gd name="T60" fmla="*/ 1616 w 1701"/>
                <a:gd name="T61" fmla="*/ 833 h 1601"/>
                <a:gd name="T62" fmla="*/ 1543 w 1701"/>
                <a:gd name="T63" fmla="*/ 732 h 1601"/>
                <a:gd name="T64" fmla="*/ 1486 w 1701"/>
                <a:gd name="T65" fmla="*/ 651 h 1601"/>
                <a:gd name="T66" fmla="*/ 1478 w 1701"/>
                <a:gd name="T67" fmla="*/ 496 h 1601"/>
                <a:gd name="T68" fmla="*/ 1467 w 1701"/>
                <a:gd name="T69" fmla="*/ 383 h 1601"/>
                <a:gd name="T70" fmla="*/ 1432 w 1701"/>
                <a:gd name="T71" fmla="*/ 292 h 1601"/>
                <a:gd name="T72" fmla="*/ 1382 w 1701"/>
                <a:gd name="T73" fmla="*/ 224 h 1601"/>
                <a:gd name="T74" fmla="*/ 1317 w 1701"/>
                <a:gd name="T75" fmla="*/ 201 h 1601"/>
                <a:gd name="T76" fmla="*/ 1261 w 1701"/>
                <a:gd name="T77" fmla="*/ 254 h 1601"/>
                <a:gd name="T78" fmla="*/ 1190 w 1701"/>
                <a:gd name="T79" fmla="*/ 345 h 1601"/>
                <a:gd name="T80" fmla="*/ 1014 w 1701"/>
                <a:gd name="T81" fmla="*/ 382 h 1601"/>
                <a:gd name="T82" fmla="*/ 840 w 1701"/>
                <a:gd name="T83" fmla="*/ 360 h 1601"/>
                <a:gd name="T84" fmla="*/ 708 w 1701"/>
                <a:gd name="T85" fmla="*/ 350 h 1601"/>
                <a:gd name="T86" fmla="*/ 660 w 1701"/>
                <a:gd name="T87" fmla="*/ 307 h 1601"/>
                <a:gd name="T88" fmla="*/ 635 w 1701"/>
                <a:gd name="T89" fmla="*/ 192 h 1601"/>
                <a:gd name="T90" fmla="*/ 633 w 1701"/>
                <a:gd name="T91" fmla="*/ 73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01" h="1601">
                  <a:moveTo>
                    <a:pt x="633" y="73"/>
                  </a:moveTo>
                  <a:lnTo>
                    <a:pt x="517" y="11"/>
                  </a:lnTo>
                  <a:lnTo>
                    <a:pt x="421" y="0"/>
                  </a:lnTo>
                  <a:lnTo>
                    <a:pt x="266" y="140"/>
                  </a:lnTo>
                  <a:lnTo>
                    <a:pt x="224" y="154"/>
                  </a:lnTo>
                  <a:lnTo>
                    <a:pt x="166" y="148"/>
                  </a:lnTo>
                  <a:lnTo>
                    <a:pt x="126" y="156"/>
                  </a:lnTo>
                  <a:lnTo>
                    <a:pt x="49" y="228"/>
                  </a:lnTo>
                  <a:lnTo>
                    <a:pt x="0" y="337"/>
                  </a:lnTo>
                  <a:lnTo>
                    <a:pt x="1" y="339"/>
                  </a:lnTo>
                  <a:lnTo>
                    <a:pt x="0" y="337"/>
                  </a:lnTo>
                  <a:lnTo>
                    <a:pt x="24" y="467"/>
                  </a:lnTo>
                  <a:lnTo>
                    <a:pt x="75" y="556"/>
                  </a:lnTo>
                  <a:lnTo>
                    <a:pt x="130" y="598"/>
                  </a:lnTo>
                  <a:lnTo>
                    <a:pt x="141" y="687"/>
                  </a:lnTo>
                  <a:lnTo>
                    <a:pt x="134" y="764"/>
                  </a:lnTo>
                  <a:lnTo>
                    <a:pt x="101" y="833"/>
                  </a:lnTo>
                  <a:lnTo>
                    <a:pt x="117" y="906"/>
                  </a:lnTo>
                  <a:lnTo>
                    <a:pt x="149" y="951"/>
                  </a:lnTo>
                  <a:lnTo>
                    <a:pt x="212" y="1008"/>
                  </a:lnTo>
                  <a:lnTo>
                    <a:pt x="273" y="1091"/>
                  </a:lnTo>
                  <a:lnTo>
                    <a:pt x="346" y="1158"/>
                  </a:lnTo>
                  <a:lnTo>
                    <a:pt x="376" y="1203"/>
                  </a:lnTo>
                  <a:lnTo>
                    <a:pt x="392" y="1245"/>
                  </a:lnTo>
                  <a:lnTo>
                    <a:pt x="394" y="1299"/>
                  </a:lnTo>
                  <a:lnTo>
                    <a:pt x="360" y="1365"/>
                  </a:lnTo>
                  <a:lnTo>
                    <a:pt x="301" y="1405"/>
                  </a:lnTo>
                  <a:lnTo>
                    <a:pt x="257" y="1444"/>
                  </a:lnTo>
                  <a:lnTo>
                    <a:pt x="315" y="1467"/>
                  </a:lnTo>
                  <a:lnTo>
                    <a:pt x="372" y="1470"/>
                  </a:lnTo>
                  <a:lnTo>
                    <a:pt x="438" y="1464"/>
                  </a:lnTo>
                  <a:lnTo>
                    <a:pt x="501" y="1461"/>
                  </a:lnTo>
                  <a:lnTo>
                    <a:pt x="567" y="1454"/>
                  </a:lnTo>
                  <a:lnTo>
                    <a:pt x="638" y="1455"/>
                  </a:lnTo>
                  <a:lnTo>
                    <a:pt x="708" y="1438"/>
                  </a:lnTo>
                  <a:lnTo>
                    <a:pt x="758" y="1412"/>
                  </a:lnTo>
                  <a:lnTo>
                    <a:pt x="817" y="1398"/>
                  </a:lnTo>
                  <a:lnTo>
                    <a:pt x="862" y="1382"/>
                  </a:lnTo>
                  <a:lnTo>
                    <a:pt x="894" y="1358"/>
                  </a:lnTo>
                  <a:lnTo>
                    <a:pt x="920" y="1361"/>
                  </a:lnTo>
                  <a:lnTo>
                    <a:pt x="959" y="1387"/>
                  </a:lnTo>
                  <a:lnTo>
                    <a:pt x="1042" y="1444"/>
                  </a:lnTo>
                  <a:lnTo>
                    <a:pt x="1084" y="1491"/>
                  </a:lnTo>
                  <a:lnTo>
                    <a:pt x="1150" y="1565"/>
                  </a:lnTo>
                  <a:lnTo>
                    <a:pt x="1215" y="1601"/>
                  </a:lnTo>
                  <a:lnTo>
                    <a:pt x="1283" y="1562"/>
                  </a:lnTo>
                  <a:lnTo>
                    <a:pt x="1369" y="1522"/>
                  </a:lnTo>
                  <a:lnTo>
                    <a:pt x="1449" y="1494"/>
                  </a:lnTo>
                  <a:lnTo>
                    <a:pt x="1526" y="1470"/>
                  </a:lnTo>
                  <a:lnTo>
                    <a:pt x="1598" y="1433"/>
                  </a:lnTo>
                  <a:lnTo>
                    <a:pt x="1660" y="1411"/>
                  </a:lnTo>
                  <a:lnTo>
                    <a:pt x="1701" y="1380"/>
                  </a:lnTo>
                  <a:lnTo>
                    <a:pt x="1681" y="1328"/>
                  </a:lnTo>
                  <a:lnTo>
                    <a:pt x="1655" y="1300"/>
                  </a:lnTo>
                  <a:lnTo>
                    <a:pt x="1648" y="1262"/>
                  </a:lnTo>
                  <a:lnTo>
                    <a:pt x="1655" y="1201"/>
                  </a:lnTo>
                  <a:lnTo>
                    <a:pt x="1671" y="1169"/>
                  </a:lnTo>
                  <a:lnTo>
                    <a:pt x="1686" y="1101"/>
                  </a:lnTo>
                  <a:lnTo>
                    <a:pt x="1693" y="1032"/>
                  </a:lnTo>
                  <a:lnTo>
                    <a:pt x="1678" y="963"/>
                  </a:lnTo>
                  <a:lnTo>
                    <a:pt x="1647" y="894"/>
                  </a:lnTo>
                  <a:lnTo>
                    <a:pt x="1616" y="833"/>
                  </a:lnTo>
                  <a:lnTo>
                    <a:pt x="1581" y="778"/>
                  </a:lnTo>
                  <a:lnTo>
                    <a:pt x="1543" y="732"/>
                  </a:lnTo>
                  <a:lnTo>
                    <a:pt x="1498" y="685"/>
                  </a:lnTo>
                  <a:lnTo>
                    <a:pt x="1486" y="651"/>
                  </a:lnTo>
                  <a:lnTo>
                    <a:pt x="1486" y="575"/>
                  </a:lnTo>
                  <a:lnTo>
                    <a:pt x="1478" y="496"/>
                  </a:lnTo>
                  <a:lnTo>
                    <a:pt x="1479" y="445"/>
                  </a:lnTo>
                  <a:lnTo>
                    <a:pt x="1467" y="383"/>
                  </a:lnTo>
                  <a:lnTo>
                    <a:pt x="1458" y="338"/>
                  </a:lnTo>
                  <a:lnTo>
                    <a:pt x="1432" y="292"/>
                  </a:lnTo>
                  <a:lnTo>
                    <a:pt x="1407" y="247"/>
                  </a:lnTo>
                  <a:lnTo>
                    <a:pt x="1382" y="224"/>
                  </a:lnTo>
                  <a:lnTo>
                    <a:pt x="1358" y="203"/>
                  </a:lnTo>
                  <a:lnTo>
                    <a:pt x="1317" y="201"/>
                  </a:lnTo>
                  <a:lnTo>
                    <a:pt x="1289" y="211"/>
                  </a:lnTo>
                  <a:lnTo>
                    <a:pt x="1261" y="254"/>
                  </a:lnTo>
                  <a:lnTo>
                    <a:pt x="1226" y="306"/>
                  </a:lnTo>
                  <a:lnTo>
                    <a:pt x="1190" y="345"/>
                  </a:lnTo>
                  <a:lnTo>
                    <a:pt x="1122" y="363"/>
                  </a:lnTo>
                  <a:lnTo>
                    <a:pt x="1014" y="382"/>
                  </a:lnTo>
                  <a:lnTo>
                    <a:pt x="919" y="382"/>
                  </a:lnTo>
                  <a:lnTo>
                    <a:pt x="840" y="360"/>
                  </a:lnTo>
                  <a:lnTo>
                    <a:pt x="759" y="357"/>
                  </a:lnTo>
                  <a:lnTo>
                    <a:pt x="708" y="350"/>
                  </a:lnTo>
                  <a:lnTo>
                    <a:pt x="679" y="334"/>
                  </a:lnTo>
                  <a:lnTo>
                    <a:pt x="660" y="307"/>
                  </a:lnTo>
                  <a:lnTo>
                    <a:pt x="652" y="260"/>
                  </a:lnTo>
                  <a:lnTo>
                    <a:pt x="635" y="192"/>
                  </a:lnTo>
                  <a:lnTo>
                    <a:pt x="629" y="133"/>
                  </a:lnTo>
                  <a:lnTo>
                    <a:pt x="633" y="7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63" name="Freeform 36"/>
            <p:cNvSpPr>
              <a:spLocks/>
            </p:cNvSpPr>
            <p:nvPr/>
          </p:nvSpPr>
          <p:spPr bwMode="auto">
            <a:xfrm>
              <a:off x="6153546" y="3533983"/>
              <a:ext cx="1086266" cy="731635"/>
            </a:xfrm>
            <a:custGeom>
              <a:avLst/>
              <a:gdLst>
                <a:gd name="T0" fmla="*/ 1126 w 3466"/>
                <a:gd name="T1" fmla="*/ 2056 h 2317"/>
                <a:gd name="T2" fmla="*/ 817 w 3466"/>
                <a:gd name="T3" fmla="*/ 1869 h 2317"/>
                <a:gd name="T4" fmla="*/ 573 w 3466"/>
                <a:gd name="T5" fmla="*/ 1723 h 2317"/>
                <a:gd name="T6" fmla="*/ 363 w 3466"/>
                <a:gd name="T7" fmla="*/ 1757 h 2317"/>
                <a:gd name="T8" fmla="*/ 136 w 3466"/>
                <a:gd name="T9" fmla="*/ 1747 h 2317"/>
                <a:gd name="T10" fmla="*/ 0 w 3466"/>
                <a:gd name="T11" fmla="*/ 1619 h 2317"/>
                <a:gd name="T12" fmla="*/ 25 w 3466"/>
                <a:gd name="T13" fmla="*/ 1495 h 2317"/>
                <a:gd name="T14" fmla="*/ 66 w 3466"/>
                <a:gd name="T15" fmla="*/ 1389 h 2317"/>
                <a:gd name="T16" fmla="*/ 137 w 3466"/>
                <a:gd name="T17" fmla="*/ 1112 h 2317"/>
                <a:gd name="T18" fmla="*/ 221 w 3466"/>
                <a:gd name="T19" fmla="*/ 880 h 2317"/>
                <a:gd name="T20" fmla="*/ 515 w 3466"/>
                <a:gd name="T21" fmla="*/ 965 h 2317"/>
                <a:gd name="T22" fmla="*/ 688 w 3466"/>
                <a:gd name="T23" fmla="*/ 918 h 2317"/>
                <a:gd name="T24" fmla="*/ 688 w 3466"/>
                <a:gd name="T25" fmla="*/ 620 h 2317"/>
                <a:gd name="T26" fmla="*/ 602 w 3466"/>
                <a:gd name="T27" fmla="*/ 447 h 2317"/>
                <a:gd name="T28" fmla="*/ 767 w 3466"/>
                <a:gd name="T29" fmla="*/ 261 h 2317"/>
                <a:gd name="T30" fmla="*/ 1025 w 3466"/>
                <a:gd name="T31" fmla="*/ 390 h 2317"/>
                <a:gd name="T32" fmla="*/ 1271 w 3466"/>
                <a:gd name="T33" fmla="*/ 582 h 2317"/>
                <a:gd name="T34" fmla="*/ 1316 w 3466"/>
                <a:gd name="T35" fmla="*/ 296 h 2317"/>
                <a:gd name="T36" fmla="*/ 1477 w 3466"/>
                <a:gd name="T37" fmla="*/ 172 h 2317"/>
                <a:gd name="T38" fmla="*/ 1878 w 3466"/>
                <a:gd name="T39" fmla="*/ 94 h 2317"/>
                <a:gd name="T40" fmla="*/ 2178 w 3466"/>
                <a:gd name="T41" fmla="*/ 0 h 2317"/>
                <a:gd name="T42" fmla="*/ 2842 w 3466"/>
                <a:gd name="T43" fmla="*/ 83 h 2317"/>
                <a:gd name="T44" fmla="*/ 3162 w 3466"/>
                <a:gd name="T45" fmla="*/ 32 h 2317"/>
                <a:gd name="T46" fmla="*/ 3410 w 3466"/>
                <a:gd name="T47" fmla="*/ 128 h 2317"/>
                <a:gd name="T48" fmla="*/ 3443 w 3466"/>
                <a:gd name="T49" fmla="*/ 381 h 2317"/>
                <a:gd name="T50" fmla="*/ 3414 w 3466"/>
                <a:gd name="T51" fmla="*/ 699 h 2317"/>
                <a:gd name="T52" fmla="*/ 3341 w 3466"/>
                <a:gd name="T53" fmla="*/ 903 h 2317"/>
                <a:gd name="T54" fmla="*/ 3198 w 3466"/>
                <a:gd name="T55" fmla="*/ 1147 h 2317"/>
                <a:gd name="T56" fmla="*/ 3049 w 3466"/>
                <a:gd name="T57" fmla="*/ 1273 h 2317"/>
                <a:gd name="T58" fmla="*/ 2833 w 3466"/>
                <a:gd name="T59" fmla="*/ 1443 h 2317"/>
                <a:gd name="T60" fmla="*/ 2849 w 3466"/>
                <a:gd name="T61" fmla="*/ 1670 h 2317"/>
                <a:gd name="T62" fmla="*/ 3025 w 3466"/>
                <a:gd name="T63" fmla="*/ 1674 h 2317"/>
                <a:gd name="T64" fmla="*/ 3104 w 3466"/>
                <a:gd name="T65" fmla="*/ 1850 h 2317"/>
                <a:gd name="T66" fmla="*/ 3083 w 3466"/>
                <a:gd name="T67" fmla="*/ 2207 h 2317"/>
                <a:gd name="T68" fmla="*/ 2723 w 3466"/>
                <a:gd name="T69" fmla="*/ 2317 h 2317"/>
                <a:gd name="T70" fmla="*/ 2511 w 3466"/>
                <a:gd name="T71" fmla="*/ 2231 h 2317"/>
                <a:gd name="T72" fmla="*/ 2364 w 3466"/>
                <a:gd name="T73" fmla="*/ 2027 h 2317"/>
                <a:gd name="T74" fmla="*/ 2286 w 3466"/>
                <a:gd name="T75" fmla="*/ 1770 h 2317"/>
                <a:gd name="T76" fmla="*/ 2172 w 3466"/>
                <a:gd name="T77" fmla="*/ 1519 h 2317"/>
                <a:gd name="T78" fmla="*/ 1890 w 3466"/>
                <a:gd name="T79" fmla="*/ 1538 h 2317"/>
                <a:gd name="T80" fmla="*/ 1775 w 3466"/>
                <a:gd name="T81" fmla="*/ 1716 h 2317"/>
                <a:gd name="T82" fmla="*/ 1715 w 3466"/>
                <a:gd name="T83" fmla="*/ 1935 h 2317"/>
                <a:gd name="T84" fmla="*/ 1484 w 3466"/>
                <a:gd name="T85" fmla="*/ 2060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66" h="2317">
                  <a:moveTo>
                    <a:pt x="1380" y="2123"/>
                  </a:moveTo>
                  <a:lnTo>
                    <a:pt x="1237" y="2092"/>
                  </a:lnTo>
                  <a:lnTo>
                    <a:pt x="1126" y="2056"/>
                  </a:lnTo>
                  <a:lnTo>
                    <a:pt x="1032" y="2005"/>
                  </a:lnTo>
                  <a:lnTo>
                    <a:pt x="895" y="1955"/>
                  </a:lnTo>
                  <a:lnTo>
                    <a:pt x="817" y="1869"/>
                  </a:lnTo>
                  <a:lnTo>
                    <a:pt x="811" y="1788"/>
                  </a:lnTo>
                  <a:lnTo>
                    <a:pt x="721" y="1715"/>
                  </a:lnTo>
                  <a:lnTo>
                    <a:pt x="573" y="1723"/>
                  </a:lnTo>
                  <a:lnTo>
                    <a:pt x="511" y="1751"/>
                  </a:lnTo>
                  <a:lnTo>
                    <a:pt x="426" y="1740"/>
                  </a:lnTo>
                  <a:lnTo>
                    <a:pt x="363" y="1757"/>
                  </a:lnTo>
                  <a:lnTo>
                    <a:pt x="295" y="1768"/>
                  </a:lnTo>
                  <a:lnTo>
                    <a:pt x="213" y="1766"/>
                  </a:lnTo>
                  <a:lnTo>
                    <a:pt x="136" y="1747"/>
                  </a:lnTo>
                  <a:lnTo>
                    <a:pt x="94" y="1694"/>
                  </a:lnTo>
                  <a:lnTo>
                    <a:pt x="60" y="1689"/>
                  </a:lnTo>
                  <a:lnTo>
                    <a:pt x="0" y="1619"/>
                  </a:lnTo>
                  <a:lnTo>
                    <a:pt x="3" y="1561"/>
                  </a:lnTo>
                  <a:lnTo>
                    <a:pt x="22" y="1544"/>
                  </a:lnTo>
                  <a:lnTo>
                    <a:pt x="25" y="1495"/>
                  </a:lnTo>
                  <a:lnTo>
                    <a:pt x="41" y="1466"/>
                  </a:lnTo>
                  <a:lnTo>
                    <a:pt x="46" y="1420"/>
                  </a:lnTo>
                  <a:lnTo>
                    <a:pt x="66" y="1389"/>
                  </a:lnTo>
                  <a:lnTo>
                    <a:pt x="78" y="1306"/>
                  </a:lnTo>
                  <a:lnTo>
                    <a:pt x="103" y="1201"/>
                  </a:lnTo>
                  <a:lnTo>
                    <a:pt x="137" y="1112"/>
                  </a:lnTo>
                  <a:lnTo>
                    <a:pt x="157" y="1007"/>
                  </a:lnTo>
                  <a:lnTo>
                    <a:pt x="176" y="907"/>
                  </a:lnTo>
                  <a:lnTo>
                    <a:pt x="221" y="880"/>
                  </a:lnTo>
                  <a:lnTo>
                    <a:pt x="320" y="884"/>
                  </a:lnTo>
                  <a:lnTo>
                    <a:pt x="426" y="903"/>
                  </a:lnTo>
                  <a:lnTo>
                    <a:pt x="515" y="965"/>
                  </a:lnTo>
                  <a:lnTo>
                    <a:pt x="612" y="989"/>
                  </a:lnTo>
                  <a:lnTo>
                    <a:pt x="692" y="953"/>
                  </a:lnTo>
                  <a:lnTo>
                    <a:pt x="688" y="918"/>
                  </a:lnTo>
                  <a:lnTo>
                    <a:pt x="746" y="731"/>
                  </a:lnTo>
                  <a:lnTo>
                    <a:pt x="739" y="672"/>
                  </a:lnTo>
                  <a:lnTo>
                    <a:pt x="688" y="620"/>
                  </a:lnTo>
                  <a:lnTo>
                    <a:pt x="638" y="582"/>
                  </a:lnTo>
                  <a:lnTo>
                    <a:pt x="600" y="560"/>
                  </a:lnTo>
                  <a:lnTo>
                    <a:pt x="602" y="447"/>
                  </a:lnTo>
                  <a:lnTo>
                    <a:pt x="678" y="370"/>
                  </a:lnTo>
                  <a:lnTo>
                    <a:pt x="733" y="290"/>
                  </a:lnTo>
                  <a:lnTo>
                    <a:pt x="767" y="261"/>
                  </a:lnTo>
                  <a:lnTo>
                    <a:pt x="871" y="258"/>
                  </a:lnTo>
                  <a:lnTo>
                    <a:pt x="933" y="297"/>
                  </a:lnTo>
                  <a:lnTo>
                    <a:pt x="1025" y="390"/>
                  </a:lnTo>
                  <a:lnTo>
                    <a:pt x="1072" y="489"/>
                  </a:lnTo>
                  <a:lnTo>
                    <a:pt x="1107" y="528"/>
                  </a:lnTo>
                  <a:lnTo>
                    <a:pt x="1271" y="582"/>
                  </a:lnTo>
                  <a:lnTo>
                    <a:pt x="1294" y="530"/>
                  </a:lnTo>
                  <a:lnTo>
                    <a:pt x="1287" y="320"/>
                  </a:lnTo>
                  <a:lnTo>
                    <a:pt x="1316" y="296"/>
                  </a:lnTo>
                  <a:lnTo>
                    <a:pt x="1327" y="218"/>
                  </a:lnTo>
                  <a:lnTo>
                    <a:pt x="1444" y="192"/>
                  </a:lnTo>
                  <a:lnTo>
                    <a:pt x="1477" y="172"/>
                  </a:lnTo>
                  <a:lnTo>
                    <a:pt x="1678" y="170"/>
                  </a:lnTo>
                  <a:lnTo>
                    <a:pt x="1768" y="132"/>
                  </a:lnTo>
                  <a:lnTo>
                    <a:pt x="1878" y="94"/>
                  </a:lnTo>
                  <a:lnTo>
                    <a:pt x="1947" y="22"/>
                  </a:lnTo>
                  <a:lnTo>
                    <a:pt x="2040" y="14"/>
                  </a:lnTo>
                  <a:lnTo>
                    <a:pt x="2178" y="0"/>
                  </a:lnTo>
                  <a:lnTo>
                    <a:pt x="2451" y="111"/>
                  </a:lnTo>
                  <a:lnTo>
                    <a:pt x="2740" y="124"/>
                  </a:lnTo>
                  <a:lnTo>
                    <a:pt x="2842" y="83"/>
                  </a:lnTo>
                  <a:lnTo>
                    <a:pt x="2903" y="96"/>
                  </a:lnTo>
                  <a:lnTo>
                    <a:pt x="3038" y="55"/>
                  </a:lnTo>
                  <a:lnTo>
                    <a:pt x="3162" y="32"/>
                  </a:lnTo>
                  <a:lnTo>
                    <a:pt x="3255" y="72"/>
                  </a:lnTo>
                  <a:lnTo>
                    <a:pt x="3319" y="88"/>
                  </a:lnTo>
                  <a:lnTo>
                    <a:pt x="3410" y="128"/>
                  </a:lnTo>
                  <a:lnTo>
                    <a:pt x="3448" y="193"/>
                  </a:lnTo>
                  <a:lnTo>
                    <a:pt x="3444" y="285"/>
                  </a:lnTo>
                  <a:lnTo>
                    <a:pt x="3443" y="381"/>
                  </a:lnTo>
                  <a:lnTo>
                    <a:pt x="3466" y="485"/>
                  </a:lnTo>
                  <a:lnTo>
                    <a:pt x="3442" y="592"/>
                  </a:lnTo>
                  <a:lnTo>
                    <a:pt x="3414" y="699"/>
                  </a:lnTo>
                  <a:lnTo>
                    <a:pt x="3419" y="776"/>
                  </a:lnTo>
                  <a:lnTo>
                    <a:pt x="3379" y="814"/>
                  </a:lnTo>
                  <a:lnTo>
                    <a:pt x="3341" y="903"/>
                  </a:lnTo>
                  <a:lnTo>
                    <a:pt x="3298" y="1046"/>
                  </a:lnTo>
                  <a:lnTo>
                    <a:pt x="3248" y="1109"/>
                  </a:lnTo>
                  <a:lnTo>
                    <a:pt x="3198" y="1147"/>
                  </a:lnTo>
                  <a:lnTo>
                    <a:pt x="3160" y="1149"/>
                  </a:lnTo>
                  <a:lnTo>
                    <a:pt x="3080" y="1217"/>
                  </a:lnTo>
                  <a:lnTo>
                    <a:pt x="3049" y="1273"/>
                  </a:lnTo>
                  <a:lnTo>
                    <a:pt x="2993" y="1311"/>
                  </a:lnTo>
                  <a:lnTo>
                    <a:pt x="2881" y="1353"/>
                  </a:lnTo>
                  <a:lnTo>
                    <a:pt x="2833" y="1443"/>
                  </a:lnTo>
                  <a:lnTo>
                    <a:pt x="2796" y="1531"/>
                  </a:lnTo>
                  <a:lnTo>
                    <a:pt x="2805" y="1636"/>
                  </a:lnTo>
                  <a:lnTo>
                    <a:pt x="2849" y="1670"/>
                  </a:lnTo>
                  <a:lnTo>
                    <a:pt x="2885" y="1646"/>
                  </a:lnTo>
                  <a:lnTo>
                    <a:pt x="2947" y="1682"/>
                  </a:lnTo>
                  <a:lnTo>
                    <a:pt x="3025" y="1674"/>
                  </a:lnTo>
                  <a:lnTo>
                    <a:pt x="3088" y="1680"/>
                  </a:lnTo>
                  <a:lnTo>
                    <a:pt x="3105" y="1722"/>
                  </a:lnTo>
                  <a:lnTo>
                    <a:pt x="3104" y="1850"/>
                  </a:lnTo>
                  <a:lnTo>
                    <a:pt x="3070" y="1997"/>
                  </a:lnTo>
                  <a:lnTo>
                    <a:pt x="3057" y="2078"/>
                  </a:lnTo>
                  <a:lnTo>
                    <a:pt x="3083" y="2207"/>
                  </a:lnTo>
                  <a:lnTo>
                    <a:pt x="3058" y="2263"/>
                  </a:lnTo>
                  <a:lnTo>
                    <a:pt x="2974" y="2314"/>
                  </a:lnTo>
                  <a:lnTo>
                    <a:pt x="2723" y="2317"/>
                  </a:lnTo>
                  <a:lnTo>
                    <a:pt x="2663" y="2298"/>
                  </a:lnTo>
                  <a:lnTo>
                    <a:pt x="2593" y="2288"/>
                  </a:lnTo>
                  <a:lnTo>
                    <a:pt x="2511" y="2231"/>
                  </a:lnTo>
                  <a:lnTo>
                    <a:pt x="2462" y="2173"/>
                  </a:lnTo>
                  <a:lnTo>
                    <a:pt x="2410" y="2097"/>
                  </a:lnTo>
                  <a:lnTo>
                    <a:pt x="2364" y="2027"/>
                  </a:lnTo>
                  <a:lnTo>
                    <a:pt x="2339" y="1946"/>
                  </a:lnTo>
                  <a:lnTo>
                    <a:pt x="2311" y="1855"/>
                  </a:lnTo>
                  <a:lnTo>
                    <a:pt x="2286" y="1770"/>
                  </a:lnTo>
                  <a:lnTo>
                    <a:pt x="2249" y="1682"/>
                  </a:lnTo>
                  <a:lnTo>
                    <a:pt x="2215" y="1604"/>
                  </a:lnTo>
                  <a:lnTo>
                    <a:pt x="2172" y="1519"/>
                  </a:lnTo>
                  <a:lnTo>
                    <a:pt x="2072" y="1479"/>
                  </a:lnTo>
                  <a:lnTo>
                    <a:pt x="1981" y="1500"/>
                  </a:lnTo>
                  <a:lnTo>
                    <a:pt x="1890" y="1538"/>
                  </a:lnTo>
                  <a:lnTo>
                    <a:pt x="1869" y="1630"/>
                  </a:lnTo>
                  <a:lnTo>
                    <a:pt x="1808" y="1667"/>
                  </a:lnTo>
                  <a:lnTo>
                    <a:pt x="1775" y="1716"/>
                  </a:lnTo>
                  <a:lnTo>
                    <a:pt x="1793" y="1807"/>
                  </a:lnTo>
                  <a:lnTo>
                    <a:pt x="1754" y="1856"/>
                  </a:lnTo>
                  <a:lnTo>
                    <a:pt x="1715" y="1935"/>
                  </a:lnTo>
                  <a:lnTo>
                    <a:pt x="1616" y="1971"/>
                  </a:lnTo>
                  <a:lnTo>
                    <a:pt x="1523" y="2020"/>
                  </a:lnTo>
                  <a:lnTo>
                    <a:pt x="1484" y="2060"/>
                  </a:lnTo>
                  <a:lnTo>
                    <a:pt x="1435" y="2121"/>
                  </a:lnTo>
                  <a:lnTo>
                    <a:pt x="1380" y="212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64" name="Freeform 37"/>
            <p:cNvSpPr>
              <a:spLocks/>
            </p:cNvSpPr>
            <p:nvPr/>
          </p:nvSpPr>
          <p:spPr bwMode="auto">
            <a:xfrm>
              <a:off x="6163207" y="5043066"/>
              <a:ext cx="939959" cy="767731"/>
            </a:xfrm>
            <a:custGeom>
              <a:avLst/>
              <a:gdLst>
                <a:gd name="T0" fmla="*/ 2095 w 2999"/>
                <a:gd name="T1" fmla="*/ 101 h 2430"/>
                <a:gd name="T2" fmla="*/ 2215 w 2999"/>
                <a:gd name="T3" fmla="*/ 259 h 2430"/>
                <a:gd name="T4" fmla="*/ 2468 w 2999"/>
                <a:gd name="T5" fmla="*/ 173 h 2430"/>
                <a:gd name="T6" fmla="*/ 2730 w 2999"/>
                <a:gd name="T7" fmla="*/ 80 h 2430"/>
                <a:gd name="T8" fmla="*/ 2988 w 2999"/>
                <a:gd name="T9" fmla="*/ 169 h 2430"/>
                <a:gd name="T10" fmla="*/ 2964 w 2999"/>
                <a:gd name="T11" fmla="*/ 299 h 2430"/>
                <a:gd name="T12" fmla="*/ 2930 w 2999"/>
                <a:gd name="T13" fmla="*/ 508 h 2430"/>
                <a:gd name="T14" fmla="*/ 2829 w 2999"/>
                <a:gd name="T15" fmla="*/ 683 h 2430"/>
                <a:gd name="T16" fmla="*/ 2734 w 2999"/>
                <a:gd name="T17" fmla="*/ 744 h 2430"/>
                <a:gd name="T18" fmla="*/ 2616 w 2999"/>
                <a:gd name="T19" fmla="*/ 896 h 2430"/>
                <a:gd name="T20" fmla="*/ 2610 w 2999"/>
                <a:gd name="T21" fmla="*/ 1233 h 2430"/>
                <a:gd name="T22" fmla="*/ 2469 w 2999"/>
                <a:gd name="T23" fmla="*/ 1532 h 2430"/>
                <a:gd name="T24" fmla="*/ 2358 w 2999"/>
                <a:gd name="T25" fmla="*/ 1692 h 2430"/>
                <a:gd name="T26" fmla="*/ 2143 w 2999"/>
                <a:gd name="T27" fmla="*/ 1843 h 2430"/>
                <a:gd name="T28" fmla="*/ 1932 w 2999"/>
                <a:gd name="T29" fmla="*/ 2049 h 2430"/>
                <a:gd name="T30" fmla="*/ 1759 w 2999"/>
                <a:gd name="T31" fmla="*/ 2135 h 2430"/>
                <a:gd name="T32" fmla="*/ 1638 w 2999"/>
                <a:gd name="T33" fmla="*/ 2263 h 2430"/>
                <a:gd name="T34" fmla="*/ 1487 w 2999"/>
                <a:gd name="T35" fmla="*/ 2385 h 2430"/>
                <a:gd name="T36" fmla="*/ 1334 w 2999"/>
                <a:gd name="T37" fmla="*/ 2430 h 2430"/>
                <a:gd name="T38" fmla="*/ 1162 w 2999"/>
                <a:gd name="T39" fmla="*/ 2244 h 2430"/>
                <a:gd name="T40" fmla="*/ 1102 w 2999"/>
                <a:gd name="T41" fmla="*/ 2145 h 2430"/>
                <a:gd name="T42" fmla="*/ 800 w 2999"/>
                <a:gd name="T43" fmla="*/ 2049 h 2430"/>
                <a:gd name="T44" fmla="*/ 514 w 2999"/>
                <a:gd name="T45" fmla="*/ 2024 h 2430"/>
                <a:gd name="T46" fmla="*/ 507 w 2999"/>
                <a:gd name="T47" fmla="*/ 1873 h 2430"/>
                <a:gd name="T48" fmla="*/ 585 w 2999"/>
                <a:gd name="T49" fmla="*/ 1729 h 2430"/>
                <a:gd name="T50" fmla="*/ 614 w 2999"/>
                <a:gd name="T51" fmla="*/ 1337 h 2430"/>
                <a:gd name="T52" fmla="*/ 126 w 2999"/>
                <a:gd name="T53" fmla="*/ 1189 h 2430"/>
                <a:gd name="T54" fmla="*/ 67 w 2999"/>
                <a:gd name="T55" fmla="*/ 1024 h 2430"/>
                <a:gd name="T56" fmla="*/ 186 w 2999"/>
                <a:gd name="T57" fmla="*/ 946 h 2430"/>
                <a:gd name="T58" fmla="*/ 377 w 2999"/>
                <a:gd name="T59" fmla="*/ 755 h 2430"/>
                <a:gd name="T60" fmla="*/ 549 w 2999"/>
                <a:gd name="T61" fmla="*/ 697 h 2430"/>
                <a:gd name="T62" fmla="*/ 716 w 2999"/>
                <a:gd name="T63" fmla="*/ 734 h 2430"/>
                <a:gd name="T64" fmla="*/ 963 w 2999"/>
                <a:gd name="T65" fmla="*/ 738 h 2430"/>
                <a:gd name="T66" fmla="*/ 1196 w 2999"/>
                <a:gd name="T67" fmla="*/ 607 h 2430"/>
                <a:gd name="T68" fmla="*/ 1299 w 2999"/>
                <a:gd name="T69" fmla="*/ 367 h 2430"/>
                <a:gd name="T70" fmla="*/ 1364 w 2999"/>
                <a:gd name="T71" fmla="*/ 381 h 2430"/>
                <a:gd name="T72" fmla="*/ 1405 w 2999"/>
                <a:gd name="T73" fmla="*/ 349 h 2430"/>
                <a:gd name="T74" fmla="*/ 1460 w 2999"/>
                <a:gd name="T75" fmla="*/ 321 h 2430"/>
                <a:gd name="T76" fmla="*/ 1530 w 2999"/>
                <a:gd name="T77" fmla="*/ 239 h 2430"/>
                <a:gd name="T78" fmla="*/ 1580 w 2999"/>
                <a:gd name="T79" fmla="*/ 204 h 2430"/>
                <a:gd name="T80" fmla="*/ 1617 w 2999"/>
                <a:gd name="T81" fmla="*/ 170 h 2430"/>
                <a:gd name="T82" fmla="*/ 1680 w 2999"/>
                <a:gd name="T83" fmla="*/ 131 h 2430"/>
                <a:gd name="T84" fmla="*/ 1814 w 2999"/>
                <a:gd name="T85" fmla="*/ 53 h 2430"/>
                <a:gd name="T86" fmla="*/ 1936 w 2999"/>
                <a:gd name="T87" fmla="*/ 44 h 2430"/>
                <a:gd name="T88" fmla="*/ 2018 w 2999"/>
                <a:gd name="T89" fmla="*/ 0 h 2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99" h="2430">
                  <a:moveTo>
                    <a:pt x="2067" y="12"/>
                  </a:moveTo>
                  <a:lnTo>
                    <a:pt x="2095" y="101"/>
                  </a:lnTo>
                  <a:lnTo>
                    <a:pt x="2107" y="216"/>
                  </a:lnTo>
                  <a:lnTo>
                    <a:pt x="2215" y="259"/>
                  </a:lnTo>
                  <a:lnTo>
                    <a:pt x="2333" y="206"/>
                  </a:lnTo>
                  <a:lnTo>
                    <a:pt x="2468" y="173"/>
                  </a:lnTo>
                  <a:lnTo>
                    <a:pt x="2592" y="117"/>
                  </a:lnTo>
                  <a:lnTo>
                    <a:pt x="2730" y="80"/>
                  </a:lnTo>
                  <a:lnTo>
                    <a:pt x="2891" y="94"/>
                  </a:lnTo>
                  <a:lnTo>
                    <a:pt x="2988" y="169"/>
                  </a:lnTo>
                  <a:lnTo>
                    <a:pt x="2999" y="215"/>
                  </a:lnTo>
                  <a:lnTo>
                    <a:pt x="2964" y="299"/>
                  </a:lnTo>
                  <a:lnTo>
                    <a:pt x="2947" y="394"/>
                  </a:lnTo>
                  <a:lnTo>
                    <a:pt x="2930" y="508"/>
                  </a:lnTo>
                  <a:lnTo>
                    <a:pt x="2875" y="633"/>
                  </a:lnTo>
                  <a:lnTo>
                    <a:pt x="2829" y="683"/>
                  </a:lnTo>
                  <a:lnTo>
                    <a:pt x="2783" y="710"/>
                  </a:lnTo>
                  <a:lnTo>
                    <a:pt x="2734" y="744"/>
                  </a:lnTo>
                  <a:lnTo>
                    <a:pt x="2684" y="804"/>
                  </a:lnTo>
                  <a:lnTo>
                    <a:pt x="2616" y="896"/>
                  </a:lnTo>
                  <a:lnTo>
                    <a:pt x="2586" y="1162"/>
                  </a:lnTo>
                  <a:lnTo>
                    <a:pt x="2610" y="1233"/>
                  </a:lnTo>
                  <a:lnTo>
                    <a:pt x="2549" y="1477"/>
                  </a:lnTo>
                  <a:lnTo>
                    <a:pt x="2469" y="1532"/>
                  </a:lnTo>
                  <a:lnTo>
                    <a:pt x="2418" y="1609"/>
                  </a:lnTo>
                  <a:lnTo>
                    <a:pt x="2358" y="1692"/>
                  </a:lnTo>
                  <a:lnTo>
                    <a:pt x="2300" y="1715"/>
                  </a:lnTo>
                  <a:lnTo>
                    <a:pt x="2143" y="1843"/>
                  </a:lnTo>
                  <a:lnTo>
                    <a:pt x="2070" y="1927"/>
                  </a:lnTo>
                  <a:lnTo>
                    <a:pt x="1932" y="2049"/>
                  </a:lnTo>
                  <a:lnTo>
                    <a:pt x="1778" y="2097"/>
                  </a:lnTo>
                  <a:lnTo>
                    <a:pt x="1759" y="2135"/>
                  </a:lnTo>
                  <a:lnTo>
                    <a:pt x="1724" y="2145"/>
                  </a:lnTo>
                  <a:lnTo>
                    <a:pt x="1638" y="2263"/>
                  </a:lnTo>
                  <a:lnTo>
                    <a:pt x="1526" y="2337"/>
                  </a:lnTo>
                  <a:lnTo>
                    <a:pt x="1487" y="2385"/>
                  </a:lnTo>
                  <a:lnTo>
                    <a:pt x="1398" y="2430"/>
                  </a:lnTo>
                  <a:lnTo>
                    <a:pt x="1334" y="2430"/>
                  </a:lnTo>
                  <a:lnTo>
                    <a:pt x="1220" y="2367"/>
                  </a:lnTo>
                  <a:lnTo>
                    <a:pt x="1162" y="2244"/>
                  </a:lnTo>
                  <a:lnTo>
                    <a:pt x="1124" y="2210"/>
                  </a:lnTo>
                  <a:lnTo>
                    <a:pt x="1102" y="2145"/>
                  </a:lnTo>
                  <a:lnTo>
                    <a:pt x="1009" y="2063"/>
                  </a:lnTo>
                  <a:lnTo>
                    <a:pt x="800" y="2049"/>
                  </a:lnTo>
                  <a:lnTo>
                    <a:pt x="558" y="2035"/>
                  </a:lnTo>
                  <a:lnTo>
                    <a:pt x="514" y="2024"/>
                  </a:lnTo>
                  <a:lnTo>
                    <a:pt x="523" y="1964"/>
                  </a:lnTo>
                  <a:lnTo>
                    <a:pt x="507" y="1873"/>
                  </a:lnTo>
                  <a:lnTo>
                    <a:pt x="549" y="1817"/>
                  </a:lnTo>
                  <a:lnTo>
                    <a:pt x="585" y="1729"/>
                  </a:lnTo>
                  <a:lnTo>
                    <a:pt x="614" y="1554"/>
                  </a:lnTo>
                  <a:lnTo>
                    <a:pt x="614" y="1337"/>
                  </a:lnTo>
                  <a:lnTo>
                    <a:pt x="261" y="1207"/>
                  </a:lnTo>
                  <a:lnTo>
                    <a:pt x="126" y="1189"/>
                  </a:lnTo>
                  <a:lnTo>
                    <a:pt x="0" y="1177"/>
                  </a:lnTo>
                  <a:lnTo>
                    <a:pt x="67" y="1024"/>
                  </a:lnTo>
                  <a:lnTo>
                    <a:pt x="119" y="961"/>
                  </a:lnTo>
                  <a:lnTo>
                    <a:pt x="186" y="946"/>
                  </a:lnTo>
                  <a:lnTo>
                    <a:pt x="285" y="851"/>
                  </a:lnTo>
                  <a:lnTo>
                    <a:pt x="377" y="755"/>
                  </a:lnTo>
                  <a:lnTo>
                    <a:pt x="440" y="677"/>
                  </a:lnTo>
                  <a:lnTo>
                    <a:pt x="549" y="697"/>
                  </a:lnTo>
                  <a:lnTo>
                    <a:pt x="636" y="743"/>
                  </a:lnTo>
                  <a:lnTo>
                    <a:pt x="716" y="734"/>
                  </a:lnTo>
                  <a:lnTo>
                    <a:pt x="847" y="758"/>
                  </a:lnTo>
                  <a:lnTo>
                    <a:pt x="963" y="738"/>
                  </a:lnTo>
                  <a:lnTo>
                    <a:pt x="1090" y="682"/>
                  </a:lnTo>
                  <a:lnTo>
                    <a:pt x="1196" y="607"/>
                  </a:lnTo>
                  <a:lnTo>
                    <a:pt x="1283" y="496"/>
                  </a:lnTo>
                  <a:lnTo>
                    <a:pt x="1299" y="367"/>
                  </a:lnTo>
                  <a:lnTo>
                    <a:pt x="1336" y="381"/>
                  </a:lnTo>
                  <a:lnTo>
                    <a:pt x="1364" y="381"/>
                  </a:lnTo>
                  <a:lnTo>
                    <a:pt x="1385" y="360"/>
                  </a:lnTo>
                  <a:lnTo>
                    <a:pt x="1405" y="349"/>
                  </a:lnTo>
                  <a:lnTo>
                    <a:pt x="1429" y="343"/>
                  </a:lnTo>
                  <a:lnTo>
                    <a:pt x="1460" y="321"/>
                  </a:lnTo>
                  <a:lnTo>
                    <a:pt x="1483" y="290"/>
                  </a:lnTo>
                  <a:lnTo>
                    <a:pt x="1530" y="239"/>
                  </a:lnTo>
                  <a:lnTo>
                    <a:pt x="1554" y="234"/>
                  </a:lnTo>
                  <a:lnTo>
                    <a:pt x="1580" y="204"/>
                  </a:lnTo>
                  <a:lnTo>
                    <a:pt x="1608" y="193"/>
                  </a:lnTo>
                  <a:lnTo>
                    <a:pt x="1617" y="170"/>
                  </a:lnTo>
                  <a:lnTo>
                    <a:pt x="1653" y="158"/>
                  </a:lnTo>
                  <a:lnTo>
                    <a:pt x="1680" y="131"/>
                  </a:lnTo>
                  <a:lnTo>
                    <a:pt x="1713" y="121"/>
                  </a:lnTo>
                  <a:lnTo>
                    <a:pt x="1814" y="53"/>
                  </a:lnTo>
                  <a:lnTo>
                    <a:pt x="1891" y="52"/>
                  </a:lnTo>
                  <a:lnTo>
                    <a:pt x="1936" y="44"/>
                  </a:lnTo>
                  <a:lnTo>
                    <a:pt x="1981" y="17"/>
                  </a:lnTo>
                  <a:lnTo>
                    <a:pt x="2018" y="0"/>
                  </a:lnTo>
                  <a:lnTo>
                    <a:pt x="2067" y="1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65" name="Freeform 38"/>
            <p:cNvSpPr>
              <a:spLocks/>
            </p:cNvSpPr>
            <p:nvPr/>
          </p:nvSpPr>
          <p:spPr bwMode="auto">
            <a:xfrm>
              <a:off x="1852650" y="1333524"/>
              <a:ext cx="683230" cy="484518"/>
            </a:xfrm>
            <a:custGeom>
              <a:avLst/>
              <a:gdLst>
                <a:gd name="T0" fmla="*/ 452 w 2182"/>
                <a:gd name="T1" fmla="*/ 1258 h 1535"/>
                <a:gd name="T2" fmla="*/ 377 w 2182"/>
                <a:gd name="T3" fmla="*/ 1168 h 1535"/>
                <a:gd name="T4" fmla="*/ 356 w 2182"/>
                <a:gd name="T5" fmla="*/ 1007 h 1535"/>
                <a:gd name="T6" fmla="*/ 341 w 2182"/>
                <a:gd name="T7" fmla="*/ 900 h 1535"/>
                <a:gd name="T8" fmla="*/ 266 w 2182"/>
                <a:gd name="T9" fmla="*/ 841 h 1535"/>
                <a:gd name="T10" fmla="*/ 179 w 2182"/>
                <a:gd name="T11" fmla="*/ 794 h 1535"/>
                <a:gd name="T12" fmla="*/ 163 w 2182"/>
                <a:gd name="T13" fmla="*/ 533 h 1535"/>
                <a:gd name="T14" fmla="*/ 74 w 2182"/>
                <a:gd name="T15" fmla="*/ 468 h 1535"/>
                <a:gd name="T16" fmla="*/ 0 w 2182"/>
                <a:gd name="T17" fmla="*/ 328 h 1535"/>
                <a:gd name="T18" fmla="*/ 57 w 2182"/>
                <a:gd name="T19" fmla="*/ 156 h 1535"/>
                <a:gd name="T20" fmla="*/ 201 w 2182"/>
                <a:gd name="T21" fmla="*/ 89 h 1535"/>
                <a:gd name="T22" fmla="*/ 388 w 2182"/>
                <a:gd name="T23" fmla="*/ 81 h 1535"/>
                <a:gd name="T24" fmla="*/ 630 w 2182"/>
                <a:gd name="T25" fmla="*/ 114 h 1535"/>
                <a:gd name="T26" fmla="*/ 887 w 2182"/>
                <a:gd name="T27" fmla="*/ 120 h 1535"/>
                <a:gd name="T28" fmla="*/ 1106 w 2182"/>
                <a:gd name="T29" fmla="*/ 200 h 1535"/>
                <a:gd name="T30" fmla="*/ 1337 w 2182"/>
                <a:gd name="T31" fmla="*/ 232 h 1535"/>
                <a:gd name="T32" fmla="*/ 1542 w 2182"/>
                <a:gd name="T33" fmla="*/ 225 h 1535"/>
                <a:gd name="T34" fmla="*/ 1698 w 2182"/>
                <a:gd name="T35" fmla="*/ 92 h 1535"/>
                <a:gd name="T36" fmla="*/ 1926 w 2182"/>
                <a:gd name="T37" fmla="*/ 6 h 1535"/>
                <a:gd name="T38" fmla="*/ 2124 w 2182"/>
                <a:gd name="T39" fmla="*/ 22 h 1535"/>
                <a:gd name="T40" fmla="*/ 2175 w 2182"/>
                <a:gd name="T41" fmla="*/ 210 h 1535"/>
                <a:gd name="T42" fmla="*/ 2135 w 2182"/>
                <a:gd name="T43" fmla="*/ 393 h 1535"/>
                <a:gd name="T44" fmla="*/ 2033 w 2182"/>
                <a:gd name="T45" fmla="*/ 498 h 1535"/>
                <a:gd name="T46" fmla="*/ 1957 w 2182"/>
                <a:gd name="T47" fmla="*/ 607 h 1535"/>
                <a:gd name="T48" fmla="*/ 1972 w 2182"/>
                <a:gd name="T49" fmla="*/ 792 h 1535"/>
                <a:gd name="T50" fmla="*/ 2086 w 2182"/>
                <a:gd name="T51" fmla="*/ 1044 h 1535"/>
                <a:gd name="T52" fmla="*/ 1980 w 2182"/>
                <a:gd name="T53" fmla="*/ 1322 h 1535"/>
                <a:gd name="T54" fmla="*/ 1880 w 2182"/>
                <a:gd name="T55" fmla="*/ 1330 h 1535"/>
                <a:gd name="T56" fmla="*/ 1763 w 2182"/>
                <a:gd name="T57" fmla="*/ 1410 h 1535"/>
                <a:gd name="T58" fmla="*/ 1629 w 2182"/>
                <a:gd name="T59" fmla="*/ 1535 h 1535"/>
                <a:gd name="T60" fmla="*/ 1515 w 2182"/>
                <a:gd name="T61" fmla="*/ 1356 h 1535"/>
                <a:gd name="T62" fmla="*/ 1368 w 2182"/>
                <a:gd name="T63" fmla="*/ 1296 h 1535"/>
                <a:gd name="T64" fmla="*/ 1229 w 2182"/>
                <a:gd name="T65" fmla="*/ 1318 h 1535"/>
                <a:gd name="T66" fmla="*/ 1090 w 2182"/>
                <a:gd name="T67" fmla="*/ 1433 h 1535"/>
                <a:gd name="T68" fmla="*/ 977 w 2182"/>
                <a:gd name="T69" fmla="*/ 1471 h 1535"/>
                <a:gd name="T70" fmla="*/ 844 w 2182"/>
                <a:gd name="T71" fmla="*/ 1467 h 1535"/>
                <a:gd name="T72" fmla="*/ 652 w 2182"/>
                <a:gd name="T73" fmla="*/ 1429 h 1535"/>
                <a:gd name="T74" fmla="*/ 574 w 2182"/>
                <a:gd name="T75" fmla="*/ 1340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82" h="1535">
                  <a:moveTo>
                    <a:pt x="504" y="1297"/>
                  </a:moveTo>
                  <a:lnTo>
                    <a:pt x="452" y="1258"/>
                  </a:lnTo>
                  <a:lnTo>
                    <a:pt x="402" y="1208"/>
                  </a:lnTo>
                  <a:lnTo>
                    <a:pt x="377" y="1168"/>
                  </a:lnTo>
                  <a:lnTo>
                    <a:pt x="360" y="1096"/>
                  </a:lnTo>
                  <a:lnTo>
                    <a:pt x="356" y="1007"/>
                  </a:lnTo>
                  <a:lnTo>
                    <a:pt x="355" y="950"/>
                  </a:lnTo>
                  <a:lnTo>
                    <a:pt x="341" y="900"/>
                  </a:lnTo>
                  <a:lnTo>
                    <a:pt x="315" y="866"/>
                  </a:lnTo>
                  <a:lnTo>
                    <a:pt x="266" y="841"/>
                  </a:lnTo>
                  <a:lnTo>
                    <a:pt x="219" y="824"/>
                  </a:lnTo>
                  <a:lnTo>
                    <a:pt x="179" y="794"/>
                  </a:lnTo>
                  <a:lnTo>
                    <a:pt x="173" y="657"/>
                  </a:lnTo>
                  <a:lnTo>
                    <a:pt x="163" y="533"/>
                  </a:lnTo>
                  <a:lnTo>
                    <a:pt x="121" y="494"/>
                  </a:lnTo>
                  <a:lnTo>
                    <a:pt x="74" y="468"/>
                  </a:lnTo>
                  <a:lnTo>
                    <a:pt x="23" y="411"/>
                  </a:lnTo>
                  <a:lnTo>
                    <a:pt x="0" y="328"/>
                  </a:lnTo>
                  <a:lnTo>
                    <a:pt x="24" y="235"/>
                  </a:lnTo>
                  <a:lnTo>
                    <a:pt x="57" y="156"/>
                  </a:lnTo>
                  <a:lnTo>
                    <a:pt x="113" y="103"/>
                  </a:lnTo>
                  <a:lnTo>
                    <a:pt x="201" y="89"/>
                  </a:lnTo>
                  <a:lnTo>
                    <a:pt x="285" y="96"/>
                  </a:lnTo>
                  <a:lnTo>
                    <a:pt x="388" y="81"/>
                  </a:lnTo>
                  <a:lnTo>
                    <a:pt x="466" y="92"/>
                  </a:lnTo>
                  <a:lnTo>
                    <a:pt x="630" y="114"/>
                  </a:lnTo>
                  <a:lnTo>
                    <a:pt x="788" y="122"/>
                  </a:lnTo>
                  <a:lnTo>
                    <a:pt x="887" y="120"/>
                  </a:lnTo>
                  <a:lnTo>
                    <a:pt x="975" y="157"/>
                  </a:lnTo>
                  <a:lnTo>
                    <a:pt x="1106" y="200"/>
                  </a:lnTo>
                  <a:lnTo>
                    <a:pt x="1220" y="222"/>
                  </a:lnTo>
                  <a:lnTo>
                    <a:pt x="1337" y="232"/>
                  </a:lnTo>
                  <a:lnTo>
                    <a:pt x="1452" y="236"/>
                  </a:lnTo>
                  <a:lnTo>
                    <a:pt x="1542" y="225"/>
                  </a:lnTo>
                  <a:lnTo>
                    <a:pt x="1618" y="157"/>
                  </a:lnTo>
                  <a:lnTo>
                    <a:pt x="1698" y="92"/>
                  </a:lnTo>
                  <a:lnTo>
                    <a:pt x="1824" y="43"/>
                  </a:lnTo>
                  <a:lnTo>
                    <a:pt x="1926" y="6"/>
                  </a:lnTo>
                  <a:lnTo>
                    <a:pt x="2037" y="0"/>
                  </a:lnTo>
                  <a:lnTo>
                    <a:pt x="2124" y="22"/>
                  </a:lnTo>
                  <a:lnTo>
                    <a:pt x="2182" y="97"/>
                  </a:lnTo>
                  <a:lnTo>
                    <a:pt x="2175" y="210"/>
                  </a:lnTo>
                  <a:lnTo>
                    <a:pt x="2161" y="330"/>
                  </a:lnTo>
                  <a:lnTo>
                    <a:pt x="2135" y="393"/>
                  </a:lnTo>
                  <a:lnTo>
                    <a:pt x="2091" y="454"/>
                  </a:lnTo>
                  <a:lnTo>
                    <a:pt x="2033" y="498"/>
                  </a:lnTo>
                  <a:lnTo>
                    <a:pt x="1981" y="547"/>
                  </a:lnTo>
                  <a:lnTo>
                    <a:pt x="1957" y="607"/>
                  </a:lnTo>
                  <a:lnTo>
                    <a:pt x="1943" y="705"/>
                  </a:lnTo>
                  <a:lnTo>
                    <a:pt x="1972" y="792"/>
                  </a:lnTo>
                  <a:lnTo>
                    <a:pt x="2029" y="918"/>
                  </a:lnTo>
                  <a:lnTo>
                    <a:pt x="2086" y="1044"/>
                  </a:lnTo>
                  <a:lnTo>
                    <a:pt x="2135" y="1182"/>
                  </a:lnTo>
                  <a:lnTo>
                    <a:pt x="1980" y="1322"/>
                  </a:lnTo>
                  <a:lnTo>
                    <a:pt x="1938" y="1336"/>
                  </a:lnTo>
                  <a:lnTo>
                    <a:pt x="1880" y="1330"/>
                  </a:lnTo>
                  <a:lnTo>
                    <a:pt x="1841" y="1338"/>
                  </a:lnTo>
                  <a:lnTo>
                    <a:pt x="1763" y="1410"/>
                  </a:lnTo>
                  <a:lnTo>
                    <a:pt x="1714" y="1519"/>
                  </a:lnTo>
                  <a:lnTo>
                    <a:pt x="1629" y="1535"/>
                  </a:lnTo>
                  <a:lnTo>
                    <a:pt x="1536" y="1529"/>
                  </a:lnTo>
                  <a:lnTo>
                    <a:pt x="1515" y="1356"/>
                  </a:lnTo>
                  <a:lnTo>
                    <a:pt x="1450" y="1316"/>
                  </a:lnTo>
                  <a:lnTo>
                    <a:pt x="1368" y="1296"/>
                  </a:lnTo>
                  <a:lnTo>
                    <a:pt x="1303" y="1283"/>
                  </a:lnTo>
                  <a:lnTo>
                    <a:pt x="1229" y="1318"/>
                  </a:lnTo>
                  <a:lnTo>
                    <a:pt x="1146" y="1373"/>
                  </a:lnTo>
                  <a:lnTo>
                    <a:pt x="1090" y="1433"/>
                  </a:lnTo>
                  <a:lnTo>
                    <a:pt x="1031" y="1472"/>
                  </a:lnTo>
                  <a:lnTo>
                    <a:pt x="977" y="1471"/>
                  </a:lnTo>
                  <a:lnTo>
                    <a:pt x="925" y="1497"/>
                  </a:lnTo>
                  <a:lnTo>
                    <a:pt x="844" y="1467"/>
                  </a:lnTo>
                  <a:lnTo>
                    <a:pt x="735" y="1420"/>
                  </a:lnTo>
                  <a:lnTo>
                    <a:pt x="652" y="1429"/>
                  </a:lnTo>
                  <a:lnTo>
                    <a:pt x="614" y="1391"/>
                  </a:lnTo>
                  <a:lnTo>
                    <a:pt x="574" y="1340"/>
                  </a:lnTo>
                  <a:lnTo>
                    <a:pt x="504" y="129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66" name="Freeform 39"/>
            <p:cNvSpPr>
              <a:spLocks/>
            </p:cNvSpPr>
            <p:nvPr/>
          </p:nvSpPr>
          <p:spPr bwMode="auto">
            <a:xfrm>
              <a:off x="2382671" y="2135962"/>
              <a:ext cx="512078" cy="484518"/>
            </a:xfrm>
            <a:custGeom>
              <a:avLst/>
              <a:gdLst>
                <a:gd name="T0" fmla="*/ 751 w 1635"/>
                <a:gd name="T1" fmla="*/ 1531 h 1535"/>
                <a:gd name="T2" fmla="*/ 592 w 1635"/>
                <a:gd name="T3" fmla="*/ 1477 h 1535"/>
                <a:gd name="T4" fmla="*/ 475 w 1635"/>
                <a:gd name="T5" fmla="*/ 1379 h 1535"/>
                <a:gd name="T6" fmla="*/ 435 w 1635"/>
                <a:gd name="T7" fmla="*/ 1193 h 1535"/>
                <a:gd name="T8" fmla="*/ 352 w 1635"/>
                <a:gd name="T9" fmla="*/ 1125 h 1535"/>
                <a:gd name="T10" fmla="*/ 220 w 1635"/>
                <a:gd name="T11" fmla="*/ 1082 h 1535"/>
                <a:gd name="T12" fmla="*/ 156 w 1635"/>
                <a:gd name="T13" fmla="*/ 1000 h 1535"/>
                <a:gd name="T14" fmla="*/ 156 w 1635"/>
                <a:gd name="T15" fmla="*/ 924 h 1535"/>
                <a:gd name="T16" fmla="*/ 119 w 1635"/>
                <a:gd name="T17" fmla="*/ 854 h 1535"/>
                <a:gd name="T18" fmla="*/ 47 w 1635"/>
                <a:gd name="T19" fmla="*/ 799 h 1535"/>
                <a:gd name="T20" fmla="*/ 0 w 1635"/>
                <a:gd name="T21" fmla="*/ 739 h 1535"/>
                <a:gd name="T22" fmla="*/ 16 w 1635"/>
                <a:gd name="T23" fmla="*/ 659 h 1535"/>
                <a:gd name="T24" fmla="*/ 76 w 1635"/>
                <a:gd name="T25" fmla="*/ 582 h 1535"/>
                <a:gd name="T26" fmla="*/ 118 w 1635"/>
                <a:gd name="T27" fmla="*/ 480 h 1535"/>
                <a:gd name="T28" fmla="*/ 114 w 1635"/>
                <a:gd name="T29" fmla="*/ 391 h 1535"/>
                <a:gd name="T30" fmla="*/ 98 w 1635"/>
                <a:gd name="T31" fmla="*/ 303 h 1535"/>
                <a:gd name="T32" fmla="*/ 136 w 1635"/>
                <a:gd name="T33" fmla="*/ 187 h 1535"/>
                <a:gd name="T34" fmla="*/ 226 w 1635"/>
                <a:gd name="T35" fmla="*/ 105 h 1535"/>
                <a:gd name="T36" fmla="*/ 335 w 1635"/>
                <a:gd name="T37" fmla="*/ 109 h 1535"/>
                <a:gd name="T38" fmla="*/ 457 w 1635"/>
                <a:gd name="T39" fmla="*/ 106 h 1535"/>
                <a:gd name="T40" fmla="*/ 587 w 1635"/>
                <a:gd name="T41" fmla="*/ 96 h 1535"/>
                <a:gd name="T42" fmla="*/ 728 w 1635"/>
                <a:gd name="T43" fmla="*/ 80 h 1535"/>
                <a:gd name="T44" fmla="*/ 837 w 1635"/>
                <a:gd name="T45" fmla="*/ 40 h 1535"/>
                <a:gd name="T46" fmla="*/ 914 w 1635"/>
                <a:gd name="T47" fmla="*/ 0 h 1535"/>
                <a:gd name="T48" fmla="*/ 979 w 1635"/>
                <a:gd name="T49" fmla="*/ 29 h 1535"/>
                <a:gd name="T50" fmla="*/ 1104 w 1635"/>
                <a:gd name="T51" fmla="*/ 133 h 1535"/>
                <a:gd name="T52" fmla="*/ 1236 w 1635"/>
                <a:gd name="T53" fmla="*/ 243 h 1535"/>
                <a:gd name="T54" fmla="*/ 1208 w 1635"/>
                <a:gd name="T55" fmla="*/ 398 h 1535"/>
                <a:gd name="T56" fmla="*/ 1198 w 1635"/>
                <a:gd name="T57" fmla="*/ 546 h 1535"/>
                <a:gd name="T58" fmla="*/ 1266 w 1635"/>
                <a:gd name="T59" fmla="*/ 667 h 1535"/>
                <a:gd name="T60" fmla="*/ 1387 w 1635"/>
                <a:gd name="T61" fmla="*/ 736 h 1535"/>
                <a:gd name="T62" fmla="*/ 1510 w 1635"/>
                <a:gd name="T63" fmla="*/ 842 h 1535"/>
                <a:gd name="T64" fmla="*/ 1615 w 1635"/>
                <a:gd name="T65" fmla="*/ 959 h 1535"/>
                <a:gd name="T66" fmla="*/ 1635 w 1635"/>
                <a:gd name="T67" fmla="*/ 1106 h 1535"/>
                <a:gd name="T68" fmla="*/ 1629 w 1635"/>
                <a:gd name="T69" fmla="*/ 1270 h 1535"/>
                <a:gd name="T70" fmla="*/ 1545 w 1635"/>
                <a:gd name="T71" fmla="*/ 1455 h 1535"/>
                <a:gd name="T72" fmla="*/ 1427 w 1635"/>
                <a:gd name="T73" fmla="*/ 1399 h 1535"/>
                <a:gd name="T74" fmla="*/ 1290 w 1635"/>
                <a:gd name="T75" fmla="*/ 1347 h 1535"/>
                <a:gd name="T76" fmla="*/ 1117 w 1635"/>
                <a:gd name="T77" fmla="*/ 1324 h 1535"/>
                <a:gd name="T78" fmla="*/ 1024 w 1635"/>
                <a:gd name="T79" fmla="*/ 1368 h 1535"/>
                <a:gd name="T80" fmla="*/ 959 w 1635"/>
                <a:gd name="T81" fmla="*/ 1443 h 1535"/>
                <a:gd name="T82" fmla="*/ 874 w 1635"/>
                <a:gd name="T83" fmla="*/ 1520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35" h="1535">
                  <a:moveTo>
                    <a:pt x="795" y="1535"/>
                  </a:moveTo>
                  <a:lnTo>
                    <a:pt x="751" y="1531"/>
                  </a:lnTo>
                  <a:lnTo>
                    <a:pt x="680" y="1515"/>
                  </a:lnTo>
                  <a:lnTo>
                    <a:pt x="592" y="1477"/>
                  </a:lnTo>
                  <a:lnTo>
                    <a:pt x="524" y="1421"/>
                  </a:lnTo>
                  <a:lnTo>
                    <a:pt x="475" y="1379"/>
                  </a:lnTo>
                  <a:lnTo>
                    <a:pt x="458" y="1284"/>
                  </a:lnTo>
                  <a:lnTo>
                    <a:pt x="435" y="1193"/>
                  </a:lnTo>
                  <a:lnTo>
                    <a:pt x="420" y="1141"/>
                  </a:lnTo>
                  <a:lnTo>
                    <a:pt x="352" y="1125"/>
                  </a:lnTo>
                  <a:lnTo>
                    <a:pt x="275" y="1113"/>
                  </a:lnTo>
                  <a:lnTo>
                    <a:pt x="220" y="1082"/>
                  </a:lnTo>
                  <a:lnTo>
                    <a:pt x="162" y="1041"/>
                  </a:lnTo>
                  <a:lnTo>
                    <a:pt x="156" y="1000"/>
                  </a:lnTo>
                  <a:lnTo>
                    <a:pt x="155" y="964"/>
                  </a:lnTo>
                  <a:lnTo>
                    <a:pt x="156" y="924"/>
                  </a:lnTo>
                  <a:lnTo>
                    <a:pt x="144" y="888"/>
                  </a:lnTo>
                  <a:lnTo>
                    <a:pt x="119" y="854"/>
                  </a:lnTo>
                  <a:lnTo>
                    <a:pt x="81" y="823"/>
                  </a:lnTo>
                  <a:lnTo>
                    <a:pt x="47" y="799"/>
                  </a:lnTo>
                  <a:lnTo>
                    <a:pt x="16" y="772"/>
                  </a:lnTo>
                  <a:lnTo>
                    <a:pt x="0" y="739"/>
                  </a:lnTo>
                  <a:lnTo>
                    <a:pt x="1" y="697"/>
                  </a:lnTo>
                  <a:lnTo>
                    <a:pt x="16" y="659"/>
                  </a:lnTo>
                  <a:lnTo>
                    <a:pt x="33" y="613"/>
                  </a:lnTo>
                  <a:lnTo>
                    <a:pt x="76" y="582"/>
                  </a:lnTo>
                  <a:lnTo>
                    <a:pt x="104" y="532"/>
                  </a:lnTo>
                  <a:lnTo>
                    <a:pt x="118" y="480"/>
                  </a:lnTo>
                  <a:lnTo>
                    <a:pt x="120" y="440"/>
                  </a:lnTo>
                  <a:lnTo>
                    <a:pt x="114" y="391"/>
                  </a:lnTo>
                  <a:lnTo>
                    <a:pt x="95" y="345"/>
                  </a:lnTo>
                  <a:lnTo>
                    <a:pt x="98" y="303"/>
                  </a:lnTo>
                  <a:lnTo>
                    <a:pt x="106" y="259"/>
                  </a:lnTo>
                  <a:lnTo>
                    <a:pt x="136" y="187"/>
                  </a:lnTo>
                  <a:lnTo>
                    <a:pt x="177" y="143"/>
                  </a:lnTo>
                  <a:lnTo>
                    <a:pt x="226" y="105"/>
                  </a:lnTo>
                  <a:lnTo>
                    <a:pt x="277" y="86"/>
                  </a:lnTo>
                  <a:lnTo>
                    <a:pt x="335" y="109"/>
                  </a:lnTo>
                  <a:lnTo>
                    <a:pt x="392" y="112"/>
                  </a:lnTo>
                  <a:lnTo>
                    <a:pt x="457" y="106"/>
                  </a:lnTo>
                  <a:lnTo>
                    <a:pt x="521" y="103"/>
                  </a:lnTo>
                  <a:lnTo>
                    <a:pt x="587" y="96"/>
                  </a:lnTo>
                  <a:lnTo>
                    <a:pt x="658" y="97"/>
                  </a:lnTo>
                  <a:lnTo>
                    <a:pt x="728" y="80"/>
                  </a:lnTo>
                  <a:lnTo>
                    <a:pt x="778" y="54"/>
                  </a:lnTo>
                  <a:lnTo>
                    <a:pt x="837" y="40"/>
                  </a:lnTo>
                  <a:lnTo>
                    <a:pt x="882" y="24"/>
                  </a:lnTo>
                  <a:lnTo>
                    <a:pt x="914" y="0"/>
                  </a:lnTo>
                  <a:lnTo>
                    <a:pt x="940" y="3"/>
                  </a:lnTo>
                  <a:lnTo>
                    <a:pt x="979" y="29"/>
                  </a:lnTo>
                  <a:lnTo>
                    <a:pt x="1062" y="86"/>
                  </a:lnTo>
                  <a:lnTo>
                    <a:pt x="1104" y="133"/>
                  </a:lnTo>
                  <a:lnTo>
                    <a:pt x="1170" y="207"/>
                  </a:lnTo>
                  <a:lnTo>
                    <a:pt x="1236" y="243"/>
                  </a:lnTo>
                  <a:lnTo>
                    <a:pt x="1222" y="335"/>
                  </a:lnTo>
                  <a:lnTo>
                    <a:pt x="1208" y="398"/>
                  </a:lnTo>
                  <a:lnTo>
                    <a:pt x="1190" y="457"/>
                  </a:lnTo>
                  <a:lnTo>
                    <a:pt x="1198" y="546"/>
                  </a:lnTo>
                  <a:lnTo>
                    <a:pt x="1212" y="609"/>
                  </a:lnTo>
                  <a:lnTo>
                    <a:pt x="1266" y="667"/>
                  </a:lnTo>
                  <a:lnTo>
                    <a:pt x="1322" y="702"/>
                  </a:lnTo>
                  <a:lnTo>
                    <a:pt x="1387" y="736"/>
                  </a:lnTo>
                  <a:lnTo>
                    <a:pt x="1449" y="784"/>
                  </a:lnTo>
                  <a:lnTo>
                    <a:pt x="1510" y="842"/>
                  </a:lnTo>
                  <a:lnTo>
                    <a:pt x="1580" y="896"/>
                  </a:lnTo>
                  <a:lnTo>
                    <a:pt x="1615" y="959"/>
                  </a:lnTo>
                  <a:lnTo>
                    <a:pt x="1620" y="1026"/>
                  </a:lnTo>
                  <a:lnTo>
                    <a:pt x="1635" y="1106"/>
                  </a:lnTo>
                  <a:lnTo>
                    <a:pt x="1635" y="1181"/>
                  </a:lnTo>
                  <a:lnTo>
                    <a:pt x="1629" y="1270"/>
                  </a:lnTo>
                  <a:lnTo>
                    <a:pt x="1619" y="1368"/>
                  </a:lnTo>
                  <a:lnTo>
                    <a:pt x="1545" y="1455"/>
                  </a:lnTo>
                  <a:lnTo>
                    <a:pt x="1476" y="1433"/>
                  </a:lnTo>
                  <a:lnTo>
                    <a:pt x="1427" y="1399"/>
                  </a:lnTo>
                  <a:lnTo>
                    <a:pt x="1357" y="1372"/>
                  </a:lnTo>
                  <a:lnTo>
                    <a:pt x="1290" y="1347"/>
                  </a:lnTo>
                  <a:lnTo>
                    <a:pt x="1215" y="1334"/>
                  </a:lnTo>
                  <a:lnTo>
                    <a:pt x="1117" y="1324"/>
                  </a:lnTo>
                  <a:lnTo>
                    <a:pt x="1064" y="1344"/>
                  </a:lnTo>
                  <a:lnTo>
                    <a:pt x="1024" y="1368"/>
                  </a:lnTo>
                  <a:lnTo>
                    <a:pt x="986" y="1405"/>
                  </a:lnTo>
                  <a:lnTo>
                    <a:pt x="959" y="1443"/>
                  </a:lnTo>
                  <a:lnTo>
                    <a:pt x="924" y="1483"/>
                  </a:lnTo>
                  <a:lnTo>
                    <a:pt x="874" y="1520"/>
                  </a:lnTo>
                  <a:lnTo>
                    <a:pt x="795" y="153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67" name="Freeform 40"/>
            <p:cNvSpPr>
              <a:spLocks/>
            </p:cNvSpPr>
            <p:nvPr/>
          </p:nvSpPr>
          <p:spPr bwMode="auto">
            <a:xfrm>
              <a:off x="2938916" y="4711263"/>
              <a:ext cx="1177364" cy="1123137"/>
            </a:xfrm>
            <a:custGeom>
              <a:avLst/>
              <a:gdLst>
                <a:gd name="T0" fmla="*/ 3051 w 3759"/>
                <a:gd name="T1" fmla="*/ 735 h 3557"/>
                <a:gd name="T2" fmla="*/ 3221 w 3759"/>
                <a:gd name="T3" fmla="*/ 533 h 3557"/>
                <a:gd name="T4" fmla="*/ 3452 w 3759"/>
                <a:gd name="T5" fmla="*/ 509 h 3557"/>
                <a:gd name="T6" fmla="*/ 3759 w 3759"/>
                <a:gd name="T7" fmla="*/ 182 h 3557"/>
                <a:gd name="T8" fmla="*/ 3603 w 3759"/>
                <a:gd name="T9" fmla="*/ 0 h 3557"/>
                <a:gd name="T10" fmla="*/ 2899 w 3759"/>
                <a:gd name="T11" fmla="*/ 198 h 3557"/>
                <a:gd name="T12" fmla="*/ 2538 w 3759"/>
                <a:gd name="T13" fmla="*/ 100 h 3557"/>
                <a:gd name="T14" fmla="*/ 2271 w 3759"/>
                <a:gd name="T15" fmla="*/ 326 h 3557"/>
                <a:gd name="T16" fmla="*/ 1966 w 3759"/>
                <a:gd name="T17" fmla="*/ 664 h 3557"/>
                <a:gd name="T18" fmla="*/ 1828 w 3759"/>
                <a:gd name="T19" fmla="*/ 937 h 3557"/>
                <a:gd name="T20" fmla="*/ 1310 w 3759"/>
                <a:gd name="T21" fmla="*/ 1191 h 3557"/>
                <a:gd name="T22" fmla="*/ 1190 w 3759"/>
                <a:gd name="T23" fmla="*/ 971 h 3557"/>
                <a:gd name="T24" fmla="*/ 968 w 3759"/>
                <a:gd name="T25" fmla="*/ 926 h 3557"/>
                <a:gd name="T26" fmla="*/ 860 w 3759"/>
                <a:gd name="T27" fmla="*/ 1021 h 3557"/>
                <a:gd name="T28" fmla="*/ 617 w 3759"/>
                <a:gd name="T29" fmla="*/ 1075 h 3557"/>
                <a:gd name="T30" fmla="*/ 433 w 3759"/>
                <a:gd name="T31" fmla="*/ 1140 h 3557"/>
                <a:gd name="T32" fmla="*/ 182 w 3759"/>
                <a:gd name="T33" fmla="*/ 1439 h 3557"/>
                <a:gd name="T34" fmla="*/ 17 w 3759"/>
                <a:gd name="T35" fmla="*/ 1770 h 3557"/>
                <a:gd name="T36" fmla="*/ 169 w 3759"/>
                <a:gd name="T37" fmla="*/ 2399 h 3557"/>
                <a:gd name="T38" fmla="*/ 170 w 3759"/>
                <a:gd name="T39" fmla="*/ 2776 h 3557"/>
                <a:gd name="T40" fmla="*/ 221 w 3759"/>
                <a:gd name="T41" fmla="*/ 3390 h 3557"/>
                <a:gd name="T42" fmla="*/ 497 w 3759"/>
                <a:gd name="T43" fmla="*/ 3543 h 3557"/>
                <a:gd name="T44" fmla="*/ 982 w 3759"/>
                <a:gd name="T45" fmla="*/ 3373 h 3557"/>
                <a:gd name="T46" fmla="*/ 1160 w 3759"/>
                <a:gd name="T47" fmla="*/ 3165 h 3557"/>
                <a:gd name="T48" fmla="*/ 974 w 3759"/>
                <a:gd name="T49" fmla="*/ 3005 h 3557"/>
                <a:gd name="T50" fmla="*/ 757 w 3759"/>
                <a:gd name="T51" fmla="*/ 2815 h 3557"/>
                <a:gd name="T52" fmla="*/ 844 w 3759"/>
                <a:gd name="T53" fmla="*/ 2463 h 3557"/>
                <a:gd name="T54" fmla="*/ 1111 w 3759"/>
                <a:gd name="T55" fmla="*/ 2399 h 3557"/>
                <a:gd name="T56" fmla="*/ 1459 w 3759"/>
                <a:gd name="T57" fmla="*/ 2500 h 3557"/>
                <a:gd name="T58" fmla="*/ 1772 w 3759"/>
                <a:gd name="T59" fmla="*/ 2436 h 3557"/>
                <a:gd name="T60" fmla="*/ 1791 w 3759"/>
                <a:gd name="T61" fmla="*/ 2720 h 3557"/>
                <a:gd name="T62" fmla="*/ 1526 w 3759"/>
                <a:gd name="T63" fmla="*/ 2844 h 3557"/>
                <a:gd name="T64" fmla="*/ 1607 w 3759"/>
                <a:gd name="T65" fmla="*/ 3114 h 3557"/>
                <a:gd name="T66" fmla="*/ 1736 w 3759"/>
                <a:gd name="T67" fmla="*/ 3293 h 3557"/>
                <a:gd name="T68" fmla="*/ 2123 w 3759"/>
                <a:gd name="T69" fmla="*/ 3355 h 3557"/>
                <a:gd name="T70" fmla="*/ 2409 w 3759"/>
                <a:gd name="T71" fmla="*/ 2979 h 3557"/>
                <a:gd name="T72" fmla="*/ 2365 w 3759"/>
                <a:gd name="T73" fmla="*/ 2791 h 3557"/>
                <a:gd name="T74" fmla="*/ 2334 w 3759"/>
                <a:gd name="T75" fmla="*/ 2418 h 3557"/>
                <a:gd name="T76" fmla="*/ 2479 w 3759"/>
                <a:gd name="T77" fmla="*/ 2271 h 3557"/>
                <a:gd name="T78" fmla="*/ 2607 w 3759"/>
                <a:gd name="T79" fmla="*/ 1847 h 3557"/>
                <a:gd name="T80" fmla="*/ 2356 w 3759"/>
                <a:gd name="T81" fmla="*/ 1724 h 3557"/>
                <a:gd name="T82" fmla="*/ 2429 w 3759"/>
                <a:gd name="T83" fmla="*/ 1450 h 3557"/>
                <a:gd name="T84" fmla="*/ 2652 w 3759"/>
                <a:gd name="T85" fmla="*/ 1411 h 3557"/>
                <a:gd name="T86" fmla="*/ 2849 w 3759"/>
                <a:gd name="T87" fmla="*/ 1622 h 3557"/>
                <a:gd name="T88" fmla="*/ 3130 w 3759"/>
                <a:gd name="T89" fmla="*/ 1721 h 3557"/>
                <a:gd name="T90" fmla="*/ 3336 w 3759"/>
                <a:gd name="T91" fmla="*/ 1454 h 3557"/>
                <a:gd name="T92" fmla="*/ 3349 w 3759"/>
                <a:gd name="T93" fmla="*/ 1234 h 3557"/>
                <a:gd name="T94" fmla="*/ 3169 w 3759"/>
                <a:gd name="T95" fmla="*/ 1037 h 3557"/>
                <a:gd name="T96" fmla="*/ 2997 w 3759"/>
                <a:gd name="T97" fmla="*/ 866 h 3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59" h="3557">
                  <a:moveTo>
                    <a:pt x="2997" y="866"/>
                  </a:moveTo>
                  <a:lnTo>
                    <a:pt x="2994" y="805"/>
                  </a:lnTo>
                  <a:lnTo>
                    <a:pt x="3051" y="735"/>
                  </a:lnTo>
                  <a:lnTo>
                    <a:pt x="3111" y="656"/>
                  </a:lnTo>
                  <a:lnTo>
                    <a:pt x="3167" y="594"/>
                  </a:lnTo>
                  <a:lnTo>
                    <a:pt x="3221" y="533"/>
                  </a:lnTo>
                  <a:lnTo>
                    <a:pt x="3281" y="517"/>
                  </a:lnTo>
                  <a:lnTo>
                    <a:pt x="3347" y="504"/>
                  </a:lnTo>
                  <a:lnTo>
                    <a:pt x="3452" y="509"/>
                  </a:lnTo>
                  <a:lnTo>
                    <a:pt x="3488" y="435"/>
                  </a:lnTo>
                  <a:lnTo>
                    <a:pt x="3699" y="207"/>
                  </a:lnTo>
                  <a:lnTo>
                    <a:pt x="3759" y="182"/>
                  </a:lnTo>
                  <a:lnTo>
                    <a:pt x="3744" y="100"/>
                  </a:lnTo>
                  <a:lnTo>
                    <a:pt x="3711" y="27"/>
                  </a:lnTo>
                  <a:lnTo>
                    <a:pt x="3603" y="0"/>
                  </a:lnTo>
                  <a:lnTo>
                    <a:pt x="3365" y="1"/>
                  </a:lnTo>
                  <a:lnTo>
                    <a:pt x="3183" y="39"/>
                  </a:lnTo>
                  <a:lnTo>
                    <a:pt x="2899" y="198"/>
                  </a:lnTo>
                  <a:lnTo>
                    <a:pt x="2717" y="218"/>
                  </a:lnTo>
                  <a:lnTo>
                    <a:pt x="2590" y="173"/>
                  </a:lnTo>
                  <a:lnTo>
                    <a:pt x="2538" y="100"/>
                  </a:lnTo>
                  <a:lnTo>
                    <a:pt x="2440" y="119"/>
                  </a:lnTo>
                  <a:lnTo>
                    <a:pt x="2350" y="167"/>
                  </a:lnTo>
                  <a:lnTo>
                    <a:pt x="2271" y="326"/>
                  </a:lnTo>
                  <a:lnTo>
                    <a:pt x="2218" y="411"/>
                  </a:lnTo>
                  <a:lnTo>
                    <a:pt x="2092" y="616"/>
                  </a:lnTo>
                  <a:lnTo>
                    <a:pt x="1966" y="664"/>
                  </a:lnTo>
                  <a:lnTo>
                    <a:pt x="1904" y="721"/>
                  </a:lnTo>
                  <a:lnTo>
                    <a:pt x="1880" y="871"/>
                  </a:lnTo>
                  <a:lnTo>
                    <a:pt x="1828" y="937"/>
                  </a:lnTo>
                  <a:lnTo>
                    <a:pt x="1627" y="1077"/>
                  </a:lnTo>
                  <a:lnTo>
                    <a:pt x="1445" y="1115"/>
                  </a:lnTo>
                  <a:lnTo>
                    <a:pt x="1310" y="1191"/>
                  </a:lnTo>
                  <a:lnTo>
                    <a:pt x="1239" y="1173"/>
                  </a:lnTo>
                  <a:lnTo>
                    <a:pt x="1243" y="1045"/>
                  </a:lnTo>
                  <a:lnTo>
                    <a:pt x="1190" y="971"/>
                  </a:lnTo>
                  <a:lnTo>
                    <a:pt x="1047" y="917"/>
                  </a:lnTo>
                  <a:lnTo>
                    <a:pt x="1011" y="930"/>
                  </a:lnTo>
                  <a:lnTo>
                    <a:pt x="968" y="926"/>
                  </a:lnTo>
                  <a:lnTo>
                    <a:pt x="948" y="976"/>
                  </a:lnTo>
                  <a:lnTo>
                    <a:pt x="898" y="1013"/>
                  </a:lnTo>
                  <a:lnTo>
                    <a:pt x="860" y="1021"/>
                  </a:lnTo>
                  <a:lnTo>
                    <a:pt x="826" y="1037"/>
                  </a:lnTo>
                  <a:lnTo>
                    <a:pt x="680" y="1031"/>
                  </a:lnTo>
                  <a:lnTo>
                    <a:pt x="617" y="1075"/>
                  </a:lnTo>
                  <a:lnTo>
                    <a:pt x="562" y="1113"/>
                  </a:lnTo>
                  <a:lnTo>
                    <a:pt x="499" y="1120"/>
                  </a:lnTo>
                  <a:lnTo>
                    <a:pt x="433" y="1140"/>
                  </a:lnTo>
                  <a:lnTo>
                    <a:pt x="367" y="1246"/>
                  </a:lnTo>
                  <a:lnTo>
                    <a:pt x="271" y="1331"/>
                  </a:lnTo>
                  <a:lnTo>
                    <a:pt x="182" y="1439"/>
                  </a:lnTo>
                  <a:lnTo>
                    <a:pt x="108" y="1558"/>
                  </a:lnTo>
                  <a:lnTo>
                    <a:pt x="69" y="1646"/>
                  </a:lnTo>
                  <a:lnTo>
                    <a:pt x="17" y="1770"/>
                  </a:lnTo>
                  <a:lnTo>
                    <a:pt x="0" y="1913"/>
                  </a:lnTo>
                  <a:lnTo>
                    <a:pt x="36" y="2249"/>
                  </a:lnTo>
                  <a:lnTo>
                    <a:pt x="169" y="2399"/>
                  </a:lnTo>
                  <a:lnTo>
                    <a:pt x="175" y="2543"/>
                  </a:lnTo>
                  <a:lnTo>
                    <a:pt x="122" y="2693"/>
                  </a:lnTo>
                  <a:lnTo>
                    <a:pt x="170" y="2776"/>
                  </a:lnTo>
                  <a:lnTo>
                    <a:pt x="171" y="2902"/>
                  </a:lnTo>
                  <a:lnTo>
                    <a:pt x="219" y="3040"/>
                  </a:lnTo>
                  <a:lnTo>
                    <a:pt x="221" y="3390"/>
                  </a:lnTo>
                  <a:lnTo>
                    <a:pt x="289" y="3415"/>
                  </a:lnTo>
                  <a:lnTo>
                    <a:pt x="453" y="3440"/>
                  </a:lnTo>
                  <a:lnTo>
                    <a:pt x="497" y="3543"/>
                  </a:lnTo>
                  <a:lnTo>
                    <a:pt x="757" y="3557"/>
                  </a:lnTo>
                  <a:lnTo>
                    <a:pt x="867" y="3432"/>
                  </a:lnTo>
                  <a:lnTo>
                    <a:pt x="982" y="3373"/>
                  </a:lnTo>
                  <a:lnTo>
                    <a:pt x="1080" y="3350"/>
                  </a:lnTo>
                  <a:lnTo>
                    <a:pt x="1150" y="3249"/>
                  </a:lnTo>
                  <a:lnTo>
                    <a:pt x="1160" y="3165"/>
                  </a:lnTo>
                  <a:lnTo>
                    <a:pt x="1110" y="3106"/>
                  </a:lnTo>
                  <a:lnTo>
                    <a:pt x="1078" y="3047"/>
                  </a:lnTo>
                  <a:lnTo>
                    <a:pt x="974" y="3005"/>
                  </a:lnTo>
                  <a:lnTo>
                    <a:pt x="882" y="2958"/>
                  </a:lnTo>
                  <a:lnTo>
                    <a:pt x="801" y="2899"/>
                  </a:lnTo>
                  <a:lnTo>
                    <a:pt x="757" y="2815"/>
                  </a:lnTo>
                  <a:lnTo>
                    <a:pt x="796" y="2746"/>
                  </a:lnTo>
                  <a:lnTo>
                    <a:pt x="823" y="2671"/>
                  </a:lnTo>
                  <a:lnTo>
                    <a:pt x="844" y="2463"/>
                  </a:lnTo>
                  <a:lnTo>
                    <a:pt x="901" y="2400"/>
                  </a:lnTo>
                  <a:lnTo>
                    <a:pt x="1012" y="2391"/>
                  </a:lnTo>
                  <a:lnTo>
                    <a:pt x="1111" y="2399"/>
                  </a:lnTo>
                  <a:lnTo>
                    <a:pt x="1288" y="2534"/>
                  </a:lnTo>
                  <a:lnTo>
                    <a:pt x="1368" y="2549"/>
                  </a:lnTo>
                  <a:lnTo>
                    <a:pt x="1459" y="2500"/>
                  </a:lnTo>
                  <a:lnTo>
                    <a:pt x="1585" y="2456"/>
                  </a:lnTo>
                  <a:lnTo>
                    <a:pt x="1645" y="2419"/>
                  </a:lnTo>
                  <a:lnTo>
                    <a:pt x="1772" y="2436"/>
                  </a:lnTo>
                  <a:lnTo>
                    <a:pt x="1838" y="2525"/>
                  </a:lnTo>
                  <a:lnTo>
                    <a:pt x="1832" y="2613"/>
                  </a:lnTo>
                  <a:lnTo>
                    <a:pt x="1791" y="2720"/>
                  </a:lnTo>
                  <a:lnTo>
                    <a:pt x="1689" y="2779"/>
                  </a:lnTo>
                  <a:lnTo>
                    <a:pt x="1589" y="2821"/>
                  </a:lnTo>
                  <a:lnTo>
                    <a:pt x="1526" y="2844"/>
                  </a:lnTo>
                  <a:lnTo>
                    <a:pt x="1499" y="2970"/>
                  </a:lnTo>
                  <a:lnTo>
                    <a:pt x="1562" y="3060"/>
                  </a:lnTo>
                  <a:lnTo>
                    <a:pt x="1607" y="3114"/>
                  </a:lnTo>
                  <a:lnTo>
                    <a:pt x="1652" y="3143"/>
                  </a:lnTo>
                  <a:lnTo>
                    <a:pt x="1691" y="3251"/>
                  </a:lnTo>
                  <a:lnTo>
                    <a:pt x="1736" y="3293"/>
                  </a:lnTo>
                  <a:lnTo>
                    <a:pt x="1885" y="3300"/>
                  </a:lnTo>
                  <a:lnTo>
                    <a:pt x="1956" y="3324"/>
                  </a:lnTo>
                  <a:lnTo>
                    <a:pt x="2123" y="3355"/>
                  </a:lnTo>
                  <a:lnTo>
                    <a:pt x="2188" y="3254"/>
                  </a:lnTo>
                  <a:lnTo>
                    <a:pt x="2278" y="3128"/>
                  </a:lnTo>
                  <a:lnTo>
                    <a:pt x="2409" y="2979"/>
                  </a:lnTo>
                  <a:lnTo>
                    <a:pt x="2441" y="2913"/>
                  </a:lnTo>
                  <a:lnTo>
                    <a:pt x="2437" y="2848"/>
                  </a:lnTo>
                  <a:lnTo>
                    <a:pt x="2365" y="2791"/>
                  </a:lnTo>
                  <a:lnTo>
                    <a:pt x="2297" y="2757"/>
                  </a:lnTo>
                  <a:lnTo>
                    <a:pt x="2319" y="2583"/>
                  </a:lnTo>
                  <a:lnTo>
                    <a:pt x="2334" y="2418"/>
                  </a:lnTo>
                  <a:lnTo>
                    <a:pt x="2333" y="2351"/>
                  </a:lnTo>
                  <a:lnTo>
                    <a:pt x="2358" y="2317"/>
                  </a:lnTo>
                  <a:lnTo>
                    <a:pt x="2479" y="2271"/>
                  </a:lnTo>
                  <a:lnTo>
                    <a:pt x="2547" y="2203"/>
                  </a:lnTo>
                  <a:lnTo>
                    <a:pt x="2593" y="2157"/>
                  </a:lnTo>
                  <a:lnTo>
                    <a:pt x="2607" y="1847"/>
                  </a:lnTo>
                  <a:lnTo>
                    <a:pt x="2539" y="1804"/>
                  </a:lnTo>
                  <a:lnTo>
                    <a:pt x="2465" y="1755"/>
                  </a:lnTo>
                  <a:lnTo>
                    <a:pt x="2356" y="1724"/>
                  </a:lnTo>
                  <a:lnTo>
                    <a:pt x="2336" y="1606"/>
                  </a:lnTo>
                  <a:lnTo>
                    <a:pt x="2361" y="1535"/>
                  </a:lnTo>
                  <a:lnTo>
                    <a:pt x="2429" y="1450"/>
                  </a:lnTo>
                  <a:lnTo>
                    <a:pt x="2481" y="1410"/>
                  </a:lnTo>
                  <a:lnTo>
                    <a:pt x="2555" y="1406"/>
                  </a:lnTo>
                  <a:lnTo>
                    <a:pt x="2652" y="1411"/>
                  </a:lnTo>
                  <a:lnTo>
                    <a:pt x="2759" y="1434"/>
                  </a:lnTo>
                  <a:lnTo>
                    <a:pt x="2787" y="1535"/>
                  </a:lnTo>
                  <a:lnTo>
                    <a:pt x="2849" y="1622"/>
                  </a:lnTo>
                  <a:lnTo>
                    <a:pt x="2857" y="1672"/>
                  </a:lnTo>
                  <a:lnTo>
                    <a:pt x="2957" y="1740"/>
                  </a:lnTo>
                  <a:lnTo>
                    <a:pt x="3130" y="1721"/>
                  </a:lnTo>
                  <a:lnTo>
                    <a:pt x="3180" y="1645"/>
                  </a:lnTo>
                  <a:lnTo>
                    <a:pt x="3307" y="1542"/>
                  </a:lnTo>
                  <a:lnTo>
                    <a:pt x="3336" y="1454"/>
                  </a:lnTo>
                  <a:lnTo>
                    <a:pt x="3365" y="1370"/>
                  </a:lnTo>
                  <a:lnTo>
                    <a:pt x="3379" y="1291"/>
                  </a:lnTo>
                  <a:lnTo>
                    <a:pt x="3349" y="1234"/>
                  </a:lnTo>
                  <a:lnTo>
                    <a:pt x="3297" y="1197"/>
                  </a:lnTo>
                  <a:lnTo>
                    <a:pt x="3281" y="1130"/>
                  </a:lnTo>
                  <a:lnTo>
                    <a:pt x="3169" y="1037"/>
                  </a:lnTo>
                  <a:lnTo>
                    <a:pt x="3105" y="1003"/>
                  </a:lnTo>
                  <a:lnTo>
                    <a:pt x="3036" y="949"/>
                  </a:lnTo>
                  <a:lnTo>
                    <a:pt x="2997" y="86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68" name="Freeform 41"/>
            <p:cNvSpPr>
              <a:spLocks/>
            </p:cNvSpPr>
            <p:nvPr/>
          </p:nvSpPr>
          <p:spPr bwMode="auto">
            <a:xfrm>
              <a:off x="2036224" y="1969366"/>
              <a:ext cx="476191" cy="544214"/>
            </a:xfrm>
            <a:custGeom>
              <a:avLst/>
              <a:gdLst>
                <a:gd name="T0" fmla="*/ 54 w 1522"/>
                <a:gd name="T1" fmla="*/ 1216 h 1721"/>
                <a:gd name="T2" fmla="*/ 270 w 1522"/>
                <a:gd name="T3" fmla="*/ 1349 h 1721"/>
                <a:gd name="T4" fmla="*/ 367 w 1522"/>
                <a:gd name="T5" fmla="*/ 1589 h 1721"/>
                <a:gd name="T6" fmla="*/ 483 w 1522"/>
                <a:gd name="T7" fmla="*/ 1702 h 1721"/>
                <a:gd name="T8" fmla="*/ 586 w 1522"/>
                <a:gd name="T9" fmla="*/ 1608 h 1721"/>
                <a:gd name="T10" fmla="*/ 732 w 1522"/>
                <a:gd name="T11" fmla="*/ 1506 h 1721"/>
                <a:gd name="T12" fmla="*/ 917 w 1522"/>
                <a:gd name="T13" fmla="*/ 1506 h 1721"/>
                <a:gd name="T14" fmla="*/ 1114 w 1522"/>
                <a:gd name="T15" fmla="*/ 1560 h 1721"/>
                <a:gd name="T16" fmla="*/ 1266 w 1522"/>
                <a:gd name="T17" fmla="*/ 1525 h 1721"/>
                <a:gd name="T18" fmla="*/ 1265 w 1522"/>
                <a:gd name="T19" fmla="*/ 1449 h 1721"/>
                <a:gd name="T20" fmla="*/ 1228 w 1522"/>
                <a:gd name="T21" fmla="*/ 1379 h 1721"/>
                <a:gd name="T22" fmla="*/ 1156 w 1522"/>
                <a:gd name="T23" fmla="*/ 1324 h 1721"/>
                <a:gd name="T24" fmla="*/ 1109 w 1522"/>
                <a:gd name="T25" fmla="*/ 1264 h 1721"/>
                <a:gd name="T26" fmla="*/ 1125 w 1522"/>
                <a:gd name="T27" fmla="*/ 1184 h 1721"/>
                <a:gd name="T28" fmla="*/ 1185 w 1522"/>
                <a:gd name="T29" fmla="*/ 1107 h 1721"/>
                <a:gd name="T30" fmla="*/ 1227 w 1522"/>
                <a:gd name="T31" fmla="*/ 1005 h 1721"/>
                <a:gd name="T32" fmla="*/ 1223 w 1522"/>
                <a:gd name="T33" fmla="*/ 916 h 1721"/>
                <a:gd name="T34" fmla="*/ 1207 w 1522"/>
                <a:gd name="T35" fmla="*/ 828 h 1721"/>
                <a:gd name="T36" fmla="*/ 1245 w 1522"/>
                <a:gd name="T37" fmla="*/ 712 h 1721"/>
                <a:gd name="T38" fmla="*/ 1335 w 1522"/>
                <a:gd name="T39" fmla="*/ 630 h 1721"/>
                <a:gd name="T40" fmla="*/ 1429 w 1522"/>
                <a:gd name="T41" fmla="*/ 572 h 1721"/>
                <a:gd name="T42" fmla="*/ 1522 w 1522"/>
                <a:gd name="T43" fmla="*/ 466 h 1721"/>
                <a:gd name="T44" fmla="*/ 1504 w 1522"/>
                <a:gd name="T45" fmla="*/ 370 h 1721"/>
                <a:gd name="T46" fmla="*/ 1401 w 1522"/>
                <a:gd name="T47" fmla="*/ 258 h 1721"/>
                <a:gd name="T48" fmla="*/ 1277 w 1522"/>
                <a:gd name="T49" fmla="*/ 118 h 1721"/>
                <a:gd name="T50" fmla="*/ 1231 w 1522"/>
                <a:gd name="T51" fmla="*/ 0 h 1721"/>
                <a:gd name="T52" fmla="*/ 996 w 1522"/>
                <a:gd name="T53" fmla="*/ 129 h 1721"/>
                <a:gd name="T54" fmla="*/ 763 w 1522"/>
                <a:gd name="T55" fmla="*/ 265 h 1721"/>
                <a:gd name="T56" fmla="*/ 501 w 1522"/>
                <a:gd name="T57" fmla="*/ 313 h 1721"/>
                <a:gd name="T58" fmla="*/ 331 w 1522"/>
                <a:gd name="T59" fmla="*/ 403 h 1721"/>
                <a:gd name="T60" fmla="*/ 263 w 1522"/>
                <a:gd name="T61" fmla="*/ 569 h 1721"/>
                <a:gd name="T62" fmla="*/ 149 w 1522"/>
                <a:gd name="T63" fmla="*/ 675 h 1721"/>
                <a:gd name="T64" fmla="*/ 38 w 1522"/>
                <a:gd name="T65" fmla="*/ 802 h 1721"/>
                <a:gd name="T66" fmla="*/ 0 w 1522"/>
                <a:gd name="T67" fmla="*/ 1113 h 1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22" h="1721">
                  <a:moveTo>
                    <a:pt x="16" y="1197"/>
                  </a:moveTo>
                  <a:lnTo>
                    <a:pt x="54" y="1216"/>
                  </a:lnTo>
                  <a:lnTo>
                    <a:pt x="138" y="1300"/>
                  </a:lnTo>
                  <a:lnTo>
                    <a:pt x="270" y="1349"/>
                  </a:lnTo>
                  <a:lnTo>
                    <a:pt x="342" y="1433"/>
                  </a:lnTo>
                  <a:lnTo>
                    <a:pt x="367" y="1589"/>
                  </a:lnTo>
                  <a:lnTo>
                    <a:pt x="403" y="1721"/>
                  </a:lnTo>
                  <a:lnTo>
                    <a:pt x="483" y="1702"/>
                  </a:lnTo>
                  <a:lnTo>
                    <a:pt x="541" y="1675"/>
                  </a:lnTo>
                  <a:lnTo>
                    <a:pt x="586" y="1608"/>
                  </a:lnTo>
                  <a:lnTo>
                    <a:pt x="670" y="1543"/>
                  </a:lnTo>
                  <a:lnTo>
                    <a:pt x="732" y="1506"/>
                  </a:lnTo>
                  <a:lnTo>
                    <a:pt x="816" y="1501"/>
                  </a:lnTo>
                  <a:lnTo>
                    <a:pt x="917" y="1506"/>
                  </a:lnTo>
                  <a:lnTo>
                    <a:pt x="1020" y="1545"/>
                  </a:lnTo>
                  <a:lnTo>
                    <a:pt x="1114" y="1560"/>
                  </a:lnTo>
                  <a:lnTo>
                    <a:pt x="1271" y="1566"/>
                  </a:lnTo>
                  <a:lnTo>
                    <a:pt x="1266" y="1525"/>
                  </a:lnTo>
                  <a:lnTo>
                    <a:pt x="1264" y="1489"/>
                  </a:lnTo>
                  <a:lnTo>
                    <a:pt x="1265" y="1449"/>
                  </a:lnTo>
                  <a:lnTo>
                    <a:pt x="1253" y="1413"/>
                  </a:lnTo>
                  <a:lnTo>
                    <a:pt x="1228" y="1379"/>
                  </a:lnTo>
                  <a:lnTo>
                    <a:pt x="1190" y="1348"/>
                  </a:lnTo>
                  <a:lnTo>
                    <a:pt x="1156" y="1324"/>
                  </a:lnTo>
                  <a:lnTo>
                    <a:pt x="1125" y="1297"/>
                  </a:lnTo>
                  <a:lnTo>
                    <a:pt x="1109" y="1264"/>
                  </a:lnTo>
                  <a:lnTo>
                    <a:pt x="1110" y="1222"/>
                  </a:lnTo>
                  <a:lnTo>
                    <a:pt x="1125" y="1184"/>
                  </a:lnTo>
                  <a:lnTo>
                    <a:pt x="1142" y="1138"/>
                  </a:lnTo>
                  <a:lnTo>
                    <a:pt x="1185" y="1107"/>
                  </a:lnTo>
                  <a:lnTo>
                    <a:pt x="1213" y="1057"/>
                  </a:lnTo>
                  <a:lnTo>
                    <a:pt x="1227" y="1005"/>
                  </a:lnTo>
                  <a:lnTo>
                    <a:pt x="1229" y="965"/>
                  </a:lnTo>
                  <a:lnTo>
                    <a:pt x="1223" y="916"/>
                  </a:lnTo>
                  <a:lnTo>
                    <a:pt x="1204" y="870"/>
                  </a:lnTo>
                  <a:lnTo>
                    <a:pt x="1207" y="828"/>
                  </a:lnTo>
                  <a:lnTo>
                    <a:pt x="1215" y="784"/>
                  </a:lnTo>
                  <a:lnTo>
                    <a:pt x="1245" y="712"/>
                  </a:lnTo>
                  <a:lnTo>
                    <a:pt x="1287" y="668"/>
                  </a:lnTo>
                  <a:lnTo>
                    <a:pt x="1335" y="630"/>
                  </a:lnTo>
                  <a:lnTo>
                    <a:pt x="1386" y="611"/>
                  </a:lnTo>
                  <a:lnTo>
                    <a:pt x="1429" y="572"/>
                  </a:lnTo>
                  <a:lnTo>
                    <a:pt x="1488" y="532"/>
                  </a:lnTo>
                  <a:lnTo>
                    <a:pt x="1522" y="466"/>
                  </a:lnTo>
                  <a:lnTo>
                    <a:pt x="1520" y="412"/>
                  </a:lnTo>
                  <a:lnTo>
                    <a:pt x="1504" y="370"/>
                  </a:lnTo>
                  <a:lnTo>
                    <a:pt x="1474" y="325"/>
                  </a:lnTo>
                  <a:lnTo>
                    <a:pt x="1401" y="258"/>
                  </a:lnTo>
                  <a:lnTo>
                    <a:pt x="1339" y="175"/>
                  </a:lnTo>
                  <a:lnTo>
                    <a:pt x="1277" y="118"/>
                  </a:lnTo>
                  <a:lnTo>
                    <a:pt x="1245" y="73"/>
                  </a:lnTo>
                  <a:lnTo>
                    <a:pt x="1231" y="0"/>
                  </a:lnTo>
                  <a:lnTo>
                    <a:pt x="1134" y="80"/>
                  </a:lnTo>
                  <a:lnTo>
                    <a:pt x="996" y="129"/>
                  </a:lnTo>
                  <a:lnTo>
                    <a:pt x="855" y="199"/>
                  </a:lnTo>
                  <a:lnTo>
                    <a:pt x="763" y="265"/>
                  </a:lnTo>
                  <a:lnTo>
                    <a:pt x="614" y="296"/>
                  </a:lnTo>
                  <a:lnTo>
                    <a:pt x="501" y="313"/>
                  </a:lnTo>
                  <a:lnTo>
                    <a:pt x="397" y="345"/>
                  </a:lnTo>
                  <a:lnTo>
                    <a:pt x="331" y="403"/>
                  </a:lnTo>
                  <a:lnTo>
                    <a:pt x="290" y="468"/>
                  </a:lnTo>
                  <a:lnTo>
                    <a:pt x="263" y="569"/>
                  </a:lnTo>
                  <a:lnTo>
                    <a:pt x="221" y="646"/>
                  </a:lnTo>
                  <a:lnTo>
                    <a:pt x="149" y="675"/>
                  </a:lnTo>
                  <a:lnTo>
                    <a:pt x="95" y="704"/>
                  </a:lnTo>
                  <a:lnTo>
                    <a:pt x="38" y="802"/>
                  </a:lnTo>
                  <a:lnTo>
                    <a:pt x="28" y="949"/>
                  </a:lnTo>
                  <a:lnTo>
                    <a:pt x="0" y="1113"/>
                  </a:lnTo>
                  <a:lnTo>
                    <a:pt x="16" y="119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269" name="Freeform 42"/>
            <p:cNvSpPr>
              <a:spLocks/>
            </p:cNvSpPr>
            <p:nvPr/>
          </p:nvSpPr>
          <p:spPr bwMode="auto">
            <a:xfrm>
              <a:off x="4105237" y="3282700"/>
              <a:ext cx="604555" cy="631678"/>
            </a:xfrm>
            <a:custGeom>
              <a:avLst/>
              <a:gdLst>
                <a:gd name="T0" fmla="*/ 610 w 1930"/>
                <a:gd name="T1" fmla="*/ 1956 h 2001"/>
                <a:gd name="T2" fmla="*/ 1050 w 1930"/>
                <a:gd name="T3" fmla="*/ 1811 h 2001"/>
                <a:gd name="T4" fmla="*/ 1243 w 1930"/>
                <a:gd name="T5" fmla="*/ 1730 h 2001"/>
                <a:gd name="T6" fmla="*/ 1540 w 1930"/>
                <a:gd name="T7" fmla="*/ 1501 h 2001"/>
                <a:gd name="T8" fmla="*/ 1621 w 1930"/>
                <a:gd name="T9" fmla="*/ 1432 h 2001"/>
                <a:gd name="T10" fmla="*/ 1692 w 1930"/>
                <a:gd name="T11" fmla="*/ 1362 h 2001"/>
                <a:gd name="T12" fmla="*/ 1811 w 1930"/>
                <a:gd name="T13" fmla="*/ 1246 h 2001"/>
                <a:gd name="T14" fmla="*/ 1869 w 1930"/>
                <a:gd name="T15" fmla="*/ 1186 h 2001"/>
                <a:gd name="T16" fmla="*/ 1918 w 1930"/>
                <a:gd name="T17" fmla="*/ 1176 h 2001"/>
                <a:gd name="T18" fmla="*/ 1930 w 1930"/>
                <a:gd name="T19" fmla="*/ 1087 h 2001"/>
                <a:gd name="T20" fmla="*/ 1913 w 1930"/>
                <a:gd name="T21" fmla="*/ 977 h 2001"/>
                <a:gd name="T22" fmla="*/ 1859 w 1930"/>
                <a:gd name="T23" fmla="*/ 919 h 2001"/>
                <a:gd name="T24" fmla="*/ 1835 w 1930"/>
                <a:gd name="T25" fmla="*/ 872 h 2001"/>
                <a:gd name="T26" fmla="*/ 1828 w 1930"/>
                <a:gd name="T27" fmla="*/ 738 h 2001"/>
                <a:gd name="T28" fmla="*/ 1845 w 1930"/>
                <a:gd name="T29" fmla="*/ 667 h 2001"/>
                <a:gd name="T30" fmla="*/ 1801 w 1930"/>
                <a:gd name="T31" fmla="*/ 609 h 2001"/>
                <a:gd name="T32" fmla="*/ 1712 w 1930"/>
                <a:gd name="T33" fmla="*/ 556 h 2001"/>
                <a:gd name="T34" fmla="*/ 1519 w 1930"/>
                <a:gd name="T35" fmla="*/ 530 h 2001"/>
                <a:gd name="T36" fmla="*/ 1540 w 1930"/>
                <a:gd name="T37" fmla="*/ 356 h 2001"/>
                <a:gd name="T38" fmla="*/ 1587 w 1930"/>
                <a:gd name="T39" fmla="*/ 105 h 2001"/>
                <a:gd name="T40" fmla="*/ 1561 w 1930"/>
                <a:gd name="T41" fmla="*/ 43 h 2001"/>
                <a:gd name="T42" fmla="*/ 1449 w 1930"/>
                <a:gd name="T43" fmla="*/ 6 h 2001"/>
                <a:gd name="T44" fmla="*/ 1348 w 1930"/>
                <a:gd name="T45" fmla="*/ 54 h 2001"/>
                <a:gd name="T46" fmla="*/ 1311 w 1930"/>
                <a:gd name="T47" fmla="*/ 90 h 2001"/>
                <a:gd name="T48" fmla="*/ 1248 w 1930"/>
                <a:gd name="T49" fmla="*/ 108 h 2001"/>
                <a:gd name="T50" fmla="*/ 1201 w 1930"/>
                <a:gd name="T51" fmla="*/ 135 h 2001"/>
                <a:gd name="T52" fmla="*/ 1100 w 1930"/>
                <a:gd name="T53" fmla="*/ 179 h 2001"/>
                <a:gd name="T54" fmla="*/ 987 w 1930"/>
                <a:gd name="T55" fmla="*/ 170 h 2001"/>
                <a:gd name="T56" fmla="*/ 875 w 1930"/>
                <a:gd name="T57" fmla="*/ 148 h 2001"/>
                <a:gd name="T58" fmla="*/ 843 w 1930"/>
                <a:gd name="T59" fmla="*/ 103 h 2001"/>
                <a:gd name="T60" fmla="*/ 807 w 1930"/>
                <a:gd name="T61" fmla="*/ 49 h 2001"/>
                <a:gd name="T62" fmla="*/ 726 w 1930"/>
                <a:gd name="T63" fmla="*/ 13 h 2001"/>
                <a:gd name="T64" fmla="*/ 667 w 1930"/>
                <a:gd name="T65" fmla="*/ 42 h 2001"/>
                <a:gd name="T66" fmla="*/ 646 w 1930"/>
                <a:gd name="T67" fmla="*/ 104 h 2001"/>
                <a:gd name="T68" fmla="*/ 592 w 1930"/>
                <a:gd name="T69" fmla="*/ 187 h 2001"/>
                <a:gd name="T70" fmla="*/ 568 w 1930"/>
                <a:gd name="T71" fmla="*/ 288 h 2001"/>
                <a:gd name="T72" fmla="*/ 677 w 1930"/>
                <a:gd name="T73" fmla="*/ 411 h 2001"/>
                <a:gd name="T74" fmla="*/ 645 w 1930"/>
                <a:gd name="T75" fmla="*/ 490 h 2001"/>
                <a:gd name="T76" fmla="*/ 602 w 1930"/>
                <a:gd name="T77" fmla="*/ 523 h 2001"/>
                <a:gd name="T78" fmla="*/ 525 w 1930"/>
                <a:gd name="T79" fmla="*/ 559 h 2001"/>
                <a:gd name="T80" fmla="*/ 478 w 1930"/>
                <a:gd name="T81" fmla="*/ 602 h 2001"/>
                <a:gd name="T82" fmla="*/ 443 w 1930"/>
                <a:gd name="T83" fmla="*/ 634 h 2001"/>
                <a:gd name="T84" fmla="*/ 394 w 1930"/>
                <a:gd name="T85" fmla="*/ 692 h 2001"/>
                <a:gd name="T86" fmla="*/ 369 w 1930"/>
                <a:gd name="T87" fmla="*/ 728 h 2001"/>
                <a:gd name="T88" fmla="*/ 390 w 1930"/>
                <a:gd name="T89" fmla="*/ 816 h 2001"/>
                <a:gd name="T90" fmla="*/ 507 w 1930"/>
                <a:gd name="T91" fmla="*/ 937 h 2001"/>
                <a:gd name="T92" fmla="*/ 490 w 1930"/>
                <a:gd name="T93" fmla="*/ 1097 h 2001"/>
                <a:gd name="T94" fmla="*/ 388 w 1930"/>
                <a:gd name="T95" fmla="*/ 1151 h 2001"/>
                <a:gd name="T96" fmla="*/ 220 w 1930"/>
                <a:gd name="T97" fmla="*/ 1163 h 2001"/>
                <a:gd name="T98" fmla="*/ 149 w 1930"/>
                <a:gd name="T99" fmla="*/ 1129 h 2001"/>
                <a:gd name="T100" fmla="*/ 52 w 1930"/>
                <a:gd name="T101" fmla="*/ 1097 h 2001"/>
                <a:gd name="T102" fmla="*/ 0 w 1930"/>
                <a:gd name="T103" fmla="*/ 1153 h 2001"/>
                <a:gd name="T104" fmla="*/ 5 w 1930"/>
                <a:gd name="T105" fmla="*/ 1385 h 2001"/>
                <a:gd name="T106" fmla="*/ 218 w 1930"/>
                <a:gd name="T107" fmla="*/ 1467 h 2001"/>
                <a:gd name="T108" fmla="*/ 233 w 1930"/>
                <a:gd name="T109" fmla="*/ 1634 h 2001"/>
                <a:gd name="T110" fmla="*/ 267 w 1930"/>
                <a:gd name="T111" fmla="*/ 1868 h 2001"/>
                <a:gd name="T112" fmla="*/ 341 w 1930"/>
                <a:gd name="T113" fmla="*/ 1991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30" h="2001">
                  <a:moveTo>
                    <a:pt x="497" y="2001"/>
                  </a:moveTo>
                  <a:lnTo>
                    <a:pt x="610" y="1956"/>
                  </a:lnTo>
                  <a:lnTo>
                    <a:pt x="893" y="1827"/>
                  </a:lnTo>
                  <a:lnTo>
                    <a:pt x="1050" y="1811"/>
                  </a:lnTo>
                  <a:lnTo>
                    <a:pt x="1174" y="1777"/>
                  </a:lnTo>
                  <a:lnTo>
                    <a:pt x="1243" y="1730"/>
                  </a:lnTo>
                  <a:lnTo>
                    <a:pt x="1370" y="1537"/>
                  </a:lnTo>
                  <a:lnTo>
                    <a:pt x="1540" y="1501"/>
                  </a:lnTo>
                  <a:lnTo>
                    <a:pt x="1550" y="1468"/>
                  </a:lnTo>
                  <a:lnTo>
                    <a:pt x="1621" y="1432"/>
                  </a:lnTo>
                  <a:lnTo>
                    <a:pt x="1667" y="1376"/>
                  </a:lnTo>
                  <a:lnTo>
                    <a:pt x="1692" y="1362"/>
                  </a:lnTo>
                  <a:lnTo>
                    <a:pt x="1777" y="1268"/>
                  </a:lnTo>
                  <a:lnTo>
                    <a:pt x="1811" y="1246"/>
                  </a:lnTo>
                  <a:lnTo>
                    <a:pt x="1812" y="1222"/>
                  </a:lnTo>
                  <a:lnTo>
                    <a:pt x="1869" y="1186"/>
                  </a:lnTo>
                  <a:lnTo>
                    <a:pt x="1901" y="1194"/>
                  </a:lnTo>
                  <a:lnTo>
                    <a:pt x="1918" y="1176"/>
                  </a:lnTo>
                  <a:lnTo>
                    <a:pt x="1896" y="1140"/>
                  </a:lnTo>
                  <a:lnTo>
                    <a:pt x="1930" y="1087"/>
                  </a:lnTo>
                  <a:lnTo>
                    <a:pt x="1929" y="1011"/>
                  </a:lnTo>
                  <a:lnTo>
                    <a:pt x="1913" y="977"/>
                  </a:lnTo>
                  <a:lnTo>
                    <a:pt x="1887" y="975"/>
                  </a:lnTo>
                  <a:lnTo>
                    <a:pt x="1859" y="919"/>
                  </a:lnTo>
                  <a:lnTo>
                    <a:pt x="1834" y="896"/>
                  </a:lnTo>
                  <a:lnTo>
                    <a:pt x="1835" y="872"/>
                  </a:lnTo>
                  <a:lnTo>
                    <a:pt x="1818" y="852"/>
                  </a:lnTo>
                  <a:lnTo>
                    <a:pt x="1828" y="738"/>
                  </a:lnTo>
                  <a:lnTo>
                    <a:pt x="1849" y="697"/>
                  </a:lnTo>
                  <a:lnTo>
                    <a:pt x="1845" y="667"/>
                  </a:lnTo>
                  <a:lnTo>
                    <a:pt x="1810" y="644"/>
                  </a:lnTo>
                  <a:lnTo>
                    <a:pt x="1801" y="609"/>
                  </a:lnTo>
                  <a:lnTo>
                    <a:pt x="1766" y="573"/>
                  </a:lnTo>
                  <a:lnTo>
                    <a:pt x="1712" y="556"/>
                  </a:lnTo>
                  <a:lnTo>
                    <a:pt x="1552" y="544"/>
                  </a:lnTo>
                  <a:lnTo>
                    <a:pt x="1519" y="530"/>
                  </a:lnTo>
                  <a:lnTo>
                    <a:pt x="1526" y="445"/>
                  </a:lnTo>
                  <a:lnTo>
                    <a:pt x="1540" y="356"/>
                  </a:lnTo>
                  <a:lnTo>
                    <a:pt x="1582" y="194"/>
                  </a:lnTo>
                  <a:lnTo>
                    <a:pt x="1587" y="105"/>
                  </a:lnTo>
                  <a:lnTo>
                    <a:pt x="1566" y="86"/>
                  </a:lnTo>
                  <a:lnTo>
                    <a:pt x="1561" y="43"/>
                  </a:lnTo>
                  <a:lnTo>
                    <a:pt x="1511" y="13"/>
                  </a:lnTo>
                  <a:lnTo>
                    <a:pt x="1449" y="6"/>
                  </a:lnTo>
                  <a:lnTo>
                    <a:pt x="1408" y="28"/>
                  </a:lnTo>
                  <a:lnTo>
                    <a:pt x="1348" y="54"/>
                  </a:lnTo>
                  <a:lnTo>
                    <a:pt x="1334" y="79"/>
                  </a:lnTo>
                  <a:lnTo>
                    <a:pt x="1311" y="90"/>
                  </a:lnTo>
                  <a:lnTo>
                    <a:pt x="1264" y="92"/>
                  </a:lnTo>
                  <a:lnTo>
                    <a:pt x="1248" y="108"/>
                  </a:lnTo>
                  <a:lnTo>
                    <a:pt x="1230" y="107"/>
                  </a:lnTo>
                  <a:lnTo>
                    <a:pt x="1201" y="135"/>
                  </a:lnTo>
                  <a:lnTo>
                    <a:pt x="1145" y="159"/>
                  </a:lnTo>
                  <a:lnTo>
                    <a:pt x="1100" y="179"/>
                  </a:lnTo>
                  <a:lnTo>
                    <a:pt x="1006" y="158"/>
                  </a:lnTo>
                  <a:lnTo>
                    <a:pt x="987" y="170"/>
                  </a:lnTo>
                  <a:lnTo>
                    <a:pt x="887" y="173"/>
                  </a:lnTo>
                  <a:lnTo>
                    <a:pt x="875" y="148"/>
                  </a:lnTo>
                  <a:lnTo>
                    <a:pt x="849" y="136"/>
                  </a:lnTo>
                  <a:lnTo>
                    <a:pt x="843" y="103"/>
                  </a:lnTo>
                  <a:lnTo>
                    <a:pt x="823" y="97"/>
                  </a:lnTo>
                  <a:lnTo>
                    <a:pt x="807" y="49"/>
                  </a:lnTo>
                  <a:lnTo>
                    <a:pt x="758" y="0"/>
                  </a:lnTo>
                  <a:lnTo>
                    <a:pt x="726" y="13"/>
                  </a:lnTo>
                  <a:lnTo>
                    <a:pt x="682" y="23"/>
                  </a:lnTo>
                  <a:lnTo>
                    <a:pt x="667" y="42"/>
                  </a:lnTo>
                  <a:lnTo>
                    <a:pt x="645" y="51"/>
                  </a:lnTo>
                  <a:lnTo>
                    <a:pt x="646" y="104"/>
                  </a:lnTo>
                  <a:lnTo>
                    <a:pt x="623" y="119"/>
                  </a:lnTo>
                  <a:lnTo>
                    <a:pt x="592" y="187"/>
                  </a:lnTo>
                  <a:lnTo>
                    <a:pt x="573" y="204"/>
                  </a:lnTo>
                  <a:lnTo>
                    <a:pt x="568" y="288"/>
                  </a:lnTo>
                  <a:lnTo>
                    <a:pt x="654" y="393"/>
                  </a:lnTo>
                  <a:lnTo>
                    <a:pt x="677" y="411"/>
                  </a:lnTo>
                  <a:lnTo>
                    <a:pt x="676" y="464"/>
                  </a:lnTo>
                  <a:lnTo>
                    <a:pt x="645" y="490"/>
                  </a:lnTo>
                  <a:lnTo>
                    <a:pt x="627" y="508"/>
                  </a:lnTo>
                  <a:lnTo>
                    <a:pt x="602" y="523"/>
                  </a:lnTo>
                  <a:lnTo>
                    <a:pt x="573" y="535"/>
                  </a:lnTo>
                  <a:lnTo>
                    <a:pt x="525" y="559"/>
                  </a:lnTo>
                  <a:lnTo>
                    <a:pt x="506" y="585"/>
                  </a:lnTo>
                  <a:lnTo>
                    <a:pt x="478" y="602"/>
                  </a:lnTo>
                  <a:lnTo>
                    <a:pt x="477" y="626"/>
                  </a:lnTo>
                  <a:lnTo>
                    <a:pt x="443" y="634"/>
                  </a:lnTo>
                  <a:lnTo>
                    <a:pt x="416" y="674"/>
                  </a:lnTo>
                  <a:lnTo>
                    <a:pt x="394" y="692"/>
                  </a:lnTo>
                  <a:lnTo>
                    <a:pt x="389" y="715"/>
                  </a:lnTo>
                  <a:lnTo>
                    <a:pt x="369" y="728"/>
                  </a:lnTo>
                  <a:lnTo>
                    <a:pt x="369" y="774"/>
                  </a:lnTo>
                  <a:lnTo>
                    <a:pt x="390" y="816"/>
                  </a:lnTo>
                  <a:lnTo>
                    <a:pt x="452" y="873"/>
                  </a:lnTo>
                  <a:lnTo>
                    <a:pt x="507" y="937"/>
                  </a:lnTo>
                  <a:lnTo>
                    <a:pt x="505" y="1058"/>
                  </a:lnTo>
                  <a:lnTo>
                    <a:pt x="490" y="1097"/>
                  </a:lnTo>
                  <a:lnTo>
                    <a:pt x="466" y="1116"/>
                  </a:lnTo>
                  <a:lnTo>
                    <a:pt x="388" y="1151"/>
                  </a:lnTo>
                  <a:lnTo>
                    <a:pt x="365" y="1169"/>
                  </a:lnTo>
                  <a:lnTo>
                    <a:pt x="220" y="1163"/>
                  </a:lnTo>
                  <a:lnTo>
                    <a:pt x="162" y="1145"/>
                  </a:lnTo>
                  <a:lnTo>
                    <a:pt x="149" y="1129"/>
                  </a:lnTo>
                  <a:lnTo>
                    <a:pt x="96" y="1121"/>
                  </a:lnTo>
                  <a:lnTo>
                    <a:pt x="52" y="1097"/>
                  </a:lnTo>
                  <a:lnTo>
                    <a:pt x="12" y="1104"/>
                  </a:lnTo>
                  <a:lnTo>
                    <a:pt x="0" y="1153"/>
                  </a:lnTo>
                  <a:lnTo>
                    <a:pt x="24" y="1318"/>
                  </a:lnTo>
                  <a:lnTo>
                    <a:pt x="5" y="1385"/>
                  </a:lnTo>
                  <a:lnTo>
                    <a:pt x="42" y="1412"/>
                  </a:lnTo>
                  <a:lnTo>
                    <a:pt x="218" y="1467"/>
                  </a:lnTo>
                  <a:lnTo>
                    <a:pt x="240" y="1505"/>
                  </a:lnTo>
                  <a:lnTo>
                    <a:pt x="233" y="1634"/>
                  </a:lnTo>
                  <a:lnTo>
                    <a:pt x="204" y="1785"/>
                  </a:lnTo>
                  <a:lnTo>
                    <a:pt x="267" y="1868"/>
                  </a:lnTo>
                  <a:lnTo>
                    <a:pt x="303" y="1908"/>
                  </a:lnTo>
                  <a:lnTo>
                    <a:pt x="341" y="1991"/>
                  </a:lnTo>
                  <a:lnTo>
                    <a:pt x="497" y="200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b="1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608235" y="1357298"/>
            <a:ext cx="4375710" cy="2072058"/>
            <a:chOff x="2731" y="522"/>
            <a:chExt cx="2486" cy="988"/>
          </a:xfrm>
        </p:grpSpPr>
        <p:sp>
          <p:nvSpPr>
            <p:cNvPr id="50" name="Rectangle 39"/>
            <p:cNvSpPr>
              <a:spLocks noChangeArrowheads="1"/>
            </p:cNvSpPr>
            <p:nvPr/>
          </p:nvSpPr>
          <p:spPr bwMode="auto">
            <a:xfrm>
              <a:off x="2751" y="522"/>
              <a:ext cx="430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1   Северный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51" name="Rectangle 40"/>
            <p:cNvSpPr>
              <a:spLocks noChangeArrowheads="1"/>
            </p:cNvSpPr>
            <p:nvPr/>
          </p:nvSpPr>
          <p:spPr bwMode="auto">
            <a:xfrm>
              <a:off x="2751" y="606"/>
              <a:ext cx="619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2   </a:t>
              </a:r>
              <a:r>
                <a:rPr lang="ru-RU" sz="1100" b="1" dirty="0" err="1">
                  <a:solidFill>
                    <a:srgbClr val="24211D"/>
                  </a:solidFill>
                  <a:latin typeface="Arial Narrow" pitchFamily="34" charset="0"/>
                </a:rPr>
                <a:t>Бугурусланский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52" name="Rectangle 41"/>
            <p:cNvSpPr>
              <a:spLocks noChangeArrowheads="1"/>
            </p:cNvSpPr>
            <p:nvPr/>
          </p:nvSpPr>
          <p:spPr bwMode="auto">
            <a:xfrm>
              <a:off x="2751" y="690"/>
              <a:ext cx="496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3   Абдулино -1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53" name="Rectangle 42"/>
            <p:cNvSpPr>
              <a:spLocks noChangeArrowheads="1"/>
            </p:cNvSpPr>
            <p:nvPr/>
          </p:nvSpPr>
          <p:spPr bwMode="auto">
            <a:xfrm>
              <a:off x="2751" y="768"/>
              <a:ext cx="506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4   </a:t>
              </a:r>
              <a:r>
                <a:rPr lang="ru-RU" sz="1100" b="1" dirty="0" err="1">
                  <a:solidFill>
                    <a:srgbClr val="24211D"/>
                  </a:solidFill>
                  <a:latin typeface="Arial Narrow" pitchFamily="34" charset="0"/>
                </a:rPr>
                <a:t>Асекеевский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54" name="Rectangle 43"/>
            <p:cNvSpPr>
              <a:spLocks noChangeArrowheads="1"/>
            </p:cNvSpPr>
            <p:nvPr/>
          </p:nvSpPr>
          <p:spPr bwMode="auto">
            <a:xfrm>
              <a:off x="2751" y="852"/>
              <a:ext cx="516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5   </a:t>
              </a:r>
              <a:r>
                <a:rPr lang="ru-RU" sz="1100" b="1" dirty="0" err="1">
                  <a:solidFill>
                    <a:srgbClr val="24211D"/>
                  </a:solidFill>
                  <a:latin typeface="Arial Narrow" pitchFamily="34" charset="0"/>
                </a:rPr>
                <a:t>Матвеевский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55" name="Rectangle 44"/>
            <p:cNvSpPr>
              <a:spLocks noChangeArrowheads="1"/>
            </p:cNvSpPr>
            <p:nvPr/>
          </p:nvSpPr>
          <p:spPr bwMode="auto">
            <a:xfrm>
              <a:off x="2751" y="936"/>
              <a:ext cx="609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6   </a:t>
              </a:r>
              <a:r>
                <a:rPr lang="ru-RU" sz="1100" b="1" dirty="0" err="1">
                  <a:solidFill>
                    <a:srgbClr val="24211D"/>
                  </a:solidFill>
                  <a:latin typeface="Arial Narrow" pitchFamily="34" charset="0"/>
                </a:rPr>
                <a:t>Пономаревский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56" name="Rectangle 45"/>
            <p:cNvSpPr>
              <a:spLocks noChangeArrowheads="1"/>
            </p:cNvSpPr>
            <p:nvPr/>
          </p:nvSpPr>
          <p:spPr bwMode="auto">
            <a:xfrm>
              <a:off x="2751" y="1014"/>
              <a:ext cx="563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7   </a:t>
              </a:r>
              <a:r>
                <a:rPr lang="ru-RU" sz="1100" b="1" dirty="0" smtClean="0">
                  <a:solidFill>
                    <a:srgbClr val="24211D"/>
                  </a:solidFill>
                  <a:latin typeface="Arial Narrow" pitchFamily="34" charset="0"/>
                </a:rPr>
                <a:t>Бузулукский-1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57" name="Rectangle 46"/>
            <p:cNvSpPr>
              <a:spLocks noChangeArrowheads="1"/>
            </p:cNvSpPr>
            <p:nvPr/>
          </p:nvSpPr>
          <p:spPr bwMode="auto">
            <a:xfrm>
              <a:off x="2731" y="1098"/>
              <a:ext cx="520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8   </a:t>
              </a:r>
              <a:r>
                <a:rPr lang="ru-RU" sz="1100" b="1" dirty="0" err="1" smtClean="0">
                  <a:solidFill>
                    <a:srgbClr val="24211D"/>
                  </a:solidFill>
                  <a:latin typeface="Arial Narrow" pitchFamily="34" charset="0"/>
                </a:rPr>
                <a:t>Грачевский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58" name="Rectangle 47"/>
            <p:cNvSpPr>
              <a:spLocks noChangeArrowheads="1"/>
            </p:cNvSpPr>
            <p:nvPr/>
          </p:nvSpPr>
          <p:spPr bwMode="auto">
            <a:xfrm>
              <a:off x="2751" y="1182"/>
              <a:ext cx="794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9   Красногвардейский-1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59" name="Rectangle 48"/>
            <p:cNvSpPr>
              <a:spLocks noChangeArrowheads="1"/>
            </p:cNvSpPr>
            <p:nvPr/>
          </p:nvSpPr>
          <p:spPr bwMode="auto">
            <a:xfrm>
              <a:off x="2731" y="1266"/>
              <a:ext cx="699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rgbClr val="24211D"/>
                  </a:solidFill>
                  <a:latin typeface="Arial Narrow" pitchFamily="34" charset="0"/>
                </a:rPr>
                <a:t>10 Александровский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60" name="Rectangle 49"/>
            <p:cNvSpPr>
              <a:spLocks noChangeArrowheads="1"/>
            </p:cNvSpPr>
            <p:nvPr/>
          </p:nvSpPr>
          <p:spPr bwMode="auto">
            <a:xfrm>
              <a:off x="2751" y="1344"/>
              <a:ext cx="575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11 Шарлыкский-1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61" name="Rectangle 50"/>
            <p:cNvSpPr>
              <a:spLocks noChangeArrowheads="1"/>
            </p:cNvSpPr>
            <p:nvPr/>
          </p:nvSpPr>
          <p:spPr bwMode="auto">
            <a:xfrm>
              <a:off x="2751" y="1428"/>
              <a:ext cx="595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12 </a:t>
              </a:r>
              <a:r>
                <a:rPr lang="ru-RU" sz="1100" b="1" dirty="0" err="1">
                  <a:solidFill>
                    <a:srgbClr val="24211D"/>
                  </a:solidFill>
                  <a:latin typeface="Arial Narrow" pitchFamily="34" charset="0"/>
                </a:rPr>
                <a:t>Курманаевский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62" name="Rectangle 51"/>
            <p:cNvSpPr>
              <a:spLocks noChangeArrowheads="1"/>
            </p:cNvSpPr>
            <p:nvPr/>
          </p:nvSpPr>
          <p:spPr bwMode="auto">
            <a:xfrm>
              <a:off x="3692" y="522"/>
              <a:ext cx="324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13 </a:t>
              </a:r>
              <a:r>
                <a:rPr lang="ru-RU" sz="1100" b="1" dirty="0" smtClean="0">
                  <a:solidFill>
                    <a:srgbClr val="24211D"/>
                  </a:solidFill>
                  <a:latin typeface="Arial Narrow" pitchFamily="34" charset="0"/>
                </a:rPr>
                <a:t>Тоцкий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63" name="Rectangle 52"/>
            <p:cNvSpPr>
              <a:spLocks noChangeArrowheads="1"/>
            </p:cNvSpPr>
            <p:nvPr/>
          </p:nvSpPr>
          <p:spPr bwMode="auto">
            <a:xfrm>
              <a:off x="3681" y="606"/>
              <a:ext cx="526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14 </a:t>
              </a:r>
              <a:r>
                <a:rPr lang="ru-RU" sz="1100" b="1" dirty="0" err="1">
                  <a:solidFill>
                    <a:srgbClr val="24211D"/>
                  </a:solidFill>
                  <a:latin typeface="Arial Narrow" pitchFamily="34" charset="0"/>
                </a:rPr>
                <a:t>Сорочинский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64" name="Rectangle 53"/>
            <p:cNvSpPr>
              <a:spLocks noChangeArrowheads="1"/>
            </p:cNvSpPr>
            <p:nvPr/>
          </p:nvSpPr>
          <p:spPr bwMode="auto">
            <a:xfrm>
              <a:off x="3681" y="684"/>
              <a:ext cx="723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15 Новосергиевский-1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65" name="Rectangle 54"/>
            <p:cNvSpPr>
              <a:spLocks noChangeArrowheads="1"/>
            </p:cNvSpPr>
            <p:nvPr/>
          </p:nvSpPr>
          <p:spPr bwMode="auto">
            <a:xfrm>
              <a:off x="3681" y="768"/>
              <a:ext cx="566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16 Переволоцкий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66" name="Rectangle 55"/>
            <p:cNvSpPr>
              <a:spLocks noChangeArrowheads="1"/>
            </p:cNvSpPr>
            <p:nvPr/>
          </p:nvSpPr>
          <p:spPr bwMode="auto">
            <a:xfrm>
              <a:off x="3678" y="847"/>
              <a:ext cx="515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17 </a:t>
              </a:r>
              <a:r>
                <a:rPr lang="ru-RU" sz="1100" b="1" dirty="0" smtClean="0">
                  <a:solidFill>
                    <a:srgbClr val="24211D"/>
                  </a:solidFill>
                  <a:latin typeface="Arial Narrow" pitchFamily="34" charset="0"/>
                </a:rPr>
                <a:t>Октябрьский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67" name="Rectangle 56"/>
            <p:cNvSpPr>
              <a:spLocks noChangeArrowheads="1"/>
            </p:cNvSpPr>
            <p:nvPr/>
          </p:nvSpPr>
          <p:spPr bwMode="auto">
            <a:xfrm>
              <a:off x="3681" y="930"/>
              <a:ext cx="581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18 Тюльганский-2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68" name="Rectangle 57"/>
            <p:cNvSpPr>
              <a:spLocks noChangeArrowheads="1"/>
            </p:cNvSpPr>
            <p:nvPr/>
          </p:nvSpPr>
          <p:spPr bwMode="auto">
            <a:xfrm>
              <a:off x="3681" y="1014"/>
              <a:ext cx="569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19 Первомайский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69" name="Rectangle 58"/>
            <p:cNvSpPr>
              <a:spLocks noChangeArrowheads="1"/>
            </p:cNvSpPr>
            <p:nvPr/>
          </p:nvSpPr>
          <p:spPr bwMode="auto">
            <a:xfrm>
              <a:off x="3681" y="1098"/>
              <a:ext cx="494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20 </a:t>
              </a:r>
              <a:r>
                <a:rPr lang="ru-RU" sz="1100" b="1" dirty="0" err="1">
                  <a:solidFill>
                    <a:srgbClr val="24211D"/>
                  </a:solidFill>
                  <a:latin typeface="Arial Narrow" pitchFamily="34" charset="0"/>
                </a:rPr>
                <a:t>Ташлинский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70" name="Rectangle 59"/>
            <p:cNvSpPr>
              <a:spLocks noChangeArrowheads="1"/>
            </p:cNvSpPr>
            <p:nvPr/>
          </p:nvSpPr>
          <p:spPr bwMode="auto">
            <a:xfrm>
              <a:off x="3662" y="1176"/>
              <a:ext cx="447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21 </a:t>
              </a:r>
              <a:r>
                <a:rPr lang="ru-RU" sz="1100" b="1" dirty="0" err="1" smtClean="0">
                  <a:solidFill>
                    <a:srgbClr val="24211D"/>
                  </a:solidFill>
                  <a:latin typeface="Arial Narrow" pitchFamily="34" charset="0"/>
                </a:rPr>
                <a:t>Илекский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71" name="Rectangle 60"/>
            <p:cNvSpPr>
              <a:spLocks noChangeArrowheads="1"/>
            </p:cNvSpPr>
            <p:nvPr/>
          </p:nvSpPr>
          <p:spPr bwMode="auto">
            <a:xfrm>
              <a:off x="3681" y="1260"/>
              <a:ext cx="482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22 </a:t>
              </a:r>
              <a:r>
                <a:rPr lang="ru-RU" sz="1100" b="1" dirty="0" err="1">
                  <a:solidFill>
                    <a:srgbClr val="24211D"/>
                  </a:solidFill>
                  <a:latin typeface="Arial Narrow" pitchFamily="34" charset="0"/>
                </a:rPr>
                <a:t>Сакмарский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3666" y="1345"/>
              <a:ext cx="644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23 </a:t>
              </a:r>
              <a:r>
                <a:rPr lang="ru-RU" sz="1100" b="1" dirty="0" smtClean="0">
                  <a:solidFill>
                    <a:srgbClr val="24211D"/>
                  </a:solidFill>
                  <a:latin typeface="Arial Narrow" pitchFamily="34" charset="0"/>
                </a:rPr>
                <a:t>Оренбургский-2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73" name="Rectangle 62"/>
            <p:cNvSpPr>
              <a:spLocks noChangeArrowheads="1"/>
            </p:cNvSpPr>
            <p:nvPr/>
          </p:nvSpPr>
          <p:spPr bwMode="auto">
            <a:xfrm>
              <a:off x="3681" y="1429"/>
              <a:ext cx="615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24 </a:t>
              </a:r>
              <a:r>
                <a:rPr lang="ru-RU" sz="1100" b="1" dirty="0" smtClean="0">
                  <a:solidFill>
                    <a:srgbClr val="24211D"/>
                  </a:solidFill>
                  <a:latin typeface="Arial Narrow" pitchFamily="34" charset="0"/>
                </a:rPr>
                <a:t>Саракташский-2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74" name="Rectangle 63"/>
            <p:cNvSpPr>
              <a:spLocks noChangeArrowheads="1"/>
            </p:cNvSpPr>
            <p:nvPr/>
          </p:nvSpPr>
          <p:spPr bwMode="auto">
            <a:xfrm>
              <a:off x="4586" y="522"/>
              <a:ext cx="619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25 </a:t>
              </a:r>
              <a:r>
                <a:rPr lang="ru-RU" sz="1100" b="1" dirty="0" smtClean="0">
                  <a:solidFill>
                    <a:srgbClr val="24211D"/>
                  </a:solidFill>
                  <a:latin typeface="Arial Narrow" pitchFamily="34" charset="0"/>
                </a:rPr>
                <a:t>Соль-Илецкий-1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75" name="Rectangle 64"/>
            <p:cNvSpPr>
              <a:spLocks noChangeArrowheads="1"/>
            </p:cNvSpPr>
            <p:nvPr/>
          </p:nvSpPr>
          <p:spPr bwMode="auto">
            <a:xfrm>
              <a:off x="4556" y="604"/>
              <a:ext cx="595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rgbClr val="24211D"/>
                  </a:solidFill>
                  <a:latin typeface="Arial Narrow" pitchFamily="34" charset="0"/>
                </a:rPr>
                <a:t> 26 Акбулакский-1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76" name="Rectangle 65"/>
            <p:cNvSpPr>
              <a:spLocks noChangeArrowheads="1"/>
            </p:cNvSpPr>
            <p:nvPr/>
          </p:nvSpPr>
          <p:spPr bwMode="auto">
            <a:xfrm>
              <a:off x="4586" y="684"/>
              <a:ext cx="481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27 </a:t>
              </a:r>
              <a:r>
                <a:rPr lang="ru-RU" sz="1100" b="1" dirty="0" err="1">
                  <a:solidFill>
                    <a:srgbClr val="24211D"/>
                  </a:solidFill>
                  <a:latin typeface="Arial Narrow" pitchFamily="34" charset="0"/>
                </a:rPr>
                <a:t>Беляевский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77" name="Rectangle 66"/>
            <p:cNvSpPr>
              <a:spLocks noChangeArrowheads="1"/>
            </p:cNvSpPr>
            <p:nvPr/>
          </p:nvSpPr>
          <p:spPr bwMode="auto">
            <a:xfrm>
              <a:off x="4586" y="768"/>
              <a:ext cx="625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28 </a:t>
              </a:r>
              <a:r>
                <a:rPr lang="ru-RU" sz="1100" b="1" dirty="0" smtClean="0">
                  <a:solidFill>
                    <a:srgbClr val="24211D"/>
                  </a:solidFill>
                  <a:latin typeface="Arial Narrow" pitchFamily="34" charset="0"/>
                </a:rPr>
                <a:t>Кувандыкский-3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78" name="Rectangle 67"/>
            <p:cNvSpPr>
              <a:spLocks noChangeArrowheads="1"/>
            </p:cNvSpPr>
            <p:nvPr/>
          </p:nvSpPr>
          <p:spPr bwMode="auto">
            <a:xfrm>
              <a:off x="4586" y="852"/>
              <a:ext cx="356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29 </a:t>
              </a:r>
              <a:r>
                <a:rPr lang="ru-RU" sz="1100" b="1" dirty="0" err="1">
                  <a:solidFill>
                    <a:srgbClr val="24211D"/>
                  </a:solidFill>
                  <a:latin typeface="Arial Narrow" pitchFamily="34" charset="0"/>
                </a:rPr>
                <a:t>Гайский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79" name="Rectangle 68"/>
            <p:cNvSpPr>
              <a:spLocks noChangeArrowheads="1"/>
            </p:cNvSpPr>
            <p:nvPr/>
          </p:nvSpPr>
          <p:spPr bwMode="auto">
            <a:xfrm>
              <a:off x="4586" y="936"/>
              <a:ext cx="506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30 </a:t>
              </a:r>
              <a:r>
                <a:rPr lang="ru-RU" sz="1100" b="1" dirty="0" err="1">
                  <a:solidFill>
                    <a:srgbClr val="24211D"/>
                  </a:solidFill>
                  <a:latin typeface="Arial Narrow" pitchFamily="34" charset="0"/>
                </a:rPr>
                <a:t>Кваркенский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80" name="Rectangle 69"/>
            <p:cNvSpPr>
              <a:spLocks noChangeArrowheads="1"/>
            </p:cNvSpPr>
            <p:nvPr/>
          </p:nvSpPr>
          <p:spPr bwMode="auto">
            <a:xfrm>
              <a:off x="4542" y="1014"/>
              <a:ext cx="609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rgbClr val="24211D"/>
                  </a:solidFill>
                  <a:latin typeface="Arial Narrow" pitchFamily="34" charset="0"/>
                </a:rPr>
                <a:t>  31 Новоорский-2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81" name="Rectangle 70"/>
            <p:cNvSpPr>
              <a:spLocks noChangeArrowheads="1"/>
            </p:cNvSpPr>
            <p:nvPr/>
          </p:nvSpPr>
          <p:spPr bwMode="auto">
            <a:xfrm>
              <a:off x="4549" y="1098"/>
              <a:ext cx="561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32 </a:t>
              </a:r>
              <a:r>
                <a:rPr lang="ru-RU" sz="1100" b="1" dirty="0" err="1" smtClean="0">
                  <a:solidFill>
                    <a:srgbClr val="24211D"/>
                  </a:solidFill>
                  <a:latin typeface="Arial Narrow" pitchFamily="34" charset="0"/>
                </a:rPr>
                <a:t>Адамовский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82" name="Rectangle 71"/>
            <p:cNvSpPr>
              <a:spLocks noChangeArrowheads="1"/>
            </p:cNvSpPr>
            <p:nvPr/>
          </p:nvSpPr>
          <p:spPr bwMode="auto">
            <a:xfrm>
              <a:off x="4586" y="1182"/>
              <a:ext cx="631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33 Домбаровский-1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83" name="Rectangle 72"/>
            <p:cNvSpPr>
              <a:spLocks noChangeArrowheads="1"/>
            </p:cNvSpPr>
            <p:nvPr/>
          </p:nvSpPr>
          <p:spPr bwMode="auto">
            <a:xfrm>
              <a:off x="4586" y="1266"/>
              <a:ext cx="499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34 </a:t>
              </a:r>
              <a:r>
                <a:rPr lang="ru-RU" sz="1100" b="1" dirty="0" smtClean="0">
                  <a:solidFill>
                    <a:srgbClr val="24211D"/>
                  </a:solidFill>
                  <a:latin typeface="Arial Narrow" pitchFamily="34" charset="0"/>
                </a:rPr>
                <a:t>Ясненский-1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84" name="Rectangle 73"/>
            <p:cNvSpPr>
              <a:spLocks noChangeArrowheads="1"/>
            </p:cNvSpPr>
            <p:nvPr/>
          </p:nvSpPr>
          <p:spPr bwMode="auto">
            <a:xfrm>
              <a:off x="4586" y="1344"/>
              <a:ext cx="91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4211D"/>
                  </a:solidFill>
                  <a:latin typeface="Arial Narrow" pitchFamily="34" charset="0"/>
                </a:rPr>
                <a:t>35 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85" name="Rectangle 74"/>
            <p:cNvSpPr>
              <a:spLocks noChangeArrowheads="1"/>
            </p:cNvSpPr>
            <p:nvPr/>
          </p:nvSpPr>
          <p:spPr bwMode="auto">
            <a:xfrm>
              <a:off x="4676" y="1344"/>
              <a:ext cx="427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ru-RU" sz="1100" b="1" dirty="0" err="1">
                  <a:solidFill>
                    <a:srgbClr val="24211D"/>
                  </a:solidFill>
                  <a:latin typeface="Arial Narrow" pitchFamily="34" charset="0"/>
                </a:rPr>
                <a:t>Светлинский</a:t>
              </a:r>
              <a:endParaRPr lang="ru-RU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</p:grpSp>
      <p:sp>
        <p:nvSpPr>
          <p:cNvPr id="87" name="Rectangle 76"/>
          <p:cNvSpPr>
            <a:spLocks noChangeArrowheads="1"/>
          </p:cNvSpPr>
          <p:nvPr/>
        </p:nvSpPr>
        <p:spPr bwMode="auto">
          <a:xfrm>
            <a:off x="451597" y="2381402"/>
            <a:ext cx="90088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ru-RU" sz="1100" b="1" dirty="0">
                <a:solidFill>
                  <a:srgbClr val="24211D"/>
                </a:solidFill>
                <a:latin typeface="Arial Narrow" pitchFamily="34" charset="0"/>
              </a:rPr>
              <a:t>г. </a:t>
            </a:r>
            <a:r>
              <a:rPr lang="ru-RU" sz="1100" b="1" dirty="0" smtClean="0">
                <a:solidFill>
                  <a:srgbClr val="24211D"/>
                </a:solidFill>
                <a:latin typeface="Arial Narrow" pitchFamily="34" charset="0"/>
              </a:rPr>
              <a:t>Медногорск-3</a:t>
            </a:r>
            <a:endParaRPr lang="ru-RU" sz="11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8" name="Rectangle 77"/>
          <p:cNvSpPr>
            <a:spLocks noChangeArrowheads="1"/>
          </p:cNvSpPr>
          <p:nvPr/>
        </p:nvSpPr>
        <p:spPr bwMode="auto">
          <a:xfrm>
            <a:off x="451593" y="2606426"/>
            <a:ext cx="90569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ru-RU" sz="1100" b="1" dirty="0">
                <a:solidFill>
                  <a:srgbClr val="24211D"/>
                </a:solidFill>
                <a:latin typeface="Arial Narrow" pitchFamily="34" charset="0"/>
              </a:rPr>
              <a:t>г. </a:t>
            </a:r>
            <a:r>
              <a:rPr lang="ru-RU" sz="1100" b="1" dirty="0" smtClean="0">
                <a:solidFill>
                  <a:srgbClr val="24211D"/>
                </a:solidFill>
                <a:latin typeface="Arial Narrow" pitchFamily="34" charset="0"/>
              </a:rPr>
              <a:t>Новотроицк-2</a:t>
            </a:r>
            <a:endParaRPr lang="ru-RU" sz="11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9" name="Rectangle 78"/>
          <p:cNvSpPr>
            <a:spLocks noChangeArrowheads="1"/>
          </p:cNvSpPr>
          <p:nvPr/>
        </p:nvSpPr>
        <p:spPr bwMode="auto">
          <a:xfrm>
            <a:off x="451595" y="2831451"/>
            <a:ext cx="82875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ru-RU" sz="1100" b="1" dirty="0">
                <a:solidFill>
                  <a:srgbClr val="24211D"/>
                </a:solidFill>
                <a:latin typeface="Arial Narrow" pitchFamily="34" charset="0"/>
              </a:rPr>
              <a:t>г. </a:t>
            </a:r>
            <a:r>
              <a:rPr lang="ru-RU" sz="1100" b="1" dirty="0" smtClean="0">
                <a:solidFill>
                  <a:srgbClr val="24211D"/>
                </a:solidFill>
                <a:latin typeface="Arial Narrow" pitchFamily="34" charset="0"/>
              </a:rPr>
              <a:t>Оренбург-17</a:t>
            </a:r>
            <a:endParaRPr lang="ru-RU" sz="11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90" name="Rectangle 79"/>
          <p:cNvSpPr>
            <a:spLocks noChangeArrowheads="1"/>
          </p:cNvSpPr>
          <p:nvPr/>
        </p:nvSpPr>
        <p:spPr bwMode="auto">
          <a:xfrm>
            <a:off x="451593" y="1703262"/>
            <a:ext cx="70090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ru-RU" sz="1100" b="1" dirty="0">
                <a:solidFill>
                  <a:srgbClr val="24211D"/>
                </a:solidFill>
                <a:latin typeface="Arial Narrow" pitchFamily="34" charset="0"/>
              </a:rPr>
              <a:t>г. Бузулук-2</a:t>
            </a:r>
            <a:endParaRPr lang="ru-RU" sz="11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91" name="Rectangle 80"/>
          <p:cNvSpPr>
            <a:spLocks noChangeArrowheads="1"/>
          </p:cNvSpPr>
          <p:nvPr/>
        </p:nvSpPr>
        <p:spPr bwMode="auto">
          <a:xfrm>
            <a:off x="451594" y="1931351"/>
            <a:ext cx="73738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ru-RU" sz="1100" b="1" dirty="0">
                <a:solidFill>
                  <a:srgbClr val="24211D"/>
                </a:solidFill>
                <a:latin typeface="Arial Narrow" pitchFamily="34" charset="0"/>
              </a:rPr>
              <a:t>г. Сорочинск</a:t>
            </a:r>
            <a:endParaRPr lang="ru-RU" sz="11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92" name="Rectangle 81"/>
          <p:cNvSpPr>
            <a:spLocks noChangeArrowheads="1"/>
          </p:cNvSpPr>
          <p:nvPr/>
        </p:nvSpPr>
        <p:spPr bwMode="auto">
          <a:xfrm>
            <a:off x="451592" y="2156376"/>
            <a:ext cx="41838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ru-RU" sz="1100" b="1" dirty="0">
                <a:solidFill>
                  <a:srgbClr val="24211D"/>
                </a:solidFill>
                <a:latin typeface="Arial Narrow" pitchFamily="34" charset="0"/>
              </a:rPr>
              <a:t>г. </a:t>
            </a:r>
            <a:r>
              <a:rPr lang="ru-RU" sz="1100" b="1" dirty="0" smtClean="0">
                <a:solidFill>
                  <a:srgbClr val="24211D"/>
                </a:solidFill>
                <a:latin typeface="Arial Narrow" pitchFamily="34" charset="0"/>
              </a:rPr>
              <a:t>Гай-2</a:t>
            </a:r>
            <a:endParaRPr lang="ru-RU" sz="11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93" name="Rectangle 82"/>
          <p:cNvSpPr>
            <a:spLocks noChangeArrowheads="1"/>
          </p:cNvSpPr>
          <p:nvPr/>
        </p:nvSpPr>
        <p:spPr bwMode="auto">
          <a:xfrm>
            <a:off x="451593" y="3056476"/>
            <a:ext cx="49693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ru-RU" sz="1100" b="1" dirty="0">
                <a:solidFill>
                  <a:srgbClr val="24211D"/>
                </a:solidFill>
                <a:latin typeface="Arial Narrow" pitchFamily="34" charset="0"/>
              </a:rPr>
              <a:t>г. </a:t>
            </a:r>
            <a:r>
              <a:rPr lang="ru-RU" sz="1100" b="1" dirty="0" smtClean="0">
                <a:solidFill>
                  <a:srgbClr val="24211D"/>
                </a:solidFill>
                <a:latin typeface="Arial Narrow" pitchFamily="34" charset="0"/>
              </a:rPr>
              <a:t>Орск-8</a:t>
            </a:r>
            <a:endParaRPr lang="ru-RU" sz="11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94" name="Rectangle 83"/>
          <p:cNvSpPr>
            <a:spLocks noChangeArrowheads="1"/>
          </p:cNvSpPr>
          <p:nvPr/>
        </p:nvSpPr>
        <p:spPr bwMode="auto">
          <a:xfrm>
            <a:off x="446428" y="1500174"/>
            <a:ext cx="9823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ru-RU" sz="1100" b="1" dirty="0">
                <a:solidFill>
                  <a:srgbClr val="24211D"/>
                </a:solidFill>
                <a:latin typeface="Arial Narrow" pitchFamily="34" charset="0"/>
              </a:rPr>
              <a:t>г. </a:t>
            </a:r>
            <a:r>
              <a:rPr lang="ru-RU" sz="1100" b="1" dirty="0" smtClean="0">
                <a:solidFill>
                  <a:srgbClr val="24211D"/>
                </a:solidFill>
                <a:latin typeface="Arial Narrow" pitchFamily="34" charset="0"/>
              </a:rPr>
              <a:t>Бугуруслан-1</a:t>
            </a:r>
            <a:endParaRPr lang="ru-RU" sz="11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3" name="Rectangle 82"/>
          <p:cNvSpPr>
            <a:spLocks noChangeArrowheads="1"/>
          </p:cNvSpPr>
          <p:nvPr/>
        </p:nvSpPr>
        <p:spPr bwMode="auto">
          <a:xfrm>
            <a:off x="599369" y="5641319"/>
            <a:ext cx="2451139" cy="430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Организации отдыха детей и их оздоровления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4" name="Rectangle 86"/>
          <p:cNvSpPr>
            <a:spLocks noChangeArrowheads="1"/>
          </p:cNvSpPr>
          <p:nvPr/>
        </p:nvSpPr>
        <p:spPr bwMode="auto">
          <a:xfrm>
            <a:off x="2149180" y="1785926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5" name="Rectangle 86"/>
          <p:cNvSpPr>
            <a:spLocks noChangeArrowheads="1"/>
          </p:cNvSpPr>
          <p:nvPr/>
        </p:nvSpPr>
        <p:spPr bwMode="auto">
          <a:xfrm>
            <a:off x="1852777" y="2296771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en-US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86"/>
          <p:cNvSpPr>
            <a:spLocks noChangeArrowheads="1"/>
          </p:cNvSpPr>
          <p:nvPr/>
        </p:nvSpPr>
        <p:spPr bwMode="auto">
          <a:xfrm>
            <a:off x="1232208" y="4148312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en-US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ru-RU" sz="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86"/>
          <p:cNvSpPr>
            <a:spLocks noChangeArrowheads="1"/>
          </p:cNvSpPr>
          <p:nvPr/>
        </p:nvSpPr>
        <p:spPr bwMode="auto">
          <a:xfrm>
            <a:off x="2595005" y="2193956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en-US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86"/>
          <p:cNvSpPr>
            <a:spLocks noChangeArrowheads="1"/>
          </p:cNvSpPr>
          <p:nvPr/>
        </p:nvSpPr>
        <p:spPr bwMode="auto">
          <a:xfrm>
            <a:off x="2174689" y="2455766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en-US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Овал 1040"/>
          <p:cNvSpPr/>
          <p:nvPr/>
        </p:nvSpPr>
        <p:spPr>
          <a:xfrm>
            <a:off x="197530" y="1500174"/>
            <a:ext cx="180000" cy="180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ru-RU" sz="9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0" name="Овал 109"/>
          <p:cNvSpPr/>
          <p:nvPr/>
        </p:nvSpPr>
        <p:spPr>
          <a:xfrm>
            <a:off x="197530" y="1716214"/>
            <a:ext cx="180000" cy="180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97530" y="1941239"/>
            <a:ext cx="180000" cy="180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97530" y="2166264"/>
            <a:ext cx="180000" cy="180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 Narrow" pitchFamily="34" charset="0"/>
              </a:rPr>
              <a:t>4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97530" y="2391290"/>
            <a:ext cx="180000" cy="180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 Narrow" pitchFamily="34" charset="0"/>
              </a:rPr>
              <a:t>5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92434" y="2616314"/>
            <a:ext cx="180000" cy="180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 Narrow" pitchFamily="34" charset="0"/>
              </a:rPr>
              <a:t>6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92434" y="2841339"/>
            <a:ext cx="180000" cy="180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 Narrow" pitchFamily="34" charset="0"/>
              </a:rPr>
              <a:t>7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92434" y="3066364"/>
            <a:ext cx="180000" cy="180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 Narrow" pitchFamily="34" charset="0"/>
              </a:rPr>
              <a:t>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2150960" y="2154742"/>
            <a:ext cx="180000" cy="180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86"/>
          <p:cNvSpPr>
            <a:spLocks noChangeArrowheads="1"/>
          </p:cNvSpPr>
          <p:nvPr/>
        </p:nvSpPr>
        <p:spPr bwMode="auto">
          <a:xfrm>
            <a:off x="1691680" y="2847047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21" name="Rectangle 86"/>
          <p:cNvSpPr>
            <a:spLocks noChangeArrowheads="1"/>
          </p:cNvSpPr>
          <p:nvPr/>
        </p:nvSpPr>
        <p:spPr bwMode="auto">
          <a:xfrm>
            <a:off x="2535880" y="2571196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22" name="Rectangle 86"/>
          <p:cNvSpPr>
            <a:spLocks noChangeArrowheads="1"/>
          </p:cNvSpPr>
          <p:nvPr/>
        </p:nvSpPr>
        <p:spPr bwMode="auto">
          <a:xfrm>
            <a:off x="3028180" y="2699622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3" name="Rectangle 86"/>
          <p:cNvSpPr>
            <a:spLocks noChangeArrowheads="1"/>
          </p:cNvSpPr>
          <p:nvPr/>
        </p:nvSpPr>
        <p:spPr bwMode="auto">
          <a:xfrm>
            <a:off x="2319678" y="2861814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24" name="Rectangle 86"/>
          <p:cNvSpPr>
            <a:spLocks noChangeArrowheads="1"/>
          </p:cNvSpPr>
          <p:nvPr/>
        </p:nvSpPr>
        <p:spPr bwMode="auto">
          <a:xfrm>
            <a:off x="2629157" y="3320438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25" name="Rectangle 86"/>
          <p:cNvSpPr>
            <a:spLocks noChangeArrowheads="1"/>
          </p:cNvSpPr>
          <p:nvPr/>
        </p:nvSpPr>
        <p:spPr bwMode="auto">
          <a:xfrm>
            <a:off x="3094433" y="3378138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26" name="Rectangle 86"/>
          <p:cNvSpPr>
            <a:spLocks noChangeArrowheads="1"/>
          </p:cNvSpPr>
          <p:nvPr/>
        </p:nvSpPr>
        <p:spPr bwMode="auto">
          <a:xfrm>
            <a:off x="3433302" y="3106664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127" name="Rectangle 86"/>
          <p:cNvSpPr>
            <a:spLocks noChangeArrowheads="1"/>
          </p:cNvSpPr>
          <p:nvPr/>
        </p:nvSpPr>
        <p:spPr bwMode="auto">
          <a:xfrm>
            <a:off x="1431443" y="3460912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28" name="Rectangle 86"/>
          <p:cNvSpPr>
            <a:spLocks noChangeArrowheads="1"/>
          </p:cNvSpPr>
          <p:nvPr/>
        </p:nvSpPr>
        <p:spPr bwMode="auto">
          <a:xfrm>
            <a:off x="1929252" y="3559482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129" name="Rectangle 86"/>
          <p:cNvSpPr>
            <a:spLocks noChangeArrowheads="1"/>
          </p:cNvSpPr>
          <p:nvPr/>
        </p:nvSpPr>
        <p:spPr bwMode="auto">
          <a:xfrm>
            <a:off x="2382671" y="3602122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130" name="Rectangle 86"/>
          <p:cNvSpPr>
            <a:spLocks noChangeArrowheads="1"/>
          </p:cNvSpPr>
          <p:nvPr/>
        </p:nvSpPr>
        <p:spPr bwMode="auto">
          <a:xfrm>
            <a:off x="2846813" y="3960754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131" name="Rectangle 86"/>
          <p:cNvSpPr>
            <a:spLocks noChangeArrowheads="1"/>
          </p:cNvSpPr>
          <p:nvPr/>
        </p:nvSpPr>
        <p:spPr bwMode="auto">
          <a:xfrm>
            <a:off x="3132152" y="4282595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132" name="Rectangle 86"/>
          <p:cNvSpPr>
            <a:spLocks noChangeArrowheads="1"/>
          </p:cNvSpPr>
          <p:nvPr/>
        </p:nvSpPr>
        <p:spPr bwMode="auto">
          <a:xfrm>
            <a:off x="3613660" y="3740152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17</a:t>
            </a:r>
          </a:p>
        </p:txBody>
      </p:sp>
      <p:sp>
        <p:nvSpPr>
          <p:cNvPr id="133" name="Rectangle 86"/>
          <p:cNvSpPr>
            <a:spLocks noChangeArrowheads="1"/>
          </p:cNvSpPr>
          <p:nvPr/>
        </p:nvSpPr>
        <p:spPr bwMode="auto">
          <a:xfrm>
            <a:off x="4379682" y="3812152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134" name="Rectangle 86"/>
          <p:cNvSpPr>
            <a:spLocks noChangeArrowheads="1"/>
          </p:cNvSpPr>
          <p:nvPr/>
        </p:nvSpPr>
        <p:spPr bwMode="auto">
          <a:xfrm>
            <a:off x="2108224" y="4354898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135" name="Rectangle 86"/>
          <p:cNvSpPr>
            <a:spLocks noChangeArrowheads="1"/>
          </p:cNvSpPr>
          <p:nvPr/>
        </p:nvSpPr>
        <p:spPr bwMode="auto">
          <a:xfrm>
            <a:off x="2852825" y="4843662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21</a:t>
            </a:r>
          </a:p>
        </p:txBody>
      </p:sp>
      <p:sp>
        <p:nvSpPr>
          <p:cNvPr id="136" name="Rectangle 86"/>
          <p:cNvSpPr>
            <a:spLocks noChangeArrowheads="1"/>
          </p:cNvSpPr>
          <p:nvPr/>
        </p:nvSpPr>
        <p:spPr bwMode="auto">
          <a:xfrm>
            <a:off x="3745616" y="4196522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22</a:t>
            </a:r>
          </a:p>
        </p:txBody>
      </p:sp>
      <p:sp>
        <p:nvSpPr>
          <p:cNvPr id="137" name="Rectangle 86"/>
          <p:cNvSpPr>
            <a:spLocks noChangeArrowheads="1"/>
          </p:cNvSpPr>
          <p:nvPr/>
        </p:nvSpPr>
        <p:spPr bwMode="auto">
          <a:xfrm>
            <a:off x="3371087" y="4970804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23</a:t>
            </a:r>
          </a:p>
        </p:txBody>
      </p:sp>
      <p:sp>
        <p:nvSpPr>
          <p:cNvPr id="138" name="Rectangle 86"/>
          <p:cNvSpPr>
            <a:spLocks noChangeArrowheads="1"/>
          </p:cNvSpPr>
          <p:nvPr/>
        </p:nvSpPr>
        <p:spPr bwMode="auto">
          <a:xfrm>
            <a:off x="4523682" y="4387974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139" name="Rectangle 86"/>
          <p:cNvSpPr>
            <a:spLocks noChangeArrowheads="1"/>
          </p:cNvSpPr>
          <p:nvPr/>
        </p:nvSpPr>
        <p:spPr bwMode="auto">
          <a:xfrm>
            <a:off x="3334069" y="5471059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25</a:t>
            </a:r>
          </a:p>
        </p:txBody>
      </p:sp>
      <p:sp>
        <p:nvSpPr>
          <p:cNvPr id="140" name="Rectangle 86"/>
          <p:cNvSpPr>
            <a:spLocks noChangeArrowheads="1"/>
          </p:cNvSpPr>
          <p:nvPr/>
        </p:nvSpPr>
        <p:spPr bwMode="auto">
          <a:xfrm>
            <a:off x="4100180" y="5659982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26</a:t>
            </a:r>
          </a:p>
        </p:txBody>
      </p:sp>
      <p:sp>
        <p:nvSpPr>
          <p:cNvPr id="141" name="Rectangle 86"/>
          <p:cNvSpPr>
            <a:spLocks noChangeArrowheads="1"/>
          </p:cNvSpPr>
          <p:nvPr/>
        </p:nvSpPr>
        <p:spPr bwMode="auto">
          <a:xfrm>
            <a:off x="4611238" y="5151672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27</a:t>
            </a:r>
          </a:p>
        </p:txBody>
      </p:sp>
      <p:sp>
        <p:nvSpPr>
          <p:cNvPr id="142" name="Rectangle 86"/>
          <p:cNvSpPr>
            <a:spLocks noChangeArrowheads="1"/>
          </p:cNvSpPr>
          <p:nvPr/>
        </p:nvSpPr>
        <p:spPr bwMode="auto">
          <a:xfrm>
            <a:off x="5429256" y="5172688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28</a:t>
            </a:r>
          </a:p>
        </p:txBody>
      </p:sp>
      <p:sp>
        <p:nvSpPr>
          <p:cNvPr id="143" name="Rectangle 86"/>
          <p:cNvSpPr>
            <a:spLocks noChangeArrowheads="1"/>
          </p:cNvSpPr>
          <p:nvPr/>
        </p:nvSpPr>
        <p:spPr bwMode="auto">
          <a:xfrm>
            <a:off x="6021965" y="5024494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29</a:t>
            </a:r>
          </a:p>
        </p:txBody>
      </p:sp>
      <p:sp>
        <p:nvSpPr>
          <p:cNvPr id="144" name="Rectangle 86"/>
          <p:cNvSpPr>
            <a:spLocks noChangeArrowheads="1"/>
          </p:cNvSpPr>
          <p:nvPr/>
        </p:nvSpPr>
        <p:spPr bwMode="auto">
          <a:xfrm>
            <a:off x="6663531" y="4024810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145" name="Rectangle 86"/>
          <p:cNvSpPr>
            <a:spLocks noChangeArrowheads="1"/>
          </p:cNvSpPr>
          <p:nvPr/>
        </p:nvSpPr>
        <p:spPr bwMode="auto">
          <a:xfrm>
            <a:off x="6572264" y="5034950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31</a:t>
            </a:r>
          </a:p>
        </p:txBody>
      </p:sp>
      <p:sp>
        <p:nvSpPr>
          <p:cNvPr id="146" name="Rectangle 86"/>
          <p:cNvSpPr>
            <a:spLocks noChangeArrowheads="1"/>
          </p:cNvSpPr>
          <p:nvPr/>
        </p:nvSpPr>
        <p:spPr bwMode="auto">
          <a:xfrm>
            <a:off x="7069813" y="4740040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32</a:t>
            </a:r>
          </a:p>
        </p:txBody>
      </p:sp>
      <p:sp>
        <p:nvSpPr>
          <p:cNvPr id="147" name="Rectangle 86"/>
          <p:cNvSpPr>
            <a:spLocks noChangeArrowheads="1"/>
          </p:cNvSpPr>
          <p:nvPr/>
        </p:nvSpPr>
        <p:spPr bwMode="auto">
          <a:xfrm>
            <a:off x="6623988" y="5615059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33</a:t>
            </a:r>
          </a:p>
        </p:txBody>
      </p:sp>
      <p:sp>
        <p:nvSpPr>
          <p:cNvPr id="148" name="Rectangle 86"/>
          <p:cNvSpPr>
            <a:spLocks noChangeArrowheads="1"/>
          </p:cNvSpPr>
          <p:nvPr/>
        </p:nvSpPr>
        <p:spPr bwMode="auto">
          <a:xfrm>
            <a:off x="7205304" y="5207587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34</a:t>
            </a:r>
          </a:p>
        </p:txBody>
      </p:sp>
      <p:sp>
        <p:nvSpPr>
          <p:cNvPr id="149" name="Rectangle 86"/>
          <p:cNvSpPr>
            <a:spLocks noChangeArrowheads="1"/>
          </p:cNvSpPr>
          <p:nvPr/>
        </p:nvSpPr>
        <p:spPr bwMode="auto">
          <a:xfrm>
            <a:off x="7808587" y="5316688"/>
            <a:ext cx="180000" cy="1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150" name="Овал 149"/>
          <p:cNvSpPr/>
          <p:nvPr/>
        </p:nvSpPr>
        <p:spPr>
          <a:xfrm>
            <a:off x="1901423" y="3038608"/>
            <a:ext cx="180000" cy="180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2315837" y="3344725"/>
            <a:ext cx="180000" cy="180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52" name="Овал 151"/>
          <p:cNvSpPr/>
          <p:nvPr/>
        </p:nvSpPr>
        <p:spPr>
          <a:xfrm>
            <a:off x="3823663" y="4707076"/>
            <a:ext cx="180000" cy="180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53" name="Овал 152"/>
          <p:cNvSpPr/>
          <p:nvPr/>
        </p:nvSpPr>
        <p:spPr>
          <a:xfrm>
            <a:off x="5634372" y="4995841"/>
            <a:ext cx="180000" cy="180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54" name="Овал 153"/>
          <p:cNvSpPr/>
          <p:nvPr/>
        </p:nvSpPr>
        <p:spPr>
          <a:xfrm>
            <a:off x="6019207" y="5422952"/>
            <a:ext cx="180000" cy="180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55" name="Овал 154"/>
          <p:cNvSpPr/>
          <p:nvPr/>
        </p:nvSpPr>
        <p:spPr>
          <a:xfrm>
            <a:off x="6232910" y="5331142"/>
            <a:ext cx="180000" cy="180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56" name="Овал 155"/>
          <p:cNvSpPr/>
          <p:nvPr/>
        </p:nvSpPr>
        <p:spPr>
          <a:xfrm>
            <a:off x="6232910" y="4880804"/>
            <a:ext cx="180000" cy="180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044" name="4-конечная звезда 1043"/>
          <p:cNvSpPr/>
          <p:nvPr/>
        </p:nvSpPr>
        <p:spPr>
          <a:xfrm>
            <a:off x="168966" y="5721515"/>
            <a:ext cx="334936" cy="318343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59" name="4-конечная звезда 158"/>
          <p:cNvSpPr/>
          <p:nvPr/>
        </p:nvSpPr>
        <p:spPr>
          <a:xfrm>
            <a:off x="6562915" y="4683822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60" name="4-конечная звезда 159"/>
          <p:cNvSpPr/>
          <p:nvPr/>
        </p:nvSpPr>
        <p:spPr>
          <a:xfrm>
            <a:off x="1964224" y="2118742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62" name="4-конечная звезда 161"/>
          <p:cNvSpPr/>
          <p:nvPr/>
        </p:nvSpPr>
        <p:spPr>
          <a:xfrm>
            <a:off x="3564326" y="3298704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63" name="4-конечная звезда 162"/>
          <p:cNvSpPr/>
          <p:nvPr/>
        </p:nvSpPr>
        <p:spPr>
          <a:xfrm>
            <a:off x="2728833" y="4146249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65" name="4-конечная звезда 164"/>
          <p:cNvSpPr/>
          <p:nvPr/>
        </p:nvSpPr>
        <p:spPr>
          <a:xfrm>
            <a:off x="4244180" y="3946820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66" name="4-конечная звезда 165"/>
          <p:cNvSpPr/>
          <p:nvPr/>
        </p:nvSpPr>
        <p:spPr>
          <a:xfrm>
            <a:off x="4456749" y="4567658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67" name="4-конечная звезда 166"/>
          <p:cNvSpPr/>
          <p:nvPr/>
        </p:nvSpPr>
        <p:spPr>
          <a:xfrm>
            <a:off x="4517481" y="4693672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00" name="4-конечная звезда 199"/>
          <p:cNvSpPr/>
          <p:nvPr/>
        </p:nvSpPr>
        <p:spPr>
          <a:xfrm>
            <a:off x="5777973" y="5100345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02" name="4-конечная звезда 201"/>
          <p:cNvSpPr/>
          <p:nvPr/>
        </p:nvSpPr>
        <p:spPr>
          <a:xfrm>
            <a:off x="5634372" y="5179694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03" name="4-конечная звезда 202"/>
          <p:cNvSpPr/>
          <p:nvPr/>
        </p:nvSpPr>
        <p:spPr>
          <a:xfrm>
            <a:off x="5238012" y="4954192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04" name="4-конечная звезда 203"/>
          <p:cNvSpPr/>
          <p:nvPr/>
        </p:nvSpPr>
        <p:spPr>
          <a:xfrm>
            <a:off x="5149375" y="5037682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05" name="4-конечная звезда 204"/>
          <p:cNvSpPr/>
          <p:nvPr/>
        </p:nvSpPr>
        <p:spPr>
          <a:xfrm>
            <a:off x="5318602" y="5037682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06" name="4-конечная звезда 205"/>
          <p:cNvSpPr/>
          <p:nvPr/>
        </p:nvSpPr>
        <p:spPr>
          <a:xfrm>
            <a:off x="5893830" y="5485956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07" name="4-конечная звезда 206"/>
          <p:cNvSpPr/>
          <p:nvPr/>
        </p:nvSpPr>
        <p:spPr>
          <a:xfrm>
            <a:off x="6003201" y="5565305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08" name="4-конечная звезда 207"/>
          <p:cNvSpPr/>
          <p:nvPr/>
        </p:nvSpPr>
        <p:spPr>
          <a:xfrm>
            <a:off x="3131840" y="5469345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09" name="4-конечная звезда 208"/>
          <p:cNvSpPr/>
          <p:nvPr/>
        </p:nvSpPr>
        <p:spPr>
          <a:xfrm>
            <a:off x="6391060" y="5378788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10" name="4-конечная звезда 209"/>
          <p:cNvSpPr/>
          <p:nvPr/>
        </p:nvSpPr>
        <p:spPr>
          <a:xfrm>
            <a:off x="6369308" y="5251694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11" name="4-конечная звезда 210"/>
          <p:cNvSpPr/>
          <p:nvPr/>
        </p:nvSpPr>
        <p:spPr>
          <a:xfrm>
            <a:off x="6295788" y="5135550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12" name="4-конечная звезда 211"/>
          <p:cNvSpPr/>
          <p:nvPr/>
        </p:nvSpPr>
        <p:spPr>
          <a:xfrm>
            <a:off x="6103060" y="5240086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13" name="4-конечная звезда 212"/>
          <p:cNvSpPr/>
          <p:nvPr/>
        </p:nvSpPr>
        <p:spPr>
          <a:xfrm>
            <a:off x="2627784" y="3093081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14" name="4-конечная звезда 213"/>
          <p:cNvSpPr/>
          <p:nvPr/>
        </p:nvSpPr>
        <p:spPr>
          <a:xfrm>
            <a:off x="6247060" y="4729293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15" name="4-конечная звезда 214"/>
          <p:cNvSpPr/>
          <p:nvPr/>
        </p:nvSpPr>
        <p:spPr>
          <a:xfrm>
            <a:off x="6590753" y="4849652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17" name="4-конечная звезда 216"/>
          <p:cNvSpPr/>
          <p:nvPr/>
        </p:nvSpPr>
        <p:spPr>
          <a:xfrm>
            <a:off x="3613660" y="4541024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18" name="4-конечная звезда 217"/>
          <p:cNvSpPr/>
          <p:nvPr/>
        </p:nvSpPr>
        <p:spPr>
          <a:xfrm>
            <a:off x="3757660" y="4536596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19" name="4-конечная звезда 218"/>
          <p:cNvSpPr/>
          <p:nvPr/>
        </p:nvSpPr>
        <p:spPr>
          <a:xfrm>
            <a:off x="3919269" y="4532166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20" name="4-конечная звезда 219"/>
          <p:cNvSpPr/>
          <p:nvPr/>
        </p:nvSpPr>
        <p:spPr>
          <a:xfrm>
            <a:off x="3967663" y="4624669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21" name="4-конечная звезда 220"/>
          <p:cNvSpPr/>
          <p:nvPr/>
        </p:nvSpPr>
        <p:spPr>
          <a:xfrm>
            <a:off x="4019661" y="4736804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22" name="4-конечная звезда 221"/>
          <p:cNvSpPr/>
          <p:nvPr/>
        </p:nvSpPr>
        <p:spPr>
          <a:xfrm>
            <a:off x="4091661" y="4849652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23" name="4-конечная звезда 222"/>
          <p:cNvSpPr/>
          <p:nvPr/>
        </p:nvSpPr>
        <p:spPr>
          <a:xfrm>
            <a:off x="3947661" y="4849652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24" name="4-конечная звезда 223"/>
          <p:cNvSpPr/>
          <p:nvPr/>
        </p:nvSpPr>
        <p:spPr>
          <a:xfrm>
            <a:off x="3801011" y="4855501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25" name="4-конечная звезда 224"/>
          <p:cNvSpPr/>
          <p:nvPr/>
        </p:nvSpPr>
        <p:spPr>
          <a:xfrm>
            <a:off x="3684377" y="4825080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26" name="4-конечная звезда 225"/>
          <p:cNvSpPr/>
          <p:nvPr/>
        </p:nvSpPr>
        <p:spPr>
          <a:xfrm>
            <a:off x="3613707" y="4914050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27" name="4-конечная звезда 226"/>
          <p:cNvSpPr/>
          <p:nvPr/>
        </p:nvSpPr>
        <p:spPr>
          <a:xfrm>
            <a:off x="3525527" y="4825080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29" name="4-конечная звезда 228"/>
          <p:cNvSpPr/>
          <p:nvPr/>
        </p:nvSpPr>
        <p:spPr>
          <a:xfrm>
            <a:off x="3685817" y="4643862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30" name="4-конечная звезда 229"/>
          <p:cNvSpPr/>
          <p:nvPr/>
        </p:nvSpPr>
        <p:spPr>
          <a:xfrm>
            <a:off x="3530630" y="4643862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31" name="4-конечная звезда 230"/>
          <p:cNvSpPr/>
          <p:nvPr/>
        </p:nvSpPr>
        <p:spPr>
          <a:xfrm>
            <a:off x="3451302" y="4736804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82" name="4-конечная звезда 181"/>
          <p:cNvSpPr/>
          <p:nvPr/>
        </p:nvSpPr>
        <p:spPr>
          <a:xfrm>
            <a:off x="1727046" y="3038872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83" name="4-конечная звезда 182"/>
          <p:cNvSpPr/>
          <p:nvPr/>
        </p:nvSpPr>
        <p:spPr>
          <a:xfrm>
            <a:off x="3265811" y="4903727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84" name="4-конечная звезда 183"/>
          <p:cNvSpPr/>
          <p:nvPr/>
        </p:nvSpPr>
        <p:spPr>
          <a:xfrm>
            <a:off x="6732240" y="5469345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85" name="4-конечная звезда 184"/>
          <p:cNvSpPr/>
          <p:nvPr/>
        </p:nvSpPr>
        <p:spPr>
          <a:xfrm>
            <a:off x="7020272" y="5181313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330" name="4-конечная звезда 329"/>
          <p:cNvSpPr/>
          <p:nvPr/>
        </p:nvSpPr>
        <p:spPr>
          <a:xfrm>
            <a:off x="1907704" y="2877057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404" name="4-конечная звезда 403"/>
          <p:cNvSpPr/>
          <p:nvPr/>
        </p:nvSpPr>
        <p:spPr>
          <a:xfrm>
            <a:off x="4355976" y="4000504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405" name="4-конечная звезда 404"/>
          <p:cNvSpPr/>
          <p:nvPr/>
        </p:nvSpPr>
        <p:spPr>
          <a:xfrm>
            <a:off x="3275856" y="5109305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407" name="4-конечная звезда 406"/>
          <p:cNvSpPr/>
          <p:nvPr/>
        </p:nvSpPr>
        <p:spPr>
          <a:xfrm>
            <a:off x="3835430" y="4948662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409" name="4-конечная звезда 408"/>
          <p:cNvSpPr/>
          <p:nvPr/>
        </p:nvSpPr>
        <p:spPr>
          <a:xfrm>
            <a:off x="4067944" y="4533241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410" name="4-конечная звезда 409"/>
          <p:cNvSpPr/>
          <p:nvPr/>
        </p:nvSpPr>
        <p:spPr>
          <a:xfrm>
            <a:off x="4139952" y="4677257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971550" y="220645"/>
            <a:ext cx="7200900" cy="70802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Расположение организаций отдыха детей и их оздоровления на территории Оренбургской области</a:t>
            </a:r>
          </a:p>
        </p:txBody>
      </p:sp>
      <p:sp>
        <p:nvSpPr>
          <p:cNvPr id="194" name="4-конечная звезда 193"/>
          <p:cNvSpPr/>
          <p:nvPr/>
        </p:nvSpPr>
        <p:spPr>
          <a:xfrm>
            <a:off x="5999108" y="4729293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95" name="4-конечная звезда 194"/>
          <p:cNvSpPr/>
          <p:nvPr/>
        </p:nvSpPr>
        <p:spPr>
          <a:xfrm>
            <a:off x="5687087" y="4820300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90" name="4-конечная звезда 189"/>
          <p:cNvSpPr/>
          <p:nvPr/>
        </p:nvSpPr>
        <p:spPr>
          <a:xfrm>
            <a:off x="2452894" y="2100658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93" name="4-конечная звезда 192"/>
          <p:cNvSpPr/>
          <p:nvPr/>
        </p:nvSpPr>
        <p:spPr>
          <a:xfrm>
            <a:off x="1668451" y="2633149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96" name="4-конечная звезда 195"/>
          <p:cNvSpPr/>
          <p:nvPr/>
        </p:nvSpPr>
        <p:spPr>
          <a:xfrm>
            <a:off x="6203784" y="5221263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97" name="4-конечная звезда 196"/>
          <p:cNvSpPr/>
          <p:nvPr/>
        </p:nvSpPr>
        <p:spPr>
          <a:xfrm>
            <a:off x="6185848" y="5458242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98" name="4-конечная звезда 197"/>
          <p:cNvSpPr/>
          <p:nvPr/>
        </p:nvSpPr>
        <p:spPr>
          <a:xfrm>
            <a:off x="6141947" y="5321225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99" name="4-конечная звезда 198"/>
          <p:cNvSpPr/>
          <p:nvPr/>
        </p:nvSpPr>
        <p:spPr>
          <a:xfrm>
            <a:off x="6338614" y="5476144"/>
            <a:ext cx="144000" cy="1440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9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43608" y="332656"/>
            <a:ext cx="7200900" cy="70802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Горячая линия по вопросам отдыха и оздоровления детей в 2021 году</a:t>
            </a:r>
          </a:p>
        </p:txBody>
      </p:sp>
      <p:sp>
        <p:nvSpPr>
          <p:cNvPr id="6148" name="AutoShape 4" descr="ÐÐ°ÑÑÐ¸Ð½ÐºÐ¸ Ð¿Ð¾ Ð·Ð°Ð¿ÑÐ¾ÑÑ ÑÐ¼Ð²Ð´ ÑÐ¾ÑÑÐ¸Ð¸ Ð¿Ð¾ Ð¾ÑÐµÐ½Ð±ÑÑÐ³ÑÐºÐ¾Ð¹ Ð¾Ð±Ð»Ð°ÑÑÐ¸ ÑÐ¼Ð±Ð»ÐµÐ¼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5856" y="1484784"/>
            <a:ext cx="8176403" cy="484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горячая линия по вопросам отдыха детей в летних лагерях и оздоровительных центрах: </a:t>
            </a: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горячей линии: 8-800-444-35-38;</a:t>
            </a: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Задавать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вопросы можно по почте: 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leto2020@turcentrrf.ru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линия по вопросам отдыха детей в летних лагерях Оренбургской области:</a:t>
            </a: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 (3532) 44-31-11, 8 (3532) 44-31-13, 8 (3532) 77-03-03</a:t>
            </a: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Ccылка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онлайн-занятость детей 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www.resh.edu.ru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2538" algn="ctr" fontAlgn="base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ru-RU" sz="2200" b="1" dirty="0">
              <a:solidFill>
                <a:srgbClr val="254061"/>
              </a:solidFill>
              <a:latin typeface="Arial Narrow" pitchFamily="34" charset="0"/>
            </a:endParaRPr>
          </a:p>
        </p:txBody>
      </p:sp>
      <p:pic>
        <p:nvPicPr>
          <p:cNvPr id="27" name="Picture 2" descr="D:\Users\vasyakina-ia\Pictures\золотой колос\3.jp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4474" y="2527880"/>
            <a:ext cx="444191" cy="40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:\Users\vasyakina-ia\Pictures\золотой колос\3.jp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890" y="3214257"/>
            <a:ext cx="444191" cy="40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Users\vasyakina-ia\Pictures\золотой колос\3.jp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4474" y="4836475"/>
            <a:ext cx="444191" cy="40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Users\vasyakina-ia\Pictures\золотой колос\3.jp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5682" y="5492671"/>
            <a:ext cx="444191" cy="40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Картинки по запросу kids illustrati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60848"/>
            <a:ext cx="3082764" cy="13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0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478376" y="3662531"/>
            <a:ext cx="3643313" cy="1152525"/>
          </a:xfrm>
          <a:prstGeom prst="roundRect">
            <a:avLst>
              <a:gd name="adj" fmla="val 21828"/>
            </a:avLst>
          </a:prstGeom>
          <a:gradFill rotWithShape="1">
            <a:gsLst>
              <a:gs pos="0">
                <a:schemeClr val="bg1"/>
              </a:gs>
              <a:gs pos="100000">
                <a:srgbClr val="E4E4E4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4629" tIns="36334" rIns="94629" bIns="36334" anchor="b"/>
          <a:lstStyle>
            <a:defPPr>
              <a:defRPr lang="ru-RU"/>
            </a:defPPr>
            <a:lvl1pPr marL="541338" indent="-90488">
              <a:tabLst>
                <a:tab pos="541338" algn="l"/>
              </a:tabLst>
              <a:defRPr sz="1400" b="1">
                <a:solidFill>
                  <a:srgbClr val="254061"/>
                </a:solidFill>
                <a:latin typeface="Myriad Pro Cond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632883" indent="0" defTabSz="913916">
              <a:lnSpc>
                <a:spcPct val="120000"/>
              </a:lnSpc>
              <a:defRPr/>
            </a:pPr>
            <a:endParaRPr lang="ru-RU" dirty="0">
              <a:solidFill>
                <a:srgbClr val="005392"/>
              </a:solidFill>
              <a:latin typeface="Myriad Pro" pitchFamily="34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34527" y="3971080"/>
            <a:ext cx="3714776" cy="1152525"/>
          </a:xfrm>
          <a:prstGeom prst="roundRect">
            <a:avLst>
              <a:gd name="adj" fmla="val 21828"/>
            </a:avLst>
          </a:prstGeom>
          <a:gradFill rotWithShape="1">
            <a:gsLst>
              <a:gs pos="0">
                <a:schemeClr val="bg1"/>
              </a:gs>
              <a:gs pos="100000">
                <a:srgbClr val="E4E4E4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4629" tIns="36334" rIns="94629" bIns="36334" anchor="b"/>
          <a:lstStyle>
            <a:defPPr>
              <a:defRPr lang="ru-RU"/>
            </a:defPPr>
            <a:lvl1pPr marL="541338" indent="-90488">
              <a:tabLst>
                <a:tab pos="541338" algn="l"/>
              </a:tabLst>
              <a:defRPr sz="1400" b="1">
                <a:solidFill>
                  <a:srgbClr val="254061"/>
                </a:solidFill>
                <a:latin typeface="Myriad Pro Cond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632883" indent="0" defTabSz="913916">
              <a:lnSpc>
                <a:spcPct val="120000"/>
              </a:lnSpc>
              <a:defRPr/>
            </a:pPr>
            <a:endParaRPr lang="ru-RU" dirty="0">
              <a:solidFill>
                <a:srgbClr val="005392"/>
              </a:solidFill>
              <a:latin typeface="Myriad Pro" pitchFamily="34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004048" y="5539103"/>
            <a:ext cx="3240360" cy="949730"/>
          </a:xfrm>
          <a:prstGeom prst="roundRect">
            <a:avLst>
              <a:gd name="adj" fmla="val 21828"/>
            </a:avLst>
          </a:prstGeom>
          <a:gradFill rotWithShape="1">
            <a:gsLst>
              <a:gs pos="0">
                <a:schemeClr val="bg1"/>
              </a:gs>
              <a:gs pos="100000">
                <a:srgbClr val="E4E4E4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4629" tIns="36334" rIns="94629" bIns="36334" anchor="b"/>
          <a:lstStyle>
            <a:defPPr>
              <a:defRPr lang="ru-RU"/>
            </a:defPPr>
            <a:lvl1pPr marL="541338" indent="-90488">
              <a:tabLst>
                <a:tab pos="541338" algn="l"/>
              </a:tabLst>
              <a:defRPr sz="1400" b="1">
                <a:solidFill>
                  <a:srgbClr val="254061"/>
                </a:solidFill>
                <a:latin typeface="Myriad Pro Cond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632883" indent="0" defTabSz="913916">
              <a:lnSpc>
                <a:spcPct val="120000"/>
              </a:lnSpc>
              <a:defRPr/>
            </a:pPr>
            <a:endParaRPr lang="ru-RU" dirty="0">
              <a:solidFill>
                <a:srgbClr val="005392"/>
              </a:solidFill>
              <a:latin typeface="Myriad Pro" pitchFamily="34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004049" y="928671"/>
            <a:ext cx="4117640" cy="1492218"/>
          </a:xfrm>
          <a:prstGeom prst="roundRect">
            <a:avLst>
              <a:gd name="adj" fmla="val 25136"/>
            </a:avLst>
          </a:prstGeom>
          <a:gradFill rotWithShape="1">
            <a:gsLst>
              <a:gs pos="0">
                <a:schemeClr val="bg1"/>
              </a:gs>
              <a:gs pos="100000">
                <a:srgbClr val="E4E4E4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4629" tIns="36334" rIns="94629" bIns="36334" anchor="b"/>
          <a:lstStyle>
            <a:defPPr>
              <a:defRPr lang="ru-RU"/>
            </a:defPPr>
            <a:lvl1pPr marL="541338" indent="-90488">
              <a:tabLst>
                <a:tab pos="541338" algn="l"/>
              </a:tabLst>
              <a:defRPr sz="1400" b="1">
                <a:solidFill>
                  <a:srgbClr val="254061"/>
                </a:solidFill>
                <a:latin typeface="Myriad Pro Cond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632883" indent="0" defTabSz="913916">
              <a:lnSpc>
                <a:spcPct val="120000"/>
              </a:lnSpc>
              <a:defRPr/>
            </a:pPr>
            <a:endParaRPr lang="ru-RU" dirty="0">
              <a:solidFill>
                <a:srgbClr val="005392"/>
              </a:solidFill>
              <a:latin typeface="Myriad Pro" pitchFamily="34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14307" y="1571644"/>
            <a:ext cx="3643313" cy="1152525"/>
          </a:xfrm>
          <a:prstGeom prst="roundRect">
            <a:avLst>
              <a:gd name="adj" fmla="val 16316"/>
            </a:avLst>
          </a:prstGeom>
          <a:gradFill rotWithShape="1">
            <a:gsLst>
              <a:gs pos="0">
                <a:schemeClr val="bg1"/>
              </a:gs>
              <a:gs pos="100000">
                <a:srgbClr val="E4E4E4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4629" tIns="36334" rIns="94629" bIns="36334" anchor="b"/>
          <a:lstStyle>
            <a:defPPr>
              <a:defRPr lang="ru-RU"/>
            </a:defPPr>
            <a:lvl1pPr marL="541338" indent="-90488">
              <a:tabLst>
                <a:tab pos="541338" algn="l"/>
              </a:tabLst>
              <a:defRPr sz="1400" b="1">
                <a:solidFill>
                  <a:srgbClr val="254061"/>
                </a:solidFill>
                <a:latin typeface="Myriad Pro Cond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632883" indent="0" defTabSz="913916">
              <a:lnSpc>
                <a:spcPct val="120000"/>
              </a:lnSpc>
              <a:defRPr/>
            </a:pPr>
            <a:endParaRPr lang="ru-RU" dirty="0">
              <a:solidFill>
                <a:srgbClr val="005392"/>
              </a:solidFill>
              <a:latin typeface="Myriad Pro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400032" y="1635111"/>
            <a:ext cx="4270631" cy="4277460"/>
            <a:chOff x="2400032" y="1635111"/>
            <a:chExt cx="4270631" cy="4277460"/>
          </a:xfrm>
        </p:grpSpPr>
        <p:sp>
          <p:nvSpPr>
            <p:cNvPr id="3" name="Полилиния 2"/>
            <p:cNvSpPr/>
            <p:nvPr/>
          </p:nvSpPr>
          <p:spPr>
            <a:xfrm>
              <a:off x="2416793" y="1658701"/>
              <a:ext cx="4253870" cy="4253870"/>
            </a:xfrm>
            <a:custGeom>
              <a:avLst/>
              <a:gdLst>
                <a:gd name="connsiteX0" fmla="*/ 2126935 w 4253870"/>
                <a:gd name="connsiteY0" fmla="*/ 0 h 4253870"/>
                <a:gd name="connsiteX1" fmla="*/ 4149770 w 4253870"/>
                <a:gd name="connsiteY1" fmla="*/ 1469676 h 4253870"/>
                <a:gd name="connsiteX2" fmla="*/ 2126935 w 4253870"/>
                <a:gd name="connsiteY2" fmla="*/ 2126935 h 4253870"/>
                <a:gd name="connsiteX3" fmla="*/ 2126935 w 4253870"/>
                <a:gd name="connsiteY3" fmla="*/ 0 h 425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3870" h="4253870">
                  <a:moveTo>
                    <a:pt x="2126935" y="0"/>
                  </a:moveTo>
                  <a:cubicBezTo>
                    <a:pt x="3048379" y="0"/>
                    <a:pt x="3865029" y="593331"/>
                    <a:pt x="4149770" y="1469676"/>
                  </a:cubicBezTo>
                  <a:lnTo>
                    <a:pt x="2126935" y="2126935"/>
                  </a:lnTo>
                  <a:lnTo>
                    <a:pt x="2126935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55545" tIns="710479" rIns="704908" bIns="2705746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900" kern="1200"/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2400032" y="1635111"/>
              <a:ext cx="4253870" cy="4253870"/>
            </a:xfrm>
            <a:custGeom>
              <a:avLst/>
              <a:gdLst>
                <a:gd name="connsiteX0" fmla="*/ 4149770 w 4253870"/>
                <a:gd name="connsiteY0" fmla="*/ 1469676 h 4253870"/>
                <a:gd name="connsiteX1" fmla="*/ 3377116 w 4253870"/>
                <a:gd name="connsiteY1" fmla="*/ 3847662 h 4253870"/>
                <a:gd name="connsiteX2" fmla="*/ 2126935 w 4253870"/>
                <a:gd name="connsiteY2" fmla="*/ 2126935 h 4253870"/>
                <a:gd name="connsiteX3" fmla="*/ 4149770 w 4253870"/>
                <a:gd name="connsiteY3" fmla="*/ 1469676 h 425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3870" h="4253870">
                  <a:moveTo>
                    <a:pt x="4149770" y="1469676"/>
                  </a:moveTo>
                  <a:cubicBezTo>
                    <a:pt x="4434512" y="2346021"/>
                    <a:pt x="4122580" y="3306050"/>
                    <a:pt x="3377116" y="3847662"/>
                  </a:cubicBezTo>
                  <a:lnTo>
                    <a:pt x="2126935" y="2126935"/>
                  </a:lnTo>
                  <a:lnTo>
                    <a:pt x="4149770" y="1469676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1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61489" tIns="2005650" rIns="288908" bIns="1342249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400" kern="1200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2400032" y="1635111"/>
              <a:ext cx="4253870" cy="4253870"/>
            </a:xfrm>
            <a:custGeom>
              <a:avLst/>
              <a:gdLst>
                <a:gd name="connsiteX0" fmla="*/ 3377116 w 4253870"/>
                <a:gd name="connsiteY0" fmla="*/ 3847662 h 4253870"/>
                <a:gd name="connsiteX1" fmla="*/ 876754 w 4253870"/>
                <a:gd name="connsiteY1" fmla="*/ 3847662 h 4253870"/>
                <a:gd name="connsiteX2" fmla="*/ 2126935 w 4253870"/>
                <a:gd name="connsiteY2" fmla="*/ 2126935 h 4253870"/>
                <a:gd name="connsiteX3" fmla="*/ 3377116 w 4253870"/>
                <a:gd name="connsiteY3" fmla="*/ 3847662 h 425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3870" h="4253870">
                  <a:moveTo>
                    <a:pt x="3377116" y="3847662"/>
                  </a:moveTo>
                  <a:cubicBezTo>
                    <a:pt x="1479045" y="5226691"/>
                    <a:pt x="2774825" y="5226691"/>
                    <a:pt x="876754" y="3847662"/>
                  </a:cubicBezTo>
                  <a:lnTo>
                    <a:pt x="2126935" y="2126935"/>
                  </a:lnTo>
                  <a:lnTo>
                    <a:pt x="3377116" y="3847662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1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7166" tIns="3260253" rIns="1437165" bIns="221774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500" kern="1200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2400032" y="1635111"/>
              <a:ext cx="4253870" cy="4253870"/>
            </a:xfrm>
            <a:custGeom>
              <a:avLst/>
              <a:gdLst>
                <a:gd name="connsiteX0" fmla="*/ 876754 w 4253870"/>
                <a:gd name="connsiteY0" fmla="*/ 3847662 h 4253870"/>
                <a:gd name="connsiteX1" fmla="*/ 104100 w 4253870"/>
                <a:gd name="connsiteY1" fmla="*/ 1469676 h 4253870"/>
                <a:gd name="connsiteX2" fmla="*/ 2126935 w 4253870"/>
                <a:gd name="connsiteY2" fmla="*/ 2126935 h 4253870"/>
                <a:gd name="connsiteX3" fmla="*/ 876754 w 4253870"/>
                <a:gd name="connsiteY3" fmla="*/ 3847662 h 425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3870" h="4253870">
                  <a:moveTo>
                    <a:pt x="876754" y="3847662"/>
                  </a:moveTo>
                  <a:cubicBezTo>
                    <a:pt x="131290" y="3306051"/>
                    <a:pt x="-180642" y="2346022"/>
                    <a:pt x="104100" y="1469676"/>
                  </a:cubicBezTo>
                  <a:lnTo>
                    <a:pt x="2126935" y="2126935"/>
                  </a:lnTo>
                  <a:lnTo>
                    <a:pt x="876754" y="3847662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1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3846" tIns="2005650" rIns="2866551" bIns="1342249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400" kern="120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400032" y="1635111"/>
              <a:ext cx="4253870" cy="4253870"/>
            </a:xfrm>
            <a:custGeom>
              <a:avLst/>
              <a:gdLst>
                <a:gd name="connsiteX0" fmla="*/ 104100 w 4253870"/>
                <a:gd name="connsiteY0" fmla="*/ 1469676 h 4253870"/>
                <a:gd name="connsiteX1" fmla="*/ 2126935 w 4253870"/>
                <a:gd name="connsiteY1" fmla="*/ 0 h 4253870"/>
                <a:gd name="connsiteX2" fmla="*/ 2126935 w 4253870"/>
                <a:gd name="connsiteY2" fmla="*/ 2126935 h 4253870"/>
                <a:gd name="connsiteX3" fmla="*/ 104100 w 4253870"/>
                <a:gd name="connsiteY3" fmla="*/ 1469676 h 425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3870" h="4253870">
                  <a:moveTo>
                    <a:pt x="104100" y="1469676"/>
                  </a:moveTo>
                  <a:cubicBezTo>
                    <a:pt x="388842" y="593331"/>
                    <a:pt x="1205491" y="0"/>
                    <a:pt x="2126935" y="0"/>
                  </a:cubicBezTo>
                  <a:lnTo>
                    <a:pt x="2126935" y="2126935"/>
                  </a:lnTo>
                  <a:lnTo>
                    <a:pt x="104100" y="1469676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1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5286" tIns="723139" rIns="2265167" bIns="2693086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900" kern="1200"/>
            </a:p>
          </p:txBody>
        </p:sp>
      </p:grpSp>
      <p:sp>
        <p:nvSpPr>
          <p:cNvPr id="7178" name="Прямоугольник 4"/>
          <p:cNvSpPr>
            <a:spLocks noChangeArrowheads="1"/>
          </p:cNvSpPr>
          <p:nvPr/>
        </p:nvSpPr>
        <p:spPr bwMode="auto">
          <a:xfrm>
            <a:off x="44343" y="4254954"/>
            <a:ext cx="2487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550" b="1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Специализированные заезды</a:t>
            </a:r>
            <a:endParaRPr lang="ru-RU" sz="1550" b="1" dirty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9" name="Прямоугольник 5"/>
          <p:cNvSpPr>
            <a:spLocks noChangeArrowheads="1"/>
          </p:cNvSpPr>
          <p:nvPr/>
        </p:nvSpPr>
        <p:spPr bwMode="auto">
          <a:xfrm>
            <a:off x="357183" y="1785926"/>
            <a:ext cx="35718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ru-RU" sz="1600" b="1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               Именной </a:t>
            </a:r>
          </a:p>
          <a:p>
            <a:r>
              <a:rPr lang="ru-RU" sz="1600" b="1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   сертификат на отдых  </a:t>
            </a:r>
          </a:p>
          <a:p>
            <a:r>
              <a:rPr lang="ru-RU" sz="1600" b="1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и  оздоровление  детей</a:t>
            </a:r>
            <a:endParaRPr lang="ru-RU" sz="1600" b="1" dirty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80" name="Прямоугольник 6"/>
          <p:cNvSpPr>
            <a:spLocks noChangeArrowheads="1"/>
          </p:cNvSpPr>
          <p:nvPr/>
        </p:nvSpPr>
        <p:spPr bwMode="auto">
          <a:xfrm>
            <a:off x="5004048" y="996981"/>
            <a:ext cx="399710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Компенсация </a:t>
            </a:r>
            <a:r>
              <a:rPr lang="en-US" sz="1600" b="1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расходов за самостоятельно приобретенную путевку в организации отдыха детей и</a:t>
            </a:r>
            <a:r>
              <a:rPr lang="en-US" sz="1600" b="1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их оздоровления, проводящие санаторные смены</a:t>
            </a:r>
            <a:endParaRPr lang="ru-RU" sz="1600" b="1" dirty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82" name="Прямоугольник 8"/>
          <p:cNvSpPr>
            <a:spLocks noChangeArrowheads="1"/>
          </p:cNvSpPr>
          <p:nvPr/>
        </p:nvSpPr>
        <p:spPr bwMode="auto">
          <a:xfrm>
            <a:off x="5221584" y="5721580"/>
            <a:ext cx="2670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        Возмещение   </a:t>
            </a:r>
          </a:p>
          <a:p>
            <a:r>
              <a:rPr lang="ru-RU" sz="1600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    затрат предприятиям</a:t>
            </a:r>
          </a:p>
        </p:txBody>
      </p:sp>
      <p:sp>
        <p:nvSpPr>
          <p:cNvPr id="7183" name="Прямоугольник 9"/>
          <p:cNvSpPr>
            <a:spLocks noChangeArrowheads="1"/>
          </p:cNvSpPr>
          <p:nvPr/>
        </p:nvSpPr>
        <p:spPr bwMode="auto">
          <a:xfrm>
            <a:off x="6556583" y="3716345"/>
            <a:ext cx="25651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Обеспечение  </a:t>
            </a:r>
          </a:p>
          <a:p>
            <a:r>
              <a:rPr lang="ru-RU" sz="1600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бесплатными   </a:t>
            </a:r>
            <a:r>
              <a:rPr lang="ru-RU" sz="1600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путевками</a:t>
            </a:r>
          </a:p>
          <a:p>
            <a:r>
              <a:rPr lang="ru-RU" sz="1600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 одаренных детей</a:t>
            </a:r>
          </a:p>
        </p:txBody>
      </p:sp>
      <p:pic>
        <p:nvPicPr>
          <p:cNvPr id="7184" name="Picture 2" descr="Картинки по запросу kids illustrati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48" y="3096654"/>
            <a:ext cx="405923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71550" y="220645"/>
            <a:ext cx="7200900" cy="70802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Государственная поддержка в сфере </a:t>
            </a:r>
            <a:b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организации отдыха и оздоровления детей </a:t>
            </a:r>
          </a:p>
        </p:txBody>
      </p:sp>
    </p:spTree>
    <p:extLst>
      <p:ext uri="{BB962C8B-B14F-4D97-AF65-F5344CB8AC3E}">
        <p14:creationId xmlns:p14="http://schemas.microsoft.com/office/powerpoint/2010/main" val="29564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1"/>
          <p:cNvSpPr>
            <a:spLocks noChangeArrowheads="1"/>
          </p:cNvSpPr>
          <p:nvPr/>
        </p:nvSpPr>
        <p:spPr bwMode="gray">
          <a:xfrm>
            <a:off x="433417" y="2927373"/>
            <a:ext cx="8353425" cy="1349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4E4E4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4629" tIns="0" rIns="94629" bIns="36334" anchor="ctr"/>
          <a:lstStyle/>
          <a:p>
            <a:pPr marL="1162050" indent="-180975" algn="just" defTabSz="913916">
              <a:lnSpc>
                <a:spcPct val="140000"/>
              </a:lnSpc>
              <a:tabLst>
                <a:tab pos="541338" algn="l"/>
              </a:tabLst>
              <a:defRPr/>
            </a:pPr>
            <a:r>
              <a:rPr lang="ru-RU" sz="1600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  <a:sym typeface="Wingdings 3"/>
              </a:rPr>
              <a:t> </a:t>
            </a:r>
            <a:r>
              <a:rPr lang="ru-RU" sz="1600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одаренные </a:t>
            </a:r>
            <a:r>
              <a:rPr lang="ru-RU" sz="1600" b="1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дети;      </a:t>
            </a:r>
            <a:endParaRPr lang="ru-RU" sz="1600" b="1" dirty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  <a:p>
            <a:pPr marL="1162050" indent="-180975" algn="just" defTabSz="913916">
              <a:lnSpc>
                <a:spcPct val="140000"/>
              </a:lnSpc>
              <a:tabLst>
                <a:tab pos="541338" algn="l"/>
              </a:tabLst>
              <a:defRPr/>
            </a:pPr>
            <a:r>
              <a:rPr lang="ru-RU" sz="1600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  <a:sym typeface="Wingdings 3"/>
              </a:rPr>
              <a:t> </a:t>
            </a:r>
            <a:r>
              <a:rPr lang="ru-RU" sz="1600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дети, находящиеся в трудной жизненной </a:t>
            </a:r>
            <a:r>
              <a:rPr lang="ru-RU" sz="1600" b="1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ситуации;</a:t>
            </a:r>
            <a:endParaRPr lang="ru-RU" sz="1600" b="1" dirty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  <a:p>
            <a:pPr marL="1162050" indent="-180975" algn="just" defTabSz="913916">
              <a:lnSpc>
                <a:spcPct val="140000"/>
              </a:lnSpc>
              <a:tabLst>
                <a:tab pos="541338" algn="l"/>
              </a:tabLst>
              <a:defRPr/>
            </a:pPr>
            <a:r>
              <a:rPr lang="ru-RU" sz="1600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  <a:sym typeface="Wingdings 3"/>
              </a:rPr>
              <a:t> </a:t>
            </a:r>
            <a:r>
              <a:rPr lang="ru-RU" sz="1600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дети работающих граждан, среднедушевой доход которых </a:t>
            </a:r>
            <a:r>
              <a:rPr lang="ru-RU" sz="1600" b="1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1600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превышает 150% прожиточного </a:t>
            </a:r>
            <a:r>
              <a:rPr lang="ru-RU" sz="1600" b="1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минимума.</a:t>
            </a:r>
            <a:endParaRPr lang="ru-RU" sz="1600" b="1" dirty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gray">
          <a:xfrm>
            <a:off x="433417" y="1570061"/>
            <a:ext cx="8353425" cy="12144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4E4E4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4629" tIns="0" rIns="94629" bIns="36334" anchor="ctr"/>
          <a:lstStyle/>
          <a:p>
            <a:pPr marL="1162050" indent="-171450" algn="just" defTabSz="913916">
              <a:lnSpc>
                <a:spcPct val="140000"/>
              </a:lnSpc>
              <a:tabLst>
                <a:tab pos="541338" algn="l"/>
              </a:tabLst>
              <a:defRPr/>
            </a:pPr>
            <a:r>
              <a:rPr lang="ru-RU" sz="1600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  <a:sym typeface="Wingdings 3"/>
              </a:rPr>
              <a:t></a:t>
            </a:r>
            <a:r>
              <a:rPr lang="en-US" sz="1600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ru-RU" sz="1600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  <a:sym typeface="Wingdings 3"/>
              </a:rPr>
              <a:t>дети работающих граждан, среднедушевой доход которых </a:t>
            </a:r>
            <a:r>
              <a:rPr lang="ru-RU" sz="1600" b="1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  <a:sym typeface="Wingdings 3"/>
              </a:rPr>
              <a:t/>
            </a:r>
            <a:br>
              <a:rPr lang="ru-RU" sz="1600" b="1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  <a:sym typeface="Wingdings 3"/>
              </a:rPr>
            </a:br>
            <a:r>
              <a:rPr lang="ru-RU" sz="1600" b="1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  <a:sym typeface="Wingdings 3"/>
              </a:rPr>
              <a:t>выше </a:t>
            </a:r>
            <a:r>
              <a:rPr lang="ru-RU" sz="1600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  <a:sym typeface="Wingdings 3"/>
              </a:rPr>
              <a:t>150% прожиточного </a:t>
            </a:r>
            <a:r>
              <a:rPr lang="ru-RU" sz="1600" b="1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  <a:sym typeface="Wingdings 3"/>
              </a:rPr>
              <a:t>уровня.</a:t>
            </a:r>
            <a:endParaRPr lang="ru-RU" sz="1600" b="1" dirty="0">
              <a:solidFill>
                <a:srgbClr val="254061"/>
              </a:solidFill>
              <a:latin typeface="Arial" pitchFamily="34" charset="0"/>
              <a:cs typeface="Arial" pitchFamily="34" charset="0"/>
              <a:sym typeface="Wingdings 3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gray">
          <a:xfrm>
            <a:off x="433417" y="4427561"/>
            <a:ext cx="8353425" cy="11525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4E4E4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4629" tIns="0" rIns="94629" bIns="36334"/>
          <a:lstStyle/>
          <a:p>
            <a:pPr marL="990600" algn="just" defTabSz="913916">
              <a:lnSpc>
                <a:spcPct val="140000"/>
              </a:lnSpc>
              <a:tabLst>
                <a:tab pos="541338" algn="l"/>
              </a:tabLst>
              <a:defRPr/>
            </a:pPr>
            <a:r>
              <a:rPr lang="ru-RU" sz="1600" b="1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  <a:sym typeface="Wingdings 3"/>
              </a:rPr>
              <a:t> в </a:t>
            </a:r>
            <a:r>
              <a:rPr lang="ru-RU" sz="1600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  <a:sym typeface="Wingdings 3"/>
              </a:rPr>
              <a:t>приоритетном порядке – дети-сироты, дети-инвалиды, </a:t>
            </a:r>
            <a:r>
              <a:rPr lang="ru-RU" sz="1600" b="1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  <a:sym typeface="Wingdings 3"/>
              </a:rPr>
              <a:t/>
            </a:r>
            <a:br>
              <a:rPr lang="ru-RU" sz="1600" b="1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  <a:sym typeface="Wingdings 3"/>
              </a:rPr>
            </a:br>
            <a:r>
              <a:rPr lang="ru-RU" sz="1600" b="1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  <a:sym typeface="Wingdings 3"/>
              </a:rPr>
              <a:t>дети </a:t>
            </a:r>
            <a:r>
              <a:rPr lang="ru-RU" sz="1600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  <a:sym typeface="Wingdings 3"/>
              </a:rPr>
              <a:t>из малообеспеченных многодетных </a:t>
            </a:r>
            <a:r>
              <a:rPr lang="ru-RU" sz="1600" b="1" dirty="0" smtClean="0">
                <a:solidFill>
                  <a:srgbClr val="254061"/>
                </a:solidFill>
                <a:latin typeface="Arial" pitchFamily="34" charset="0"/>
                <a:cs typeface="Arial" pitchFamily="34" charset="0"/>
                <a:sym typeface="Wingdings 3"/>
              </a:rPr>
              <a:t>семей.</a:t>
            </a:r>
            <a:endParaRPr lang="ru-RU" sz="1600" b="1" dirty="0">
              <a:solidFill>
                <a:srgbClr val="254061"/>
              </a:solidFill>
              <a:latin typeface="Arial" pitchFamily="34" charset="0"/>
              <a:cs typeface="Arial" pitchFamily="34" charset="0"/>
              <a:sym typeface="Wingdings 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550" y="220645"/>
            <a:ext cx="7200900" cy="70802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Размер государственной поддержки</a:t>
            </a:r>
          </a:p>
        </p:txBody>
      </p:sp>
      <p:pic>
        <p:nvPicPr>
          <p:cNvPr id="8198" name="Picture 6" descr="Картинки по запросу воздушный шарик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8" t="46497" r="59641" b="5632"/>
          <a:stretch>
            <a:fillRect/>
          </a:stretch>
        </p:blipFill>
        <p:spPr bwMode="auto">
          <a:xfrm>
            <a:off x="466754" y="1570061"/>
            <a:ext cx="107156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 descr="Картинки по запросу воздушный шарик п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9" r="39400" b="50722"/>
          <a:stretch>
            <a:fillRect/>
          </a:stretch>
        </p:blipFill>
        <p:spPr bwMode="auto">
          <a:xfrm>
            <a:off x="538192" y="2855936"/>
            <a:ext cx="100012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 rot="20346557">
            <a:off x="523904" y="2101789"/>
            <a:ext cx="1000125" cy="324018"/>
          </a:xfrm>
          <a:prstGeom prst="rect">
            <a:avLst/>
          </a:prstGeom>
        </p:spPr>
        <p:txBody>
          <a:bodyPr lIns="80091" tIns="40046" rIns="80091" bIns="40046">
            <a:spAutoFit/>
          </a:bodyPr>
          <a:lstStyle/>
          <a:p>
            <a:pPr algn="ctr">
              <a:lnSpc>
                <a:spcPts val="1753"/>
              </a:lnSpc>
              <a:defRPr/>
            </a:pPr>
            <a:r>
              <a:rPr lang="ru-RU" sz="2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50%</a:t>
            </a:r>
          </a:p>
        </p:txBody>
      </p:sp>
      <p:sp>
        <p:nvSpPr>
          <p:cNvPr id="17" name="Прямоугольник 16"/>
          <p:cNvSpPr/>
          <p:nvPr/>
        </p:nvSpPr>
        <p:spPr>
          <a:xfrm rot="20327466">
            <a:off x="562004" y="3502048"/>
            <a:ext cx="1031875" cy="328613"/>
          </a:xfrm>
          <a:prstGeom prst="rect">
            <a:avLst/>
          </a:prstGeom>
        </p:spPr>
        <p:txBody>
          <a:bodyPr lIns="80091" tIns="40046" rIns="80091" bIns="40046">
            <a:spAutoFit/>
          </a:bodyPr>
          <a:lstStyle/>
          <a:p>
            <a:pPr algn="ctr">
              <a:lnSpc>
                <a:spcPts val="1753"/>
              </a:lnSpc>
              <a:defRPr/>
            </a:pPr>
            <a:r>
              <a:rPr lang="ru-RU" sz="2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100%</a:t>
            </a:r>
          </a:p>
        </p:txBody>
      </p:sp>
      <p:pic>
        <p:nvPicPr>
          <p:cNvPr id="8202" name="Picture 6" descr="Картинки по запросу воздушный шарик пн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0" r="21494" b="50722"/>
          <a:stretch>
            <a:fillRect/>
          </a:stretch>
        </p:blipFill>
        <p:spPr bwMode="auto">
          <a:xfrm>
            <a:off x="609629" y="4213248"/>
            <a:ext cx="928688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 rot="20327466">
            <a:off x="562004" y="4924448"/>
            <a:ext cx="1031875" cy="327025"/>
          </a:xfrm>
          <a:prstGeom prst="rect">
            <a:avLst/>
          </a:prstGeom>
        </p:spPr>
        <p:txBody>
          <a:bodyPr lIns="80091" tIns="40046" rIns="80091" bIns="40046">
            <a:spAutoFit/>
          </a:bodyPr>
          <a:lstStyle/>
          <a:p>
            <a:pPr algn="ctr">
              <a:lnSpc>
                <a:spcPts val="1753"/>
              </a:lnSpc>
              <a:defRPr/>
            </a:pPr>
            <a:r>
              <a:rPr lang="en-US" sz="2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!!!</a:t>
            </a:r>
            <a:endParaRPr lang="ru-RU" sz="23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4" name="Picture 2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54" y="5284811"/>
            <a:ext cx="4500563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8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2" y="2611586"/>
            <a:ext cx="2676414" cy="362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3793" y="2611586"/>
            <a:ext cx="2676414" cy="362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AutoShape 11"/>
          <p:cNvSpPr>
            <a:spLocks noChangeArrowheads="1"/>
          </p:cNvSpPr>
          <p:nvPr/>
        </p:nvSpPr>
        <p:spPr bwMode="gray">
          <a:xfrm>
            <a:off x="204625" y="3428999"/>
            <a:ext cx="2700000" cy="1608921"/>
          </a:xfrm>
          <a:prstGeom prst="roundRect">
            <a:avLst>
              <a:gd name="adj" fmla="val 1481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184150" indent="-184150" algn="ctr" fontAlgn="base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</a:rPr>
              <a:t>на отдых детей в оздоровительных сменах, сменах отдыха и досуга организаций отдыха детей и  их оздоровления</a:t>
            </a:r>
            <a:endParaRPr lang="ru-RU" sz="1600" b="1" dirty="0">
              <a:solidFill>
                <a:srgbClr val="9BBB59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gray">
          <a:xfrm>
            <a:off x="3166919" y="3428999"/>
            <a:ext cx="2743288" cy="1608921"/>
          </a:xfrm>
          <a:prstGeom prst="roundRect">
            <a:avLst>
              <a:gd name="adj" fmla="val 2295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184150" indent="-184150"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Arial Narrow" pitchFamily="34" charset="0"/>
              </a:rPr>
              <a:t>на </a:t>
            </a:r>
            <a:r>
              <a:rPr lang="en-US" sz="1600" b="1" dirty="0" smtClean="0">
                <a:solidFill>
                  <a:srgbClr val="F79646">
                    <a:lumMod val="50000"/>
                  </a:srgbClr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Arial Narrow" pitchFamily="34" charset="0"/>
              </a:rPr>
              <a:t>оздоровление детей в санаторных сменах организаций отдыха детей и их оздоровления</a:t>
            </a:r>
            <a:endParaRPr lang="ru-RU" sz="1600" b="1" dirty="0">
              <a:solidFill>
                <a:srgbClr val="F79646">
                  <a:lumMod val="50000"/>
                </a:srgbClr>
              </a:solidFill>
              <a:latin typeface="Arial Narrow" pitchFamily="34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168" y="2627300"/>
            <a:ext cx="2676414" cy="362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1"/>
          <p:cNvSpPr>
            <a:spLocks noChangeArrowheads="1"/>
          </p:cNvSpPr>
          <p:nvPr/>
        </p:nvSpPr>
        <p:spPr bwMode="gray">
          <a:xfrm>
            <a:off x="6056751" y="3428998"/>
            <a:ext cx="2700000" cy="1608921"/>
          </a:xfrm>
          <a:prstGeom prst="roundRect">
            <a:avLst>
              <a:gd name="adj" fmla="val 1389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184150" indent="-184150"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Arial Narrow" pitchFamily="34" charset="0"/>
              </a:rPr>
              <a:t>на 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Arial Narrow" pitchFamily="34" charset="0"/>
              </a:rPr>
              <a:t>отдых 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Arial Narrow" pitchFamily="34" charset="0"/>
              </a:rPr>
              <a:t>детей в детских лагерях палаточного 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Arial Narrow" pitchFamily="34" charset="0"/>
              </a:rPr>
              <a:t>типа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gray">
          <a:xfrm>
            <a:off x="251520" y="1049024"/>
            <a:ext cx="8640959" cy="1394117"/>
          </a:xfrm>
          <a:prstGeom prst="roundRect">
            <a:avLst>
              <a:gd name="adj" fmla="val 12533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457200" algn="just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000" b="1" dirty="0" smtClean="0">
                <a:solidFill>
                  <a:srgbClr val="254061"/>
                </a:solidFill>
                <a:latin typeface="Arial Narrow" pitchFamily="34" charset="0"/>
              </a:rPr>
              <a:t>Родители </a:t>
            </a:r>
            <a:r>
              <a:rPr lang="ru-RU" sz="2000" b="1" dirty="0">
                <a:solidFill>
                  <a:srgbClr val="254061"/>
                </a:solidFill>
                <a:latin typeface="Arial Narrow" pitchFamily="34" charset="0"/>
              </a:rPr>
              <a:t>(законные представители) могут получить </a:t>
            </a:r>
            <a:r>
              <a:rPr lang="ru-RU" sz="2000" b="1" dirty="0" smtClean="0">
                <a:solidFill>
                  <a:srgbClr val="254061"/>
                </a:solidFill>
                <a:latin typeface="Arial Narrow" pitchFamily="34" charset="0"/>
              </a:rPr>
              <a:t>«именной </a:t>
            </a:r>
            <a:r>
              <a:rPr lang="ru-RU" sz="2000" b="1" dirty="0">
                <a:solidFill>
                  <a:srgbClr val="254061"/>
                </a:solidFill>
                <a:latin typeface="Arial Narrow" pitchFamily="34" charset="0"/>
              </a:rPr>
              <a:t>сертификат», дающий право на полную или частичную оплату оздоровительных услуг детям или зарезервировать денежные средства на компенсацию расходов за самостоятельно приобретенную путевку для детей.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550" y="220645"/>
            <a:ext cx="7200900" cy="70802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Виды сертификатов 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https://www.kinderpvhaiti.com/wp-content/uploads/2019/07/ki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www.kinderpvhaiti.com/wp-content/uploads/2019/07/kid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www.kinderpvhaiti.com/wp-content/uploads/2019/07/kid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www.kinderpvhaiti.com/wp-content/uploads/2019/07/kids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2"/>
          <a:stretch/>
        </p:blipFill>
        <p:spPr bwMode="auto">
          <a:xfrm>
            <a:off x="624307" y="4797152"/>
            <a:ext cx="7798078" cy="235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5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663" y="1000108"/>
            <a:ext cx="8640960" cy="35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>
                <a:latin typeface="Arial Narrow" pitchFamily="34" charset="0"/>
              </a:rPr>
              <a:t> </a:t>
            </a:r>
            <a:r>
              <a:rPr lang="ru-RU" sz="1600" dirty="0" smtClean="0">
                <a:latin typeface="Arial Narrow" pitchFamily="34" charset="0"/>
              </a:rPr>
              <a:t>        </a:t>
            </a:r>
            <a:endParaRPr lang="ru-RU" sz="1600" dirty="0">
              <a:latin typeface="Arial Narrow" pitchFamily="34" charset="0"/>
            </a:endParaRPr>
          </a:p>
        </p:txBody>
      </p:sp>
      <p:pic>
        <p:nvPicPr>
          <p:cNvPr id="2050" name="Picture 2" descr="D:\Users\vasyakina-ia\Pictures\золотой колос\3.jp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9880" y="1772816"/>
            <a:ext cx="444191" cy="40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Users\vasyakina-ia\Pictures\золотой колос\3.jp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663" y="4157812"/>
            <a:ext cx="444191" cy="40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550" y="220645"/>
            <a:ext cx="7200900" cy="70802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Средняя стоимость путевки в 2021 году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3" y="895184"/>
            <a:ext cx="8365070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 defTabSz="625475">
              <a:lnSpc>
                <a:spcPts val="2000"/>
              </a:lnSpc>
              <a:spcBef>
                <a:spcPts val="600"/>
              </a:spcBef>
            </a:pPr>
            <a:r>
              <a:rPr lang="ru-RU" dirty="0">
                <a:latin typeface="Arial Narrow" pitchFamily="34" charset="0"/>
              </a:rPr>
              <a:t>В целях единого подхода к финансовому обеспечению мероприятий по отдыху и оздоровлению детей постановлением Правительства Оренбургской области от 25 июля 2019 года № 588-пп, установлена средняя стоимость путевки в:</a:t>
            </a:r>
          </a:p>
          <a:p>
            <a:pPr indent="447675" algn="just" defTabSz="625475">
              <a:lnSpc>
                <a:spcPts val="2000"/>
              </a:lnSpc>
              <a:spcBef>
                <a:spcPts val="600"/>
              </a:spcBef>
            </a:pPr>
            <a:r>
              <a:rPr lang="ru-RU" dirty="0">
                <a:latin typeface="Arial Narrow" pitchFamily="34" charset="0"/>
              </a:rPr>
              <a:t>Организации отдыха детей и их оздоровления - для детей школьного возраста в каникулярное время со сроком пребывания от 7 дней до 21 дня из расчета на одного ребенка в сутки – 673,79 рублей; </a:t>
            </a:r>
          </a:p>
          <a:p>
            <a:pPr indent="447675" algn="just" defTabSz="625475">
              <a:lnSpc>
                <a:spcPts val="2000"/>
              </a:lnSpc>
              <a:spcBef>
                <a:spcPts val="600"/>
              </a:spcBef>
            </a:pPr>
            <a:r>
              <a:rPr lang="ru-RU" dirty="0">
                <a:latin typeface="Arial Narrow" pitchFamily="34" charset="0"/>
              </a:rPr>
              <a:t>Средняя стоимость путевки со сроком пребывания:</a:t>
            </a:r>
          </a:p>
          <a:p>
            <a:pPr indent="447675" algn="just" defTabSz="625475">
              <a:lnSpc>
                <a:spcPts val="2000"/>
              </a:lnSpc>
              <a:spcBef>
                <a:spcPts val="600"/>
              </a:spcBef>
            </a:pPr>
            <a:r>
              <a:rPr lang="ru-RU" dirty="0">
                <a:latin typeface="Arial Narrow" pitchFamily="34" charset="0"/>
              </a:rPr>
              <a:t>• 21 день – 14 149,59 рублей;</a:t>
            </a:r>
          </a:p>
          <a:p>
            <a:pPr indent="447675" algn="just" defTabSz="625475">
              <a:lnSpc>
                <a:spcPts val="2000"/>
              </a:lnSpc>
              <a:spcBef>
                <a:spcPts val="600"/>
              </a:spcBef>
            </a:pPr>
            <a:r>
              <a:rPr lang="ru-RU" dirty="0">
                <a:latin typeface="Arial Narrow" pitchFamily="34" charset="0"/>
              </a:rPr>
              <a:t>• 14 дней – 9 433,06 рублей;</a:t>
            </a:r>
          </a:p>
          <a:p>
            <a:pPr indent="447675" algn="just" defTabSz="625475">
              <a:lnSpc>
                <a:spcPts val="2000"/>
              </a:lnSpc>
              <a:spcBef>
                <a:spcPts val="600"/>
              </a:spcBef>
            </a:pPr>
            <a:r>
              <a:rPr lang="ru-RU" dirty="0">
                <a:latin typeface="Arial Narrow" pitchFamily="34" charset="0"/>
              </a:rPr>
              <a:t>• 10 дней – 6 737,90 рублей;</a:t>
            </a:r>
          </a:p>
          <a:p>
            <a:pPr indent="447675" algn="just" defTabSz="625475">
              <a:lnSpc>
                <a:spcPts val="2000"/>
              </a:lnSpc>
              <a:spcBef>
                <a:spcPts val="600"/>
              </a:spcBef>
            </a:pPr>
            <a:r>
              <a:rPr lang="ru-RU" dirty="0">
                <a:latin typeface="Arial Narrow" pitchFamily="34" charset="0"/>
              </a:rPr>
              <a:t>•   7 дней – 4 716,53 рублей</a:t>
            </a:r>
            <a:r>
              <a:rPr lang="en-US" dirty="0">
                <a:latin typeface="Arial Narrow" pitchFamily="34" charset="0"/>
              </a:rPr>
              <a:t>.</a:t>
            </a:r>
            <a:endParaRPr lang="ru-RU" dirty="0">
              <a:latin typeface="Arial Narrow" pitchFamily="34" charset="0"/>
            </a:endParaRPr>
          </a:p>
          <a:p>
            <a:pPr indent="447675" algn="just" defTabSz="625475">
              <a:lnSpc>
                <a:spcPts val="2000"/>
              </a:lnSpc>
              <a:spcBef>
                <a:spcPts val="600"/>
              </a:spcBef>
            </a:pPr>
            <a:r>
              <a:rPr lang="ru-RU" dirty="0">
                <a:latin typeface="Arial Narrow" pitchFamily="34" charset="0"/>
              </a:rPr>
              <a:t>Организации отдыха детей и их оздоровления, проводящие санаторные смены– для детей в возрасте от 4 до 15 лет (включительно) со сроком пребывания не менее 24 дней из расчета на одного ребенка в сутки – 1 120,79 рублей; </a:t>
            </a:r>
          </a:p>
          <a:p>
            <a:pPr indent="447675" algn="just">
              <a:lnSpc>
                <a:spcPts val="2000"/>
              </a:lnSpc>
              <a:spcBef>
                <a:spcPts val="600"/>
              </a:spcBef>
            </a:pPr>
            <a:r>
              <a:rPr lang="ru-RU" dirty="0">
                <a:latin typeface="Arial Narrow" pitchFamily="34" charset="0"/>
              </a:rPr>
              <a:t>Средняя стоимость путевки со сроком пребывания 24 дня – 26 898,96рублей; </a:t>
            </a:r>
          </a:p>
          <a:p>
            <a:pPr indent="447675" algn="just">
              <a:lnSpc>
                <a:spcPts val="2000"/>
              </a:lnSpc>
              <a:spcBef>
                <a:spcPts val="600"/>
              </a:spcBef>
            </a:pPr>
            <a:r>
              <a:rPr lang="ru-RU" dirty="0">
                <a:latin typeface="Arial Narrow" pitchFamily="34" charset="0"/>
              </a:rPr>
              <a:t>Стоимость набора продуктов питания для детей в лагерях дневного пребывания на одного ребенка в день – 81,12 рублей; </a:t>
            </a:r>
          </a:p>
          <a:p>
            <a:pPr indent="447675" algn="just">
              <a:lnSpc>
                <a:spcPts val="2000"/>
              </a:lnSpc>
              <a:spcBef>
                <a:spcPts val="600"/>
              </a:spcBef>
            </a:pPr>
            <a:r>
              <a:rPr lang="ru-RU" dirty="0">
                <a:latin typeface="Arial Narrow" pitchFamily="34" charset="0"/>
              </a:rPr>
              <a:t>Расходы на страхование детей от несчастных случаев на период пребывания их в оздоровительных организациях, включены в стоимость путевки - 57,54 руб. на 21 день.</a:t>
            </a:r>
          </a:p>
        </p:txBody>
      </p:sp>
      <p:pic>
        <p:nvPicPr>
          <p:cNvPr id="7" name="Picture 2" descr="D:\Users\vasyakina-ia\Pictures\золотой колос\3.jp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663" y="5373216"/>
            <a:ext cx="444191" cy="40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Users\vasyakina-ia\Pictures\золотой колос\3.jp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663" y="5949280"/>
            <a:ext cx="444191" cy="40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78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1"/>
          <p:cNvSpPr txBox="1">
            <a:spLocks/>
          </p:cNvSpPr>
          <p:nvPr/>
        </p:nvSpPr>
        <p:spPr>
          <a:xfrm>
            <a:off x="3081953" y="4891464"/>
            <a:ext cx="2738986" cy="691759"/>
          </a:xfrm>
          <a:prstGeom prst="roundRect">
            <a:avLst>
              <a:gd name="adj" fmla="val 32745"/>
            </a:avLst>
          </a:prstGeom>
          <a:gradFill rotWithShape="1">
            <a:gsLst>
              <a:gs pos="0">
                <a:schemeClr val="bg1">
                  <a:alpha val="99000"/>
                </a:schemeClr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marL="3175"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300" b="1" dirty="0">
                <a:solidFill>
                  <a:srgbClr val="254061"/>
                </a:solidFill>
                <a:latin typeface="Arial Narrow" pitchFamily="34" charset="0"/>
              </a:rPr>
              <a:t>Родители </a:t>
            </a: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(законные представители)  заключают договор об оказании услуг по отдыху</a:t>
            </a:r>
            <a:endParaRPr lang="ru-RU" sz="1300" b="1" dirty="0">
              <a:solidFill>
                <a:srgbClr val="254061"/>
              </a:solidFill>
              <a:latin typeface="Arial Narrow" pitchFamily="34" charset="0"/>
            </a:endParaRPr>
          </a:p>
        </p:txBody>
      </p:sp>
      <p:pic>
        <p:nvPicPr>
          <p:cNvPr id="1033" name="Picture 9" descr="C: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4208" y="1131924"/>
            <a:ext cx="1447580" cy="1519758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4" name="Picture 10" descr="C:\Users\Chistyakov-VV\Downloads\Write Docum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7551" y="1234529"/>
            <a:ext cx="1006608" cy="1071982"/>
          </a:xfrm>
          <a:prstGeom prst="rect">
            <a:avLst/>
          </a:prstGeom>
          <a:noFill/>
        </p:spPr>
      </p:pic>
      <p:pic>
        <p:nvPicPr>
          <p:cNvPr id="1038" name="Picture 14" descr="https://cdn2.iconfinder.com/data/icons/large-home-icons/512/Brick_buildings_building_house_offi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2" y="2493458"/>
            <a:ext cx="1441799" cy="1424648"/>
          </a:xfrm>
          <a:prstGeom prst="rect">
            <a:avLst/>
          </a:prstGeom>
          <a:noFill/>
        </p:spPr>
      </p:pic>
      <p:grpSp>
        <p:nvGrpSpPr>
          <p:cNvPr id="36" name="Группа 35"/>
          <p:cNvGrpSpPr/>
          <p:nvPr/>
        </p:nvGrpSpPr>
        <p:grpSpPr>
          <a:xfrm>
            <a:off x="755577" y="4797153"/>
            <a:ext cx="1190916" cy="1652689"/>
            <a:chOff x="3942877" y="1857370"/>
            <a:chExt cx="1425978" cy="1594904"/>
          </a:xfrm>
        </p:grpSpPr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42877" y="1857370"/>
              <a:ext cx="1425978" cy="1594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9" descr="C:\скачанные файлы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10607" y="2344411"/>
              <a:ext cx="1080000" cy="849807"/>
            </a:xfrm>
            <a:prstGeom prst="ellipse">
              <a:avLst/>
            </a:prstGeom>
            <a:noFill/>
            <a:effectLst/>
          </p:spPr>
        </p:pic>
      </p:grpSp>
      <p:cxnSp>
        <p:nvCxnSpPr>
          <p:cNvPr id="38" name="Shape 37"/>
          <p:cNvCxnSpPr>
            <a:stCxn id="60" idx="1"/>
          </p:cNvCxnSpPr>
          <p:nvPr/>
        </p:nvCxnSpPr>
        <p:spPr>
          <a:xfrm rot="10800000">
            <a:off x="2674618" y="1800256"/>
            <a:ext cx="1046918" cy="1"/>
          </a:xfrm>
          <a:prstGeom prst="bentConnector3">
            <a:avLst>
              <a:gd name="adj1" fmla="val 50000"/>
            </a:avLst>
          </a:prstGeom>
          <a:ln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hape 37"/>
          <p:cNvCxnSpPr/>
          <p:nvPr/>
        </p:nvCxnSpPr>
        <p:spPr>
          <a:xfrm rot="5400000">
            <a:off x="638372" y="2160277"/>
            <a:ext cx="666359" cy="1"/>
          </a:xfrm>
          <a:prstGeom prst="bentConnector3">
            <a:avLst>
              <a:gd name="adj1" fmla="val 50000"/>
            </a:avLst>
          </a:prstGeom>
          <a:ln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hape 37"/>
          <p:cNvCxnSpPr>
            <a:stCxn id="1043" idx="3"/>
            <a:endCxn id="71" idx="1"/>
          </p:cNvCxnSpPr>
          <p:nvPr/>
        </p:nvCxnSpPr>
        <p:spPr>
          <a:xfrm flipV="1">
            <a:off x="1946493" y="5237344"/>
            <a:ext cx="1135460" cy="386154"/>
          </a:xfrm>
          <a:prstGeom prst="bentConnector3">
            <a:avLst>
              <a:gd name="adj1" fmla="val 50000"/>
            </a:avLst>
          </a:prstGeom>
          <a:ln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Заголовок 1"/>
          <p:cNvSpPr txBox="1">
            <a:spLocks/>
          </p:cNvSpPr>
          <p:nvPr/>
        </p:nvSpPr>
        <p:spPr>
          <a:xfrm>
            <a:off x="3721536" y="1209310"/>
            <a:ext cx="2378778" cy="1181891"/>
          </a:xfrm>
          <a:prstGeom prst="roundRect">
            <a:avLst>
              <a:gd name="adj" fmla="val 31177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marL="3175"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300" b="1" dirty="0">
                <a:solidFill>
                  <a:srgbClr val="254061"/>
                </a:solidFill>
                <a:latin typeface="Arial Narrow" pitchFamily="34" charset="0"/>
              </a:rPr>
              <a:t>Подача заявления </a:t>
            </a: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родителями или иными законными представителями</a:t>
            </a:r>
            <a:endParaRPr lang="ru-RU" sz="1300" b="1" dirty="0">
              <a:solidFill>
                <a:srgbClr val="254061"/>
              </a:solidFill>
              <a:latin typeface="Arial Narrow" pitchFamily="34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311355" y="1550491"/>
            <a:ext cx="1512000" cy="38100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300" b="1" dirty="0">
                <a:solidFill>
                  <a:srgbClr val="254061"/>
                </a:solidFill>
                <a:latin typeface="Arial Narrow" pitchFamily="34" charset="0"/>
              </a:rPr>
              <a:t>Приём заявления</a:t>
            </a: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142876" y="4242564"/>
            <a:ext cx="2988964" cy="656566"/>
          </a:xfrm>
          <a:prstGeom prst="roundRect">
            <a:avLst>
              <a:gd name="adj" fmla="val 24118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 algn="ctr" fontAlgn="base">
              <a:spcBef>
                <a:spcPct val="0"/>
              </a:spcBef>
              <a:defRPr/>
            </a:pPr>
            <a:r>
              <a:rPr lang="ru-RU" sz="1300" b="1" dirty="0">
                <a:solidFill>
                  <a:srgbClr val="254061"/>
                </a:solidFill>
                <a:latin typeface="Arial Narrow" pitchFamily="34" charset="0"/>
              </a:rPr>
              <a:t>Уведомление </a:t>
            </a: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родителей </a:t>
            </a:r>
          </a:p>
          <a:p>
            <a:pPr marL="3175" algn="ctr" fontAlgn="base">
              <a:spcBef>
                <a:spcPct val="0"/>
              </a:spcBef>
              <a:defRPr/>
            </a:pP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(законных представителей)</a:t>
            </a:r>
          </a:p>
          <a:p>
            <a:pPr marL="3175" algn="ctr" fontAlgn="base">
              <a:spcBef>
                <a:spcPct val="0"/>
              </a:spcBef>
              <a:defRPr/>
            </a:pP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 </a:t>
            </a:r>
            <a:r>
              <a:rPr lang="ru-RU" sz="1300" b="1" dirty="0">
                <a:solidFill>
                  <a:srgbClr val="254061"/>
                </a:solidFill>
                <a:latin typeface="Arial Narrow" pitchFamily="34" charset="0"/>
              </a:rPr>
              <a:t>о получении сертификата</a:t>
            </a: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>
            <a:off x="6143502" y="4891463"/>
            <a:ext cx="2418819" cy="690611"/>
          </a:xfrm>
          <a:prstGeom prst="roundRect">
            <a:avLst>
              <a:gd name="adj" fmla="val 31961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300" b="1" dirty="0">
                <a:solidFill>
                  <a:srgbClr val="254061"/>
                </a:solidFill>
                <a:latin typeface="Arial Narrow" pitchFamily="34" charset="0"/>
              </a:rPr>
              <a:t>Получение оздоровительной услуги по сертификату</a:t>
            </a:r>
          </a:p>
        </p:txBody>
      </p:sp>
      <p:pic>
        <p:nvPicPr>
          <p:cNvPr id="1060" name="Picture 36" descr="http://uploads.webflow.com/541ff57a83d9857b247047a4/541ffb6cf5feb623699d9f91_kidsrow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7283" y="3095359"/>
            <a:ext cx="4366331" cy="1188000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971550" y="220645"/>
            <a:ext cx="7200900" cy="70802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Механизм предоставления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государственной поддержки (сертификат)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915594" y="3144447"/>
            <a:ext cx="1067545" cy="25679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КЦСОН</a:t>
            </a:r>
            <a:endParaRPr lang="ru-RU" sz="1300" b="1" dirty="0">
              <a:solidFill>
                <a:srgbClr val="254061"/>
              </a:solidFill>
              <a:latin typeface="Arial Narrow" pitchFamily="34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1915594" y="3463815"/>
            <a:ext cx="1216246" cy="22554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Работодатель</a:t>
            </a:r>
            <a:endParaRPr lang="ru-RU" sz="1300" b="1" dirty="0">
              <a:solidFill>
                <a:srgbClr val="254061"/>
              </a:solidFill>
              <a:latin typeface="Arial Narrow" pitchFamily="34" charset="0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1915594" y="2851662"/>
            <a:ext cx="1450133" cy="23822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 algn="ctr" fontAlgn="base">
              <a:spcBef>
                <a:spcPct val="0"/>
              </a:spcBef>
              <a:defRPr/>
            </a:pP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Портал </a:t>
            </a:r>
            <a:r>
              <a:rPr lang="ru-RU" sz="1300" b="1" dirty="0" err="1" smtClean="0">
                <a:solidFill>
                  <a:srgbClr val="254061"/>
                </a:solidFill>
                <a:latin typeface="Arial Narrow" pitchFamily="34" charset="0"/>
              </a:rPr>
              <a:t>Госуслуг</a:t>
            </a:r>
            <a:endParaRPr lang="ru-RU" sz="1300" b="1" dirty="0">
              <a:solidFill>
                <a:srgbClr val="254061"/>
              </a:solidFill>
              <a:latin typeface="Arial Narrow" pitchFamily="34" charset="0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1915594" y="2609239"/>
            <a:ext cx="865014" cy="19283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МФЦ</a:t>
            </a:r>
            <a:endParaRPr lang="ru-RU" sz="1300" b="1" dirty="0">
              <a:solidFill>
                <a:srgbClr val="254061"/>
              </a:solidFill>
              <a:latin typeface="Arial Narrow" pitchFamily="34" charset="0"/>
            </a:endParaRPr>
          </a:p>
        </p:txBody>
      </p:sp>
      <p:pic>
        <p:nvPicPr>
          <p:cNvPr id="1026" name="Picture 2" descr="https://static.tildacdn.com/tild6563-3766-4335-a662-653730383265/5-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" t="3498" r="-379" b="40569"/>
          <a:stretch/>
        </p:blipFill>
        <p:spPr bwMode="auto">
          <a:xfrm>
            <a:off x="3859450" y="5340896"/>
            <a:ext cx="4313000" cy="12564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Заголовок 1"/>
          <p:cNvSpPr txBox="1">
            <a:spLocks/>
          </p:cNvSpPr>
          <p:nvPr/>
        </p:nvSpPr>
        <p:spPr>
          <a:xfrm>
            <a:off x="3974934" y="6302332"/>
            <a:ext cx="3828256" cy="295020"/>
          </a:xfrm>
          <a:prstGeom prst="roundRect">
            <a:avLst>
              <a:gd name="adj" fmla="val 37899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Оздоровительное учреждение</a:t>
            </a:r>
            <a:endParaRPr lang="ru-RU" sz="1300" b="1" dirty="0">
              <a:solidFill>
                <a:srgbClr val="254061"/>
              </a:solidFill>
              <a:latin typeface="Arial Narrow" pitchFamily="34" charset="0"/>
            </a:endParaRPr>
          </a:p>
        </p:txBody>
      </p:sp>
      <p:cxnSp>
        <p:nvCxnSpPr>
          <p:cNvPr id="51" name="Shape 37"/>
          <p:cNvCxnSpPr/>
          <p:nvPr/>
        </p:nvCxnSpPr>
        <p:spPr>
          <a:xfrm rot="16200000" flipH="1">
            <a:off x="724388" y="4036198"/>
            <a:ext cx="494319" cy="2"/>
          </a:xfrm>
          <a:prstGeom prst="bentConnector3">
            <a:avLst>
              <a:gd name="adj1" fmla="val 50000"/>
            </a:avLst>
          </a:prstGeom>
          <a:ln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0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8398" y="1003700"/>
            <a:ext cx="1321603" cy="13875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4" name="Picture 10" descr="C:\Users\Chistyakov-VV\Downloads\Write Docum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03" y="1299265"/>
            <a:ext cx="798499" cy="850357"/>
          </a:xfrm>
          <a:prstGeom prst="rect">
            <a:avLst/>
          </a:prstGeom>
          <a:noFill/>
        </p:spPr>
      </p:pic>
      <p:pic>
        <p:nvPicPr>
          <p:cNvPr id="1038" name="Picture 14" descr="https://cdn2.iconfinder.com/data/icons/large-home-icons/512/Brick_buildings_building_house_offi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2" y="3081765"/>
            <a:ext cx="1214446" cy="1200000"/>
          </a:xfrm>
          <a:prstGeom prst="rect">
            <a:avLst/>
          </a:prstGeom>
          <a:noFill/>
        </p:spPr>
      </p:pic>
      <p:pic>
        <p:nvPicPr>
          <p:cNvPr id="1042" name="Picture 18" descr="http://icons.iconseeker.com/png/fullsize/pry-system/documents-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42" y="2438823"/>
            <a:ext cx="900000" cy="985686"/>
          </a:xfrm>
          <a:prstGeom prst="rect">
            <a:avLst/>
          </a:prstGeom>
          <a:noFill/>
        </p:spPr>
      </p:pic>
      <p:cxnSp>
        <p:nvCxnSpPr>
          <p:cNvPr id="38" name="Shape 37"/>
          <p:cNvCxnSpPr>
            <a:stCxn id="1033" idx="2"/>
          </p:cNvCxnSpPr>
          <p:nvPr/>
        </p:nvCxnSpPr>
        <p:spPr>
          <a:xfrm rot="10800000">
            <a:off x="1324012" y="1677380"/>
            <a:ext cx="3024386" cy="20071"/>
          </a:xfrm>
          <a:prstGeom prst="bentConnector3">
            <a:avLst>
              <a:gd name="adj1" fmla="val 50000"/>
            </a:avLst>
          </a:prstGeom>
          <a:ln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hape 37"/>
          <p:cNvCxnSpPr>
            <a:stCxn id="1034" idx="2"/>
          </p:cNvCxnSpPr>
          <p:nvPr/>
        </p:nvCxnSpPr>
        <p:spPr>
          <a:xfrm rot="16200000" flipH="1">
            <a:off x="295560" y="2612815"/>
            <a:ext cx="928447" cy="2060"/>
          </a:xfrm>
          <a:prstGeom prst="bentConnector3">
            <a:avLst>
              <a:gd name="adj1" fmla="val 50000"/>
            </a:avLst>
          </a:prstGeom>
          <a:ln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hape 37"/>
          <p:cNvCxnSpPr/>
          <p:nvPr/>
        </p:nvCxnSpPr>
        <p:spPr>
          <a:xfrm rot="16200000" flipH="1">
            <a:off x="500462" y="4455643"/>
            <a:ext cx="1560595" cy="955983"/>
          </a:xfrm>
          <a:prstGeom prst="bentConnector2">
            <a:avLst/>
          </a:prstGeom>
          <a:ln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hape 37"/>
          <p:cNvCxnSpPr/>
          <p:nvPr/>
        </p:nvCxnSpPr>
        <p:spPr>
          <a:xfrm>
            <a:off x="2747930" y="5771396"/>
            <a:ext cx="2143140" cy="7680"/>
          </a:xfrm>
          <a:prstGeom prst="bentConnector3">
            <a:avLst>
              <a:gd name="adj1" fmla="val 50000"/>
            </a:avLst>
          </a:prstGeom>
          <a:ln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hape 37"/>
          <p:cNvCxnSpPr/>
          <p:nvPr/>
        </p:nvCxnSpPr>
        <p:spPr>
          <a:xfrm flipV="1">
            <a:off x="5697180" y="5755340"/>
            <a:ext cx="1467108" cy="325146"/>
          </a:xfrm>
          <a:prstGeom prst="bentConnector3">
            <a:avLst>
              <a:gd name="adj1" fmla="val 50000"/>
            </a:avLst>
          </a:prstGeom>
          <a:ln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hape 37"/>
          <p:cNvCxnSpPr>
            <a:endCxn id="1042" idx="2"/>
          </p:cNvCxnSpPr>
          <p:nvPr/>
        </p:nvCxnSpPr>
        <p:spPr>
          <a:xfrm rot="16200000" flipV="1">
            <a:off x="7628952" y="4032300"/>
            <a:ext cx="1252705" cy="37124"/>
          </a:xfrm>
          <a:prstGeom prst="bentConnector3">
            <a:avLst>
              <a:gd name="adj1" fmla="val 50000"/>
            </a:avLst>
          </a:prstGeom>
          <a:ln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Заголовок 1"/>
          <p:cNvSpPr txBox="1">
            <a:spLocks/>
          </p:cNvSpPr>
          <p:nvPr/>
        </p:nvSpPr>
        <p:spPr>
          <a:xfrm>
            <a:off x="1701903" y="1254651"/>
            <a:ext cx="2020987" cy="939584"/>
          </a:xfrm>
          <a:prstGeom prst="roundRect">
            <a:avLst>
              <a:gd name="adj" fmla="val 31177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marL="3175" algn="ctr" fontAlgn="base">
              <a:spcBef>
                <a:spcPct val="0"/>
              </a:spcBef>
              <a:defRPr/>
            </a:pPr>
            <a:r>
              <a:rPr lang="ru-RU" sz="1300" b="1" dirty="0">
                <a:solidFill>
                  <a:srgbClr val="254061"/>
                </a:solidFill>
                <a:latin typeface="Arial Narrow" pitchFamily="34" charset="0"/>
              </a:rPr>
              <a:t>Подача заявления </a:t>
            </a: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родителями или </a:t>
            </a:r>
          </a:p>
          <a:p>
            <a:pPr marL="3175" algn="ctr" fontAlgn="base">
              <a:spcBef>
                <a:spcPct val="0"/>
              </a:spcBef>
              <a:defRPr/>
            </a:pP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иными законными представителями</a:t>
            </a:r>
            <a:endParaRPr lang="ru-RU" sz="1300" b="1" dirty="0">
              <a:solidFill>
                <a:srgbClr val="254061"/>
              </a:solidFill>
              <a:latin typeface="Arial Narrow" pitchFamily="34" charset="0"/>
            </a:endParaRPr>
          </a:p>
        </p:txBody>
      </p:sp>
      <p:cxnSp>
        <p:nvCxnSpPr>
          <p:cNvPr id="63" name="Shape 37"/>
          <p:cNvCxnSpPr>
            <a:stCxn id="1042" idx="0"/>
            <a:endCxn id="1056" idx="3"/>
          </p:cNvCxnSpPr>
          <p:nvPr/>
        </p:nvCxnSpPr>
        <p:spPr>
          <a:xfrm rot="16200000" flipV="1">
            <a:off x="7267207" y="1469287"/>
            <a:ext cx="659525" cy="1279547"/>
          </a:xfrm>
          <a:prstGeom prst="bentConnector2">
            <a:avLst/>
          </a:prstGeom>
          <a:ln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Заголовок 1"/>
          <p:cNvSpPr txBox="1">
            <a:spLocks/>
          </p:cNvSpPr>
          <p:nvPr/>
        </p:nvSpPr>
        <p:spPr>
          <a:xfrm>
            <a:off x="131074" y="2391200"/>
            <a:ext cx="1512000" cy="38100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300" b="1" dirty="0">
                <a:solidFill>
                  <a:srgbClr val="254061"/>
                </a:solidFill>
                <a:latin typeface="Arial Narrow" pitchFamily="34" charset="0"/>
              </a:rPr>
              <a:t>Приём заявления</a:t>
            </a: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2917156" y="5118954"/>
            <a:ext cx="1654876" cy="1272772"/>
          </a:xfrm>
          <a:prstGeom prst="roundRect">
            <a:avLst>
              <a:gd name="adj" fmla="val 32745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marL="3175"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300" b="1" dirty="0">
                <a:solidFill>
                  <a:srgbClr val="254061"/>
                </a:solidFill>
                <a:latin typeface="Arial Narrow" pitchFamily="34" charset="0"/>
              </a:rPr>
              <a:t>Родители бронируют </a:t>
            </a:r>
            <a:r>
              <a:rPr lang="en-US" sz="1300" b="1" dirty="0">
                <a:solidFill>
                  <a:srgbClr val="254061"/>
                </a:solidFill>
                <a:latin typeface="Arial Narrow" pitchFamily="34" charset="0"/>
              </a:rPr>
              <a:t/>
            </a:r>
            <a:br>
              <a:rPr lang="en-US" sz="1300" b="1" dirty="0">
                <a:solidFill>
                  <a:srgbClr val="254061"/>
                </a:solidFill>
                <a:latin typeface="Arial Narrow" pitchFamily="34" charset="0"/>
              </a:rPr>
            </a:br>
            <a:r>
              <a:rPr lang="ru-RU" sz="1300" b="1" dirty="0">
                <a:solidFill>
                  <a:srgbClr val="254061"/>
                </a:solidFill>
                <a:latin typeface="Arial Narrow" pitchFamily="34" charset="0"/>
              </a:rPr>
              <a:t>место в </a:t>
            </a: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организации отдыха детей и их оздоровления</a:t>
            </a:r>
            <a:endParaRPr lang="ru-RU" sz="1300" b="1" dirty="0">
              <a:solidFill>
                <a:srgbClr val="254061"/>
              </a:solidFill>
              <a:latin typeface="Arial Narrow" pitchFamily="34" charset="0"/>
            </a:endParaRP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>
            <a:off x="4947082" y="5138850"/>
            <a:ext cx="1750231" cy="1272772"/>
          </a:xfrm>
          <a:prstGeom prst="roundRect">
            <a:avLst>
              <a:gd name="adj" fmla="val 31961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300" b="1" dirty="0">
                <a:solidFill>
                  <a:srgbClr val="254061"/>
                </a:solidFill>
                <a:latin typeface="Arial Narrow" pitchFamily="34" charset="0"/>
              </a:rPr>
              <a:t>Получение оздоровительной услуги по сертификату</a:t>
            </a: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>
            <a:off x="7286676" y="3819960"/>
            <a:ext cx="1785918" cy="666755"/>
          </a:xfrm>
          <a:prstGeom prst="roundRect">
            <a:avLst>
              <a:gd name="adj" fmla="val 37899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300" b="1" dirty="0">
                <a:solidFill>
                  <a:srgbClr val="254061"/>
                </a:solidFill>
                <a:latin typeface="Arial Narrow" pitchFamily="34" charset="0"/>
              </a:rPr>
              <a:t>Пакет документов на возмещение </a:t>
            </a: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затрат </a:t>
            </a:r>
            <a:endParaRPr lang="ru-RU" sz="1300" b="1" dirty="0">
              <a:solidFill>
                <a:srgbClr val="254061"/>
              </a:solidFill>
              <a:latin typeface="Arial Narrow" pitchFamily="34" charset="0"/>
            </a:endParaRPr>
          </a:p>
        </p:txBody>
      </p:sp>
      <p:sp>
        <p:nvSpPr>
          <p:cNvPr id="75" name="Заголовок 1"/>
          <p:cNvSpPr txBox="1">
            <a:spLocks/>
          </p:cNvSpPr>
          <p:nvPr/>
        </p:nvSpPr>
        <p:spPr>
          <a:xfrm>
            <a:off x="7286676" y="1343440"/>
            <a:ext cx="1785918" cy="857256"/>
          </a:xfrm>
          <a:prstGeom prst="roundRect">
            <a:avLst>
              <a:gd name="adj" fmla="val 23856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300" b="1" dirty="0">
                <a:solidFill>
                  <a:srgbClr val="254061"/>
                </a:solidFill>
                <a:latin typeface="Arial Narrow" pitchFamily="34" charset="0"/>
              </a:rPr>
              <a:t>Возмещение </a:t>
            </a: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затрат родителям или иным законным представителям</a:t>
            </a:r>
            <a:endParaRPr lang="ru-RU" sz="1300" b="1" dirty="0">
              <a:solidFill>
                <a:srgbClr val="254061"/>
              </a:solidFill>
              <a:latin typeface="Arial Narrow" pitchFamily="34" charset="0"/>
            </a:endParaRPr>
          </a:p>
        </p:txBody>
      </p:sp>
      <p:pic>
        <p:nvPicPr>
          <p:cNvPr id="1056" name="Picture 32" descr="http://iconizer.net/files/Finance/orig/coin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1708" y="1408973"/>
            <a:ext cx="555487" cy="740649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971550" y="220645"/>
            <a:ext cx="7200900" cy="70802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Механизм предоставления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государственной поддержки (компенсация)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513036" y="3563167"/>
            <a:ext cx="1067545" cy="25679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КЦСОН</a:t>
            </a:r>
            <a:endParaRPr lang="ru-RU" sz="1300" b="1" dirty="0">
              <a:solidFill>
                <a:srgbClr val="254061"/>
              </a:solidFill>
              <a:latin typeface="Arial Narrow" pitchFamily="34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1549666" y="3927793"/>
            <a:ext cx="1216246" cy="22554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Работодатель</a:t>
            </a:r>
            <a:endParaRPr lang="ru-RU" sz="1300" b="1" dirty="0">
              <a:solidFill>
                <a:srgbClr val="254061"/>
              </a:solidFill>
              <a:latin typeface="Arial Narrow" pitchFamily="34" charset="0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1482047" y="3290761"/>
            <a:ext cx="1450133" cy="23822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 algn="ctr" fontAlgn="base">
              <a:spcBef>
                <a:spcPct val="0"/>
              </a:spcBef>
              <a:defRPr/>
            </a:pP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Портал </a:t>
            </a:r>
            <a:r>
              <a:rPr lang="ru-RU" sz="1300" b="1" dirty="0" err="1" smtClean="0">
                <a:solidFill>
                  <a:srgbClr val="254061"/>
                </a:solidFill>
                <a:latin typeface="Arial Narrow" pitchFamily="34" charset="0"/>
              </a:rPr>
              <a:t>Госуслуг</a:t>
            </a:r>
            <a:endParaRPr lang="ru-RU" sz="1300" b="1" dirty="0">
              <a:solidFill>
                <a:srgbClr val="254061"/>
              </a:solidFill>
              <a:latin typeface="Arial Narrow" pitchFamily="34" charset="0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1516459" y="3017035"/>
            <a:ext cx="865014" cy="19283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МФЦ</a:t>
            </a:r>
            <a:endParaRPr lang="ru-RU" sz="1300" b="1" dirty="0">
              <a:solidFill>
                <a:srgbClr val="254061"/>
              </a:solidFill>
              <a:latin typeface="Arial Narrow" pitchFamily="34" charset="0"/>
            </a:endParaRPr>
          </a:p>
        </p:txBody>
      </p:sp>
      <p:pic>
        <p:nvPicPr>
          <p:cNvPr id="33" name="Picture 28" descr="E:\46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72785" y="5424224"/>
            <a:ext cx="785818" cy="79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9" descr="C: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197" y="5242359"/>
            <a:ext cx="1143008" cy="12000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Заголовок 1"/>
          <p:cNvSpPr txBox="1">
            <a:spLocks/>
          </p:cNvSpPr>
          <p:nvPr/>
        </p:nvSpPr>
        <p:spPr>
          <a:xfrm>
            <a:off x="6679452" y="6080485"/>
            <a:ext cx="2450249" cy="467306"/>
          </a:xfrm>
          <a:prstGeom prst="roundRect">
            <a:avLst>
              <a:gd name="adj" fmla="val 37899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Оздоровительное учреждение</a:t>
            </a:r>
            <a:endParaRPr lang="ru-RU" sz="1300" b="1" dirty="0">
              <a:solidFill>
                <a:srgbClr val="254061"/>
              </a:solidFill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14445"/>
            <a:ext cx="1773771" cy="154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Shape 37"/>
          <p:cNvCxnSpPr/>
          <p:nvPr/>
        </p:nvCxnSpPr>
        <p:spPr>
          <a:xfrm rot="10800000" flipV="1">
            <a:off x="5800188" y="1802853"/>
            <a:ext cx="639772" cy="2"/>
          </a:xfrm>
          <a:prstGeom prst="bentConnector3">
            <a:avLst>
              <a:gd name="adj1" fmla="val 50000"/>
            </a:avLst>
          </a:prstGeom>
          <a:ln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" t="28351" r="-302"/>
          <a:stretch/>
        </p:blipFill>
        <p:spPr bwMode="auto">
          <a:xfrm>
            <a:off x="3619797" y="2792025"/>
            <a:ext cx="3059654" cy="219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51722" y="4408471"/>
            <a:ext cx="2212560" cy="525162"/>
          </a:xfrm>
          <a:prstGeom prst="roundRect">
            <a:avLst>
              <a:gd name="adj" fmla="val 24118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175" algn="ctr" fontAlgn="base">
              <a:spcBef>
                <a:spcPct val="0"/>
              </a:spcBef>
              <a:defRPr/>
            </a:pPr>
            <a:r>
              <a:rPr lang="ru-RU" sz="1300" b="1" dirty="0">
                <a:solidFill>
                  <a:srgbClr val="254061"/>
                </a:solidFill>
                <a:latin typeface="Arial Narrow" pitchFamily="34" charset="0"/>
              </a:rPr>
              <a:t>Уведомление </a:t>
            </a: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родителей </a:t>
            </a:r>
          </a:p>
          <a:p>
            <a:pPr marL="3175" algn="ctr" fontAlgn="base">
              <a:spcBef>
                <a:spcPct val="0"/>
              </a:spcBef>
              <a:defRPr/>
            </a:pP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(законных представителей)</a:t>
            </a:r>
          </a:p>
          <a:p>
            <a:pPr marL="3175" algn="ctr" fontAlgn="base">
              <a:spcBef>
                <a:spcPct val="0"/>
              </a:spcBef>
              <a:defRPr/>
            </a:pP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 о</a:t>
            </a:r>
            <a:r>
              <a:rPr lang="en-US" sz="1300" b="1" dirty="0" smtClean="0">
                <a:solidFill>
                  <a:srgbClr val="254061"/>
                </a:solidFill>
                <a:latin typeface="Arial Narrow" pitchFamily="34" charset="0"/>
              </a:rPr>
              <a:t> </a:t>
            </a: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выделенной квоте</a:t>
            </a:r>
            <a:endParaRPr lang="ru-RU" sz="1300" b="1" dirty="0">
              <a:solidFill>
                <a:srgbClr val="25406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8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8951" y="2340008"/>
            <a:ext cx="2952000" cy="2232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144000" rIns="36000" bIns="36000" anchor="t" anchorCtr="0"/>
          <a:lstStyle/>
          <a:p>
            <a:pPr marL="171450" lvl="0" indent="-171450" algn="just">
              <a:buFont typeface="Wingdings" pitchFamily="2" charset="2"/>
              <a:buChar char="§"/>
            </a:pPr>
            <a:r>
              <a:rPr lang="ru-RU" sz="1000" dirty="0" smtClean="0"/>
              <a:t>выявление </a:t>
            </a:r>
            <a:r>
              <a:rPr lang="ru-RU" sz="1000" dirty="0"/>
              <a:t>и оказание содействия в решении наиболее актуальных вопросов в сфере отдыха, оздоровления и занятости </a:t>
            </a:r>
            <a:r>
              <a:rPr lang="ru-RU" sz="1000" dirty="0" smtClean="0"/>
              <a:t>детей;</a:t>
            </a:r>
          </a:p>
          <a:p>
            <a:pPr marL="171450" lvl="0" indent="-171450" algn="just">
              <a:buFont typeface="Wingdings" pitchFamily="2" charset="2"/>
              <a:buChar char="§"/>
            </a:pPr>
            <a:r>
              <a:rPr lang="ru-RU" sz="1000" dirty="0" smtClean="0"/>
              <a:t>разработка </a:t>
            </a:r>
            <a:r>
              <a:rPr lang="ru-RU" sz="1000" dirty="0"/>
              <a:t>мероприятий и  предложений по повышению эффективности организации отдыха, оздоровления и занятости </a:t>
            </a:r>
            <a:r>
              <a:rPr lang="ru-RU" sz="1000" dirty="0" smtClean="0"/>
              <a:t>детей;</a:t>
            </a:r>
          </a:p>
          <a:p>
            <a:pPr marL="171450" lvl="0" indent="-171450" algn="just">
              <a:buFont typeface="Wingdings" pitchFamily="2" charset="2"/>
              <a:buChar char="§"/>
            </a:pPr>
            <a:r>
              <a:rPr lang="ru-RU" sz="1000" dirty="0" smtClean="0"/>
              <a:t>анализ </a:t>
            </a:r>
            <a:r>
              <a:rPr lang="ru-RU" sz="1000" dirty="0"/>
              <a:t>эффективности реализации программ, планов и мероприятий по организации отдыха и оздоровления детей, деятельности учреждений и организаций, участвующих в данной работе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000" y="838482"/>
            <a:ext cx="9000000" cy="8045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144000" rIns="36000" bIns="36000" anchor="t" anchorCtr="0"/>
          <a:lstStyle/>
          <a:p>
            <a:pPr marL="171450" indent="-17145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1000" dirty="0"/>
              <a:t>разработка и реализация основ государственной политики в сфере организации отдыха и оздоровления </a:t>
            </a:r>
            <a:r>
              <a:rPr lang="ru-RU" sz="1000" dirty="0" smtClean="0"/>
              <a:t>детей;</a:t>
            </a: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1000" dirty="0" smtClean="0"/>
              <a:t>координация </a:t>
            </a:r>
            <a:r>
              <a:rPr lang="ru-RU" sz="1000" dirty="0"/>
              <a:t>деятельности федеральных органов исполнительной власти в сфере организации отдыха и оздоровления детей и </a:t>
            </a:r>
            <a:r>
              <a:rPr lang="ru-RU" sz="1000" dirty="0" smtClean="0"/>
              <a:t>взаимодействие </a:t>
            </a:r>
            <a:r>
              <a:rPr lang="ru-RU" sz="1000" dirty="0"/>
              <a:t>с органами исполнительной власти субъектов </a:t>
            </a:r>
            <a:r>
              <a:rPr lang="ru-RU" sz="1000" dirty="0" smtClean="0"/>
              <a:t>РФ;</a:t>
            </a: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1000" dirty="0" smtClean="0"/>
              <a:t>издание </a:t>
            </a:r>
            <a:r>
              <a:rPr lang="ru-RU" sz="1000" dirty="0"/>
              <a:t>методических рекомендаций по обеспечению организации отдыха и оздоровления детей.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2000" y="600228"/>
            <a:ext cx="9000000" cy="38113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 УРОВЕНЬ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Уполномоченный </a:t>
            </a:r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  - Министерство просвещения Российской Федерации: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926" y="1982818"/>
            <a:ext cx="2952000" cy="504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Межведомственная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координационная комиссия по организации отдыха, оздоровления и занятости </a:t>
            </a:r>
            <a:r>
              <a:rPr lang="ru-RU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</a:t>
            </a:r>
            <a:endParaRPr lang="ru-RU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96000" y="2340007"/>
            <a:ext cx="2952000" cy="2232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144000" rIns="36000" bIns="36000" anchor="t" anchorCtr="0"/>
          <a:lstStyle/>
          <a:p>
            <a:pPr marL="171450" lvl="0" indent="-171450" algn="just">
              <a:buFont typeface="Wingdings" pitchFamily="2" charset="2"/>
              <a:buChar char="§"/>
            </a:pPr>
            <a:r>
              <a:rPr lang="ru-RU" sz="1050" dirty="0" smtClean="0"/>
              <a:t>осуществление регионального государственного контроля за соблюдением требований законодательства Российской Федерации в сфере организации отдыха и оздоровления детей;</a:t>
            </a:r>
            <a:endParaRPr lang="ru-RU" sz="1050" b="1" dirty="0" smtClean="0">
              <a:solidFill>
                <a:srgbClr val="494949"/>
              </a:solidFill>
              <a:latin typeface="Arial Narrow" pitchFamily="34" charset="0"/>
            </a:endParaRPr>
          </a:p>
          <a:p>
            <a:pPr marL="171450" lvl="0" indent="-171450" algn="just">
              <a:buFont typeface="Wingdings" pitchFamily="2" charset="2"/>
              <a:buChar char="§"/>
            </a:pPr>
            <a:r>
              <a:rPr lang="ru-RU" sz="1050" dirty="0" smtClean="0"/>
              <a:t>реализация </a:t>
            </a:r>
            <a:r>
              <a:rPr lang="ru-RU" sz="1050" dirty="0"/>
              <a:t>государственной политики в сфере организации отдыха и оздоровления детей на территории Оренбургской </a:t>
            </a:r>
            <a:r>
              <a:rPr lang="ru-RU" sz="1050" dirty="0" smtClean="0"/>
              <a:t>области;</a:t>
            </a:r>
          </a:p>
          <a:p>
            <a:pPr marL="171450" lvl="0" indent="-171450" algn="just">
              <a:buFont typeface="Wingdings" pitchFamily="2" charset="2"/>
              <a:buChar char="§"/>
            </a:pPr>
            <a:r>
              <a:rPr lang="ru-RU" sz="1050" dirty="0" smtClean="0"/>
              <a:t>формирование и ведение реестров организаций отдыха детей и их оздоровления;</a:t>
            </a:r>
          </a:p>
          <a:p>
            <a:pPr marL="171450" lvl="0" indent="-171450" algn="just">
              <a:buFont typeface="Wingdings" pitchFamily="2" charset="2"/>
              <a:buChar char="§"/>
            </a:pPr>
            <a:r>
              <a:rPr lang="ru-RU" sz="1050" dirty="0" smtClean="0"/>
              <a:t>координация </a:t>
            </a:r>
            <a:r>
              <a:rPr lang="ru-RU" sz="1050" dirty="0"/>
              <a:t>и контроль за </a:t>
            </a:r>
            <a:r>
              <a:rPr lang="ru-RU" sz="1050" dirty="0" smtClean="0"/>
              <a:t>работой </a:t>
            </a:r>
            <a:r>
              <a:rPr lang="ru-RU" sz="1050" dirty="0"/>
              <a:t>органов исполнительной власти и органов местного самоуправления</a:t>
            </a:r>
            <a:r>
              <a:rPr lang="ru-RU" sz="1100" dirty="0"/>
              <a:t>.</a:t>
            </a:r>
          </a:p>
          <a:p>
            <a:pPr lvl="0" indent="-171450" algn="just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ru-RU" sz="1100" b="1" dirty="0">
              <a:solidFill>
                <a:srgbClr val="494949"/>
              </a:solidFill>
              <a:latin typeface="Arial Narrow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96000" y="1982818"/>
            <a:ext cx="2952000" cy="504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sz="11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Уполномоченный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 </a:t>
            </a:r>
            <a:r>
              <a:rPr lang="ru-RU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br>
              <a:rPr lang="ru-RU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Министерство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социального развития </a:t>
            </a:r>
          </a:p>
          <a:p>
            <a:pPr algn="ctr">
              <a:defRPr/>
            </a:pPr>
            <a:endParaRPr lang="ru-RU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43636" y="2340008"/>
            <a:ext cx="2952000" cy="2232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144000" rIns="36000" bIns="36000" anchor="t" anchorCtr="0"/>
          <a:lstStyle/>
          <a:p>
            <a:pPr marL="171450" lvl="0" indent="-171450" algn="just">
              <a:buFont typeface="Wingdings" pitchFamily="2" charset="2"/>
              <a:buChar char="§"/>
            </a:pPr>
            <a:r>
              <a:rPr lang="ru-RU" sz="1000" dirty="0" smtClean="0"/>
              <a:t>организация </a:t>
            </a:r>
            <a:r>
              <a:rPr lang="ru-RU" sz="1000" dirty="0"/>
              <a:t>и проведение плановых и внеплановых проверок организаций отдыха детей и их </a:t>
            </a:r>
            <a:r>
              <a:rPr lang="ru-RU" sz="1000" dirty="0" smtClean="0"/>
              <a:t>оздоровления;</a:t>
            </a:r>
          </a:p>
          <a:p>
            <a:pPr marL="171450" lvl="0" indent="-171450" algn="just">
              <a:buFont typeface="Wingdings" pitchFamily="2" charset="2"/>
              <a:buChar char="§"/>
            </a:pPr>
            <a:r>
              <a:rPr lang="ru-RU" sz="1000" dirty="0" smtClean="0"/>
              <a:t>систематическое </a:t>
            </a:r>
            <a:r>
              <a:rPr lang="ru-RU" sz="1000" dirty="0"/>
              <a:t>наблюдение за исполнением обязательных требований, анализ и прогнозирование состояния исполнения </a:t>
            </a:r>
            <a:r>
              <a:rPr lang="ru-RU" sz="1000" dirty="0" smtClean="0"/>
              <a:t>обязательных требований </a:t>
            </a:r>
            <a:r>
              <a:rPr lang="ru-RU" sz="1000" dirty="0"/>
              <a:t>при оказании организациями отдыха детей и их оздоровления </a:t>
            </a:r>
            <a:r>
              <a:rPr lang="ru-RU" sz="1000" dirty="0" smtClean="0"/>
              <a:t>услуг по </a:t>
            </a:r>
            <a:r>
              <a:rPr lang="ru-RU" sz="1000" dirty="0"/>
              <a:t>отдыху и оздоровлению </a:t>
            </a:r>
            <a:r>
              <a:rPr lang="ru-RU" sz="1000" dirty="0" smtClean="0"/>
              <a:t>детей;</a:t>
            </a:r>
          </a:p>
          <a:p>
            <a:pPr marL="171450" lvl="0" indent="-171450" algn="just">
              <a:buFont typeface="Wingdings" pitchFamily="2" charset="2"/>
              <a:buChar char="§"/>
            </a:pPr>
            <a:r>
              <a:rPr lang="ru-RU" sz="1000" dirty="0" smtClean="0"/>
              <a:t>принятие </a:t>
            </a:r>
            <a:r>
              <a:rPr lang="ru-RU" sz="1000" dirty="0"/>
              <a:t>предусмотренных законодательством РФ мер по пресечению  и (или) устранению выявленных нарушений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43636" y="1982818"/>
            <a:ext cx="2952000" cy="504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Уполномоченные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контрольно-надзорные органы в установленных сферах </a:t>
            </a:r>
            <a:r>
              <a:rPr lang="ru-RU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деятельности</a:t>
            </a:r>
            <a:endParaRPr lang="ru-RU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06" y="5202585"/>
            <a:ext cx="4428000" cy="1584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144000" rIns="36000" bIns="36000" anchor="t" anchorCtr="0"/>
          <a:lstStyle/>
          <a:p>
            <a:pPr marL="171450" indent="-171450" algn="just">
              <a:buFont typeface="Wingdings" pitchFamily="2" charset="2"/>
              <a:buChar char="§"/>
            </a:pPr>
            <a:r>
              <a:rPr lang="ru-RU" sz="1000" dirty="0"/>
              <a:t>организация отдыха, оздоровления и занятости детей и подростков в каникулярный период; 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dirty="0"/>
              <a:t>разработка муниципальных целевых программ по организации отдыха, оздоровления и занятости детей с учетом всех </a:t>
            </a:r>
            <a:r>
              <a:rPr lang="ru-RU" sz="1000" dirty="0" smtClean="0"/>
              <a:t>категорий, </a:t>
            </a:r>
            <a:r>
              <a:rPr lang="ru-RU" sz="1000" dirty="0"/>
              <a:t>включая обеспечение безопасности их жизни и здоровья;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dirty="0"/>
              <a:t>принятие мер по материально-техническому укреплению и развитию инфраструктуры отдыха и оздоровления детей;</a:t>
            </a:r>
          </a:p>
          <a:p>
            <a:pPr marL="171450" indent="-171450" algn="just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ru-RU" sz="1000" dirty="0" smtClean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000" y="1748802"/>
            <a:ext cx="9000000" cy="180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РЕГИОНАЛЬНЫЙ УРОВЕНЬ</a:t>
            </a:r>
            <a:endParaRPr lang="ru-RU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000" y="4677760"/>
            <a:ext cx="9000000" cy="180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УРОВЕНЬ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44594" y="5202586"/>
            <a:ext cx="4428000" cy="1584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144000" rIns="36000" bIns="36000" anchor="t" anchorCtr="0"/>
          <a:lstStyle/>
          <a:p>
            <a:pPr marL="171450" indent="-171450" algn="just">
              <a:buFont typeface="Wingdings" pitchFamily="2" charset="2"/>
              <a:buChar char="§"/>
            </a:pPr>
            <a:r>
              <a:rPr lang="ru-RU" sz="1000" dirty="0"/>
              <a:t>координация  деятельности органов местного самоуправления,  учреждений, предприятий и организаций в обеспечении организации оздоровительной работы, отдыха, занятости детей и подростков;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dirty="0"/>
              <a:t>контроль за оперативным решением вопросов по обеспечению безопасных условий пребывания детей в детских оздоровительных организация;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dirty="0"/>
              <a:t>организация и мониторинг работы по круглогодичной занятости, отдыху и оздоровлению </a:t>
            </a:r>
            <a:r>
              <a:rPr lang="ru-RU" sz="1000" dirty="0" smtClean="0"/>
              <a:t>детей;</a:t>
            </a:r>
            <a:endParaRPr lang="ru-RU" sz="1000" dirty="0"/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dirty="0"/>
              <a:t>мероприятия по обеспечению организации отдыха детей, включая мероприятия по обеспечению безопасности их жизни и здоровья</a:t>
            </a:r>
            <a:r>
              <a:rPr lang="ru-RU" sz="1000" dirty="0" smtClean="0"/>
              <a:t>.</a:t>
            </a:r>
            <a:endParaRPr lang="ru-RU" sz="1000" dirty="0"/>
          </a:p>
          <a:p>
            <a:pPr marL="171450" indent="-171450" algn="just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ru-RU" sz="1000" dirty="0" smtClean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406" y="4888238"/>
            <a:ext cx="4428000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Уполномоченные органы местного самоуправления по организации и финансовому обеспечению отдыха детей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44594" y="4878032"/>
            <a:ext cx="4428000" cy="45805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межведомственная комиссия </a:t>
            </a:r>
            <a:r>
              <a:rPr lang="en-US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организации отдыха, оздоровления и занятости  детей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9144000" cy="428604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Организаторы отдыха и оздоровления детей в Оренбургской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8720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228922" y="3082301"/>
            <a:ext cx="3600000" cy="61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/>
          <a:p>
            <a:pPr marL="355600" algn="ctr" fontAlgn="base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b="1" dirty="0">
                <a:solidFill>
                  <a:srgbClr val="254061"/>
                </a:solidFill>
                <a:latin typeface="Arial Narrow" pitchFamily="34" charset="0"/>
              </a:rPr>
              <a:t>Органы исполнительной власти Оренбургской области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33033" y="2102620"/>
            <a:ext cx="6677934" cy="61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/>
          <a:p>
            <a:pPr marL="1252538" algn="ctr" fontAlgn="base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b="1" dirty="0">
                <a:solidFill>
                  <a:srgbClr val="254061"/>
                </a:solidFill>
                <a:latin typeface="Arial Narrow" pitchFamily="34" charset="0"/>
              </a:rPr>
              <a:t>Межведомственная координационная комиссия </a:t>
            </a:r>
            <a:r>
              <a:rPr lang="en-US" sz="1600" b="1" dirty="0" smtClean="0">
                <a:solidFill>
                  <a:srgbClr val="254061"/>
                </a:solidFill>
                <a:latin typeface="Arial Narrow" pitchFamily="34" charset="0"/>
              </a:rPr>
              <a:t/>
            </a:r>
            <a:br>
              <a:rPr lang="en-US" sz="1600" b="1" dirty="0" smtClean="0">
                <a:solidFill>
                  <a:srgbClr val="254061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254061"/>
                </a:solidFill>
                <a:latin typeface="Arial Narrow" pitchFamily="34" charset="0"/>
              </a:rPr>
              <a:t>по </a:t>
            </a:r>
            <a:r>
              <a:rPr lang="ru-RU" sz="1600" b="1" dirty="0">
                <a:solidFill>
                  <a:srgbClr val="254061"/>
                </a:solidFill>
                <a:latin typeface="Arial Narrow" pitchFamily="34" charset="0"/>
              </a:rPr>
              <a:t>организации отдыха, оздоровления и занятости детей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71774" y="1285860"/>
            <a:ext cx="4600451" cy="612000"/>
          </a:xfrm>
          <a:prstGeom prst="roundRect">
            <a:avLst>
              <a:gd name="adj" fmla="val 43345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/>
          <a:p>
            <a:pPr marL="447675" algn="ctr" fontAlgn="base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b="1" dirty="0" smtClean="0">
                <a:solidFill>
                  <a:srgbClr val="254061"/>
                </a:solidFill>
                <a:latin typeface="Arial Narrow" pitchFamily="34" charset="0"/>
              </a:rPr>
              <a:t>ГУБЕРНАТОР ОРЕНБУРГСКОЙ ОБЛАСТИ</a:t>
            </a:r>
            <a:endParaRPr lang="ru-RU" sz="1600" b="1" dirty="0">
              <a:solidFill>
                <a:srgbClr val="254061"/>
              </a:solidFill>
              <a:latin typeface="Arial Narrow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4034301"/>
            <a:ext cx="3600000" cy="61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b="1" dirty="0">
                <a:solidFill>
                  <a:srgbClr val="254061"/>
                </a:solidFill>
                <a:latin typeface="Arial Narrow" pitchFamily="34" charset="0"/>
              </a:rPr>
              <a:t>Органы </a:t>
            </a:r>
            <a:r>
              <a:rPr lang="ru-RU" sz="1600" b="1" dirty="0" smtClean="0">
                <a:solidFill>
                  <a:srgbClr val="254061"/>
                </a:solidFill>
                <a:latin typeface="Arial Narrow" pitchFamily="34" charset="0"/>
              </a:rPr>
              <a:t>местного</a:t>
            </a:r>
            <a:br>
              <a:rPr lang="ru-RU" sz="1600" b="1" dirty="0" smtClean="0">
                <a:solidFill>
                  <a:srgbClr val="254061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254061"/>
                </a:solidFill>
                <a:latin typeface="Arial Narrow" pitchFamily="34" charset="0"/>
              </a:rPr>
              <a:t>самоуправления</a:t>
            </a:r>
            <a:endParaRPr lang="ru-RU" sz="1600" b="1" dirty="0">
              <a:solidFill>
                <a:srgbClr val="254061"/>
              </a:solidFill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5031578"/>
            <a:ext cx="3600000" cy="61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b="1" dirty="0">
                <a:solidFill>
                  <a:srgbClr val="254061"/>
                </a:solidFill>
                <a:latin typeface="Arial Narrow" pitchFamily="34" charset="0"/>
              </a:rPr>
              <a:t>УМВД России </a:t>
            </a:r>
            <a:r>
              <a:rPr lang="ru-RU" sz="1600" b="1" dirty="0" smtClean="0">
                <a:solidFill>
                  <a:srgbClr val="254061"/>
                </a:solidFill>
                <a:latin typeface="Arial Narrow" pitchFamily="34" charset="0"/>
              </a:rPr>
              <a:t/>
            </a:r>
            <a:br>
              <a:rPr lang="ru-RU" sz="1600" b="1" dirty="0" smtClean="0">
                <a:solidFill>
                  <a:srgbClr val="254061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254061"/>
                </a:solidFill>
                <a:latin typeface="Arial Narrow" pitchFamily="34" charset="0"/>
              </a:rPr>
              <a:t>по </a:t>
            </a:r>
            <a:r>
              <a:rPr lang="ru-RU" sz="1600" b="1" dirty="0">
                <a:solidFill>
                  <a:srgbClr val="254061"/>
                </a:solidFill>
                <a:latin typeface="Arial Narrow" pitchFamily="34" charset="0"/>
              </a:rPr>
              <a:t>Оренбургской области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92083" y="3060041"/>
            <a:ext cx="3600000" cy="61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/>
          <a:p>
            <a:pPr marL="355600" algn="ctr" fontAlgn="base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b="1" dirty="0">
                <a:solidFill>
                  <a:srgbClr val="254061"/>
                </a:solidFill>
                <a:latin typeface="Arial Narrow" pitchFamily="34" charset="0"/>
              </a:rPr>
              <a:t>Управление </a:t>
            </a:r>
            <a:r>
              <a:rPr lang="ru-RU" sz="1600" b="1" dirty="0" err="1">
                <a:solidFill>
                  <a:srgbClr val="254061"/>
                </a:solidFill>
                <a:latin typeface="Arial Narrow" pitchFamily="34" charset="0"/>
              </a:rPr>
              <a:t>Роспотребнадзора</a:t>
            </a:r>
            <a:r>
              <a:rPr lang="ru-RU" sz="1600" b="1" dirty="0">
                <a:solidFill>
                  <a:srgbClr val="254061"/>
                </a:solidFill>
                <a:latin typeface="Arial Narrow" pitchFamily="34" charset="0"/>
              </a:rPr>
              <a:t> Оренбургской области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92080" y="4034301"/>
            <a:ext cx="3600000" cy="61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/>
          <a:p>
            <a:pPr marL="355600" algn="ctr" fontAlgn="base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b="1" dirty="0">
                <a:solidFill>
                  <a:srgbClr val="254061"/>
                </a:solidFill>
                <a:latin typeface="Arial Narrow" pitchFamily="34" charset="0"/>
              </a:rPr>
              <a:t>Главное управление МЧС России </a:t>
            </a:r>
            <a:r>
              <a:rPr lang="ru-RU" sz="1600" b="1" dirty="0" smtClean="0">
                <a:solidFill>
                  <a:srgbClr val="254061"/>
                </a:solidFill>
                <a:latin typeface="Arial Narrow" pitchFamily="34" charset="0"/>
              </a:rPr>
              <a:t/>
            </a:r>
            <a:br>
              <a:rPr lang="ru-RU" sz="1600" b="1" dirty="0" smtClean="0">
                <a:solidFill>
                  <a:srgbClr val="254061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254061"/>
                </a:solidFill>
                <a:latin typeface="Arial Narrow" pitchFamily="34" charset="0"/>
              </a:rPr>
              <a:t>по </a:t>
            </a:r>
            <a:r>
              <a:rPr lang="ru-RU" sz="1600" b="1" dirty="0">
                <a:solidFill>
                  <a:srgbClr val="254061"/>
                </a:solidFill>
                <a:latin typeface="Arial Narrow" pitchFamily="34" charset="0"/>
              </a:rPr>
              <a:t>Оренбургской области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86380" y="5031578"/>
            <a:ext cx="3600000" cy="61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b="1" dirty="0">
                <a:solidFill>
                  <a:srgbClr val="254061"/>
                </a:solidFill>
                <a:latin typeface="Arial Narrow" pitchFamily="34" charset="0"/>
              </a:rPr>
              <a:t>Управление </a:t>
            </a:r>
            <a:r>
              <a:rPr lang="ru-RU" sz="1600" b="1" dirty="0" err="1">
                <a:solidFill>
                  <a:srgbClr val="254061"/>
                </a:solidFill>
                <a:latin typeface="Arial Narrow" pitchFamily="34" charset="0"/>
              </a:rPr>
              <a:t>Росгвардии</a:t>
            </a:r>
            <a:r>
              <a:rPr lang="ru-RU" sz="1600" b="1" dirty="0">
                <a:solidFill>
                  <a:srgbClr val="254061"/>
                </a:solidFill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254061"/>
                </a:solidFill>
                <a:latin typeface="Arial Narrow" pitchFamily="34" charset="0"/>
              </a:rPr>
              <a:t/>
            </a:r>
            <a:br>
              <a:rPr lang="ru-RU" sz="1600" b="1" dirty="0" smtClean="0">
                <a:solidFill>
                  <a:srgbClr val="254061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254061"/>
                </a:solidFill>
                <a:latin typeface="Arial Narrow" pitchFamily="34" charset="0"/>
              </a:rPr>
              <a:t>по </a:t>
            </a:r>
            <a:r>
              <a:rPr lang="ru-RU" sz="1600" b="1" dirty="0">
                <a:solidFill>
                  <a:srgbClr val="254061"/>
                </a:solidFill>
                <a:latin typeface="Arial Narrow" pitchFamily="34" charset="0"/>
              </a:rPr>
              <a:t>Оренбургской области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2000" y="5857892"/>
            <a:ext cx="3600000" cy="61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b="1" dirty="0">
                <a:solidFill>
                  <a:srgbClr val="254061"/>
                </a:solidFill>
                <a:latin typeface="Arial Narrow" pitchFamily="34" charset="0"/>
              </a:rPr>
              <a:t>Центр ГИМС России </a:t>
            </a:r>
            <a:r>
              <a:rPr lang="ru-RU" sz="1600" b="1" dirty="0" smtClean="0">
                <a:solidFill>
                  <a:srgbClr val="254061"/>
                </a:solidFill>
                <a:latin typeface="Arial Narrow" pitchFamily="34" charset="0"/>
              </a:rPr>
              <a:t/>
            </a:r>
            <a:br>
              <a:rPr lang="ru-RU" sz="1600" b="1" dirty="0" smtClean="0">
                <a:solidFill>
                  <a:srgbClr val="254061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254061"/>
                </a:solidFill>
                <a:latin typeface="Arial Narrow" pitchFamily="34" charset="0"/>
              </a:rPr>
              <a:t>по </a:t>
            </a:r>
            <a:r>
              <a:rPr lang="ru-RU" sz="1600" b="1" dirty="0">
                <a:solidFill>
                  <a:srgbClr val="254061"/>
                </a:solidFill>
                <a:latin typeface="Arial Narrow" pitchFamily="34" charset="0"/>
              </a:rPr>
              <a:t>Оренбургской области</a:t>
            </a:r>
          </a:p>
        </p:txBody>
      </p:sp>
      <p:cxnSp>
        <p:nvCxnSpPr>
          <p:cNvPr id="3" name="Прямая со стрелкой 2"/>
          <p:cNvCxnSpPr>
            <a:stCxn id="10" idx="2"/>
            <a:endCxn id="18" idx="0"/>
          </p:cNvCxnSpPr>
          <p:nvPr/>
        </p:nvCxnSpPr>
        <p:spPr>
          <a:xfrm rot="5400000">
            <a:off x="3000364" y="4286256"/>
            <a:ext cx="3143272" cy="1588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4" idx="3"/>
            <a:endCxn id="15" idx="1"/>
          </p:cNvCxnSpPr>
          <p:nvPr/>
        </p:nvCxnSpPr>
        <p:spPr>
          <a:xfrm flipV="1">
            <a:off x="3828922" y="3366041"/>
            <a:ext cx="1463161" cy="2226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2" idx="3"/>
            <a:endCxn id="16" idx="1"/>
          </p:cNvCxnSpPr>
          <p:nvPr/>
        </p:nvCxnSpPr>
        <p:spPr>
          <a:xfrm>
            <a:off x="3851520" y="4340301"/>
            <a:ext cx="1440560" cy="1588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7" idx="1"/>
            <a:endCxn id="13" idx="3"/>
          </p:cNvCxnSpPr>
          <p:nvPr/>
        </p:nvCxnSpPr>
        <p:spPr>
          <a:xfrm rot="10800000">
            <a:off x="3814282" y="5337578"/>
            <a:ext cx="1472098" cy="1588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71550" y="220645"/>
            <a:ext cx="7200900" cy="70802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Межведомственное взаимодействие</a:t>
            </a:r>
          </a:p>
        </p:txBody>
      </p:sp>
      <p:sp>
        <p:nvSpPr>
          <p:cNvPr id="6148" name="AutoShape 4" descr="ÐÐ°ÑÑÐ¸Ð½ÐºÐ¸ Ð¿Ð¾ Ð·Ð°Ð¿ÑÐ¾ÑÑ ÑÐ¼Ð²Ð´ ÑÐ¾ÑÑÐ¸Ð¸ Ð¿Ð¾ Ð¾ÑÐµÐ½Ð±ÑÑÐ³ÑÐºÐ¾Ð¹ Ð¾Ð±Ð»Ð°ÑÑÐ¸ ÑÐ¼Ð±Ð»ÐµÐ¼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ÐÐ°ÑÑÐ¸Ð½ÐºÐ¸ Ð¿Ð¾ Ð·Ð°Ð¿ÑÐ¾ÑÑ ÑÐ¼Ð²Ð´ ÑÐ¾ÑÑÐ¸Ð¸ Ð¿Ð¾ Ð¾ÑÐµÐ½Ð±ÑÑÐ³ÑÐºÐ¾Ð¹ Ð¾Ð±Ð»Ð°ÑÑÐ¸ ÑÐ¼Ð±Ð»ÐµÐ¼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72074"/>
            <a:ext cx="323016" cy="504000"/>
          </a:xfrm>
          <a:prstGeom prst="rect">
            <a:avLst/>
          </a:prstGeom>
          <a:noFill/>
        </p:spPr>
      </p:pic>
      <p:pic>
        <p:nvPicPr>
          <p:cNvPr id="6152" name="Picture 8" descr="ÐÐ£ ÐÐ§Ð¡ Ð Ð¾ÑÑÐ¸Ð¸ Ð¿Ð¾ ÐÑÐµÐ½Ð±ÑÑÐ³ÑÐºÐ¾Ð¹ Ð¾Ð±Ð»Ð°ÑÑ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032008"/>
            <a:ext cx="449201" cy="540000"/>
          </a:xfrm>
          <a:prstGeom prst="rect">
            <a:avLst/>
          </a:prstGeom>
          <a:noFill/>
        </p:spPr>
      </p:pic>
      <p:pic>
        <p:nvPicPr>
          <p:cNvPr id="6154" name="Picture 10" descr="ÐÐ°ÑÑÐ¸Ð½ÐºÐ¸ Ð¿Ð¾ Ð·Ð°Ð¿ÑÐ¾ÑÑ Ð£Ð¿ÑÐ°Ð²Ð»ÐµÐ½Ð¸Ðµ Ð Ð¾ÑÐ³Ð²Ð°ÑÐ´Ð¸Ð¸ ÑÐ¼Ð±Ð»ÐµÐ¼Ð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831" y="5072074"/>
            <a:ext cx="531491" cy="504000"/>
          </a:xfrm>
          <a:prstGeom prst="rect">
            <a:avLst/>
          </a:prstGeom>
          <a:noFill/>
        </p:spPr>
      </p:pic>
      <p:pic>
        <p:nvPicPr>
          <p:cNvPr id="6156" name="Picture 12" descr="ÐÐ°ÑÑÐ¸Ð½ÐºÐ¸ Ð¿Ð¾ Ð·Ð°Ð¿ÑÐ¾ÑÑ Ð£Ð¿ÑÐ°Ð²Ð»ÐµÐ½Ð¸Ðµ Ð Ð¾ÑÐ¿Ð¾ÑÑÐµÐ±Ð½Ð°Ð´Ð·Ð¾ÑÐ° Ð³ÐµÑÐ± 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3139314"/>
            <a:ext cx="458870" cy="504000"/>
          </a:xfrm>
          <a:prstGeom prst="rect">
            <a:avLst/>
          </a:prstGeom>
          <a:noFill/>
        </p:spPr>
      </p:pic>
      <p:pic>
        <p:nvPicPr>
          <p:cNvPr id="39" name="Picture 2" descr="ÐÐ°ÑÑÐ¸Ð½ÐºÐ¸ Ð¿Ð¾ Ð·Ð°Ð¿ÑÐ¾ÑÑ Ð³ÐµÑÐ± Ð¾ÑÐµÐ½Ð±ÑÑÐ³ÑÐºÐ¾Ð¹ Ð¾Ð±Ð»Ð°ÑÑÐ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756" y="3143248"/>
            <a:ext cx="404030" cy="468000"/>
          </a:xfrm>
          <a:prstGeom prst="rect">
            <a:avLst/>
          </a:prstGeom>
          <a:noFill/>
        </p:spPr>
      </p:pic>
      <p:pic>
        <p:nvPicPr>
          <p:cNvPr id="40" name="Picture 8" descr="ÐÐ£ ÐÐ§Ð¡ Ð Ð¾ÑÑÐ¸Ð¸ Ð¿Ð¾ ÐÑÐµÐ½Ð±ÑÑÐ³ÑÐºÐ¾Ð¹ Ð¾Ð±Ð»Ð°ÑÑ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5857892"/>
            <a:ext cx="449201" cy="540000"/>
          </a:xfrm>
          <a:prstGeom prst="rect">
            <a:avLst/>
          </a:prstGeom>
          <a:noFill/>
        </p:spPr>
      </p:pic>
      <p:pic>
        <p:nvPicPr>
          <p:cNvPr id="6158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/>
          <a:srcRect l="25823" t="36319" r="26046" b="46227"/>
          <a:stretch>
            <a:fillRect/>
          </a:stretch>
        </p:blipFill>
        <p:spPr bwMode="auto">
          <a:xfrm>
            <a:off x="1352628" y="2175182"/>
            <a:ext cx="1290546" cy="468000"/>
          </a:xfrm>
          <a:prstGeom prst="roundRect">
            <a:avLst>
              <a:gd name="adj" fmla="val 5000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2" descr="ÐÐ°ÑÑÐ¸Ð½ÐºÐ¸ Ð¿Ð¾ Ð·Ð°Ð¿ÑÐ¾ÑÑ Ð³ÐµÑÐ± Ð¾ÑÐµÐ½Ð±ÑÑÐ³ÑÐºÐ¾Ð¹ Ð¾Ð±Ð»Ð°ÑÑÐ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104008"/>
            <a:ext cx="404030" cy="468000"/>
          </a:xfrm>
          <a:prstGeom prst="rect">
            <a:avLst/>
          </a:prstGeom>
          <a:noFill/>
        </p:spPr>
      </p:pic>
      <p:pic>
        <p:nvPicPr>
          <p:cNvPr id="6160" name="Picture 16" descr="http://900igr.net/up/datai/258882/0003-008-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1357298"/>
            <a:ext cx="439854" cy="50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47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1317</Words>
  <Application>Microsoft Office PowerPoint</Application>
  <PresentationFormat>Экран (4:3)</PresentationFormat>
  <Paragraphs>228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Arial</vt:lpstr>
      <vt:lpstr>Arial Narrow</vt:lpstr>
      <vt:lpstr>Calibri</vt:lpstr>
      <vt:lpstr>Myriad Pro</vt:lpstr>
      <vt:lpstr>Times New Roman</vt:lpstr>
      <vt:lpstr>Wingdings</vt:lpstr>
      <vt:lpstr>Wingdings 3</vt:lpstr>
      <vt:lpstr>Тема Office</vt:lpstr>
      <vt:lpstr>Тема2</vt:lpstr>
      <vt:lpstr>1_Тема2</vt:lpstr>
      <vt:lpstr>2_Тема Office</vt:lpstr>
      <vt:lpstr>3_Тема Office</vt:lpstr>
      <vt:lpstr>4_Тема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МСР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vasyakina-ia</dc:creator>
  <cp:lastModifiedBy>Данилов Андрей Николаевич</cp:lastModifiedBy>
  <cp:revision>73</cp:revision>
  <cp:lastPrinted>2020-11-24T12:43:33Z</cp:lastPrinted>
  <dcterms:created xsi:type="dcterms:W3CDTF">2019-02-25T09:39:17Z</dcterms:created>
  <dcterms:modified xsi:type="dcterms:W3CDTF">2020-12-10T11:35:43Z</dcterms:modified>
</cp:coreProperties>
</file>