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18C2-DBED-402B-A8D3-70B8E709270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0B73-A98E-49DD-BDC9-F038D4ABC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1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518C2-DBED-402B-A8D3-70B8E7092705}" type="datetimeFigureOut">
              <a:rPr lang="ru-RU" smtClean="0"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0B73-A98E-49DD-BDC9-F038D4ABC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7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5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Благодарим за внимание!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Constantia" pitchFamily="18" charset="0"/>
              </a:rPr>
              <a:t>Портал электронного обучения ГАУ ДПО РБ </a:t>
            </a:r>
            <a:br>
              <a:rPr lang="ru-RU" sz="2000" b="1" smtClean="0">
                <a:latin typeface="Constantia" pitchFamily="18" charset="0"/>
              </a:rPr>
            </a:br>
            <a:r>
              <a:rPr lang="ru-RU" sz="2000" b="1" smtClean="0">
                <a:latin typeface="Constantia" pitchFamily="18" charset="0"/>
              </a:rPr>
              <a:t>«Центр повышения квалификации»</a:t>
            </a:r>
            <a:r>
              <a:rPr lang="ru-RU" sz="2000" u="sng" smtClean="0">
                <a:solidFill>
                  <a:srgbClr val="FFC000"/>
                </a:solidFill>
              </a:rPr>
              <a:t> </a:t>
            </a:r>
            <a:r>
              <a:rPr lang="ru-RU" sz="2000" u="sng" smtClean="0">
                <a:solidFill>
                  <a:srgbClr val="FFC000"/>
                </a:solidFill>
                <a:latin typeface="Constantia" panose="02030602050306030303" pitchFamily="18" charset="0"/>
              </a:rPr>
              <a:t>portal.medupk.ru</a:t>
            </a:r>
            <a:endParaRPr lang="ru-RU" sz="2000" b="1" u="sng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6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smtClean="0">
                <a:latin typeface="Constantia" pitchFamily="18" charset="0"/>
              </a:rPr>
              <a:t>Портал электронного обучения ГАУ ДПО РБ </a:t>
            </a:r>
            <a:br>
              <a:rPr lang="ru-RU" sz="2000" b="1" smtClean="0">
                <a:latin typeface="Constantia" pitchFamily="18" charset="0"/>
              </a:rPr>
            </a:br>
            <a:r>
              <a:rPr lang="ru-RU" sz="2000" b="1" smtClean="0">
                <a:latin typeface="Constantia" pitchFamily="18" charset="0"/>
              </a:rPr>
              <a:t>«Центр повышения квалификации»</a:t>
            </a:r>
            <a:r>
              <a:rPr lang="ru-RU" sz="2000" u="sng" smtClean="0">
                <a:solidFill>
                  <a:srgbClr val="FFC000"/>
                </a:solidFill>
              </a:rPr>
              <a:t> </a:t>
            </a:r>
            <a:r>
              <a:rPr lang="ru-RU" sz="2000" u="sng" smtClean="0">
                <a:solidFill>
                  <a:srgbClr val="FFC000"/>
                </a:solidFill>
                <a:latin typeface="Constantia" panose="02030602050306030303" pitchFamily="18" charset="0"/>
              </a:rPr>
              <a:t>portal.medupk.ru</a:t>
            </a:r>
            <a:endParaRPr lang="ru-RU" sz="2000" b="1" u="sng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3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r>
              <a:rPr lang="ru-RU" sz="1600" smtClean="0"/>
              <a:t> 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5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4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6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8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600" b="1" smtClean="0">
                <a:latin typeface="Constantia" pitchFamily="18" charset="0"/>
              </a:rPr>
              <a:t>Портал электронного обучения ГАУ ДПО РБ «Центр повышения квалификации»</a:t>
            </a:r>
            <a:endParaRPr lang="ru-RU" sz="1600" b="1" dirty="0">
              <a:solidFill>
                <a:srgbClr val="FFC00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70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Экран (16:9)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Портал электронного обучения ГАУ ДПО РБ  «Центр повышения квалификации» portal.medupk.ru</vt:lpstr>
      <vt:lpstr>Портал электронного обучения ГАУ ДПО РБ  «Центр повышения квалификации» portal.medupk.ru</vt:lpstr>
      <vt:lpstr>Портал электронного обучения ГАУ ДПО РБ «Центр повышения квалификации» </vt:lpstr>
      <vt:lpstr>Портал электронного обучения ГАУ ДПО РБ «Центр повышения квалификации»</vt:lpstr>
      <vt:lpstr>Портал электронного обучения ГАУ ДПО РБ «Центр повышения квалификации»</vt:lpstr>
      <vt:lpstr>Портал электронного обучения ГАУ ДПО РБ «Центр повышения квалификации»</vt:lpstr>
      <vt:lpstr>Портал электронного обучения ГАУ ДПО РБ «Центр повышения квалификации»</vt:lpstr>
      <vt:lpstr>Портал электронного обучения ГАУ ДПО РБ «Центр повышения квалификации»</vt:lpstr>
      <vt:lpstr>Портал электронного обучения ГАУ ДПО РБ «Центр повышения квалификации»</vt:lpstr>
      <vt:lpstr>Благодарим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Гулечка</dc:creator>
  <cp:lastModifiedBy>Гулечка</cp:lastModifiedBy>
  <cp:revision>1</cp:revision>
  <dcterms:created xsi:type="dcterms:W3CDTF">2020-12-29T16:18:57Z</dcterms:created>
  <dcterms:modified xsi:type="dcterms:W3CDTF">2020-12-29T16:18:57Z</dcterms:modified>
</cp:coreProperties>
</file>