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6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1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54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6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2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1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9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E49B-17D4-4FCF-B37F-41FAC87C2B9A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0BFA-E39E-4F1E-902E-1A3E92076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7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4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84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12" y="0"/>
            <a:ext cx="9621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45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Анкудинов</dc:creator>
  <cp:lastModifiedBy>Николай Анкудинов</cp:lastModifiedBy>
  <cp:revision>1</cp:revision>
  <dcterms:created xsi:type="dcterms:W3CDTF">2021-10-07T19:34:52Z</dcterms:created>
  <dcterms:modified xsi:type="dcterms:W3CDTF">2021-10-07T19:35:27Z</dcterms:modified>
</cp:coreProperties>
</file>