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1.xml" ContentType="application/vnd.openxmlformats-officedocument.drawingml.chart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2"/>
  </p:sldMasterIdLst>
  <p:notesMasterIdLst>
    <p:notesMasterId r:id="rId32"/>
  </p:notesMasterIdLst>
  <p:handoutMasterIdLst>
    <p:handoutMasterId r:id="rId33"/>
  </p:handoutMasterIdLst>
  <p:sldIdLst>
    <p:sldId id="256" r:id="rId3"/>
    <p:sldId id="384" r:id="rId4"/>
    <p:sldId id="420" r:id="rId5"/>
    <p:sldId id="386" r:id="rId6"/>
    <p:sldId id="408" r:id="rId7"/>
    <p:sldId id="409" r:id="rId8"/>
    <p:sldId id="396" r:id="rId9"/>
    <p:sldId id="417" r:id="rId10"/>
    <p:sldId id="422" r:id="rId11"/>
    <p:sldId id="423" r:id="rId12"/>
    <p:sldId id="412" r:id="rId13"/>
    <p:sldId id="413" r:id="rId14"/>
    <p:sldId id="415" r:id="rId15"/>
    <p:sldId id="416" r:id="rId16"/>
    <p:sldId id="392" r:id="rId17"/>
    <p:sldId id="379" r:id="rId18"/>
    <p:sldId id="391" r:id="rId19"/>
    <p:sldId id="389" r:id="rId20"/>
    <p:sldId id="390" r:id="rId21"/>
    <p:sldId id="381" r:id="rId22"/>
    <p:sldId id="374" r:id="rId23"/>
    <p:sldId id="393" r:id="rId24"/>
    <p:sldId id="363" r:id="rId25"/>
    <p:sldId id="370" r:id="rId26"/>
    <p:sldId id="371" r:id="rId27"/>
    <p:sldId id="360" r:id="rId28"/>
    <p:sldId id="361" r:id="rId29"/>
    <p:sldId id="419" r:id="rId30"/>
    <p:sldId id="421" r:id="rId31"/>
  </p:sldIdLst>
  <p:sldSz cx="9144000" cy="6858000" type="screen4x3"/>
  <p:notesSz cx="9947275" cy="6858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71B03"/>
    <a:srgbClr val="9C5F4C"/>
    <a:srgbClr val="6C2826"/>
    <a:srgbClr val="463626"/>
    <a:srgbClr val="B47764"/>
    <a:srgbClr val="9774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17292A2E-F333-43FB-9621-5CBBE7FDCDCB}" styleName="Светлый стиль 2 - акцент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ED083AE6-46FA-4A59-8FB0-9F97EB10719F}" styleName="Светлый стиль 3 - акцент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579" autoAdjust="0"/>
    <p:restoredTop sz="94660"/>
  </p:normalViewPr>
  <p:slideViewPr>
    <p:cSldViewPr>
      <p:cViewPr varScale="1">
        <p:scale>
          <a:sx n="80" d="100"/>
          <a:sy n="80" d="100"/>
        </p:scale>
        <p:origin x="-1512" y="-72"/>
      </p:cViewPr>
      <p:guideLst>
        <p:guide orient="horz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handoutMaster" Target="handoutMasters/handoutMaster1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Высокий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2019</c:v>
                </c:pt>
                <c:pt idx="1">
                  <c:v>2020</c:v>
                </c:pt>
              </c:numCache>
            </c:numRef>
          </c:cat>
          <c:val>
            <c:numRef>
              <c:f>Лист1!$B$2:$B$3</c:f>
              <c:numCache>
                <c:formatCode>0.00%</c:formatCode>
                <c:ptCount val="2"/>
                <c:pt idx="0" formatCode="0%">
                  <c:v>7.0000000000000007E-2</c:v>
                </c:pt>
                <c:pt idx="1">
                  <c:v>0.27600000000000002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2F6-4F07-B591-98380DD74EEF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Средний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2019</c:v>
                </c:pt>
                <c:pt idx="1">
                  <c:v>2020</c:v>
                </c:pt>
              </c:numCache>
            </c:numRef>
          </c:cat>
          <c:val>
            <c:numRef>
              <c:f>Лист1!$C$2:$C$3</c:f>
              <c:numCache>
                <c:formatCode>0.00%</c:formatCode>
                <c:ptCount val="2"/>
                <c:pt idx="0" formatCode="0%">
                  <c:v>0.42</c:v>
                </c:pt>
                <c:pt idx="1">
                  <c:v>0.39800000000000002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32F6-4F07-B591-98380DD74EEF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Низкий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2019</c:v>
                </c:pt>
                <c:pt idx="1">
                  <c:v>2020</c:v>
                </c:pt>
              </c:numCache>
            </c:numRef>
          </c:cat>
          <c:val>
            <c:numRef>
              <c:f>Лист1!$D$2:$D$3</c:f>
              <c:numCache>
                <c:formatCode>0.00%</c:formatCode>
                <c:ptCount val="2"/>
                <c:pt idx="0" formatCode="0%">
                  <c:v>0.51</c:v>
                </c:pt>
                <c:pt idx="1">
                  <c:v>0.32600000000000001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32F6-4F07-B591-98380DD74EEF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270450176"/>
        <c:axId val="153436736"/>
      </c:barChart>
      <c:catAx>
        <c:axId val="27045017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53436736"/>
        <c:crosses val="autoZero"/>
        <c:auto val="1"/>
        <c:lblAlgn val="ctr"/>
        <c:lblOffset val="100"/>
        <c:noMultiLvlLbl val="0"/>
      </c:catAx>
      <c:valAx>
        <c:axId val="153436736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270450176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05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B2E0C75-3D56-48AF-A358-EB4D86B34DAE}" type="doc">
      <dgm:prSet loTypeId="urn:microsoft.com/office/officeart/2005/8/layout/list1" loCatId="list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ru-RU"/>
        </a:p>
      </dgm:t>
    </dgm:pt>
    <dgm:pt modelId="{B8D12FB8-5BC4-4FDF-9FE5-33022AD4BBFE}">
      <dgm:prSet phldrT="[Текст]" custT="1"/>
      <dgm:spPr/>
      <dgm:t>
        <a:bodyPr/>
        <a:lstStyle/>
        <a:p>
          <a:r>
            <a:rPr lang="ru-RU" sz="2800" dirty="0"/>
            <a:t>Формирование профессиональной готовности</a:t>
          </a:r>
        </a:p>
      </dgm:t>
    </dgm:pt>
    <dgm:pt modelId="{47352573-934E-4C8A-B6E1-C4F100AD1060}" type="parTrans" cxnId="{4CD8EEBA-7D2E-415B-8626-0BB9F1AD9262}">
      <dgm:prSet/>
      <dgm:spPr/>
      <dgm:t>
        <a:bodyPr/>
        <a:lstStyle/>
        <a:p>
          <a:endParaRPr lang="ru-RU" sz="4000"/>
        </a:p>
      </dgm:t>
    </dgm:pt>
    <dgm:pt modelId="{E1D37247-7229-45DF-8B97-F03968B25D88}" type="sibTrans" cxnId="{4CD8EEBA-7D2E-415B-8626-0BB9F1AD9262}">
      <dgm:prSet/>
      <dgm:spPr/>
      <dgm:t>
        <a:bodyPr/>
        <a:lstStyle/>
        <a:p>
          <a:endParaRPr lang="ru-RU" sz="4000"/>
        </a:p>
      </dgm:t>
    </dgm:pt>
    <dgm:pt modelId="{8B706FD1-241F-4B75-853C-15C2915F777B}">
      <dgm:prSet phldrT="[Текст]" custT="1"/>
      <dgm:spPr/>
      <dgm:t>
        <a:bodyPr/>
        <a:lstStyle/>
        <a:p>
          <a:r>
            <a:rPr lang="ru-RU" sz="2800" dirty="0"/>
            <a:t>Развитие ценностно-смысловой сферы</a:t>
          </a:r>
        </a:p>
      </dgm:t>
    </dgm:pt>
    <dgm:pt modelId="{A37EA6EB-ADA0-4DE3-968E-30B356D8083F}" type="parTrans" cxnId="{EBC80323-25A9-4CC7-9964-CF297E06CCE6}">
      <dgm:prSet/>
      <dgm:spPr/>
      <dgm:t>
        <a:bodyPr/>
        <a:lstStyle/>
        <a:p>
          <a:endParaRPr lang="ru-RU" sz="4000"/>
        </a:p>
      </dgm:t>
    </dgm:pt>
    <dgm:pt modelId="{44B53CC2-F830-4A36-A848-C53F3B0397BF}" type="sibTrans" cxnId="{EBC80323-25A9-4CC7-9964-CF297E06CCE6}">
      <dgm:prSet/>
      <dgm:spPr/>
      <dgm:t>
        <a:bodyPr/>
        <a:lstStyle/>
        <a:p>
          <a:endParaRPr lang="ru-RU" sz="4000"/>
        </a:p>
      </dgm:t>
    </dgm:pt>
    <dgm:pt modelId="{A7CBFFB5-4295-42CE-BC47-12338AA45F3A}">
      <dgm:prSet phldrT="[Текст]" custT="1"/>
      <dgm:spPr/>
      <dgm:t>
        <a:bodyPr/>
        <a:lstStyle/>
        <a:p>
          <a:r>
            <a:rPr lang="ru-RU" sz="2800" dirty="0"/>
            <a:t>Воспитание профессионально-личностных качеств</a:t>
          </a:r>
        </a:p>
      </dgm:t>
    </dgm:pt>
    <dgm:pt modelId="{BF2C300A-41B1-4CC7-AE99-43CBFF99D775}" type="parTrans" cxnId="{83BC9187-D557-47CF-B3F3-4C669BF213F4}">
      <dgm:prSet/>
      <dgm:spPr/>
      <dgm:t>
        <a:bodyPr/>
        <a:lstStyle/>
        <a:p>
          <a:endParaRPr lang="ru-RU" sz="4000"/>
        </a:p>
      </dgm:t>
    </dgm:pt>
    <dgm:pt modelId="{459AE3F7-8402-45A5-ACE2-D6D6F96281B8}" type="sibTrans" cxnId="{83BC9187-D557-47CF-B3F3-4C669BF213F4}">
      <dgm:prSet/>
      <dgm:spPr/>
      <dgm:t>
        <a:bodyPr/>
        <a:lstStyle/>
        <a:p>
          <a:endParaRPr lang="ru-RU" sz="4000"/>
        </a:p>
      </dgm:t>
    </dgm:pt>
    <dgm:pt modelId="{FF76C5C7-E720-401F-8FC2-EF4FFAC34335}" type="pres">
      <dgm:prSet presAssocID="{FB2E0C75-3D56-48AF-A358-EB4D86B34DAE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29F4483-24B8-4DD1-BED1-ED997889699C}" type="pres">
      <dgm:prSet presAssocID="{B8D12FB8-5BC4-4FDF-9FE5-33022AD4BBFE}" presName="parentLin" presStyleCnt="0"/>
      <dgm:spPr/>
    </dgm:pt>
    <dgm:pt modelId="{D520E8C9-98B7-4EA8-8FCF-E66F7F91F996}" type="pres">
      <dgm:prSet presAssocID="{B8D12FB8-5BC4-4FDF-9FE5-33022AD4BBFE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A34EA797-0BE8-4A37-9D8D-EBF20D47B0EE}" type="pres">
      <dgm:prSet presAssocID="{B8D12FB8-5BC4-4FDF-9FE5-33022AD4BBFE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842B211-02E9-41E8-AAA2-9485267D0104}" type="pres">
      <dgm:prSet presAssocID="{B8D12FB8-5BC4-4FDF-9FE5-33022AD4BBFE}" presName="negativeSpace" presStyleCnt="0"/>
      <dgm:spPr/>
    </dgm:pt>
    <dgm:pt modelId="{BEEB2C20-75C8-4FC8-A9C5-53E2AA5FF001}" type="pres">
      <dgm:prSet presAssocID="{B8D12FB8-5BC4-4FDF-9FE5-33022AD4BBFE}" presName="childText" presStyleLbl="conFgAcc1" presStyleIdx="0" presStyleCnt="3">
        <dgm:presLayoutVars>
          <dgm:bulletEnabled val="1"/>
        </dgm:presLayoutVars>
      </dgm:prSet>
      <dgm:spPr/>
    </dgm:pt>
    <dgm:pt modelId="{9494C3AF-2EE1-4C9E-9AB2-D475E31D715B}" type="pres">
      <dgm:prSet presAssocID="{E1D37247-7229-45DF-8B97-F03968B25D88}" presName="spaceBetweenRectangles" presStyleCnt="0"/>
      <dgm:spPr/>
    </dgm:pt>
    <dgm:pt modelId="{091CDB52-259E-4949-90AB-71A7256EE024}" type="pres">
      <dgm:prSet presAssocID="{8B706FD1-241F-4B75-853C-15C2915F777B}" presName="parentLin" presStyleCnt="0"/>
      <dgm:spPr/>
    </dgm:pt>
    <dgm:pt modelId="{7E68E765-B672-4CCD-90EC-D3B6D0BBE054}" type="pres">
      <dgm:prSet presAssocID="{8B706FD1-241F-4B75-853C-15C2915F777B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F7A98216-F8DE-48AB-997E-1AAC55B574AD}" type="pres">
      <dgm:prSet presAssocID="{8B706FD1-241F-4B75-853C-15C2915F777B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19F691E-6973-4274-9B34-149C68AF666F}" type="pres">
      <dgm:prSet presAssocID="{8B706FD1-241F-4B75-853C-15C2915F777B}" presName="negativeSpace" presStyleCnt="0"/>
      <dgm:spPr/>
    </dgm:pt>
    <dgm:pt modelId="{D917A2A9-A8CC-4CF1-A99C-8F005F4F740C}" type="pres">
      <dgm:prSet presAssocID="{8B706FD1-241F-4B75-853C-15C2915F777B}" presName="childText" presStyleLbl="conFgAcc1" presStyleIdx="1" presStyleCnt="3">
        <dgm:presLayoutVars>
          <dgm:bulletEnabled val="1"/>
        </dgm:presLayoutVars>
      </dgm:prSet>
      <dgm:spPr/>
    </dgm:pt>
    <dgm:pt modelId="{E0E35080-6639-4FFB-932C-4087D779E8A7}" type="pres">
      <dgm:prSet presAssocID="{44B53CC2-F830-4A36-A848-C53F3B0397BF}" presName="spaceBetweenRectangles" presStyleCnt="0"/>
      <dgm:spPr/>
    </dgm:pt>
    <dgm:pt modelId="{6FFB38CE-AD63-45A8-AAA8-FF6EBE140B5D}" type="pres">
      <dgm:prSet presAssocID="{A7CBFFB5-4295-42CE-BC47-12338AA45F3A}" presName="parentLin" presStyleCnt="0"/>
      <dgm:spPr/>
    </dgm:pt>
    <dgm:pt modelId="{3EB3FE33-9688-4F87-9117-3117A3C55BD9}" type="pres">
      <dgm:prSet presAssocID="{A7CBFFB5-4295-42CE-BC47-12338AA45F3A}" presName="parentLeftMargin" presStyleLbl="node1" presStyleIdx="1" presStyleCnt="3"/>
      <dgm:spPr/>
      <dgm:t>
        <a:bodyPr/>
        <a:lstStyle/>
        <a:p>
          <a:endParaRPr lang="ru-RU"/>
        </a:p>
      </dgm:t>
    </dgm:pt>
    <dgm:pt modelId="{282581E4-934D-406F-B034-3FEC31A5C3E9}" type="pres">
      <dgm:prSet presAssocID="{A7CBFFB5-4295-42CE-BC47-12338AA45F3A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5186A91-D838-48E7-B520-6058E4386C31}" type="pres">
      <dgm:prSet presAssocID="{A7CBFFB5-4295-42CE-BC47-12338AA45F3A}" presName="negativeSpace" presStyleCnt="0"/>
      <dgm:spPr/>
    </dgm:pt>
    <dgm:pt modelId="{6E7105FF-11F9-4E87-A1BE-CE1C61B21D81}" type="pres">
      <dgm:prSet presAssocID="{A7CBFFB5-4295-42CE-BC47-12338AA45F3A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75D8A694-3D8E-48F3-A603-5E01F9C48163}" type="presOf" srcId="{A7CBFFB5-4295-42CE-BC47-12338AA45F3A}" destId="{3EB3FE33-9688-4F87-9117-3117A3C55BD9}" srcOrd="0" destOrd="0" presId="urn:microsoft.com/office/officeart/2005/8/layout/list1"/>
    <dgm:cxn modelId="{5E3293CE-1CF0-4983-8501-899246E6BF17}" type="presOf" srcId="{B8D12FB8-5BC4-4FDF-9FE5-33022AD4BBFE}" destId="{A34EA797-0BE8-4A37-9D8D-EBF20D47B0EE}" srcOrd="1" destOrd="0" presId="urn:microsoft.com/office/officeart/2005/8/layout/list1"/>
    <dgm:cxn modelId="{4CD8EEBA-7D2E-415B-8626-0BB9F1AD9262}" srcId="{FB2E0C75-3D56-48AF-A358-EB4D86B34DAE}" destId="{B8D12FB8-5BC4-4FDF-9FE5-33022AD4BBFE}" srcOrd="0" destOrd="0" parTransId="{47352573-934E-4C8A-B6E1-C4F100AD1060}" sibTransId="{E1D37247-7229-45DF-8B97-F03968B25D88}"/>
    <dgm:cxn modelId="{BE5331E4-5C4C-4216-9B57-378E2E329AC2}" type="presOf" srcId="{8B706FD1-241F-4B75-853C-15C2915F777B}" destId="{7E68E765-B672-4CCD-90EC-D3B6D0BBE054}" srcOrd="0" destOrd="0" presId="urn:microsoft.com/office/officeart/2005/8/layout/list1"/>
    <dgm:cxn modelId="{83BC9187-D557-47CF-B3F3-4C669BF213F4}" srcId="{FB2E0C75-3D56-48AF-A358-EB4D86B34DAE}" destId="{A7CBFFB5-4295-42CE-BC47-12338AA45F3A}" srcOrd="2" destOrd="0" parTransId="{BF2C300A-41B1-4CC7-AE99-43CBFF99D775}" sibTransId="{459AE3F7-8402-45A5-ACE2-D6D6F96281B8}"/>
    <dgm:cxn modelId="{EBC80323-25A9-4CC7-9964-CF297E06CCE6}" srcId="{FB2E0C75-3D56-48AF-A358-EB4D86B34DAE}" destId="{8B706FD1-241F-4B75-853C-15C2915F777B}" srcOrd="1" destOrd="0" parTransId="{A37EA6EB-ADA0-4DE3-968E-30B356D8083F}" sibTransId="{44B53CC2-F830-4A36-A848-C53F3B0397BF}"/>
    <dgm:cxn modelId="{C9CCBE52-BD13-49A9-9B26-0F47D4DE01EA}" type="presOf" srcId="{FB2E0C75-3D56-48AF-A358-EB4D86B34DAE}" destId="{FF76C5C7-E720-401F-8FC2-EF4FFAC34335}" srcOrd="0" destOrd="0" presId="urn:microsoft.com/office/officeart/2005/8/layout/list1"/>
    <dgm:cxn modelId="{9CD0CB50-BE87-4287-B0F6-6DA14950FF3D}" type="presOf" srcId="{B8D12FB8-5BC4-4FDF-9FE5-33022AD4BBFE}" destId="{D520E8C9-98B7-4EA8-8FCF-E66F7F91F996}" srcOrd="0" destOrd="0" presId="urn:microsoft.com/office/officeart/2005/8/layout/list1"/>
    <dgm:cxn modelId="{41FFE06F-2849-4BCC-A576-1C1C77FEDEC4}" type="presOf" srcId="{8B706FD1-241F-4B75-853C-15C2915F777B}" destId="{F7A98216-F8DE-48AB-997E-1AAC55B574AD}" srcOrd="1" destOrd="0" presId="urn:microsoft.com/office/officeart/2005/8/layout/list1"/>
    <dgm:cxn modelId="{6BA776CA-C175-4187-A9A0-006F54073553}" type="presOf" srcId="{A7CBFFB5-4295-42CE-BC47-12338AA45F3A}" destId="{282581E4-934D-406F-B034-3FEC31A5C3E9}" srcOrd="1" destOrd="0" presId="urn:microsoft.com/office/officeart/2005/8/layout/list1"/>
    <dgm:cxn modelId="{5F2F50B1-0924-4275-B305-A73EC8F779D7}" type="presParOf" srcId="{FF76C5C7-E720-401F-8FC2-EF4FFAC34335}" destId="{029F4483-24B8-4DD1-BED1-ED997889699C}" srcOrd="0" destOrd="0" presId="urn:microsoft.com/office/officeart/2005/8/layout/list1"/>
    <dgm:cxn modelId="{D83A7523-247C-456F-8F0C-69D6A3D6B7C9}" type="presParOf" srcId="{029F4483-24B8-4DD1-BED1-ED997889699C}" destId="{D520E8C9-98B7-4EA8-8FCF-E66F7F91F996}" srcOrd="0" destOrd="0" presId="urn:microsoft.com/office/officeart/2005/8/layout/list1"/>
    <dgm:cxn modelId="{578C6C0D-C21D-41DF-BE1C-B10FD77E00EC}" type="presParOf" srcId="{029F4483-24B8-4DD1-BED1-ED997889699C}" destId="{A34EA797-0BE8-4A37-9D8D-EBF20D47B0EE}" srcOrd="1" destOrd="0" presId="urn:microsoft.com/office/officeart/2005/8/layout/list1"/>
    <dgm:cxn modelId="{462DE852-6953-4996-8049-1C2BF81F22C3}" type="presParOf" srcId="{FF76C5C7-E720-401F-8FC2-EF4FFAC34335}" destId="{3842B211-02E9-41E8-AAA2-9485267D0104}" srcOrd="1" destOrd="0" presId="urn:microsoft.com/office/officeart/2005/8/layout/list1"/>
    <dgm:cxn modelId="{2E1E2171-CC06-4D84-8229-72594C1FEB55}" type="presParOf" srcId="{FF76C5C7-E720-401F-8FC2-EF4FFAC34335}" destId="{BEEB2C20-75C8-4FC8-A9C5-53E2AA5FF001}" srcOrd="2" destOrd="0" presId="urn:microsoft.com/office/officeart/2005/8/layout/list1"/>
    <dgm:cxn modelId="{808085A3-85C3-4A76-B551-F0B4BC665AB4}" type="presParOf" srcId="{FF76C5C7-E720-401F-8FC2-EF4FFAC34335}" destId="{9494C3AF-2EE1-4C9E-9AB2-D475E31D715B}" srcOrd="3" destOrd="0" presId="urn:microsoft.com/office/officeart/2005/8/layout/list1"/>
    <dgm:cxn modelId="{9620DE3A-D31C-4C48-909D-B2354DD08671}" type="presParOf" srcId="{FF76C5C7-E720-401F-8FC2-EF4FFAC34335}" destId="{091CDB52-259E-4949-90AB-71A7256EE024}" srcOrd="4" destOrd="0" presId="urn:microsoft.com/office/officeart/2005/8/layout/list1"/>
    <dgm:cxn modelId="{66BF1039-9F27-44F2-8CC1-81472EEE39E4}" type="presParOf" srcId="{091CDB52-259E-4949-90AB-71A7256EE024}" destId="{7E68E765-B672-4CCD-90EC-D3B6D0BBE054}" srcOrd="0" destOrd="0" presId="urn:microsoft.com/office/officeart/2005/8/layout/list1"/>
    <dgm:cxn modelId="{E79A44B8-EBB5-4EBA-A1B3-C31680C8C85F}" type="presParOf" srcId="{091CDB52-259E-4949-90AB-71A7256EE024}" destId="{F7A98216-F8DE-48AB-997E-1AAC55B574AD}" srcOrd="1" destOrd="0" presId="urn:microsoft.com/office/officeart/2005/8/layout/list1"/>
    <dgm:cxn modelId="{3F014D4A-FE16-45DE-B641-662F493D006E}" type="presParOf" srcId="{FF76C5C7-E720-401F-8FC2-EF4FFAC34335}" destId="{119F691E-6973-4274-9B34-149C68AF666F}" srcOrd="5" destOrd="0" presId="urn:microsoft.com/office/officeart/2005/8/layout/list1"/>
    <dgm:cxn modelId="{9B48AE95-5CD0-4FE0-A93B-28D30E55CA87}" type="presParOf" srcId="{FF76C5C7-E720-401F-8FC2-EF4FFAC34335}" destId="{D917A2A9-A8CC-4CF1-A99C-8F005F4F740C}" srcOrd="6" destOrd="0" presId="urn:microsoft.com/office/officeart/2005/8/layout/list1"/>
    <dgm:cxn modelId="{1C88514F-E786-48D2-B8E1-21A98C8A9862}" type="presParOf" srcId="{FF76C5C7-E720-401F-8FC2-EF4FFAC34335}" destId="{E0E35080-6639-4FFB-932C-4087D779E8A7}" srcOrd="7" destOrd="0" presId="urn:microsoft.com/office/officeart/2005/8/layout/list1"/>
    <dgm:cxn modelId="{602CD895-4ADB-448A-85FF-6ABC6366EA35}" type="presParOf" srcId="{FF76C5C7-E720-401F-8FC2-EF4FFAC34335}" destId="{6FFB38CE-AD63-45A8-AAA8-FF6EBE140B5D}" srcOrd="8" destOrd="0" presId="urn:microsoft.com/office/officeart/2005/8/layout/list1"/>
    <dgm:cxn modelId="{C07D49EC-FD00-4FA1-BDE2-3172873FA96D}" type="presParOf" srcId="{6FFB38CE-AD63-45A8-AAA8-FF6EBE140B5D}" destId="{3EB3FE33-9688-4F87-9117-3117A3C55BD9}" srcOrd="0" destOrd="0" presId="urn:microsoft.com/office/officeart/2005/8/layout/list1"/>
    <dgm:cxn modelId="{1562CB79-8575-442F-85B3-9530B67CAC67}" type="presParOf" srcId="{6FFB38CE-AD63-45A8-AAA8-FF6EBE140B5D}" destId="{282581E4-934D-406F-B034-3FEC31A5C3E9}" srcOrd="1" destOrd="0" presId="urn:microsoft.com/office/officeart/2005/8/layout/list1"/>
    <dgm:cxn modelId="{9E66987C-85B2-4D1C-938D-CD792F8D6B3D}" type="presParOf" srcId="{FF76C5C7-E720-401F-8FC2-EF4FFAC34335}" destId="{15186A91-D838-48E7-B520-6058E4386C31}" srcOrd="9" destOrd="0" presId="urn:microsoft.com/office/officeart/2005/8/layout/list1"/>
    <dgm:cxn modelId="{12E13505-6EEC-44FF-8FBB-A8294857F231}" type="presParOf" srcId="{FF76C5C7-E720-401F-8FC2-EF4FFAC34335}" destId="{6E7105FF-11F9-4E87-A1BE-CE1C61B21D81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B2E0C75-3D56-48AF-A358-EB4D86B34DAE}" type="doc">
      <dgm:prSet loTypeId="urn:microsoft.com/office/officeart/2005/8/layout/hList1" loCatId="list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ru-RU"/>
        </a:p>
      </dgm:t>
    </dgm:pt>
    <dgm:pt modelId="{B8D12FB8-5BC4-4FDF-9FE5-33022AD4BBFE}">
      <dgm:prSet phldrT="[Текст]" custT="1"/>
      <dgm:spPr/>
      <dgm:t>
        <a:bodyPr/>
        <a:lstStyle/>
        <a:p>
          <a:r>
            <a:rPr lang="ru-RU" sz="2800" dirty="0"/>
            <a:t>Учебный план (</a:t>
          </a:r>
          <a:r>
            <a:rPr lang="ru-RU" sz="2800" dirty="0" err="1"/>
            <a:t>проф.цикл</a:t>
          </a:r>
          <a:r>
            <a:rPr lang="ru-RU" sz="2800" dirty="0"/>
            <a:t>)</a:t>
          </a:r>
        </a:p>
      </dgm:t>
    </dgm:pt>
    <dgm:pt modelId="{47352573-934E-4C8A-B6E1-C4F100AD1060}" type="parTrans" cxnId="{4CD8EEBA-7D2E-415B-8626-0BB9F1AD9262}">
      <dgm:prSet/>
      <dgm:spPr/>
      <dgm:t>
        <a:bodyPr/>
        <a:lstStyle/>
        <a:p>
          <a:endParaRPr lang="ru-RU" sz="4000"/>
        </a:p>
      </dgm:t>
    </dgm:pt>
    <dgm:pt modelId="{E1D37247-7229-45DF-8B97-F03968B25D88}" type="sibTrans" cxnId="{4CD8EEBA-7D2E-415B-8626-0BB9F1AD9262}">
      <dgm:prSet/>
      <dgm:spPr/>
      <dgm:t>
        <a:bodyPr/>
        <a:lstStyle/>
        <a:p>
          <a:endParaRPr lang="ru-RU" sz="4000"/>
        </a:p>
      </dgm:t>
    </dgm:pt>
    <dgm:pt modelId="{8B706FD1-241F-4B75-853C-15C2915F777B}">
      <dgm:prSet phldrT="[Текст]" custT="1"/>
      <dgm:spPr/>
      <dgm:t>
        <a:bodyPr/>
        <a:lstStyle/>
        <a:p>
          <a:r>
            <a:rPr lang="ru-RU" sz="2800" dirty="0"/>
            <a:t>Рабочие программы</a:t>
          </a:r>
        </a:p>
      </dgm:t>
    </dgm:pt>
    <dgm:pt modelId="{A37EA6EB-ADA0-4DE3-968E-30B356D8083F}" type="parTrans" cxnId="{EBC80323-25A9-4CC7-9964-CF297E06CCE6}">
      <dgm:prSet/>
      <dgm:spPr/>
      <dgm:t>
        <a:bodyPr/>
        <a:lstStyle/>
        <a:p>
          <a:endParaRPr lang="ru-RU" sz="4000"/>
        </a:p>
      </dgm:t>
    </dgm:pt>
    <dgm:pt modelId="{44B53CC2-F830-4A36-A848-C53F3B0397BF}" type="sibTrans" cxnId="{EBC80323-25A9-4CC7-9964-CF297E06CCE6}">
      <dgm:prSet/>
      <dgm:spPr/>
      <dgm:t>
        <a:bodyPr/>
        <a:lstStyle/>
        <a:p>
          <a:endParaRPr lang="ru-RU" sz="4000"/>
        </a:p>
      </dgm:t>
    </dgm:pt>
    <dgm:pt modelId="{A7CBFFB5-4295-42CE-BC47-12338AA45F3A}">
      <dgm:prSet phldrT="[Текст]" custT="1"/>
      <dgm:spPr/>
      <dgm:t>
        <a:bodyPr/>
        <a:lstStyle/>
        <a:p>
          <a:r>
            <a:rPr lang="ru-RU" sz="2800" dirty="0"/>
            <a:t>Педагогические технологии</a:t>
          </a:r>
        </a:p>
      </dgm:t>
    </dgm:pt>
    <dgm:pt modelId="{BF2C300A-41B1-4CC7-AE99-43CBFF99D775}" type="parTrans" cxnId="{83BC9187-D557-47CF-B3F3-4C669BF213F4}">
      <dgm:prSet/>
      <dgm:spPr/>
      <dgm:t>
        <a:bodyPr/>
        <a:lstStyle/>
        <a:p>
          <a:endParaRPr lang="ru-RU" sz="4000"/>
        </a:p>
      </dgm:t>
    </dgm:pt>
    <dgm:pt modelId="{459AE3F7-8402-45A5-ACE2-D6D6F96281B8}" type="sibTrans" cxnId="{83BC9187-D557-47CF-B3F3-4C669BF213F4}">
      <dgm:prSet/>
      <dgm:spPr/>
      <dgm:t>
        <a:bodyPr/>
        <a:lstStyle/>
        <a:p>
          <a:endParaRPr lang="ru-RU" sz="4000"/>
        </a:p>
      </dgm:t>
    </dgm:pt>
    <dgm:pt modelId="{5B5494C2-BF6E-41CF-9006-F90C68104E0A}">
      <dgm:prSet/>
      <dgm:spPr/>
      <dgm:t>
        <a:bodyPr/>
        <a:lstStyle/>
        <a:p>
          <a:r>
            <a:rPr lang="ru-RU" dirty="0"/>
            <a:t>УД</a:t>
          </a:r>
        </a:p>
      </dgm:t>
    </dgm:pt>
    <dgm:pt modelId="{3551F5E0-74D2-48A7-BBB3-A5987EF89CD8}" type="parTrans" cxnId="{CA4B8EA7-F754-4648-A8BD-A1604C047EE4}">
      <dgm:prSet/>
      <dgm:spPr/>
      <dgm:t>
        <a:bodyPr/>
        <a:lstStyle/>
        <a:p>
          <a:endParaRPr lang="ru-RU"/>
        </a:p>
      </dgm:t>
    </dgm:pt>
    <dgm:pt modelId="{A50EF013-0C77-4FCE-ACFB-8A61B08B33E2}" type="sibTrans" cxnId="{CA4B8EA7-F754-4648-A8BD-A1604C047EE4}">
      <dgm:prSet/>
      <dgm:spPr/>
      <dgm:t>
        <a:bodyPr/>
        <a:lstStyle/>
        <a:p>
          <a:endParaRPr lang="ru-RU"/>
        </a:p>
      </dgm:t>
    </dgm:pt>
    <dgm:pt modelId="{507FAA64-A09F-44ED-BC22-C890DFE48460}">
      <dgm:prSet/>
      <dgm:spPr/>
      <dgm:t>
        <a:bodyPr/>
        <a:lstStyle/>
        <a:p>
          <a:r>
            <a:rPr lang="ru-RU" dirty="0"/>
            <a:t>ПМ-МДК</a:t>
          </a:r>
        </a:p>
      </dgm:t>
    </dgm:pt>
    <dgm:pt modelId="{15132D3E-8FCF-4D7A-8156-F82A93782A25}" type="parTrans" cxnId="{7EABFFA3-B284-4519-A674-78A9A362E77E}">
      <dgm:prSet/>
      <dgm:spPr/>
      <dgm:t>
        <a:bodyPr/>
        <a:lstStyle/>
        <a:p>
          <a:endParaRPr lang="ru-RU"/>
        </a:p>
      </dgm:t>
    </dgm:pt>
    <dgm:pt modelId="{357678FB-239D-4CD7-B4C7-56B21AC72FDC}" type="sibTrans" cxnId="{7EABFFA3-B284-4519-A674-78A9A362E77E}">
      <dgm:prSet/>
      <dgm:spPr/>
      <dgm:t>
        <a:bodyPr/>
        <a:lstStyle/>
        <a:p>
          <a:endParaRPr lang="ru-RU"/>
        </a:p>
      </dgm:t>
    </dgm:pt>
    <dgm:pt modelId="{A08BA443-F0A9-430F-B263-A2C63BBEAF72}">
      <dgm:prSet/>
      <dgm:spPr/>
      <dgm:t>
        <a:bodyPr/>
        <a:lstStyle/>
        <a:p>
          <a:r>
            <a:rPr lang="ru-RU" dirty="0"/>
            <a:t>Темы , направленные на формирование готовности</a:t>
          </a:r>
        </a:p>
      </dgm:t>
    </dgm:pt>
    <dgm:pt modelId="{1F2E19EA-5C35-4476-84CA-981E93F29F0B}" type="parTrans" cxnId="{10FEDE4D-B550-447D-8697-A6AEF6A5D2AB}">
      <dgm:prSet/>
      <dgm:spPr/>
      <dgm:t>
        <a:bodyPr/>
        <a:lstStyle/>
        <a:p>
          <a:endParaRPr lang="ru-RU"/>
        </a:p>
      </dgm:t>
    </dgm:pt>
    <dgm:pt modelId="{F03AE601-C35A-4E16-9F0B-60215D2BC0B6}" type="sibTrans" cxnId="{10FEDE4D-B550-447D-8697-A6AEF6A5D2AB}">
      <dgm:prSet/>
      <dgm:spPr/>
      <dgm:t>
        <a:bodyPr/>
        <a:lstStyle/>
        <a:p>
          <a:endParaRPr lang="ru-RU"/>
        </a:p>
      </dgm:t>
    </dgm:pt>
    <dgm:pt modelId="{BADF6B00-6300-4F1A-AA22-6595BFC5F7E1}">
      <dgm:prSet/>
      <dgm:spPr/>
      <dgm:t>
        <a:bodyPr/>
        <a:lstStyle/>
        <a:p>
          <a:r>
            <a:rPr lang="ru-RU" dirty="0"/>
            <a:t>Имеющие воспитательный потенциал  в системе формирования готовности</a:t>
          </a:r>
        </a:p>
      </dgm:t>
    </dgm:pt>
    <dgm:pt modelId="{B81E0A27-FF91-4F7E-B8B7-1D3666E291B4}" type="parTrans" cxnId="{EC0B5615-1071-4A98-B881-DAAB3A881BB2}">
      <dgm:prSet/>
      <dgm:spPr/>
      <dgm:t>
        <a:bodyPr/>
        <a:lstStyle/>
        <a:p>
          <a:endParaRPr lang="ru-RU"/>
        </a:p>
      </dgm:t>
    </dgm:pt>
    <dgm:pt modelId="{C931B013-B39E-446C-9423-D66851B800CB}" type="sibTrans" cxnId="{EC0B5615-1071-4A98-B881-DAAB3A881BB2}">
      <dgm:prSet/>
      <dgm:spPr/>
      <dgm:t>
        <a:bodyPr/>
        <a:lstStyle/>
        <a:p>
          <a:endParaRPr lang="ru-RU"/>
        </a:p>
      </dgm:t>
    </dgm:pt>
    <dgm:pt modelId="{5CABDF99-3E16-4815-97EC-90F445C603C7}" type="pres">
      <dgm:prSet presAssocID="{FB2E0C75-3D56-48AF-A358-EB4D86B34DAE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BB64C5B-11ED-455B-B594-383C323F740E}" type="pres">
      <dgm:prSet presAssocID="{B8D12FB8-5BC4-4FDF-9FE5-33022AD4BBFE}" presName="composite" presStyleCnt="0"/>
      <dgm:spPr/>
    </dgm:pt>
    <dgm:pt modelId="{77E17147-D78F-4DBF-88FB-A8C632700D61}" type="pres">
      <dgm:prSet presAssocID="{B8D12FB8-5BC4-4FDF-9FE5-33022AD4BBFE}" presName="parTx" presStyleLbl="alignNode1" presStyleIdx="0" presStyleCnt="3" custScaleX="111472" custScaleY="385898" custLinFactNeighborX="6742" custLinFactNeighborY="73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A32A9BF-5A90-4E5D-9A78-1E3FB8A647C2}" type="pres">
      <dgm:prSet presAssocID="{B8D12FB8-5BC4-4FDF-9FE5-33022AD4BBFE}" presName="desTx" presStyleLbl="alignAccFollowNode1" presStyleIdx="0" presStyleCnt="3" custScaleY="76898" custLinFactNeighborX="1006" custLinFactNeighborY="1868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2A64B70-164F-4BF2-A499-BC17E40F05B1}" type="pres">
      <dgm:prSet presAssocID="{E1D37247-7229-45DF-8B97-F03968B25D88}" presName="space" presStyleCnt="0"/>
      <dgm:spPr/>
    </dgm:pt>
    <dgm:pt modelId="{4D46DD22-E753-46C2-8F00-A4EDB8733440}" type="pres">
      <dgm:prSet presAssocID="{8B706FD1-241F-4B75-853C-15C2915F777B}" presName="composite" presStyleCnt="0"/>
      <dgm:spPr/>
    </dgm:pt>
    <dgm:pt modelId="{98801030-8B03-45A7-8F5F-239A0E91C5F1}" type="pres">
      <dgm:prSet presAssocID="{8B706FD1-241F-4B75-853C-15C2915F777B}" presName="parTx" presStyleLbl="alignNode1" presStyleIdx="1" presStyleCnt="3" custScaleY="17286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025600F-F0D4-4309-AF81-D20D33B4833F}" type="pres">
      <dgm:prSet presAssocID="{8B706FD1-241F-4B75-853C-15C2915F777B}" presName="desTx" presStyleLbl="alignAccFollowNode1" presStyleIdx="1" presStyleCnt="3" custScaleY="94697" custLinFactNeighborX="-1151" custLinFactNeighborY="153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8D5F12-847B-4C69-99DC-F994EDD387F4}" type="pres">
      <dgm:prSet presAssocID="{44B53CC2-F830-4A36-A848-C53F3B0397BF}" presName="space" presStyleCnt="0"/>
      <dgm:spPr/>
    </dgm:pt>
    <dgm:pt modelId="{68DBBE13-8127-46D3-B183-1D0E0B5DF493}" type="pres">
      <dgm:prSet presAssocID="{A7CBFFB5-4295-42CE-BC47-12338AA45F3A}" presName="composite" presStyleCnt="0"/>
      <dgm:spPr/>
    </dgm:pt>
    <dgm:pt modelId="{A4628731-AC2D-4F15-9C9A-657753CF646E}" type="pres">
      <dgm:prSet presAssocID="{A7CBFFB5-4295-42CE-BC47-12338AA45F3A}" presName="parTx" presStyleLbl="alignNode1" presStyleIdx="2" presStyleCnt="3" custScaleX="131563" custScaleY="147320" custLinFactNeighborX="-1514" custLinFactNeighborY="511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C85F7D9-CD25-4901-A0B8-D3AE7827E3E3}" type="pres">
      <dgm:prSet presAssocID="{A7CBFFB5-4295-42CE-BC47-12338AA45F3A}" presName="desTx" presStyleLbl="alignAccFollowNode1" presStyleIdx="2" presStyleCnt="3" custLinFactNeighborX="-4561" custLinFactNeighborY="1745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76FCA84-8878-4DB8-BA21-CB89E38FF8E1}" type="presOf" srcId="{BADF6B00-6300-4F1A-AA22-6595BFC5F7E1}" destId="{AC85F7D9-CD25-4901-A0B8-D3AE7827E3E3}" srcOrd="0" destOrd="0" presId="urn:microsoft.com/office/officeart/2005/8/layout/hList1"/>
    <dgm:cxn modelId="{10FEDE4D-B550-447D-8697-A6AEF6A5D2AB}" srcId="{8B706FD1-241F-4B75-853C-15C2915F777B}" destId="{A08BA443-F0A9-430F-B263-A2C63BBEAF72}" srcOrd="0" destOrd="0" parTransId="{1F2E19EA-5C35-4476-84CA-981E93F29F0B}" sibTransId="{F03AE601-C35A-4E16-9F0B-60215D2BC0B6}"/>
    <dgm:cxn modelId="{A7C94144-076B-4FA3-935B-2D394E307C35}" type="presOf" srcId="{FB2E0C75-3D56-48AF-A358-EB4D86B34DAE}" destId="{5CABDF99-3E16-4815-97EC-90F445C603C7}" srcOrd="0" destOrd="0" presId="urn:microsoft.com/office/officeart/2005/8/layout/hList1"/>
    <dgm:cxn modelId="{4CD8EEBA-7D2E-415B-8626-0BB9F1AD9262}" srcId="{FB2E0C75-3D56-48AF-A358-EB4D86B34DAE}" destId="{B8D12FB8-5BC4-4FDF-9FE5-33022AD4BBFE}" srcOrd="0" destOrd="0" parTransId="{47352573-934E-4C8A-B6E1-C4F100AD1060}" sibTransId="{E1D37247-7229-45DF-8B97-F03968B25D88}"/>
    <dgm:cxn modelId="{FFCE7906-7A2D-4E10-A4C3-91EECC28AB87}" type="presOf" srcId="{507FAA64-A09F-44ED-BC22-C890DFE48460}" destId="{1A32A9BF-5A90-4E5D-9A78-1E3FB8A647C2}" srcOrd="0" destOrd="1" presId="urn:microsoft.com/office/officeart/2005/8/layout/hList1"/>
    <dgm:cxn modelId="{7EABFFA3-B284-4519-A674-78A9A362E77E}" srcId="{B8D12FB8-5BC4-4FDF-9FE5-33022AD4BBFE}" destId="{507FAA64-A09F-44ED-BC22-C890DFE48460}" srcOrd="1" destOrd="0" parTransId="{15132D3E-8FCF-4D7A-8156-F82A93782A25}" sibTransId="{357678FB-239D-4CD7-B4C7-56B21AC72FDC}"/>
    <dgm:cxn modelId="{83BC9187-D557-47CF-B3F3-4C669BF213F4}" srcId="{FB2E0C75-3D56-48AF-A358-EB4D86B34DAE}" destId="{A7CBFFB5-4295-42CE-BC47-12338AA45F3A}" srcOrd="2" destOrd="0" parTransId="{BF2C300A-41B1-4CC7-AE99-43CBFF99D775}" sibTransId="{459AE3F7-8402-45A5-ACE2-D6D6F96281B8}"/>
    <dgm:cxn modelId="{EBC80323-25A9-4CC7-9964-CF297E06CCE6}" srcId="{FB2E0C75-3D56-48AF-A358-EB4D86B34DAE}" destId="{8B706FD1-241F-4B75-853C-15C2915F777B}" srcOrd="1" destOrd="0" parTransId="{A37EA6EB-ADA0-4DE3-968E-30B356D8083F}" sibTransId="{44B53CC2-F830-4A36-A848-C53F3B0397BF}"/>
    <dgm:cxn modelId="{EC0B5615-1071-4A98-B881-DAAB3A881BB2}" srcId="{A7CBFFB5-4295-42CE-BC47-12338AA45F3A}" destId="{BADF6B00-6300-4F1A-AA22-6595BFC5F7E1}" srcOrd="0" destOrd="0" parTransId="{B81E0A27-FF91-4F7E-B8B7-1D3666E291B4}" sibTransId="{C931B013-B39E-446C-9423-D66851B800CB}"/>
    <dgm:cxn modelId="{CA4B8EA7-F754-4648-A8BD-A1604C047EE4}" srcId="{B8D12FB8-5BC4-4FDF-9FE5-33022AD4BBFE}" destId="{5B5494C2-BF6E-41CF-9006-F90C68104E0A}" srcOrd="0" destOrd="0" parTransId="{3551F5E0-74D2-48A7-BBB3-A5987EF89CD8}" sibTransId="{A50EF013-0C77-4FCE-ACFB-8A61B08B33E2}"/>
    <dgm:cxn modelId="{2108E31E-3DF7-47AC-A9CF-B4F59E15679A}" type="presOf" srcId="{A7CBFFB5-4295-42CE-BC47-12338AA45F3A}" destId="{A4628731-AC2D-4F15-9C9A-657753CF646E}" srcOrd="0" destOrd="0" presId="urn:microsoft.com/office/officeart/2005/8/layout/hList1"/>
    <dgm:cxn modelId="{1BEF98F8-2F82-4C51-BB8A-6A41448A92B7}" type="presOf" srcId="{8B706FD1-241F-4B75-853C-15C2915F777B}" destId="{98801030-8B03-45A7-8F5F-239A0E91C5F1}" srcOrd="0" destOrd="0" presId="urn:microsoft.com/office/officeart/2005/8/layout/hList1"/>
    <dgm:cxn modelId="{45D07855-6C57-461C-8BD4-CC083FB42350}" type="presOf" srcId="{5B5494C2-BF6E-41CF-9006-F90C68104E0A}" destId="{1A32A9BF-5A90-4E5D-9A78-1E3FB8A647C2}" srcOrd="0" destOrd="0" presId="urn:microsoft.com/office/officeart/2005/8/layout/hList1"/>
    <dgm:cxn modelId="{161DFA7F-2713-49E5-BBE0-28AA1A8CE3A6}" type="presOf" srcId="{B8D12FB8-5BC4-4FDF-9FE5-33022AD4BBFE}" destId="{77E17147-D78F-4DBF-88FB-A8C632700D61}" srcOrd="0" destOrd="0" presId="urn:microsoft.com/office/officeart/2005/8/layout/hList1"/>
    <dgm:cxn modelId="{63B38780-2283-41AC-818C-94C1579B60C9}" type="presOf" srcId="{A08BA443-F0A9-430F-B263-A2C63BBEAF72}" destId="{B025600F-F0D4-4309-AF81-D20D33B4833F}" srcOrd="0" destOrd="0" presId="urn:microsoft.com/office/officeart/2005/8/layout/hList1"/>
    <dgm:cxn modelId="{43A8B542-F78F-4583-A5AB-A2E8C1BA054D}" type="presParOf" srcId="{5CABDF99-3E16-4815-97EC-90F445C603C7}" destId="{1BB64C5B-11ED-455B-B594-383C323F740E}" srcOrd="0" destOrd="0" presId="urn:microsoft.com/office/officeart/2005/8/layout/hList1"/>
    <dgm:cxn modelId="{AC87006D-D628-4D79-A727-EE190A59C046}" type="presParOf" srcId="{1BB64C5B-11ED-455B-B594-383C323F740E}" destId="{77E17147-D78F-4DBF-88FB-A8C632700D61}" srcOrd="0" destOrd="0" presId="urn:microsoft.com/office/officeart/2005/8/layout/hList1"/>
    <dgm:cxn modelId="{ADDF7CCF-4767-403F-B347-8E81D11CA67D}" type="presParOf" srcId="{1BB64C5B-11ED-455B-B594-383C323F740E}" destId="{1A32A9BF-5A90-4E5D-9A78-1E3FB8A647C2}" srcOrd="1" destOrd="0" presId="urn:microsoft.com/office/officeart/2005/8/layout/hList1"/>
    <dgm:cxn modelId="{2FBF68F2-894B-4D24-B54F-21761BBC1A13}" type="presParOf" srcId="{5CABDF99-3E16-4815-97EC-90F445C603C7}" destId="{E2A64B70-164F-4BF2-A499-BC17E40F05B1}" srcOrd="1" destOrd="0" presId="urn:microsoft.com/office/officeart/2005/8/layout/hList1"/>
    <dgm:cxn modelId="{8254F892-5C0E-4D51-B4E4-909125777517}" type="presParOf" srcId="{5CABDF99-3E16-4815-97EC-90F445C603C7}" destId="{4D46DD22-E753-46C2-8F00-A4EDB8733440}" srcOrd="2" destOrd="0" presId="urn:microsoft.com/office/officeart/2005/8/layout/hList1"/>
    <dgm:cxn modelId="{F131F50C-CFAA-4B04-B55F-83A1ED4C024A}" type="presParOf" srcId="{4D46DD22-E753-46C2-8F00-A4EDB8733440}" destId="{98801030-8B03-45A7-8F5F-239A0E91C5F1}" srcOrd="0" destOrd="0" presId="urn:microsoft.com/office/officeart/2005/8/layout/hList1"/>
    <dgm:cxn modelId="{EBC54E7F-61C3-4B55-A9F6-B294A8910711}" type="presParOf" srcId="{4D46DD22-E753-46C2-8F00-A4EDB8733440}" destId="{B025600F-F0D4-4309-AF81-D20D33B4833F}" srcOrd="1" destOrd="0" presId="urn:microsoft.com/office/officeart/2005/8/layout/hList1"/>
    <dgm:cxn modelId="{94A82C59-5748-46EC-BF08-A8355910D1A9}" type="presParOf" srcId="{5CABDF99-3E16-4815-97EC-90F445C603C7}" destId="{138D5F12-847B-4C69-99DC-F994EDD387F4}" srcOrd="3" destOrd="0" presId="urn:microsoft.com/office/officeart/2005/8/layout/hList1"/>
    <dgm:cxn modelId="{6144FCE5-A49E-45B2-AE91-B9FBC5ECA62E}" type="presParOf" srcId="{5CABDF99-3E16-4815-97EC-90F445C603C7}" destId="{68DBBE13-8127-46D3-B183-1D0E0B5DF493}" srcOrd="4" destOrd="0" presId="urn:microsoft.com/office/officeart/2005/8/layout/hList1"/>
    <dgm:cxn modelId="{CDB4ED9A-D619-4F00-9108-B631AC745BA8}" type="presParOf" srcId="{68DBBE13-8127-46D3-B183-1D0E0B5DF493}" destId="{A4628731-AC2D-4F15-9C9A-657753CF646E}" srcOrd="0" destOrd="0" presId="urn:microsoft.com/office/officeart/2005/8/layout/hList1"/>
    <dgm:cxn modelId="{1DAC2A0E-C6EA-417C-94B0-D4580CB4668E}" type="presParOf" srcId="{68DBBE13-8127-46D3-B183-1D0E0B5DF493}" destId="{AC85F7D9-CD25-4901-A0B8-D3AE7827E3E3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95350FA-2B86-4B04-99AB-DB55D9F22D6A}" type="doc">
      <dgm:prSet loTypeId="urn:microsoft.com/office/officeart/2005/8/layout/list1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56C2F730-BE3A-4101-9A78-B4898D8D2FD5}">
      <dgm:prSet phldrT="[Текст]" custT="1"/>
      <dgm:spPr/>
      <dgm:t>
        <a:bodyPr/>
        <a:lstStyle/>
        <a:p>
          <a:r>
            <a:rPr lang="ru-RU" sz="1400"/>
            <a:t>- разработан пакет нормативно-правовой документации;</a:t>
          </a:r>
          <a:endParaRPr lang="ru-RU" sz="1400" dirty="0"/>
        </a:p>
      </dgm:t>
    </dgm:pt>
    <dgm:pt modelId="{7FDE60A8-CFD6-46D0-8D74-F05E265F3F5B}" type="parTrans" cxnId="{EB2BC304-6F3C-4109-9EAD-582068FC1F0C}">
      <dgm:prSet/>
      <dgm:spPr/>
      <dgm:t>
        <a:bodyPr/>
        <a:lstStyle/>
        <a:p>
          <a:endParaRPr lang="ru-RU" sz="5400">
            <a:solidFill>
              <a:schemeClr val="bg1"/>
            </a:solidFill>
          </a:endParaRPr>
        </a:p>
      </dgm:t>
    </dgm:pt>
    <dgm:pt modelId="{B527A9F4-E938-4BA3-BB4A-89C168A87CB6}" type="sibTrans" cxnId="{EB2BC304-6F3C-4109-9EAD-582068FC1F0C}">
      <dgm:prSet/>
      <dgm:spPr/>
      <dgm:t>
        <a:bodyPr/>
        <a:lstStyle/>
        <a:p>
          <a:endParaRPr lang="ru-RU" sz="5400">
            <a:solidFill>
              <a:schemeClr val="bg1"/>
            </a:solidFill>
          </a:endParaRPr>
        </a:p>
      </dgm:t>
    </dgm:pt>
    <dgm:pt modelId="{EC311F78-80A0-4256-9989-B20DDDBBD824}">
      <dgm:prSet custT="1"/>
      <dgm:spPr/>
      <dgm:t>
        <a:bodyPr/>
        <a:lstStyle/>
        <a:p>
          <a:r>
            <a:rPr lang="ru-RU" sz="1400"/>
            <a:t>- разработана и апробирована программа профессионального модуля «Организация работы с детьми с особыми образовательными потребностям в условиях инклюзивного образования» </a:t>
          </a:r>
          <a:endParaRPr lang="ru-RU" sz="1400" dirty="0"/>
        </a:p>
      </dgm:t>
    </dgm:pt>
    <dgm:pt modelId="{3AAFD8C8-F907-4DDC-B768-45834C4C962D}" type="parTrans" cxnId="{48E2301B-7416-4522-A075-903F4F269F7A}">
      <dgm:prSet/>
      <dgm:spPr/>
      <dgm:t>
        <a:bodyPr/>
        <a:lstStyle/>
        <a:p>
          <a:endParaRPr lang="ru-RU" sz="5400">
            <a:solidFill>
              <a:schemeClr val="bg1"/>
            </a:solidFill>
          </a:endParaRPr>
        </a:p>
      </dgm:t>
    </dgm:pt>
    <dgm:pt modelId="{EC25F86F-4840-4A51-928D-0B5EBA9AB040}" type="sibTrans" cxnId="{48E2301B-7416-4522-A075-903F4F269F7A}">
      <dgm:prSet/>
      <dgm:spPr/>
      <dgm:t>
        <a:bodyPr/>
        <a:lstStyle/>
        <a:p>
          <a:endParaRPr lang="ru-RU" sz="5400">
            <a:solidFill>
              <a:schemeClr val="bg1"/>
            </a:solidFill>
          </a:endParaRPr>
        </a:p>
      </dgm:t>
    </dgm:pt>
    <dgm:pt modelId="{F8528CD8-5ADA-499C-9D2E-F01B5DC471C0}">
      <dgm:prSet custT="1"/>
      <dgm:spPr/>
      <dgm:t>
        <a:bodyPr/>
        <a:lstStyle/>
        <a:p>
          <a:r>
            <a:rPr lang="ru-RU" sz="1400" dirty="0"/>
            <a:t>- разработаны методические материалы с рекомендациями по организации практических занятий, самостоятельной и внеаудиторной работы</a:t>
          </a:r>
        </a:p>
      </dgm:t>
    </dgm:pt>
    <dgm:pt modelId="{871E0B00-E5BA-40C1-9496-EE4B77F85525}" type="parTrans" cxnId="{334CE1F7-1495-423D-A0FA-5206CA2D977A}">
      <dgm:prSet/>
      <dgm:spPr/>
      <dgm:t>
        <a:bodyPr/>
        <a:lstStyle/>
        <a:p>
          <a:endParaRPr lang="ru-RU" sz="5400">
            <a:solidFill>
              <a:schemeClr val="bg1"/>
            </a:solidFill>
          </a:endParaRPr>
        </a:p>
      </dgm:t>
    </dgm:pt>
    <dgm:pt modelId="{3C290F9B-3737-4DFA-A760-F7009272636D}" type="sibTrans" cxnId="{334CE1F7-1495-423D-A0FA-5206CA2D977A}">
      <dgm:prSet/>
      <dgm:spPr/>
      <dgm:t>
        <a:bodyPr/>
        <a:lstStyle/>
        <a:p>
          <a:endParaRPr lang="ru-RU" sz="5400">
            <a:solidFill>
              <a:schemeClr val="bg1"/>
            </a:solidFill>
          </a:endParaRPr>
        </a:p>
      </dgm:t>
    </dgm:pt>
    <dgm:pt modelId="{9E86ABC1-2AE1-45E7-A359-06E6C52F3C36}">
      <dgm:prSet custT="1"/>
      <dgm:spPr/>
      <dgm:t>
        <a:bodyPr/>
        <a:lstStyle/>
        <a:p>
          <a:r>
            <a:rPr lang="ru-RU" sz="1400" dirty="0"/>
            <a:t>- разработана и апробирована программа учебной и производственной практики и рекомендации по её организации</a:t>
          </a:r>
        </a:p>
      </dgm:t>
    </dgm:pt>
    <dgm:pt modelId="{06604EBF-FDF7-485E-8CD0-67ADEA47DAF2}" type="parTrans" cxnId="{EC5D958C-8B39-4B16-8FE5-4167B925C5C6}">
      <dgm:prSet/>
      <dgm:spPr/>
      <dgm:t>
        <a:bodyPr/>
        <a:lstStyle/>
        <a:p>
          <a:endParaRPr lang="ru-RU" sz="5400">
            <a:solidFill>
              <a:schemeClr val="bg1"/>
            </a:solidFill>
          </a:endParaRPr>
        </a:p>
      </dgm:t>
    </dgm:pt>
    <dgm:pt modelId="{7F8A1FB4-1575-458C-A40E-08720E745E6D}" type="sibTrans" cxnId="{EC5D958C-8B39-4B16-8FE5-4167B925C5C6}">
      <dgm:prSet/>
      <dgm:spPr/>
      <dgm:t>
        <a:bodyPr/>
        <a:lstStyle/>
        <a:p>
          <a:endParaRPr lang="ru-RU" sz="5400">
            <a:solidFill>
              <a:schemeClr val="bg1"/>
            </a:solidFill>
          </a:endParaRPr>
        </a:p>
      </dgm:t>
    </dgm:pt>
    <dgm:pt modelId="{E9208DFA-F555-48B6-B0C6-E8FF698B3AB5}">
      <dgm:prSet custT="1"/>
      <dgm:spPr/>
      <dgm:t>
        <a:bodyPr/>
        <a:lstStyle/>
        <a:p>
          <a:r>
            <a:rPr lang="ru-RU" sz="1400"/>
            <a:t>- разработаны и апробированы контрольно-измерительные материалы для оценки результатов подготовки студентов</a:t>
          </a:r>
          <a:endParaRPr lang="ru-RU" sz="1400" dirty="0"/>
        </a:p>
      </dgm:t>
    </dgm:pt>
    <dgm:pt modelId="{C50352C0-8224-4B57-860B-CE3DB4BD1B0F}" type="parTrans" cxnId="{5A5113A1-830E-4349-AD53-4C76A2374206}">
      <dgm:prSet/>
      <dgm:spPr/>
      <dgm:t>
        <a:bodyPr/>
        <a:lstStyle/>
        <a:p>
          <a:endParaRPr lang="ru-RU" sz="5400">
            <a:solidFill>
              <a:schemeClr val="bg1"/>
            </a:solidFill>
          </a:endParaRPr>
        </a:p>
      </dgm:t>
    </dgm:pt>
    <dgm:pt modelId="{83FD7885-B38A-44FB-AF3D-C2B1A90F4AAD}" type="sibTrans" cxnId="{5A5113A1-830E-4349-AD53-4C76A2374206}">
      <dgm:prSet/>
      <dgm:spPr/>
      <dgm:t>
        <a:bodyPr/>
        <a:lstStyle/>
        <a:p>
          <a:endParaRPr lang="ru-RU" sz="5400">
            <a:solidFill>
              <a:schemeClr val="bg1"/>
            </a:solidFill>
          </a:endParaRPr>
        </a:p>
      </dgm:t>
    </dgm:pt>
    <dgm:pt modelId="{6FEAF39A-CFE9-4EB8-9144-4B9E45318C9D}">
      <dgm:prSet custT="1"/>
      <dgm:spPr/>
      <dgm:t>
        <a:bodyPr/>
        <a:lstStyle/>
        <a:p>
          <a:r>
            <a:rPr lang="ru-RU" sz="1400"/>
            <a:t>- реализован комплекс мероприятий</a:t>
          </a:r>
          <a:endParaRPr lang="ru-RU" sz="1400" dirty="0"/>
        </a:p>
      </dgm:t>
    </dgm:pt>
    <dgm:pt modelId="{4F74C37D-70AA-48D2-9A8D-33FB03CD3787}" type="parTrans" cxnId="{65D5E2C9-1411-46E9-AF24-D745E57F7C0F}">
      <dgm:prSet/>
      <dgm:spPr/>
      <dgm:t>
        <a:bodyPr/>
        <a:lstStyle/>
        <a:p>
          <a:endParaRPr lang="ru-RU" sz="5400">
            <a:solidFill>
              <a:schemeClr val="bg1"/>
            </a:solidFill>
          </a:endParaRPr>
        </a:p>
      </dgm:t>
    </dgm:pt>
    <dgm:pt modelId="{A089D06D-4224-4B7D-AFEA-7D02DE36AB13}" type="sibTrans" cxnId="{65D5E2C9-1411-46E9-AF24-D745E57F7C0F}">
      <dgm:prSet/>
      <dgm:spPr/>
      <dgm:t>
        <a:bodyPr/>
        <a:lstStyle/>
        <a:p>
          <a:endParaRPr lang="ru-RU" sz="5400">
            <a:solidFill>
              <a:schemeClr val="bg1"/>
            </a:solidFill>
          </a:endParaRPr>
        </a:p>
      </dgm:t>
    </dgm:pt>
    <dgm:pt modelId="{25D44109-38BD-4F67-BA9F-1FFCD6EF1643}">
      <dgm:prSet custT="1"/>
      <dgm:spPr/>
      <dgm:t>
        <a:bodyPr/>
        <a:lstStyle/>
        <a:p>
          <a:r>
            <a:rPr lang="ru-RU" sz="1400" dirty="0"/>
            <a:t>- опубликованы статьи</a:t>
          </a:r>
        </a:p>
      </dgm:t>
    </dgm:pt>
    <dgm:pt modelId="{89954A88-AB4A-4550-A4ED-9DE84164A01B}" type="parTrans" cxnId="{5A3FE423-24E1-4352-B560-ED8B4A41009B}">
      <dgm:prSet/>
      <dgm:spPr/>
      <dgm:t>
        <a:bodyPr/>
        <a:lstStyle/>
        <a:p>
          <a:endParaRPr lang="ru-RU"/>
        </a:p>
      </dgm:t>
    </dgm:pt>
    <dgm:pt modelId="{96138F48-7C9A-48BB-9CB3-17F826BDB0F9}" type="sibTrans" cxnId="{5A3FE423-24E1-4352-B560-ED8B4A41009B}">
      <dgm:prSet/>
      <dgm:spPr/>
      <dgm:t>
        <a:bodyPr/>
        <a:lstStyle/>
        <a:p>
          <a:endParaRPr lang="ru-RU"/>
        </a:p>
      </dgm:t>
    </dgm:pt>
    <dgm:pt modelId="{D9535F14-C7FE-49D7-8DED-359CF915E063}">
      <dgm:prSet custT="1"/>
      <dgm:spPr/>
      <dgm:t>
        <a:bodyPr/>
        <a:lstStyle/>
        <a:p>
          <a:r>
            <a:rPr lang="ru-RU" sz="1400" dirty="0"/>
            <a:t>- повысился уровень мотивационной готовности студентов к работе с детьми с ОВЗ</a:t>
          </a:r>
        </a:p>
      </dgm:t>
    </dgm:pt>
    <dgm:pt modelId="{A1DA6271-ED11-4CAE-B6DA-4B81BFBD6100}" type="parTrans" cxnId="{373732C8-C9F1-402A-931A-C10FF1180FE6}">
      <dgm:prSet/>
      <dgm:spPr/>
      <dgm:t>
        <a:bodyPr/>
        <a:lstStyle/>
        <a:p>
          <a:endParaRPr lang="ru-RU"/>
        </a:p>
      </dgm:t>
    </dgm:pt>
    <dgm:pt modelId="{BD3E2EA3-745D-4ACA-B2DB-ACCF7A0D3CAF}" type="sibTrans" cxnId="{373732C8-C9F1-402A-931A-C10FF1180FE6}">
      <dgm:prSet/>
      <dgm:spPr/>
      <dgm:t>
        <a:bodyPr/>
        <a:lstStyle/>
        <a:p>
          <a:endParaRPr lang="ru-RU"/>
        </a:p>
      </dgm:t>
    </dgm:pt>
    <dgm:pt modelId="{93934BBE-BF54-4F3E-A7C1-2E1F0E831FF9}" type="pres">
      <dgm:prSet presAssocID="{B95350FA-2B86-4B04-99AB-DB55D9F22D6A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61D64E6-D4BD-47F7-B390-F9CDE2F16453}" type="pres">
      <dgm:prSet presAssocID="{56C2F730-BE3A-4101-9A78-B4898D8D2FD5}" presName="parentLin" presStyleCnt="0"/>
      <dgm:spPr/>
    </dgm:pt>
    <dgm:pt modelId="{217FF2AB-E5B7-41FC-A5EF-2C8BC335E866}" type="pres">
      <dgm:prSet presAssocID="{56C2F730-BE3A-4101-9A78-B4898D8D2FD5}" presName="parentLeftMargin" presStyleLbl="node1" presStyleIdx="0" presStyleCnt="8"/>
      <dgm:spPr/>
      <dgm:t>
        <a:bodyPr/>
        <a:lstStyle/>
        <a:p>
          <a:endParaRPr lang="ru-RU"/>
        </a:p>
      </dgm:t>
    </dgm:pt>
    <dgm:pt modelId="{2B7B0CD3-8F9C-4683-95AB-1DDE847EF129}" type="pres">
      <dgm:prSet presAssocID="{56C2F730-BE3A-4101-9A78-B4898D8D2FD5}" presName="parentText" presStyleLbl="node1" presStyleIdx="0" presStyleCnt="8" custScaleX="14285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D6BC8ED-6663-48F7-B3A4-CF17512C7E1E}" type="pres">
      <dgm:prSet presAssocID="{56C2F730-BE3A-4101-9A78-B4898D8D2FD5}" presName="negativeSpace" presStyleCnt="0"/>
      <dgm:spPr/>
    </dgm:pt>
    <dgm:pt modelId="{7C279409-01FF-446C-ADA6-7BE76E4B1AFE}" type="pres">
      <dgm:prSet presAssocID="{56C2F730-BE3A-4101-9A78-B4898D8D2FD5}" presName="childText" presStyleLbl="conFgAcc1" presStyleIdx="0" presStyleCnt="8">
        <dgm:presLayoutVars>
          <dgm:bulletEnabled val="1"/>
        </dgm:presLayoutVars>
      </dgm:prSet>
      <dgm:spPr/>
    </dgm:pt>
    <dgm:pt modelId="{44896C33-35CE-4B19-84C6-8CDDF51A298D}" type="pres">
      <dgm:prSet presAssocID="{B527A9F4-E938-4BA3-BB4A-89C168A87CB6}" presName="spaceBetweenRectangles" presStyleCnt="0"/>
      <dgm:spPr/>
    </dgm:pt>
    <dgm:pt modelId="{43326266-96A5-4BC7-977E-0DFEBBEC5006}" type="pres">
      <dgm:prSet presAssocID="{EC311F78-80A0-4256-9989-B20DDDBBD824}" presName="parentLin" presStyleCnt="0"/>
      <dgm:spPr/>
    </dgm:pt>
    <dgm:pt modelId="{DA422DC5-624E-490B-8719-D83DF7257CAB}" type="pres">
      <dgm:prSet presAssocID="{EC311F78-80A0-4256-9989-B20DDDBBD824}" presName="parentLeftMargin" presStyleLbl="node1" presStyleIdx="0" presStyleCnt="8"/>
      <dgm:spPr/>
      <dgm:t>
        <a:bodyPr/>
        <a:lstStyle/>
        <a:p>
          <a:endParaRPr lang="ru-RU"/>
        </a:p>
      </dgm:t>
    </dgm:pt>
    <dgm:pt modelId="{EAB56E04-88D6-4FD9-B02D-81329A91BCFF}" type="pres">
      <dgm:prSet presAssocID="{EC311F78-80A0-4256-9989-B20DDDBBD824}" presName="parentText" presStyleLbl="node1" presStyleIdx="1" presStyleCnt="8" custScaleX="142857" custScaleY="14471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208E161-EA67-495A-80D3-0FA3ACD5A850}" type="pres">
      <dgm:prSet presAssocID="{EC311F78-80A0-4256-9989-B20DDDBBD824}" presName="negativeSpace" presStyleCnt="0"/>
      <dgm:spPr/>
    </dgm:pt>
    <dgm:pt modelId="{16403890-A899-4EC3-88FC-E58892E542BA}" type="pres">
      <dgm:prSet presAssocID="{EC311F78-80A0-4256-9989-B20DDDBBD824}" presName="childText" presStyleLbl="conFgAcc1" presStyleIdx="1" presStyleCnt="8">
        <dgm:presLayoutVars>
          <dgm:bulletEnabled val="1"/>
        </dgm:presLayoutVars>
      </dgm:prSet>
      <dgm:spPr/>
    </dgm:pt>
    <dgm:pt modelId="{0CF9A420-56E3-4CD6-B990-3976A487E0BE}" type="pres">
      <dgm:prSet presAssocID="{EC25F86F-4840-4A51-928D-0B5EBA9AB040}" presName="spaceBetweenRectangles" presStyleCnt="0"/>
      <dgm:spPr/>
    </dgm:pt>
    <dgm:pt modelId="{8525624E-9483-4811-ACF6-5F0A90C67B0C}" type="pres">
      <dgm:prSet presAssocID="{F8528CD8-5ADA-499C-9D2E-F01B5DC471C0}" presName="parentLin" presStyleCnt="0"/>
      <dgm:spPr/>
    </dgm:pt>
    <dgm:pt modelId="{93AE2ED0-B224-44B6-A5DD-3D39D6119211}" type="pres">
      <dgm:prSet presAssocID="{F8528CD8-5ADA-499C-9D2E-F01B5DC471C0}" presName="parentLeftMargin" presStyleLbl="node1" presStyleIdx="1" presStyleCnt="8"/>
      <dgm:spPr/>
      <dgm:t>
        <a:bodyPr/>
        <a:lstStyle/>
        <a:p>
          <a:endParaRPr lang="ru-RU"/>
        </a:p>
      </dgm:t>
    </dgm:pt>
    <dgm:pt modelId="{B118E56E-F7DA-49F9-ABF4-E5A30050D0A6}" type="pres">
      <dgm:prSet presAssocID="{F8528CD8-5ADA-499C-9D2E-F01B5DC471C0}" presName="parentText" presStyleLbl="node1" presStyleIdx="2" presStyleCnt="8" custScaleX="14285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80D6CDC-A58A-4980-9B4A-EA1CFC3BD3A7}" type="pres">
      <dgm:prSet presAssocID="{F8528CD8-5ADA-499C-9D2E-F01B5DC471C0}" presName="negativeSpace" presStyleCnt="0"/>
      <dgm:spPr/>
    </dgm:pt>
    <dgm:pt modelId="{E4F3C3B6-E7E3-4F77-8B98-F9B239B4FB41}" type="pres">
      <dgm:prSet presAssocID="{F8528CD8-5ADA-499C-9D2E-F01B5DC471C0}" presName="childText" presStyleLbl="conFgAcc1" presStyleIdx="2" presStyleCnt="8">
        <dgm:presLayoutVars>
          <dgm:bulletEnabled val="1"/>
        </dgm:presLayoutVars>
      </dgm:prSet>
      <dgm:spPr/>
    </dgm:pt>
    <dgm:pt modelId="{6015E983-7C2F-4B09-9EA7-43221FFD8BD0}" type="pres">
      <dgm:prSet presAssocID="{3C290F9B-3737-4DFA-A760-F7009272636D}" presName="spaceBetweenRectangles" presStyleCnt="0"/>
      <dgm:spPr/>
    </dgm:pt>
    <dgm:pt modelId="{67CF0500-51ED-4B2F-AA21-9F4805EEBE6F}" type="pres">
      <dgm:prSet presAssocID="{9E86ABC1-2AE1-45E7-A359-06E6C52F3C36}" presName="parentLin" presStyleCnt="0"/>
      <dgm:spPr/>
    </dgm:pt>
    <dgm:pt modelId="{58F2EC87-E112-4172-A7AC-F63F7EAB7CFF}" type="pres">
      <dgm:prSet presAssocID="{9E86ABC1-2AE1-45E7-A359-06E6C52F3C36}" presName="parentLeftMargin" presStyleLbl="node1" presStyleIdx="2" presStyleCnt="8"/>
      <dgm:spPr/>
      <dgm:t>
        <a:bodyPr/>
        <a:lstStyle/>
        <a:p>
          <a:endParaRPr lang="ru-RU"/>
        </a:p>
      </dgm:t>
    </dgm:pt>
    <dgm:pt modelId="{9EA1CEFE-0F14-4EDD-9CAD-280A2FB7AD6D}" type="pres">
      <dgm:prSet presAssocID="{9E86ABC1-2AE1-45E7-A359-06E6C52F3C36}" presName="parentText" presStyleLbl="node1" presStyleIdx="3" presStyleCnt="8" custScaleX="14285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1600C90-A3C4-40BB-835E-A0BE8E067243}" type="pres">
      <dgm:prSet presAssocID="{9E86ABC1-2AE1-45E7-A359-06E6C52F3C36}" presName="negativeSpace" presStyleCnt="0"/>
      <dgm:spPr/>
    </dgm:pt>
    <dgm:pt modelId="{B726CC3B-5829-4831-ADC2-0B6FA841B8AB}" type="pres">
      <dgm:prSet presAssocID="{9E86ABC1-2AE1-45E7-A359-06E6C52F3C36}" presName="childText" presStyleLbl="conFgAcc1" presStyleIdx="3" presStyleCnt="8">
        <dgm:presLayoutVars>
          <dgm:bulletEnabled val="1"/>
        </dgm:presLayoutVars>
      </dgm:prSet>
      <dgm:spPr/>
    </dgm:pt>
    <dgm:pt modelId="{08FD2964-2614-4322-A0C8-6C08370999D0}" type="pres">
      <dgm:prSet presAssocID="{7F8A1FB4-1575-458C-A40E-08720E745E6D}" presName="spaceBetweenRectangles" presStyleCnt="0"/>
      <dgm:spPr/>
    </dgm:pt>
    <dgm:pt modelId="{7BB7E80F-B86F-47F4-9BE2-B6B43E0D474F}" type="pres">
      <dgm:prSet presAssocID="{E9208DFA-F555-48B6-B0C6-E8FF698B3AB5}" presName="parentLin" presStyleCnt="0"/>
      <dgm:spPr/>
    </dgm:pt>
    <dgm:pt modelId="{6350F921-6F50-4262-9B4F-E5B555E75A74}" type="pres">
      <dgm:prSet presAssocID="{E9208DFA-F555-48B6-B0C6-E8FF698B3AB5}" presName="parentLeftMargin" presStyleLbl="node1" presStyleIdx="3" presStyleCnt="8"/>
      <dgm:spPr/>
      <dgm:t>
        <a:bodyPr/>
        <a:lstStyle/>
        <a:p>
          <a:endParaRPr lang="ru-RU"/>
        </a:p>
      </dgm:t>
    </dgm:pt>
    <dgm:pt modelId="{8617363E-DBA7-4C4C-8F90-2B38135B50DC}" type="pres">
      <dgm:prSet presAssocID="{E9208DFA-F555-48B6-B0C6-E8FF698B3AB5}" presName="parentText" presStyleLbl="node1" presStyleIdx="4" presStyleCnt="8" custScaleX="142857" custScaleY="11638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C24A464-2009-4725-ABDB-FD4429F96F17}" type="pres">
      <dgm:prSet presAssocID="{E9208DFA-F555-48B6-B0C6-E8FF698B3AB5}" presName="negativeSpace" presStyleCnt="0"/>
      <dgm:spPr/>
    </dgm:pt>
    <dgm:pt modelId="{C3085172-B82B-49B7-8FA5-36FC81B65810}" type="pres">
      <dgm:prSet presAssocID="{E9208DFA-F555-48B6-B0C6-E8FF698B3AB5}" presName="childText" presStyleLbl="conFgAcc1" presStyleIdx="4" presStyleCnt="8" custScaleY="108990">
        <dgm:presLayoutVars>
          <dgm:bulletEnabled val="1"/>
        </dgm:presLayoutVars>
      </dgm:prSet>
      <dgm:spPr/>
    </dgm:pt>
    <dgm:pt modelId="{8900065F-9BDD-46D4-AA6A-BDAB92E7FE03}" type="pres">
      <dgm:prSet presAssocID="{83FD7885-B38A-44FB-AF3D-C2B1A90F4AAD}" presName="spaceBetweenRectangles" presStyleCnt="0"/>
      <dgm:spPr/>
    </dgm:pt>
    <dgm:pt modelId="{492EC0CA-1689-4EF4-9A60-C672088C33EA}" type="pres">
      <dgm:prSet presAssocID="{6FEAF39A-CFE9-4EB8-9144-4B9E45318C9D}" presName="parentLin" presStyleCnt="0"/>
      <dgm:spPr/>
    </dgm:pt>
    <dgm:pt modelId="{E52CA71D-4C4D-42B6-9093-CD20AA8F0718}" type="pres">
      <dgm:prSet presAssocID="{6FEAF39A-CFE9-4EB8-9144-4B9E45318C9D}" presName="parentLeftMargin" presStyleLbl="node1" presStyleIdx="4" presStyleCnt="8"/>
      <dgm:spPr/>
      <dgm:t>
        <a:bodyPr/>
        <a:lstStyle/>
        <a:p>
          <a:endParaRPr lang="ru-RU"/>
        </a:p>
      </dgm:t>
    </dgm:pt>
    <dgm:pt modelId="{810EBDBC-7E53-48FA-8191-4E4E93EC0560}" type="pres">
      <dgm:prSet presAssocID="{6FEAF39A-CFE9-4EB8-9144-4B9E45318C9D}" presName="parentText" presStyleLbl="node1" presStyleIdx="5" presStyleCnt="8" custScaleX="14285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85D73C0-DAAA-4E95-864B-0BF1E5705A8E}" type="pres">
      <dgm:prSet presAssocID="{6FEAF39A-CFE9-4EB8-9144-4B9E45318C9D}" presName="negativeSpace" presStyleCnt="0"/>
      <dgm:spPr/>
    </dgm:pt>
    <dgm:pt modelId="{F05A1725-0A5E-4945-B4DD-D38CEE1A7F86}" type="pres">
      <dgm:prSet presAssocID="{6FEAF39A-CFE9-4EB8-9144-4B9E45318C9D}" presName="childText" presStyleLbl="conFgAcc1" presStyleIdx="5" presStyleCnt="8">
        <dgm:presLayoutVars>
          <dgm:bulletEnabled val="1"/>
        </dgm:presLayoutVars>
      </dgm:prSet>
      <dgm:spPr/>
    </dgm:pt>
    <dgm:pt modelId="{5894BB5D-D2AB-4DAD-930A-0B435A6AFB66}" type="pres">
      <dgm:prSet presAssocID="{A089D06D-4224-4B7D-AFEA-7D02DE36AB13}" presName="spaceBetweenRectangles" presStyleCnt="0"/>
      <dgm:spPr/>
    </dgm:pt>
    <dgm:pt modelId="{D53D0CDD-396A-4517-96D8-3A917F4F3C0A}" type="pres">
      <dgm:prSet presAssocID="{25D44109-38BD-4F67-BA9F-1FFCD6EF1643}" presName="parentLin" presStyleCnt="0"/>
      <dgm:spPr/>
    </dgm:pt>
    <dgm:pt modelId="{48C8EBAA-07E0-45F2-AE92-34CBA02DF24B}" type="pres">
      <dgm:prSet presAssocID="{25D44109-38BD-4F67-BA9F-1FFCD6EF1643}" presName="parentLeftMargin" presStyleLbl="node1" presStyleIdx="5" presStyleCnt="8"/>
      <dgm:spPr/>
      <dgm:t>
        <a:bodyPr/>
        <a:lstStyle/>
        <a:p>
          <a:endParaRPr lang="ru-RU"/>
        </a:p>
      </dgm:t>
    </dgm:pt>
    <dgm:pt modelId="{30150A7B-F0E1-476C-BEA1-718B7ACA9D87}" type="pres">
      <dgm:prSet presAssocID="{25D44109-38BD-4F67-BA9F-1FFCD6EF1643}" presName="parentText" presStyleLbl="node1" presStyleIdx="6" presStyleCnt="8" custScaleX="13479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F48D652-A654-4A1D-BA0C-B9235D03E784}" type="pres">
      <dgm:prSet presAssocID="{25D44109-38BD-4F67-BA9F-1FFCD6EF1643}" presName="negativeSpace" presStyleCnt="0"/>
      <dgm:spPr/>
    </dgm:pt>
    <dgm:pt modelId="{A6BF6553-EE23-42E4-B681-3E2A250BD61F}" type="pres">
      <dgm:prSet presAssocID="{25D44109-38BD-4F67-BA9F-1FFCD6EF1643}" presName="childText" presStyleLbl="conFgAcc1" presStyleIdx="6" presStyleCnt="8">
        <dgm:presLayoutVars>
          <dgm:bulletEnabled val="1"/>
        </dgm:presLayoutVars>
      </dgm:prSet>
      <dgm:spPr/>
    </dgm:pt>
    <dgm:pt modelId="{BE9B0F7C-9E43-4202-BC9D-134E9EAED129}" type="pres">
      <dgm:prSet presAssocID="{96138F48-7C9A-48BB-9CB3-17F826BDB0F9}" presName="spaceBetweenRectangles" presStyleCnt="0"/>
      <dgm:spPr/>
    </dgm:pt>
    <dgm:pt modelId="{1EFE9476-FC7C-4A2E-B250-3167BD6251A3}" type="pres">
      <dgm:prSet presAssocID="{D9535F14-C7FE-49D7-8DED-359CF915E063}" presName="parentLin" presStyleCnt="0"/>
      <dgm:spPr/>
    </dgm:pt>
    <dgm:pt modelId="{18B9DB12-F861-4CB3-B418-A458E34DAEF3}" type="pres">
      <dgm:prSet presAssocID="{D9535F14-C7FE-49D7-8DED-359CF915E063}" presName="parentLeftMargin" presStyleLbl="node1" presStyleIdx="6" presStyleCnt="8"/>
      <dgm:spPr/>
      <dgm:t>
        <a:bodyPr/>
        <a:lstStyle/>
        <a:p>
          <a:endParaRPr lang="ru-RU"/>
        </a:p>
      </dgm:t>
    </dgm:pt>
    <dgm:pt modelId="{3969FADC-79E7-4F51-9DDE-3EE2850D28AF}" type="pres">
      <dgm:prSet presAssocID="{D9535F14-C7FE-49D7-8DED-359CF915E063}" presName="parentText" presStyleLbl="node1" presStyleIdx="7" presStyleCnt="8" custScaleX="13479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F80BA98-A4CF-41F5-9C82-5A557DAA477C}" type="pres">
      <dgm:prSet presAssocID="{D9535F14-C7FE-49D7-8DED-359CF915E063}" presName="negativeSpace" presStyleCnt="0"/>
      <dgm:spPr/>
    </dgm:pt>
    <dgm:pt modelId="{E1E4AA75-FED0-45F6-8593-C15CB40116E7}" type="pres">
      <dgm:prSet presAssocID="{D9535F14-C7FE-49D7-8DED-359CF915E063}" presName="childText" presStyleLbl="conFgAcc1" presStyleIdx="7" presStyleCnt="8">
        <dgm:presLayoutVars>
          <dgm:bulletEnabled val="1"/>
        </dgm:presLayoutVars>
      </dgm:prSet>
      <dgm:spPr/>
    </dgm:pt>
  </dgm:ptLst>
  <dgm:cxnLst>
    <dgm:cxn modelId="{9072D267-3CB2-4AE1-B284-6B6F4EFBF4A2}" type="presOf" srcId="{EC311F78-80A0-4256-9989-B20DDDBBD824}" destId="{DA422DC5-624E-490B-8719-D83DF7257CAB}" srcOrd="0" destOrd="0" presId="urn:microsoft.com/office/officeart/2005/8/layout/list1"/>
    <dgm:cxn modelId="{EC5D958C-8B39-4B16-8FE5-4167B925C5C6}" srcId="{B95350FA-2B86-4B04-99AB-DB55D9F22D6A}" destId="{9E86ABC1-2AE1-45E7-A359-06E6C52F3C36}" srcOrd="3" destOrd="0" parTransId="{06604EBF-FDF7-485E-8CD0-67ADEA47DAF2}" sibTransId="{7F8A1FB4-1575-458C-A40E-08720E745E6D}"/>
    <dgm:cxn modelId="{EE8D09E7-9013-4258-A916-1E995011309C}" type="presOf" srcId="{9E86ABC1-2AE1-45E7-A359-06E6C52F3C36}" destId="{58F2EC87-E112-4172-A7AC-F63F7EAB7CFF}" srcOrd="0" destOrd="0" presId="urn:microsoft.com/office/officeart/2005/8/layout/list1"/>
    <dgm:cxn modelId="{E6333E96-18A3-41A0-801C-D87E1EFA62B6}" type="presOf" srcId="{F8528CD8-5ADA-499C-9D2E-F01B5DC471C0}" destId="{93AE2ED0-B224-44B6-A5DD-3D39D6119211}" srcOrd="0" destOrd="0" presId="urn:microsoft.com/office/officeart/2005/8/layout/list1"/>
    <dgm:cxn modelId="{EB2BC304-6F3C-4109-9EAD-582068FC1F0C}" srcId="{B95350FA-2B86-4B04-99AB-DB55D9F22D6A}" destId="{56C2F730-BE3A-4101-9A78-B4898D8D2FD5}" srcOrd="0" destOrd="0" parTransId="{7FDE60A8-CFD6-46D0-8D74-F05E265F3F5B}" sibTransId="{B527A9F4-E938-4BA3-BB4A-89C168A87CB6}"/>
    <dgm:cxn modelId="{1D40ACB2-8673-47E9-8955-54A307DB01A8}" type="presOf" srcId="{56C2F730-BE3A-4101-9A78-B4898D8D2FD5}" destId="{217FF2AB-E5B7-41FC-A5EF-2C8BC335E866}" srcOrd="0" destOrd="0" presId="urn:microsoft.com/office/officeart/2005/8/layout/list1"/>
    <dgm:cxn modelId="{A593A369-202B-4562-98EC-A32D0EA51D1E}" type="presOf" srcId="{D9535F14-C7FE-49D7-8DED-359CF915E063}" destId="{18B9DB12-F861-4CB3-B418-A458E34DAEF3}" srcOrd="0" destOrd="0" presId="urn:microsoft.com/office/officeart/2005/8/layout/list1"/>
    <dgm:cxn modelId="{2F2A1660-D7FA-4402-9807-50098088BFA8}" type="presOf" srcId="{25D44109-38BD-4F67-BA9F-1FFCD6EF1643}" destId="{48C8EBAA-07E0-45F2-AE92-34CBA02DF24B}" srcOrd="0" destOrd="0" presId="urn:microsoft.com/office/officeart/2005/8/layout/list1"/>
    <dgm:cxn modelId="{53C7CB51-0469-421B-8CD4-60AB75BD71A4}" type="presOf" srcId="{EC311F78-80A0-4256-9989-B20DDDBBD824}" destId="{EAB56E04-88D6-4FD9-B02D-81329A91BCFF}" srcOrd="1" destOrd="0" presId="urn:microsoft.com/office/officeart/2005/8/layout/list1"/>
    <dgm:cxn modelId="{01B8564F-F56F-4019-A098-3A2EF48C6BA3}" type="presOf" srcId="{E9208DFA-F555-48B6-B0C6-E8FF698B3AB5}" destId="{6350F921-6F50-4262-9B4F-E5B555E75A74}" srcOrd="0" destOrd="0" presId="urn:microsoft.com/office/officeart/2005/8/layout/list1"/>
    <dgm:cxn modelId="{5A5113A1-830E-4349-AD53-4C76A2374206}" srcId="{B95350FA-2B86-4B04-99AB-DB55D9F22D6A}" destId="{E9208DFA-F555-48B6-B0C6-E8FF698B3AB5}" srcOrd="4" destOrd="0" parTransId="{C50352C0-8224-4B57-860B-CE3DB4BD1B0F}" sibTransId="{83FD7885-B38A-44FB-AF3D-C2B1A90F4AAD}"/>
    <dgm:cxn modelId="{45989906-5ACA-490A-B514-3CCF1929E736}" type="presOf" srcId="{6FEAF39A-CFE9-4EB8-9144-4B9E45318C9D}" destId="{810EBDBC-7E53-48FA-8191-4E4E93EC0560}" srcOrd="1" destOrd="0" presId="urn:microsoft.com/office/officeart/2005/8/layout/list1"/>
    <dgm:cxn modelId="{3047D82C-9C5D-40C0-A0CC-87FA34394546}" type="presOf" srcId="{25D44109-38BD-4F67-BA9F-1FFCD6EF1643}" destId="{30150A7B-F0E1-476C-BEA1-718B7ACA9D87}" srcOrd="1" destOrd="0" presId="urn:microsoft.com/office/officeart/2005/8/layout/list1"/>
    <dgm:cxn modelId="{5A3FE423-24E1-4352-B560-ED8B4A41009B}" srcId="{B95350FA-2B86-4B04-99AB-DB55D9F22D6A}" destId="{25D44109-38BD-4F67-BA9F-1FFCD6EF1643}" srcOrd="6" destOrd="0" parTransId="{89954A88-AB4A-4550-A4ED-9DE84164A01B}" sibTransId="{96138F48-7C9A-48BB-9CB3-17F826BDB0F9}"/>
    <dgm:cxn modelId="{48E2301B-7416-4522-A075-903F4F269F7A}" srcId="{B95350FA-2B86-4B04-99AB-DB55D9F22D6A}" destId="{EC311F78-80A0-4256-9989-B20DDDBBD824}" srcOrd="1" destOrd="0" parTransId="{3AAFD8C8-F907-4DDC-B768-45834C4C962D}" sibTransId="{EC25F86F-4840-4A51-928D-0B5EBA9AB040}"/>
    <dgm:cxn modelId="{334CE1F7-1495-423D-A0FA-5206CA2D977A}" srcId="{B95350FA-2B86-4B04-99AB-DB55D9F22D6A}" destId="{F8528CD8-5ADA-499C-9D2E-F01B5DC471C0}" srcOrd="2" destOrd="0" parTransId="{871E0B00-E5BA-40C1-9496-EE4B77F85525}" sibTransId="{3C290F9B-3737-4DFA-A760-F7009272636D}"/>
    <dgm:cxn modelId="{65D5E2C9-1411-46E9-AF24-D745E57F7C0F}" srcId="{B95350FA-2B86-4B04-99AB-DB55D9F22D6A}" destId="{6FEAF39A-CFE9-4EB8-9144-4B9E45318C9D}" srcOrd="5" destOrd="0" parTransId="{4F74C37D-70AA-48D2-9A8D-33FB03CD3787}" sibTransId="{A089D06D-4224-4B7D-AFEA-7D02DE36AB13}"/>
    <dgm:cxn modelId="{12F53313-DB16-41F2-A5BE-DEF4F46C39AD}" type="presOf" srcId="{6FEAF39A-CFE9-4EB8-9144-4B9E45318C9D}" destId="{E52CA71D-4C4D-42B6-9093-CD20AA8F0718}" srcOrd="0" destOrd="0" presId="urn:microsoft.com/office/officeart/2005/8/layout/list1"/>
    <dgm:cxn modelId="{081222F4-AB18-4650-B00F-B3EB92D46EF9}" type="presOf" srcId="{9E86ABC1-2AE1-45E7-A359-06E6C52F3C36}" destId="{9EA1CEFE-0F14-4EDD-9CAD-280A2FB7AD6D}" srcOrd="1" destOrd="0" presId="urn:microsoft.com/office/officeart/2005/8/layout/list1"/>
    <dgm:cxn modelId="{AC40FEE6-280C-4B5F-A71E-03A463175712}" type="presOf" srcId="{B95350FA-2B86-4B04-99AB-DB55D9F22D6A}" destId="{93934BBE-BF54-4F3E-A7C1-2E1F0E831FF9}" srcOrd="0" destOrd="0" presId="urn:microsoft.com/office/officeart/2005/8/layout/list1"/>
    <dgm:cxn modelId="{373732C8-C9F1-402A-931A-C10FF1180FE6}" srcId="{B95350FA-2B86-4B04-99AB-DB55D9F22D6A}" destId="{D9535F14-C7FE-49D7-8DED-359CF915E063}" srcOrd="7" destOrd="0" parTransId="{A1DA6271-ED11-4CAE-B6DA-4B81BFBD6100}" sibTransId="{BD3E2EA3-745D-4ACA-B2DB-ACCF7A0D3CAF}"/>
    <dgm:cxn modelId="{83DA43BD-C250-4A69-8BE1-E1A4EE531765}" type="presOf" srcId="{F8528CD8-5ADA-499C-9D2E-F01B5DC471C0}" destId="{B118E56E-F7DA-49F9-ABF4-E5A30050D0A6}" srcOrd="1" destOrd="0" presId="urn:microsoft.com/office/officeart/2005/8/layout/list1"/>
    <dgm:cxn modelId="{A7FE3CEE-7C6C-4141-8FD8-BDF6B628701C}" type="presOf" srcId="{D9535F14-C7FE-49D7-8DED-359CF915E063}" destId="{3969FADC-79E7-4F51-9DDE-3EE2850D28AF}" srcOrd="1" destOrd="0" presId="urn:microsoft.com/office/officeart/2005/8/layout/list1"/>
    <dgm:cxn modelId="{4DEAD34A-660E-40F6-9081-7183DB3563E4}" type="presOf" srcId="{56C2F730-BE3A-4101-9A78-B4898D8D2FD5}" destId="{2B7B0CD3-8F9C-4683-95AB-1DDE847EF129}" srcOrd="1" destOrd="0" presId="urn:microsoft.com/office/officeart/2005/8/layout/list1"/>
    <dgm:cxn modelId="{600D2471-C7CC-4E2F-990A-0A3B5F6CC0E9}" type="presOf" srcId="{E9208DFA-F555-48B6-B0C6-E8FF698B3AB5}" destId="{8617363E-DBA7-4C4C-8F90-2B38135B50DC}" srcOrd="1" destOrd="0" presId="urn:microsoft.com/office/officeart/2005/8/layout/list1"/>
    <dgm:cxn modelId="{8F23302A-F195-4E7A-8744-EABFEB4C59F3}" type="presParOf" srcId="{93934BBE-BF54-4F3E-A7C1-2E1F0E831FF9}" destId="{D61D64E6-D4BD-47F7-B390-F9CDE2F16453}" srcOrd="0" destOrd="0" presId="urn:microsoft.com/office/officeart/2005/8/layout/list1"/>
    <dgm:cxn modelId="{F49D863D-9FA7-470F-8454-C2801A007848}" type="presParOf" srcId="{D61D64E6-D4BD-47F7-B390-F9CDE2F16453}" destId="{217FF2AB-E5B7-41FC-A5EF-2C8BC335E866}" srcOrd="0" destOrd="0" presId="urn:microsoft.com/office/officeart/2005/8/layout/list1"/>
    <dgm:cxn modelId="{8268BBAF-F852-45C8-BD27-2B980B173813}" type="presParOf" srcId="{D61D64E6-D4BD-47F7-B390-F9CDE2F16453}" destId="{2B7B0CD3-8F9C-4683-95AB-1DDE847EF129}" srcOrd="1" destOrd="0" presId="urn:microsoft.com/office/officeart/2005/8/layout/list1"/>
    <dgm:cxn modelId="{1019212E-F3FA-439D-AD58-35E51B698D61}" type="presParOf" srcId="{93934BBE-BF54-4F3E-A7C1-2E1F0E831FF9}" destId="{6D6BC8ED-6663-48F7-B3A4-CF17512C7E1E}" srcOrd="1" destOrd="0" presId="urn:microsoft.com/office/officeart/2005/8/layout/list1"/>
    <dgm:cxn modelId="{F34A7B7E-6CF3-42F3-AF03-3A6DBF3ED711}" type="presParOf" srcId="{93934BBE-BF54-4F3E-A7C1-2E1F0E831FF9}" destId="{7C279409-01FF-446C-ADA6-7BE76E4B1AFE}" srcOrd="2" destOrd="0" presId="urn:microsoft.com/office/officeart/2005/8/layout/list1"/>
    <dgm:cxn modelId="{FDB87210-9DFD-4ECC-97B9-D4BF572AAE80}" type="presParOf" srcId="{93934BBE-BF54-4F3E-A7C1-2E1F0E831FF9}" destId="{44896C33-35CE-4B19-84C6-8CDDF51A298D}" srcOrd="3" destOrd="0" presId="urn:microsoft.com/office/officeart/2005/8/layout/list1"/>
    <dgm:cxn modelId="{A03DB10B-6438-4C0E-82F7-252FA47FEF68}" type="presParOf" srcId="{93934BBE-BF54-4F3E-A7C1-2E1F0E831FF9}" destId="{43326266-96A5-4BC7-977E-0DFEBBEC5006}" srcOrd="4" destOrd="0" presId="urn:microsoft.com/office/officeart/2005/8/layout/list1"/>
    <dgm:cxn modelId="{771EE06A-BCE8-4728-AB3E-313DA51D937F}" type="presParOf" srcId="{43326266-96A5-4BC7-977E-0DFEBBEC5006}" destId="{DA422DC5-624E-490B-8719-D83DF7257CAB}" srcOrd="0" destOrd="0" presId="urn:microsoft.com/office/officeart/2005/8/layout/list1"/>
    <dgm:cxn modelId="{A2ACE716-BD7F-47B7-8593-9846F4619B3C}" type="presParOf" srcId="{43326266-96A5-4BC7-977E-0DFEBBEC5006}" destId="{EAB56E04-88D6-4FD9-B02D-81329A91BCFF}" srcOrd="1" destOrd="0" presId="urn:microsoft.com/office/officeart/2005/8/layout/list1"/>
    <dgm:cxn modelId="{337A6B1D-9C9A-4B0F-8048-F9707D0D4479}" type="presParOf" srcId="{93934BBE-BF54-4F3E-A7C1-2E1F0E831FF9}" destId="{1208E161-EA67-495A-80D3-0FA3ACD5A850}" srcOrd="5" destOrd="0" presId="urn:microsoft.com/office/officeart/2005/8/layout/list1"/>
    <dgm:cxn modelId="{FE25E09B-5CDD-461C-958B-8E58C36F114A}" type="presParOf" srcId="{93934BBE-BF54-4F3E-A7C1-2E1F0E831FF9}" destId="{16403890-A899-4EC3-88FC-E58892E542BA}" srcOrd="6" destOrd="0" presId="urn:microsoft.com/office/officeart/2005/8/layout/list1"/>
    <dgm:cxn modelId="{16AB819F-5242-47B7-BDD4-4B9F0C269FF4}" type="presParOf" srcId="{93934BBE-BF54-4F3E-A7C1-2E1F0E831FF9}" destId="{0CF9A420-56E3-4CD6-B990-3976A487E0BE}" srcOrd="7" destOrd="0" presId="urn:microsoft.com/office/officeart/2005/8/layout/list1"/>
    <dgm:cxn modelId="{E819F483-063A-4D7F-B504-5551D0B12193}" type="presParOf" srcId="{93934BBE-BF54-4F3E-A7C1-2E1F0E831FF9}" destId="{8525624E-9483-4811-ACF6-5F0A90C67B0C}" srcOrd="8" destOrd="0" presId="urn:microsoft.com/office/officeart/2005/8/layout/list1"/>
    <dgm:cxn modelId="{32078348-7821-45E5-8430-1D49DB300FE7}" type="presParOf" srcId="{8525624E-9483-4811-ACF6-5F0A90C67B0C}" destId="{93AE2ED0-B224-44B6-A5DD-3D39D6119211}" srcOrd="0" destOrd="0" presId="urn:microsoft.com/office/officeart/2005/8/layout/list1"/>
    <dgm:cxn modelId="{DEF00911-D363-4B02-BD90-D528BD5974A2}" type="presParOf" srcId="{8525624E-9483-4811-ACF6-5F0A90C67B0C}" destId="{B118E56E-F7DA-49F9-ABF4-E5A30050D0A6}" srcOrd="1" destOrd="0" presId="urn:microsoft.com/office/officeart/2005/8/layout/list1"/>
    <dgm:cxn modelId="{ED88593B-03B9-4EA7-BDC5-168EB056E824}" type="presParOf" srcId="{93934BBE-BF54-4F3E-A7C1-2E1F0E831FF9}" destId="{780D6CDC-A58A-4980-9B4A-EA1CFC3BD3A7}" srcOrd="9" destOrd="0" presId="urn:microsoft.com/office/officeart/2005/8/layout/list1"/>
    <dgm:cxn modelId="{3DFFE90C-F94B-41BD-8074-E204A93AA4A9}" type="presParOf" srcId="{93934BBE-BF54-4F3E-A7C1-2E1F0E831FF9}" destId="{E4F3C3B6-E7E3-4F77-8B98-F9B239B4FB41}" srcOrd="10" destOrd="0" presId="urn:microsoft.com/office/officeart/2005/8/layout/list1"/>
    <dgm:cxn modelId="{17DB6EDF-A3AF-4B9E-9927-3091FEC30D5B}" type="presParOf" srcId="{93934BBE-BF54-4F3E-A7C1-2E1F0E831FF9}" destId="{6015E983-7C2F-4B09-9EA7-43221FFD8BD0}" srcOrd="11" destOrd="0" presId="urn:microsoft.com/office/officeart/2005/8/layout/list1"/>
    <dgm:cxn modelId="{AAF6B923-69BA-4737-A9E1-96E526DE2415}" type="presParOf" srcId="{93934BBE-BF54-4F3E-A7C1-2E1F0E831FF9}" destId="{67CF0500-51ED-4B2F-AA21-9F4805EEBE6F}" srcOrd="12" destOrd="0" presId="urn:microsoft.com/office/officeart/2005/8/layout/list1"/>
    <dgm:cxn modelId="{F51A5EDE-724E-408F-91CE-B4DBB0558515}" type="presParOf" srcId="{67CF0500-51ED-4B2F-AA21-9F4805EEBE6F}" destId="{58F2EC87-E112-4172-A7AC-F63F7EAB7CFF}" srcOrd="0" destOrd="0" presId="urn:microsoft.com/office/officeart/2005/8/layout/list1"/>
    <dgm:cxn modelId="{05E673A5-D8B3-4B39-AB13-51A9BF684A0F}" type="presParOf" srcId="{67CF0500-51ED-4B2F-AA21-9F4805EEBE6F}" destId="{9EA1CEFE-0F14-4EDD-9CAD-280A2FB7AD6D}" srcOrd="1" destOrd="0" presId="urn:microsoft.com/office/officeart/2005/8/layout/list1"/>
    <dgm:cxn modelId="{29144F9D-CFC7-4F1F-AE7D-B608755BABE3}" type="presParOf" srcId="{93934BBE-BF54-4F3E-A7C1-2E1F0E831FF9}" destId="{61600C90-A3C4-40BB-835E-A0BE8E067243}" srcOrd="13" destOrd="0" presId="urn:microsoft.com/office/officeart/2005/8/layout/list1"/>
    <dgm:cxn modelId="{83FBFE92-3CC7-4764-874A-70A49CC76D8F}" type="presParOf" srcId="{93934BBE-BF54-4F3E-A7C1-2E1F0E831FF9}" destId="{B726CC3B-5829-4831-ADC2-0B6FA841B8AB}" srcOrd="14" destOrd="0" presId="urn:microsoft.com/office/officeart/2005/8/layout/list1"/>
    <dgm:cxn modelId="{58D9F22C-0739-4F11-B8A7-E882C2071261}" type="presParOf" srcId="{93934BBE-BF54-4F3E-A7C1-2E1F0E831FF9}" destId="{08FD2964-2614-4322-A0C8-6C08370999D0}" srcOrd="15" destOrd="0" presId="urn:microsoft.com/office/officeart/2005/8/layout/list1"/>
    <dgm:cxn modelId="{00944B42-F07F-45DE-A3C6-E5ADA4D3F69B}" type="presParOf" srcId="{93934BBE-BF54-4F3E-A7C1-2E1F0E831FF9}" destId="{7BB7E80F-B86F-47F4-9BE2-B6B43E0D474F}" srcOrd="16" destOrd="0" presId="urn:microsoft.com/office/officeart/2005/8/layout/list1"/>
    <dgm:cxn modelId="{83175033-8208-42D3-A061-908AC92E7163}" type="presParOf" srcId="{7BB7E80F-B86F-47F4-9BE2-B6B43E0D474F}" destId="{6350F921-6F50-4262-9B4F-E5B555E75A74}" srcOrd="0" destOrd="0" presId="urn:microsoft.com/office/officeart/2005/8/layout/list1"/>
    <dgm:cxn modelId="{BC9AF542-90D0-479B-84C5-8B27B8C56472}" type="presParOf" srcId="{7BB7E80F-B86F-47F4-9BE2-B6B43E0D474F}" destId="{8617363E-DBA7-4C4C-8F90-2B38135B50DC}" srcOrd="1" destOrd="0" presId="urn:microsoft.com/office/officeart/2005/8/layout/list1"/>
    <dgm:cxn modelId="{F2BB2009-F912-46AE-B1C6-6570CC4DEDB9}" type="presParOf" srcId="{93934BBE-BF54-4F3E-A7C1-2E1F0E831FF9}" destId="{0C24A464-2009-4725-ABDB-FD4429F96F17}" srcOrd="17" destOrd="0" presId="urn:microsoft.com/office/officeart/2005/8/layout/list1"/>
    <dgm:cxn modelId="{427D17EE-6A5D-4C4A-B5EC-F0007C112B5B}" type="presParOf" srcId="{93934BBE-BF54-4F3E-A7C1-2E1F0E831FF9}" destId="{C3085172-B82B-49B7-8FA5-36FC81B65810}" srcOrd="18" destOrd="0" presId="urn:microsoft.com/office/officeart/2005/8/layout/list1"/>
    <dgm:cxn modelId="{BACB6407-376F-4150-923C-532145F94963}" type="presParOf" srcId="{93934BBE-BF54-4F3E-A7C1-2E1F0E831FF9}" destId="{8900065F-9BDD-46D4-AA6A-BDAB92E7FE03}" srcOrd="19" destOrd="0" presId="urn:microsoft.com/office/officeart/2005/8/layout/list1"/>
    <dgm:cxn modelId="{948F85A8-25F2-4C37-BD91-9461248BB502}" type="presParOf" srcId="{93934BBE-BF54-4F3E-A7C1-2E1F0E831FF9}" destId="{492EC0CA-1689-4EF4-9A60-C672088C33EA}" srcOrd="20" destOrd="0" presId="urn:microsoft.com/office/officeart/2005/8/layout/list1"/>
    <dgm:cxn modelId="{01ABB94D-368D-4409-9C3E-9B1800C2AAFF}" type="presParOf" srcId="{492EC0CA-1689-4EF4-9A60-C672088C33EA}" destId="{E52CA71D-4C4D-42B6-9093-CD20AA8F0718}" srcOrd="0" destOrd="0" presId="urn:microsoft.com/office/officeart/2005/8/layout/list1"/>
    <dgm:cxn modelId="{CEE65D35-580C-4471-8ADA-151BAB55C655}" type="presParOf" srcId="{492EC0CA-1689-4EF4-9A60-C672088C33EA}" destId="{810EBDBC-7E53-48FA-8191-4E4E93EC0560}" srcOrd="1" destOrd="0" presId="urn:microsoft.com/office/officeart/2005/8/layout/list1"/>
    <dgm:cxn modelId="{A84A0D83-4388-4F72-A369-9EF9BA7BA395}" type="presParOf" srcId="{93934BBE-BF54-4F3E-A7C1-2E1F0E831FF9}" destId="{185D73C0-DAAA-4E95-864B-0BF1E5705A8E}" srcOrd="21" destOrd="0" presId="urn:microsoft.com/office/officeart/2005/8/layout/list1"/>
    <dgm:cxn modelId="{F4CBBF0C-40AA-44B3-B0C0-137ABD42AFA2}" type="presParOf" srcId="{93934BBE-BF54-4F3E-A7C1-2E1F0E831FF9}" destId="{F05A1725-0A5E-4945-B4DD-D38CEE1A7F86}" srcOrd="22" destOrd="0" presId="urn:microsoft.com/office/officeart/2005/8/layout/list1"/>
    <dgm:cxn modelId="{7457C860-BFCA-454F-B9E7-4821AB65317D}" type="presParOf" srcId="{93934BBE-BF54-4F3E-A7C1-2E1F0E831FF9}" destId="{5894BB5D-D2AB-4DAD-930A-0B435A6AFB66}" srcOrd="23" destOrd="0" presId="urn:microsoft.com/office/officeart/2005/8/layout/list1"/>
    <dgm:cxn modelId="{B6DC049C-DDD3-4488-B309-F02BCEF95B12}" type="presParOf" srcId="{93934BBE-BF54-4F3E-A7C1-2E1F0E831FF9}" destId="{D53D0CDD-396A-4517-96D8-3A917F4F3C0A}" srcOrd="24" destOrd="0" presId="urn:microsoft.com/office/officeart/2005/8/layout/list1"/>
    <dgm:cxn modelId="{89DCFFF5-A9CE-4D10-940C-3947F8E21EA7}" type="presParOf" srcId="{D53D0CDD-396A-4517-96D8-3A917F4F3C0A}" destId="{48C8EBAA-07E0-45F2-AE92-34CBA02DF24B}" srcOrd="0" destOrd="0" presId="urn:microsoft.com/office/officeart/2005/8/layout/list1"/>
    <dgm:cxn modelId="{6ABD2F0D-2194-4509-B00A-07B59456A961}" type="presParOf" srcId="{D53D0CDD-396A-4517-96D8-3A917F4F3C0A}" destId="{30150A7B-F0E1-476C-BEA1-718B7ACA9D87}" srcOrd="1" destOrd="0" presId="urn:microsoft.com/office/officeart/2005/8/layout/list1"/>
    <dgm:cxn modelId="{4595C58C-C3F6-462A-B212-F7CF5C3A3CD4}" type="presParOf" srcId="{93934BBE-BF54-4F3E-A7C1-2E1F0E831FF9}" destId="{8F48D652-A654-4A1D-BA0C-B9235D03E784}" srcOrd="25" destOrd="0" presId="urn:microsoft.com/office/officeart/2005/8/layout/list1"/>
    <dgm:cxn modelId="{88B0EBC5-70A4-40FA-8C6E-1C8EFB49F4AF}" type="presParOf" srcId="{93934BBE-BF54-4F3E-A7C1-2E1F0E831FF9}" destId="{A6BF6553-EE23-42E4-B681-3E2A250BD61F}" srcOrd="26" destOrd="0" presId="urn:microsoft.com/office/officeart/2005/8/layout/list1"/>
    <dgm:cxn modelId="{29AD7A52-E96C-4D99-9E90-9F936690DB9D}" type="presParOf" srcId="{93934BBE-BF54-4F3E-A7C1-2E1F0E831FF9}" destId="{BE9B0F7C-9E43-4202-BC9D-134E9EAED129}" srcOrd="27" destOrd="0" presId="urn:microsoft.com/office/officeart/2005/8/layout/list1"/>
    <dgm:cxn modelId="{55E96CB1-38B4-4E41-BA03-037B2654BC31}" type="presParOf" srcId="{93934BBE-BF54-4F3E-A7C1-2E1F0E831FF9}" destId="{1EFE9476-FC7C-4A2E-B250-3167BD6251A3}" srcOrd="28" destOrd="0" presId="urn:microsoft.com/office/officeart/2005/8/layout/list1"/>
    <dgm:cxn modelId="{9DDFDFE3-2FD5-4100-93CD-95CA6F1506B8}" type="presParOf" srcId="{1EFE9476-FC7C-4A2E-B250-3167BD6251A3}" destId="{18B9DB12-F861-4CB3-B418-A458E34DAEF3}" srcOrd="0" destOrd="0" presId="urn:microsoft.com/office/officeart/2005/8/layout/list1"/>
    <dgm:cxn modelId="{1A3CB68D-4B8D-4AF3-8A19-D849598627D1}" type="presParOf" srcId="{1EFE9476-FC7C-4A2E-B250-3167BD6251A3}" destId="{3969FADC-79E7-4F51-9DDE-3EE2850D28AF}" srcOrd="1" destOrd="0" presId="urn:microsoft.com/office/officeart/2005/8/layout/list1"/>
    <dgm:cxn modelId="{A87ABED6-D124-4F98-9EA5-3D1756266C0F}" type="presParOf" srcId="{93934BBE-BF54-4F3E-A7C1-2E1F0E831FF9}" destId="{AF80BA98-A4CF-41F5-9C82-5A557DAA477C}" srcOrd="29" destOrd="0" presId="urn:microsoft.com/office/officeart/2005/8/layout/list1"/>
    <dgm:cxn modelId="{03005F4D-9FCF-43F4-95EB-4F210AFF9861}" type="presParOf" srcId="{93934BBE-BF54-4F3E-A7C1-2E1F0E831FF9}" destId="{E1E4AA75-FED0-45F6-8593-C15CB40116E7}" srcOrd="3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EB2C20-75C8-4FC8-A9C5-53E2AA5FF001}">
      <dsp:nvSpPr>
        <dsp:cNvPr id="0" name=""/>
        <dsp:cNvSpPr/>
      </dsp:nvSpPr>
      <dsp:spPr>
        <a:xfrm>
          <a:off x="0" y="576812"/>
          <a:ext cx="8280920" cy="932400"/>
        </a:xfrm>
        <a:prstGeom prst="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4EA797-0BE8-4A37-9D8D-EBF20D47B0EE}">
      <dsp:nvSpPr>
        <dsp:cNvPr id="0" name=""/>
        <dsp:cNvSpPr/>
      </dsp:nvSpPr>
      <dsp:spPr>
        <a:xfrm>
          <a:off x="414046" y="30691"/>
          <a:ext cx="5796644" cy="109224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9099" tIns="0" rIns="219099" bIns="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/>
            <a:t>Формирование профессиональной готовности</a:t>
          </a:r>
        </a:p>
      </dsp:txBody>
      <dsp:txXfrm>
        <a:off x="467365" y="84010"/>
        <a:ext cx="5690006" cy="985602"/>
      </dsp:txXfrm>
    </dsp:sp>
    <dsp:sp modelId="{D917A2A9-A8CC-4CF1-A99C-8F005F4F740C}">
      <dsp:nvSpPr>
        <dsp:cNvPr id="0" name=""/>
        <dsp:cNvSpPr/>
      </dsp:nvSpPr>
      <dsp:spPr>
        <a:xfrm>
          <a:off x="0" y="2255132"/>
          <a:ext cx="8280920" cy="932400"/>
        </a:xfrm>
        <a:prstGeom prst="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7A98216-F8DE-48AB-997E-1AAC55B574AD}">
      <dsp:nvSpPr>
        <dsp:cNvPr id="0" name=""/>
        <dsp:cNvSpPr/>
      </dsp:nvSpPr>
      <dsp:spPr>
        <a:xfrm>
          <a:off x="414046" y="1709012"/>
          <a:ext cx="5796644" cy="109224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9099" tIns="0" rIns="219099" bIns="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/>
            <a:t>Развитие ценностно-смысловой сферы</a:t>
          </a:r>
        </a:p>
      </dsp:txBody>
      <dsp:txXfrm>
        <a:off x="467365" y="1762331"/>
        <a:ext cx="5690006" cy="985602"/>
      </dsp:txXfrm>
    </dsp:sp>
    <dsp:sp modelId="{6E7105FF-11F9-4E87-A1BE-CE1C61B21D81}">
      <dsp:nvSpPr>
        <dsp:cNvPr id="0" name=""/>
        <dsp:cNvSpPr/>
      </dsp:nvSpPr>
      <dsp:spPr>
        <a:xfrm>
          <a:off x="0" y="3933452"/>
          <a:ext cx="8280920" cy="932400"/>
        </a:xfrm>
        <a:prstGeom prst="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82581E4-934D-406F-B034-3FEC31A5C3E9}">
      <dsp:nvSpPr>
        <dsp:cNvPr id="0" name=""/>
        <dsp:cNvSpPr/>
      </dsp:nvSpPr>
      <dsp:spPr>
        <a:xfrm>
          <a:off x="414046" y="3387332"/>
          <a:ext cx="5796644" cy="109224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9099" tIns="0" rIns="219099" bIns="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/>
            <a:t>Воспитание профессионально-личностных качеств</a:t>
          </a:r>
        </a:p>
      </dsp:txBody>
      <dsp:txXfrm>
        <a:off x="467365" y="3440651"/>
        <a:ext cx="5690006" cy="98560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E17147-D78F-4DBF-88FB-A8C632700D61}">
      <dsp:nvSpPr>
        <dsp:cNvPr id="0" name=""/>
        <dsp:cNvSpPr/>
      </dsp:nvSpPr>
      <dsp:spPr>
        <a:xfrm>
          <a:off x="166315" y="893291"/>
          <a:ext cx="2622865" cy="210109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13792" rIns="199136" bIns="113792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/>
            <a:t>Учебный план (</a:t>
          </a:r>
          <a:r>
            <a:rPr lang="ru-RU" sz="2800" kern="1200" dirty="0" err="1"/>
            <a:t>проф.цикл</a:t>
          </a:r>
          <a:r>
            <a:rPr lang="ru-RU" sz="2800" kern="1200" dirty="0"/>
            <a:t>)</a:t>
          </a:r>
        </a:p>
      </dsp:txBody>
      <dsp:txXfrm>
        <a:off x="166315" y="893291"/>
        <a:ext cx="2622865" cy="2101094"/>
      </dsp:txXfrm>
    </dsp:sp>
    <dsp:sp modelId="{1A32A9BF-5A90-4E5D-9A78-1E3FB8A647C2}">
      <dsp:nvSpPr>
        <dsp:cNvPr id="0" name=""/>
        <dsp:cNvSpPr/>
      </dsp:nvSpPr>
      <dsp:spPr>
        <a:xfrm>
          <a:off x="166315" y="2825770"/>
          <a:ext cx="2352936" cy="1560732"/>
        </a:xfrm>
        <a:prstGeom prst="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346" tIns="101346" rIns="135128" bIns="152019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900" kern="1200" dirty="0"/>
            <a:t>УД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900" kern="1200" dirty="0"/>
            <a:t>ПМ-МДК</a:t>
          </a:r>
        </a:p>
      </dsp:txBody>
      <dsp:txXfrm>
        <a:off x="166315" y="2825770"/>
        <a:ext cx="2352936" cy="1560732"/>
      </dsp:txXfrm>
    </dsp:sp>
    <dsp:sp modelId="{98801030-8B03-45A7-8F5F-239A0E91C5F1}">
      <dsp:nvSpPr>
        <dsp:cNvPr id="0" name=""/>
        <dsp:cNvSpPr/>
      </dsp:nvSpPr>
      <dsp:spPr>
        <a:xfrm>
          <a:off x="2959956" y="1088962"/>
          <a:ext cx="2352936" cy="94117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13792" rIns="199136" bIns="113792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/>
            <a:t>Рабочие программы</a:t>
          </a:r>
        </a:p>
      </dsp:txBody>
      <dsp:txXfrm>
        <a:off x="2959956" y="1088962"/>
        <a:ext cx="2352936" cy="941174"/>
      </dsp:txXfrm>
    </dsp:sp>
    <dsp:sp modelId="{B025600F-F0D4-4309-AF81-D20D33B4833F}">
      <dsp:nvSpPr>
        <dsp:cNvPr id="0" name=""/>
        <dsp:cNvSpPr/>
      </dsp:nvSpPr>
      <dsp:spPr>
        <a:xfrm>
          <a:off x="2932874" y="2196393"/>
          <a:ext cx="2352936" cy="1921983"/>
        </a:xfrm>
        <a:prstGeom prst="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346" tIns="101346" rIns="135128" bIns="152019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900" kern="1200" dirty="0"/>
            <a:t>Темы , направленные на формирование готовности</a:t>
          </a:r>
        </a:p>
      </dsp:txBody>
      <dsp:txXfrm>
        <a:off x="2932874" y="2196393"/>
        <a:ext cx="2352936" cy="1921983"/>
      </dsp:txXfrm>
    </dsp:sp>
    <dsp:sp modelId="{A4628731-AC2D-4F15-9C9A-657753CF646E}">
      <dsp:nvSpPr>
        <dsp:cNvPr id="0" name=""/>
        <dsp:cNvSpPr/>
      </dsp:nvSpPr>
      <dsp:spPr>
        <a:xfrm>
          <a:off x="5606680" y="1124653"/>
          <a:ext cx="3095593" cy="80211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13792" rIns="199136" bIns="113792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/>
            <a:t>Педагогические технологии</a:t>
          </a:r>
        </a:p>
      </dsp:txBody>
      <dsp:txXfrm>
        <a:off x="5606680" y="1124653"/>
        <a:ext cx="3095593" cy="802111"/>
      </dsp:txXfrm>
    </dsp:sp>
    <dsp:sp modelId="{AC85F7D9-CD25-4901-A0B8-D3AE7827E3E3}">
      <dsp:nvSpPr>
        <dsp:cNvPr id="0" name=""/>
        <dsp:cNvSpPr/>
      </dsp:nvSpPr>
      <dsp:spPr>
        <a:xfrm>
          <a:off x="5906315" y="2124338"/>
          <a:ext cx="2352936" cy="2029613"/>
        </a:xfrm>
        <a:prstGeom prst="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346" tIns="101346" rIns="135128" bIns="152019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900" kern="1200" dirty="0"/>
            <a:t>Имеющие воспитательный потенциал  в системе формирования готовности</a:t>
          </a:r>
        </a:p>
      </dsp:txBody>
      <dsp:txXfrm>
        <a:off x="5906315" y="2124338"/>
        <a:ext cx="2352936" cy="202961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10486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634487" y="0"/>
            <a:ext cx="4310486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7C98D6-D361-4CC5-840A-A8EE3F6EBEEA}" type="datetimeFigureOut">
              <a:rPr lang="ru-RU" smtClean="0"/>
              <a:t>30.11.2021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4310486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634487" y="6513910"/>
            <a:ext cx="4310486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49F8BE-AB9B-4EF0-A4C5-BF816BC8D6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86348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10486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34487" y="0"/>
            <a:ext cx="4310486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39C50C75-B52B-484E-B052-79980AEA8F3B}" type="datetimeFigureOut">
              <a:rPr lang="ru-RU" smtClean="0"/>
              <a:pPr/>
              <a:t>30.11.2021</a:t>
            </a:fld>
            <a:endParaRPr lang="ru-RU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259138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94728" y="3257550"/>
            <a:ext cx="7957820" cy="3086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err="1"/>
              <a:t>Click</a:t>
            </a:r>
            <a:r>
              <a:rPr lang="ru-RU" dirty="0"/>
              <a:t> </a:t>
            </a:r>
            <a:r>
              <a:rPr lang="ru-RU" dirty="0" err="1"/>
              <a:t>to</a:t>
            </a:r>
            <a:r>
              <a:rPr lang="ru-RU" dirty="0"/>
              <a:t> </a:t>
            </a:r>
            <a:r>
              <a:rPr lang="ru-RU" dirty="0" err="1"/>
              <a:t>edit</a:t>
            </a:r>
            <a:r>
              <a:rPr lang="ru-RU" dirty="0"/>
              <a:t> </a:t>
            </a:r>
            <a:r>
              <a:rPr lang="ru-RU" dirty="0" err="1"/>
              <a:t>Master</a:t>
            </a:r>
            <a:r>
              <a:rPr lang="ru-RU" dirty="0"/>
              <a:t> </a:t>
            </a:r>
            <a:r>
              <a:rPr lang="ru-RU" dirty="0" err="1"/>
              <a:t>text</a:t>
            </a:r>
            <a:r>
              <a:rPr lang="ru-RU" dirty="0"/>
              <a:t> </a:t>
            </a:r>
            <a:r>
              <a:rPr lang="ru-RU" dirty="0" err="1"/>
              <a:t>styles</a:t>
            </a:r>
            <a:endParaRPr lang="ru-RU" dirty="0"/>
          </a:p>
          <a:p>
            <a:pPr lvl="1"/>
            <a:r>
              <a:rPr lang="ru-RU" dirty="0" err="1"/>
              <a:t>Second</a:t>
            </a:r>
            <a:r>
              <a:rPr lang="ru-RU" dirty="0"/>
              <a:t> </a:t>
            </a:r>
            <a:r>
              <a:rPr lang="ru-RU" dirty="0" err="1"/>
              <a:t>level</a:t>
            </a:r>
            <a:endParaRPr lang="ru-RU" dirty="0"/>
          </a:p>
          <a:p>
            <a:pPr lvl="2"/>
            <a:r>
              <a:rPr lang="ru-RU" dirty="0" err="1"/>
              <a:t>Third</a:t>
            </a:r>
            <a:r>
              <a:rPr lang="ru-RU" dirty="0"/>
              <a:t> </a:t>
            </a:r>
            <a:r>
              <a:rPr lang="ru-RU" dirty="0" err="1"/>
              <a:t>level</a:t>
            </a:r>
            <a:endParaRPr lang="ru-RU" dirty="0"/>
          </a:p>
          <a:p>
            <a:pPr lvl="3"/>
            <a:r>
              <a:rPr lang="ru-RU" dirty="0" err="1"/>
              <a:t>Fourth</a:t>
            </a:r>
            <a:r>
              <a:rPr lang="ru-RU" dirty="0"/>
              <a:t> </a:t>
            </a:r>
            <a:r>
              <a:rPr lang="ru-RU" dirty="0" err="1"/>
              <a:t>level</a:t>
            </a:r>
            <a:endParaRPr lang="ru-RU" dirty="0"/>
          </a:p>
          <a:p>
            <a:pPr lvl="4"/>
            <a:r>
              <a:rPr lang="ru-RU" dirty="0" err="1"/>
              <a:t>Fifth</a:t>
            </a:r>
            <a:r>
              <a:rPr lang="ru-RU" dirty="0"/>
              <a:t> </a:t>
            </a:r>
            <a:r>
              <a:rPr lang="ru-RU" dirty="0" err="1"/>
              <a:t>level</a:t>
            </a:r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4310486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34487" y="6513910"/>
            <a:ext cx="4310486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1C1286F1-07BA-4FC9-842E-0B64EB53FBE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042721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286F1-07BA-4FC9-842E-0B64EB53FBEE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19781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 bwMode="gray"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214686"/>
            <a:ext cx="7772400" cy="1214446"/>
          </a:xfrm>
        </p:spPr>
        <p:txBody>
          <a:bodyPr/>
          <a:lstStyle>
            <a:lvl1pPr>
              <a:defRPr i="0">
                <a:effectLst>
                  <a:outerShdw blurRad="50800" dist="63500" dir="2700000" algn="tl" rotWithShape="0">
                    <a:schemeClr val="bg1">
                      <a:lumMod val="95000"/>
                      <a:alpha val="70000"/>
                    </a:schemeClr>
                  </a:outerShdw>
                </a:effectLst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643446"/>
            <a:ext cx="6400800" cy="1500198"/>
          </a:xfrm>
        </p:spPr>
        <p:txBody>
          <a:bodyPr/>
          <a:lstStyle>
            <a:lvl1pPr marL="0" indent="0" algn="ctr">
              <a:buNone/>
              <a:defRPr>
                <a:solidFill>
                  <a:srgbClr val="371B03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ru-R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3EDE7-20BA-4200-8F3F-5527B50EFDCB}" type="datetime1">
              <a:rPr lang="ru-RU" smtClean="0"/>
              <a:t>30.11.2021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E7329-D8F3-40DD-B782-DE6E1B489FF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bg bwMode="gray"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31BBE-0115-411D-A34B-D037641D19C0}" type="datetime1">
              <a:rPr lang="ru-RU" smtClean="0"/>
              <a:t>30.11.2021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E7329-D8F3-40DD-B782-DE6E1B489FF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bg bwMode="gray"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8D7B2-66CA-49CB-8AB4-75076D16867D}" type="datetime1">
              <a:rPr lang="ru-RU" smtClean="0"/>
              <a:t>30.11.2021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E7329-D8F3-40DD-B782-DE6E1B489FF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 bwMode="gray"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84267-A287-4E2E-843C-BAD62BFA73DA}" type="datetime1">
              <a:rPr lang="ru-RU" smtClean="0"/>
              <a:t>30.11.2021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E7329-D8F3-40DD-B782-DE6E1B489FF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 bwMode="gray"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463626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CD1ED-688C-43C3-9071-C11AEBDD0E08}" type="datetime1">
              <a:rPr lang="ru-RU" smtClean="0"/>
              <a:t>30.11.2021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E7329-D8F3-40DD-B782-DE6E1B489FF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 bwMode="gray"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C25C8-85D3-421D-B92F-4504F0F342CF}" type="datetime1">
              <a:rPr lang="ru-RU" smtClean="0"/>
              <a:t>30.11.2021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E7329-D8F3-40DD-B782-DE6E1B489FF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bg bwMode="gray"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6C2826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6C2826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A675E-F25A-4DC1-82C8-EBC9ABB19948}" type="datetime1">
              <a:rPr lang="ru-RU" smtClean="0"/>
              <a:t>30.11.2021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E7329-D8F3-40DD-B782-DE6E1B489FF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 bwMode="gray"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782C9-8984-4D05-BECE-19A458EA849E}" type="datetime1">
              <a:rPr lang="ru-RU" smtClean="0"/>
              <a:t>30.11.2021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E7329-D8F3-40DD-B782-DE6E1B489FF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bg bwMode="gray"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A2E47-39EA-49E3-8A49-DAC9F26893BD}" type="datetime1">
              <a:rPr lang="ru-RU" smtClean="0"/>
              <a:t>30.11.2021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E7329-D8F3-40DD-B782-DE6E1B489FF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bg bwMode="gray"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A00035-8FDE-48C3-BFF1-D30F47D57A18}" type="datetime1">
              <a:rPr lang="ru-RU" smtClean="0"/>
              <a:t>30.11.2021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E7329-D8F3-40DD-B782-DE6E1B489FF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bg bwMode="gray"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78B0-0443-4258-997E-FE9F2DED5BEC}" type="datetime1">
              <a:rPr lang="ru-RU" smtClean="0"/>
              <a:t>30.11.2021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E7329-D8F3-40DD-B782-DE6E1B489FF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371B03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fld id="{14719D8A-36CB-4596-A72D-158B1F7D721E}" type="datetime1">
              <a:rPr lang="ru-RU" smtClean="0"/>
              <a:t>30.11.2021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ctr">
              <a:defRPr sz="1200">
                <a:solidFill>
                  <a:srgbClr val="371B03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371B03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fld id="{B44E7329-D8F3-40DD-B782-DE6E1B489FFD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b="1" kern="1200">
          <a:ln>
            <a:noFill/>
          </a:ln>
          <a:solidFill>
            <a:srgbClr val="463626"/>
          </a:solidFill>
          <a:effectLst/>
          <a:latin typeface="Arial" panose="020B0604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Tx/>
        <a:buBlip>
          <a:blip r:embed="rId14"/>
        </a:buBlip>
        <a:defRPr sz="3200" b="1" kern="1200">
          <a:solidFill>
            <a:schemeClr val="bg2">
              <a:lumMod val="10000"/>
            </a:schemeClr>
          </a:solidFill>
          <a:latin typeface="+mn-lt"/>
          <a:ea typeface="+mn-ea"/>
          <a:cs typeface="Browallia New" pitchFamily="34" charset="-34"/>
        </a:defRPr>
      </a:lvl1pPr>
      <a:lvl2pPr marL="742950" indent="-285750" algn="l" defTabSz="914400" rtl="0" eaLnBrk="1" latinLnBrk="0" hangingPunct="1">
        <a:spcBef>
          <a:spcPct val="20000"/>
        </a:spcBef>
        <a:buFontTx/>
        <a:buBlip>
          <a:blip r:embed="rId15"/>
        </a:buBlip>
        <a:defRPr sz="2800" b="0" kern="1200">
          <a:solidFill>
            <a:schemeClr val="bg2">
              <a:lumMod val="10000"/>
            </a:schemeClr>
          </a:solidFill>
          <a:latin typeface="+mn-lt"/>
          <a:ea typeface="+mn-ea"/>
          <a:cs typeface="Browallia New" pitchFamily="34" charset="-34"/>
        </a:defRPr>
      </a:lvl2pPr>
      <a:lvl3pPr marL="1143000" indent="-228600" algn="l" defTabSz="914400" rtl="0" eaLnBrk="1" latinLnBrk="0" hangingPunct="1">
        <a:spcBef>
          <a:spcPct val="20000"/>
        </a:spcBef>
        <a:buFontTx/>
        <a:buBlip>
          <a:blip r:embed="rId14"/>
        </a:buBlip>
        <a:defRPr sz="2400" b="0" kern="1200">
          <a:solidFill>
            <a:schemeClr val="bg2">
              <a:lumMod val="10000"/>
            </a:schemeClr>
          </a:solidFill>
          <a:latin typeface="+mn-lt"/>
          <a:ea typeface="+mn-ea"/>
          <a:cs typeface="Browallia New" pitchFamily="34" charset="-34"/>
        </a:defRPr>
      </a:lvl3pPr>
      <a:lvl4pPr marL="1600200" indent="-228600" algn="l" defTabSz="914400" rtl="0" eaLnBrk="1" latinLnBrk="0" hangingPunct="1">
        <a:spcBef>
          <a:spcPct val="20000"/>
        </a:spcBef>
        <a:buFontTx/>
        <a:buBlip>
          <a:blip r:embed="rId15"/>
        </a:buBlip>
        <a:defRPr sz="2000" b="0" kern="1200">
          <a:solidFill>
            <a:schemeClr val="bg2">
              <a:lumMod val="10000"/>
            </a:schemeClr>
          </a:solidFill>
          <a:latin typeface="+mn-lt"/>
          <a:ea typeface="+mn-ea"/>
          <a:cs typeface="Browallia New" pitchFamily="34" charset="-34"/>
        </a:defRPr>
      </a:lvl4pPr>
      <a:lvl5pPr marL="2057400" indent="-228600" algn="l" defTabSz="914400" rtl="0" eaLnBrk="1" latinLnBrk="0" hangingPunct="1">
        <a:spcBef>
          <a:spcPct val="20000"/>
        </a:spcBef>
        <a:buFontTx/>
        <a:buBlip>
          <a:blip r:embed="rId16"/>
        </a:buBlip>
        <a:defRPr sz="2000" b="0" kern="1200">
          <a:solidFill>
            <a:schemeClr val="bg2">
              <a:lumMod val="10000"/>
            </a:schemeClr>
          </a:solidFill>
          <a:latin typeface="+mn-lt"/>
          <a:ea typeface="+mn-ea"/>
          <a:cs typeface="Browallia New" pitchFamily="34" charset="-34"/>
        </a:defRPr>
      </a:lvl5pPr>
      <a:lvl6pPr marL="2514600" indent="-228600" algn="l" defTabSz="914400" rtl="0" eaLnBrk="1" latinLnBrk="0" hangingPunct="1">
        <a:spcBef>
          <a:spcPct val="20000"/>
        </a:spcBef>
        <a:buFontTx/>
        <a:buBlip>
          <a:blip r:embed="rId14"/>
        </a:buBlip>
        <a:defRPr sz="1800" b="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Tx/>
        <a:buBlip>
          <a:blip r:embed="rId15"/>
        </a:buBlip>
        <a:defRPr sz="1800" b="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Tx/>
        <a:buBlip>
          <a:blip r:embed="rId14"/>
        </a:buBlip>
        <a:defRPr sz="1600" b="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Tx/>
        <a:buBlip>
          <a:blip r:embed="rId15"/>
        </a:buBlip>
        <a:defRPr sz="1400" b="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http://www.taniec.net/static/PEP_H1sec_NB_4C.jpg" TargetMode="External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504" y="3645024"/>
            <a:ext cx="9036496" cy="1214446"/>
          </a:xfrm>
        </p:spPr>
        <p:txBody>
          <a:bodyPr>
            <a:noAutofit/>
          </a:bodyPr>
          <a:lstStyle/>
          <a:p>
            <a:r>
              <a:rPr lang="ru-RU" sz="2800" dirty="0">
                <a:effectLst/>
              </a:rPr>
              <a:t>ГОТОВНОСТЬ БУДУЩИХ ВОСПИТАТЕЛЕЙ ДОУ К РАБОТЕ С ДЕТЬМИ С ОВЗ В УСЛОВИЯХ ИНКЛЮЗИВНОГО ОБРАЗОВАНИЯ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5772" y="5380672"/>
            <a:ext cx="91182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>
                <a:latin typeface="Arial" panose="020B0604020202020204" pitchFamily="34" charset="0"/>
                <a:cs typeface="Arial" panose="020B0604020202020204" pitchFamily="34" charset="0"/>
              </a:rPr>
              <a:t>Тренин Антон Сергеевич</a:t>
            </a:r>
          </a:p>
          <a:p>
            <a:pPr algn="ctr"/>
            <a:r>
              <a:rPr lang="ru-RU" b="1" i="1" dirty="0">
                <a:latin typeface="Arial" panose="020B0604020202020204" pitchFamily="34" charset="0"/>
                <a:cs typeface="Arial" panose="020B0604020202020204" pitchFamily="34" charset="0"/>
              </a:rPr>
              <a:t>Бабенко Светлана Вячеславовна </a:t>
            </a:r>
          </a:p>
          <a:p>
            <a:pPr algn="ctr"/>
            <a:r>
              <a:rPr lang="ru-RU" b="1" i="1" dirty="0" err="1">
                <a:latin typeface="Arial" panose="020B0604020202020204" pitchFamily="34" charset="0"/>
                <a:cs typeface="Arial" panose="020B0604020202020204" pitchFamily="34" charset="0"/>
              </a:rPr>
              <a:t>Ефимина</a:t>
            </a:r>
            <a:r>
              <a:rPr lang="ru-RU" b="1" i="1" dirty="0">
                <a:latin typeface="Arial" panose="020B0604020202020204" pitchFamily="34" charset="0"/>
                <a:cs typeface="Arial" panose="020B0604020202020204" pitchFamily="34" charset="0"/>
              </a:rPr>
              <a:t> Оксана Евгеньевна</a:t>
            </a:r>
          </a:p>
          <a:p>
            <a:pPr algn="ctr"/>
            <a:r>
              <a:rPr lang="ru-RU" b="1" i="1" dirty="0" err="1">
                <a:latin typeface="Arial" panose="020B0604020202020204" pitchFamily="34" charset="0"/>
                <a:cs typeface="Arial" panose="020B0604020202020204" pitchFamily="34" charset="0"/>
              </a:rPr>
              <a:t>Доновская</a:t>
            </a:r>
            <a:r>
              <a:rPr lang="ru-RU" b="1" i="1" dirty="0">
                <a:latin typeface="Arial" panose="020B0604020202020204" pitchFamily="34" charset="0"/>
                <a:cs typeface="Arial" panose="020B0604020202020204" pitchFamily="34" charset="0"/>
              </a:rPr>
              <a:t> Ирина Викторовна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995936" y="7779"/>
            <a:ext cx="51786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>
                <a:latin typeface="Arial" panose="020B0604020202020204" pitchFamily="34" charset="0"/>
                <a:cs typeface="Arial" panose="020B0604020202020204" pitchFamily="34" charset="0"/>
              </a:rPr>
              <a:t>ГБПОУ «Саткинский горно-керамический</a:t>
            </a:r>
          </a:p>
          <a:p>
            <a:pPr algn="ctr"/>
            <a:r>
              <a:rPr lang="ru-RU" b="1" i="1" dirty="0">
                <a:latin typeface="Arial" panose="020B0604020202020204" pitchFamily="34" charset="0"/>
                <a:cs typeface="Arial" panose="020B0604020202020204" pitchFamily="34" charset="0"/>
              </a:rPr>
              <a:t>колледж имени А.К. Савина»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E7329-D8F3-40DD-B782-DE6E1B489FFD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619864" y="2378592"/>
            <a:ext cx="4257088" cy="239461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2807804" y="3933056"/>
            <a:ext cx="3528392" cy="264629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442086" y="1848260"/>
            <a:ext cx="4581126" cy="257688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436145" y="1041325"/>
            <a:ext cx="2271710" cy="3024336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E7329-D8F3-40DD-B782-DE6E1B489FFD}" type="slidenum">
              <a:rPr lang="ru-RU" smtClean="0"/>
              <a:pPr/>
              <a:t>10</a:t>
            </a:fld>
            <a:endParaRPr lang="ru-RU"/>
          </a:p>
        </p:txBody>
      </p:sp>
      <p:sp>
        <p:nvSpPr>
          <p:cNvPr id="7" name="Заголовок 1">
            <a:extLst>
              <a:ext uri="{FF2B5EF4-FFF2-40B4-BE49-F238E27FC236}">
                <a16:creationId xmlns="" xmlns:a16="http://schemas.microsoft.com/office/drawing/2014/main" id="{CBE325C2-46A0-4A12-BAC6-66A13A4AB8AE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ln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Производственная практика</a:t>
            </a:r>
          </a:p>
        </p:txBody>
      </p:sp>
    </p:spTree>
    <p:extLst>
      <p:ext uri="{BB962C8B-B14F-4D97-AF65-F5344CB8AC3E}">
        <p14:creationId xmlns:p14="http://schemas.microsoft.com/office/powerpoint/2010/main" val="3529700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EC171F8-626B-4D94-A28D-A5D65D85F0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590" y="194661"/>
            <a:ext cx="8229600" cy="114300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ru-RU" dirty="0"/>
              <a:t>Эмоциональное воспитание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="" xmlns:a16="http://schemas.microsoft.com/office/drawing/2014/main" id="{684E98E3-10F1-4122-BBC3-C5EFDC9B30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1" y="1445146"/>
            <a:ext cx="3689382" cy="2767037"/>
          </a:xfrm>
        </p:spPr>
      </p:pic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A670EDF6-A928-4C5A-96E0-9A5172743B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E7329-D8F3-40DD-B782-DE6E1B489FFD}" type="slidenum">
              <a:rPr lang="ru-RU" smtClean="0"/>
              <a:pPr/>
              <a:t>11</a:t>
            </a:fld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76F9C34E-6E48-40E3-A629-7A5EACAB1E0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34523" y="1547309"/>
            <a:ext cx="3252212" cy="477876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278E796B-3889-4B1B-A93F-A2DF2185C48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35696" y="3936690"/>
            <a:ext cx="4413259" cy="295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965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0E0B452-E0BF-424A-B7B4-74CEEC8386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332656"/>
            <a:ext cx="8229600" cy="114300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dirty="0"/>
              <a:t>Развитие творчества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C33B0117-B49A-4CF4-80C5-58EF83805DC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0032" y="3448028"/>
            <a:ext cx="4176464" cy="3308809"/>
          </a:xfrm>
          <a:prstGeom prst="rect">
            <a:avLst/>
          </a:prstGeom>
        </p:spPr>
      </p:pic>
      <p:pic>
        <p:nvPicPr>
          <p:cNvPr id="5" name="Объект 4">
            <a:extLst>
              <a:ext uri="{FF2B5EF4-FFF2-40B4-BE49-F238E27FC236}">
                <a16:creationId xmlns="" xmlns:a16="http://schemas.microsoft.com/office/drawing/2014/main" id="{C7F36922-C26F-4A79-99E4-158B36F007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1591078"/>
            <a:ext cx="4824536" cy="3637788"/>
          </a:xfr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E7329-D8F3-40DD-B782-DE6E1B489FFD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6086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E5B9DD6-62B0-48EB-9098-D23F208F80E1}"/>
              </a:ext>
            </a:extLst>
          </p:cNvPr>
          <p:cNvSpPr>
            <a:spLocks noGrp="1"/>
          </p:cNvSpPr>
          <p:nvPr>
            <p:ph type="title"/>
          </p:nvPr>
        </p:nvSpPr>
        <p:spPr/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dirty="0">
                <a:latin typeface="+mn-lt"/>
              </a:rPr>
              <a:t>Мероприятия с организациями г. </a:t>
            </a:r>
            <a:r>
              <a:rPr lang="ru-RU" dirty="0" err="1">
                <a:latin typeface="+mn-lt"/>
              </a:rPr>
              <a:t>Сатка</a:t>
            </a:r>
            <a:endParaRPr lang="ru-RU" dirty="0">
              <a:latin typeface="+mn-lt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5CA9FBC1-5C0E-4FBF-8CB7-7D7F8EBA1B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6937" y="1700808"/>
            <a:ext cx="5917551" cy="2426196"/>
          </a:xfrm>
          <a:prstGeom prst="rect">
            <a:avLst/>
          </a:prstGeom>
        </p:spPr>
      </p:pic>
      <p:pic>
        <p:nvPicPr>
          <p:cNvPr id="5" name="Объект 4">
            <a:extLst>
              <a:ext uri="{FF2B5EF4-FFF2-40B4-BE49-F238E27FC236}">
                <a16:creationId xmlns="" xmlns:a16="http://schemas.microsoft.com/office/drawing/2014/main" id="{18D9DFE7-59EC-4B16-8C82-597129F744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9552" y="2913906"/>
            <a:ext cx="3626428" cy="3096344"/>
          </a:xfr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E7329-D8F3-40DD-B782-DE6E1B489FFD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1421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4A7C6E5-4094-4339-87B5-1B99CA41BF50}"/>
              </a:ext>
            </a:extLst>
          </p:cNvPr>
          <p:cNvSpPr>
            <a:spLocks noGrp="1"/>
          </p:cNvSpPr>
          <p:nvPr>
            <p:ph type="title"/>
          </p:nvPr>
        </p:nvSpPr>
        <p:spPr/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dirty="0"/>
              <a:t>Мероприятия с организациями г. </a:t>
            </a:r>
            <a:r>
              <a:rPr lang="ru-RU" dirty="0" err="1"/>
              <a:t>Сатка</a:t>
            </a:r>
            <a:endParaRPr lang="ru-RU" dirty="0"/>
          </a:p>
        </p:txBody>
      </p:sp>
      <p:pic>
        <p:nvPicPr>
          <p:cNvPr id="4" name="Объект 3">
            <a:extLst>
              <a:ext uri="{FF2B5EF4-FFF2-40B4-BE49-F238E27FC236}">
                <a16:creationId xmlns="" xmlns:a16="http://schemas.microsoft.com/office/drawing/2014/main" id="{6091292C-575D-409A-B851-C3DFDB5539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5776" y="1556792"/>
            <a:ext cx="3826520" cy="5102027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E7329-D8F3-40DD-B782-DE6E1B489FFD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2933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9479" y="116632"/>
            <a:ext cx="8229600" cy="1143000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«Областной фестиваль </a:t>
            </a:r>
            <a:b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«От сердца к сердцу»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5376" y="2564904"/>
            <a:ext cx="1944216" cy="340237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72300" y="1484784"/>
            <a:ext cx="2491755" cy="299010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12408" y="1484784"/>
            <a:ext cx="3062299" cy="299010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95936" y="4603757"/>
            <a:ext cx="3667701" cy="2119864"/>
          </a:xfrm>
          <a:prstGeom prst="rect">
            <a:avLst/>
          </a:prstGeom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E7329-D8F3-40DD-B782-DE6E1B489FFD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1905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1476276"/>
            <a:ext cx="4355976" cy="245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7704" y="4077072"/>
            <a:ext cx="4523669" cy="2544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10671" y="1459136"/>
            <a:ext cx="4364091" cy="245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469479" y="116632"/>
            <a:ext cx="8229600" cy="1143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ln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Мастер-класс для детей с ОВЗ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E7329-D8F3-40DD-B782-DE6E1B489FFD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4289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9479" y="116632"/>
            <a:ext cx="8229600" cy="1143000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Волонтерская деятельность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479" y="1412776"/>
            <a:ext cx="3526458" cy="447258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11960" y="1632842"/>
            <a:ext cx="4650316" cy="4032448"/>
          </a:xfrm>
          <a:prstGeom prst="rect">
            <a:avLst/>
          </a:prstGeom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E7329-D8F3-40DD-B782-DE6E1B489FFD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7166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9479" y="116632"/>
            <a:ext cx="8229600" cy="1143000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Волонтерская деятельность</a:t>
            </a:r>
          </a:p>
        </p:txBody>
      </p:sp>
      <p:pic>
        <p:nvPicPr>
          <p:cNvPr id="8194" name="Picture 2" descr="C:\Users\User\Desktop\ДОКЛАД БАБЕНКО\Фото\IMG_2537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5196" y="1438052"/>
            <a:ext cx="3528392" cy="2646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User\Desktop\ДОКЛАД БАБЕНКО\Фото\выставка\IMG_1912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5616" y="4166964"/>
            <a:ext cx="3487936" cy="2615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C:\Users\User\Desktop\ДОКЛАД БАБЕНКО\Фото\фото\марафон3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60032" y="1490418"/>
            <a:ext cx="3557599" cy="2371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C:\Users\User\Desktop\ДОКЛАД БАБЕНКО\Фото\фото\Концерт 041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37245" y="4059070"/>
            <a:ext cx="3480386" cy="261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E7329-D8F3-40DD-B782-DE6E1B489FFD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4906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9479" y="116632"/>
            <a:ext cx="8229600" cy="1143000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Волонтерская деятельность</a:t>
            </a:r>
          </a:p>
        </p:txBody>
      </p:sp>
      <p:pic>
        <p:nvPicPr>
          <p:cNvPr id="10242" name="Picture 2" descr="C:\Users\User\Desktop\ДОКЛАД БАБЕНКО\Фото\фото\чаепитие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567" y="4080358"/>
            <a:ext cx="3858591" cy="2562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User\Desktop\ДОКЛАД БАБЕНКО\Фото\фото\10850351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7527" y="1412777"/>
            <a:ext cx="3450670" cy="2588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C:\Users\User\Desktop\ДОКЛАД БАБЕНКО\Фото\фото\забор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36864" y="1412775"/>
            <a:ext cx="3898661" cy="2588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User\Desktop\ДОКЛАД БАБЕНКО\Фото\фото\Детский дом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58656" y="4101194"/>
            <a:ext cx="3891517" cy="2599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E7329-D8F3-40DD-B782-DE6E1B489FFD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366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E7BCD-EA65-4F88-ADFE-A5FEF638FBE2}" type="slidenum">
              <a:rPr lang="ru-RU"/>
              <a:pPr/>
              <a:t>2</a:t>
            </a:fld>
            <a:endParaRPr lang="ru-RU"/>
          </a:p>
        </p:txBody>
      </p:sp>
      <p:sp>
        <p:nvSpPr>
          <p:cNvPr id="157714" name="Text Box 18"/>
          <p:cNvSpPr txBox="1">
            <a:spLocks noChangeArrowheads="1"/>
          </p:cNvSpPr>
          <p:nvPr/>
        </p:nvSpPr>
        <p:spPr bwMode="auto">
          <a:xfrm>
            <a:off x="706314" y="116632"/>
            <a:ext cx="7872412" cy="193899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ru-RU" sz="2400" b="1" dirty="0"/>
              <a:t>Цель социальной практики:</a:t>
            </a:r>
          </a:p>
          <a:p>
            <a:pPr algn="ctr"/>
            <a:r>
              <a:rPr lang="ru-RU" sz="2400" dirty="0"/>
              <a:t> разработать и апробировать систему организационно-методического обеспечения процесса подготовки будущего воспитателя к работе с детьми с ОВЗ в условиях инклюзивного образования</a:t>
            </a:r>
          </a:p>
        </p:txBody>
      </p:sp>
      <p:sp>
        <p:nvSpPr>
          <p:cNvPr id="6" name="Text Box 18"/>
          <p:cNvSpPr txBox="1">
            <a:spLocks noChangeArrowheads="1"/>
          </p:cNvSpPr>
          <p:nvPr/>
        </p:nvSpPr>
        <p:spPr bwMode="auto">
          <a:xfrm>
            <a:off x="214028" y="2276872"/>
            <a:ext cx="8856984" cy="452431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/>
              <a:t>Задачи социальной практики: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ru-RU" sz="2400" dirty="0"/>
              <a:t>выявление условий образовательной среды колледжа и создание организационно-управленческих условий для формирования готовности будущего воспитателя к работе с детьми с ОВЗ в условиях инклюзивного образования;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ru-RU" sz="2400" dirty="0"/>
              <a:t>разработка программы профессионального модуля «Организация профилактических и развивающих мероприятий в работе с детьми с особыми образовательными потребностями»;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ru-RU" sz="2400" dirty="0"/>
              <a:t>разработка учебно-методического обеспечения и методических рекомендаций для реализации профессионального модуля.</a:t>
            </a:r>
          </a:p>
        </p:txBody>
      </p:sp>
    </p:spTree>
    <p:extLst>
      <p:ext uri="{BB962C8B-B14F-4D97-AF65-F5344CB8AC3E}">
        <p14:creationId xmlns:p14="http://schemas.microsoft.com/office/powerpoint/2010/main" val="1667459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9479" y="116632"/>
            <a:ext cx="8229600" cy="1143000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Волонтерский проект «Воспитание красотой»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24744" y="1484784"/>
            <a:ext cx="5730288" cy="487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E7329-D8F3-40DD-B782-DE6E1B489FFD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2735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0157" y="0"/>
            <a:ext cx="8878936" cy="1597228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Психолого-педагогический клуб «Пепси»</a:t>
            </a:r>
            <a:b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ru-RU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</a:t>
            </a:r>
            <a:r>
              <a:rPr lang="ru-RU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ru-RU" sz="3600">
                <a:latin typeface="Arial" panose="020B0604020202020204" pitchFamily="34" charset="0"/>
                <a:cs typeface="Arial" panose="020B0604020202020204" pitchFamily="34" charset="0"/>
              </a:rPr>
              <a:t>педагогика, </a:t>
            </a:r>
            <a:r>
              <a:rPr lang="ru-RU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пси-</a:t>
            </a:r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психология)</a:t>
            </a:r>
          </a:p>
        </p:txBody>
      </p:sp>
      <p:pic>
        <p:nvPicPr>
          <p:cNvPr id="5126" name="Picture 6" descr="C:\Users\User\Desktop\ДОКЛАД БАБЕНКО\Фото\к5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2" y="1632899"/>
            <a:ext cx="3600400" cy="269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 descr="C:\Users\User\Desktop\ДОКЛАД БАБЕНКО\Фото\IMG_20201201_142610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2" y="4415381"/>
            <a:ext cx="3074792" cy="2306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9" descr="C:\Users\User\Desktop\ДОКЛАД БАБЕНКО\Фото\клочкова7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19623" y="1632899"/>
            <a:ext cx="3597589" cy="269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C:\Users\User\Desktop\ДОКЛАД БАБЕНКО\Фото\gazeta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25947" y="4398076"/>
            <a:ext cx="4099723" cy="2306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51" descr="Картинка 5 из 23601"/>
          <p:cNvPicPr>
            <a:picLocks noChangeAspect="1" noChangeArrowheads="1"/>
          </p:cNvPicPr>
          <p:nvPr/>
        </p:nvPicPr>
        <p:blipFill>
          <a:blip r:embed="rId6" r:link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21562" y="5062319"/>
            <a:ext cx="1820862" cy="16002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E7329-D8F3-40DD-B782-DE6E1B489FFD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0278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dirty="0"/>
              <a:t>Учебно-исследовательские работы студентов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E7329-D8F3-40DD-B782-DE6E1B489FFD}" type="slidenum">
              <a:rPr lang="ru-RU" smtClean="0"/>
              <a:pPr/>
              <a:t>22</a:t>
            </a:fld>
            <a:endParaRPr lang="ru-RU"/>
          </a:p>
        </p:txBody>
      </p:sp>
      <p:pic>
        <p:nvPicPr>
          <p:cNvPr id="1026" name="Picture 2" descr="https://lh3.googleusercontent.com/U9yF0xh2ijFEaNmWb8NMfGuSTZiOK3TSsu_rOXBCXfSCLywRYRQqQ4czuivlRTXOFD-eowYrjGFpGgaGnvPmoKtEXeAoV1tqBgUL5ozNzDP4sEH3kHEr_07QHIOJBDKmYDM5cT028JYCC2AdX9NFNUXGyismDKCgx_SLQ-j0A5Q42IFhLHKfxSeZQZ-Je-mLShTpTqrJ9Ig8ChKrWpDU_ZzfJyBI86C1XOwlJd2WdyqKBxTI-sYGX9EZTih0sVhoepqr-rAMPLz2anDLH0kYK8ezwEVx1l--Ptk8iZrPuqaLouiRtYvwq9husgzOsQaL1TZtI1oWfwy2fbbqugwls9YuvxGjgmHUedJUzY3h1uCF4RRCJJZlp7NtO-nKEI5kEXpOx3qSCTDzZflXOgwEEx4QPrP6k6PVsP_5_34RagNoMw2SoyO_8lI6MijZ8An_M0wp_ct5vzT9jiuZhCYHqOothVInrFIPZAbKLyvPjGj3cdDXAQPobnICGEBNCTI9PLZuW1Eswop9wVPlGmnyyfbpsInFUHq1nLwpLAAm5D_PIiQcNPFtBxrODittWct9iItVu8qUQR_LW9Ou43pk6FH_grHDR7yTtSXd1bvc8033lIrYxRYAptNauf7LdQ2X5XhNXfZofH92Mxq0HtWLL05g6FmqgF5CbIWeKkBo6sJ0ISuqiA0HKSIxI9ziZGLudxHR7PfvGnqvG8lOo7C5HU-H=w1258-h944-no?authuser=0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1640" y="1556792"/>
            <a:ext cx="6696744" cy="5025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249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/>
          <p:cNvGrpSpPr/>
          <p:nvPr/>
        </p:nvGrpSpPr>
        <p:grpSpPr>
          <a:xfrm>
            <a:off x="259406" y="1344618"/>
            <a:ext cx="8568946" cy="594549"/>
            <a:chOff x="259916" y="3470879"/>
            <a:chExt cx="8568946" cy="594549"/>
          </a:xfrm>
        </p:grpSpPr>
        <p:sp>
          <p:nvSpPr>
            <p:cNvPr id="11" name="Скругленный прямоугольник 10"/>
            <p:cNvSpPr/>
            <p:nvPr/>
          </p:nvSpPr>
          <p:spPr>
            <a:xfrm>
              <a:off x="259916" y="3489374"/>
              <a:ext cx="8568946" cy="576054"/>
            </a:xfrm>
            <a:prstGeom prst="roundRect">
              <a:avLst/>
            </a:pr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" name="Скругленный прямоугольник 4"/>
            <p:cNvSpPr txBox="1"/>
            <p:nvPr/>
          </p:nvSpPr>
          <p:spPr>
            <a:xfrm>
              <a:off x="316158" y="3470879"/>
              <a:ext cx="8512704" cy="51981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1920" tIns="121920" rIns="121920" bIns="121920" numCol="1" spcCol="1270" anchor="ctr" anchorCtr="0">
              <a:noAutofit/>
            </a:bodyPr>
            <a:lstStyle/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Уроки</a:t>
              </a:r>
              <a:endParaRPr lang="ru-RU" sz="3200" b="1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0" name="Picture 8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6894" y="404664"/>
            <a:ext cx="1030770" cy="7064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3" name="Группа 12"/>
          <p:cNvGrpSpPr/>
          <p:nvPr/>
        </p:nvGrpSpPr>
        <p:grpSpPr>
          <a:xfrm>
            <a:off x="2391870" y="5258767"/>
            <a:ext cx="4304018" cy="576054"/>
            <a:chOff x="259916" y="3489374"/>
            <a:chExt cx="8982209" cy="576054"/>
          </a:xfrm>
        </p:grpSpPr>
        <p:sp>
          <p:nvSpPr>
            <p:cNvPr id="14" name="Скругленный прямоугольник 13"/>
            <p:cNvSpPr/>
            <p:nvPr/>
          </p:nvSpPr>
          <p:spPr>
            <a:xfrm>
              <a:off x="259916" y="3489374"/>
              <a:ext cx="8568946" cy="576054"/>
            </a:xfrm>
            <a:prstGeom prst="roundRect">
              <a:avLst/>
            </a:pr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5" name="Скругленный прямоугольник 4"/>
            <p:cNvSpPr txBox="1"/>
            <p:nvPr/>
          </p:nvSpPr>
          <p:spPr>
            <a:xfrm>
              <a:off x="729422" y="3523210"/>
              <a:ext cx="8512703" cy="51981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1920" tIns="121920" rIns="121920" bIns="121920" numCol="1" spcCol="1270" anchor="ctr" anchorCtr="0">
              <a:noAutofit/>
            </a:bodyPr>
            <a:lstStyle/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32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Дискуссии</a:t>
              </a:r>
            </a:p>
          </p:txBody>
        </p:sp>
      </p:grp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E7329-D8F3-40DD-B782-DE6E1B489FFD}" type="slidenum">
              <a:rPr lang="ru-RU" smtClean="0"/>
              <a:pPr/>
              <a:t>23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734" y="2454671"/>
            <a:ext cx="3202271" cy="213911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5048" y="2498116"/>
            <a:ext cx="2736304" cy="2052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619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0655" y="969854"/>
            <a:ext cx="4109060" cy="2737341"/>
          </a:xfrm>
          <a:prstGeom prst="rect">
            <a:avLst/>
          </a:prstGeom>
        </p:spPr>
      </p:pic>
      <p:grpSp>
        <p:nvGrpSpPr>
          <p:cNvPr id="7" name="Группа 6"/>
          <p:cNvGrpSpPr/>
          <p:nvPr/>
        </p:nvGrpSpPr>
        <p:grpSpPr>
          <a:xfrm>
            <a:off x="349058" y="239530"/>
            <a:ext cx="8568946" cy="594549"/>
            <a:chOff x="259916" y="3470879"/>
            <a:chExt cx="8568946" cy="594549"/>
          </a:xfrm>
        </p:grpSpPr>
        <p:sp>
          <p:nvSpPr>
            <p:cNvPr id="8" name="Скругленный прямоугольник 7"/>
            <p:cNvSpPr/>
            <p:nvPr/>
          </p:nvSpPr>
          <p:spPr>
            <a:xfrm>
              <a:off x="259916" y="3489374"/>
              <a:ext cx="8568946" cy="576054"/>
            </a:xfrm>
            <a:prstGeom prst="roundRect">
              <a:avLst/>
            </a:pr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9" name="Скругленный прямоугольник 4"/>
            <p:cNvSpPr txBox="1"/>
            <p:nvPr/>
          </p:nvSpPr>
          <p:spPr>
            <a:xfrm>
              <a:off x="316158" y="3470879"/>
              <a:ext cx="8512704" cy="51981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1920" tIns="121920" rIns="121920" bIns="121920" numCol="1" spcCol="1270" anchor="ctr" anchorCtr="0">
              <a:noAutofit/>
            </a:bodyPr>
            <a:lstStyle/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Деловая игра</a:t>
              </a:r>
              <a:endParaRPr lang="ru-RU" sz="3200" b="1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E7329-D8F3-40DD-B782-DE6E1B489FFD}" type="slidenum">
              <a:rPr lang="ru-RU" smtClean="0"/>
              <a:pPr/>
              <a:t>24</a:t>
            </a:fld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3416" y="969854"/>
            <a:ext cx="4067056" cy="2737341"/>
          </a:xfrm>
          <a:prstGeom prst="rect">
            <a:avLst/>
          </a:prstGeom>
        </p:spPr>
      </p:pic>
      <p:pic>
        <p:nvPicPr>
          <p:cNvPr id="11" name="Picture 7" descr="D:\РАБОЧИЙ СТОЛ\Конкурсы 2020\Профкадр Бабенко\Гроза, инсценировка пьесы Островского, Внеурочное мероприятие по литературе в 11 группе, октябрь 2020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92088" y="4005064"/>
            <a:ext cx="3682885" cy="2486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2358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370" y="313260"/>
            <a:ext cx="3870470" cy="25173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843"/>
          <a:stretch/>
        </p:blipFill>
        <p:spPr>
          <a:xfrm>
            <a:off x="4693575" y="274639"/>
            <a:ext cx="3575972" cy="24397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6" name="Группа 5"/>
          <p:cNvGrpSpPr/>
          <p:nvPr/>
        </p:nvGrpSpPr>
        <p:grpSpPr>
          <a:xfrm>
            <a:off x="409101" y="5786065"/>
            <a:ext cx="8568946" cy="594549"/>
            <a:chOff x="259916" y="3470879"/>
            <a:chExt cx="8568946" cy="594549"/>
          </a:xfrm>
        </p:grpSpPr>
        <p:sp>
          <p:nvSpPr>
            <p:cNvPr id="7" name="Скругленный прямоугольник 6"/>
            <p:cNvSpPr/>
            <p:nvPr/>
          </p:nvSpPr>
          <p:spPr>
            <a:xfrm>
              <a:off x="259916" y="3489374"/>
              <a:ext cx="8568946" cy="576054"/>
            </a:xfrm>
            <a:prstGeom prst="roundRect">
              <a:avLst/>
            </a:pr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8" name="Скругленный прямоугольник 4"/>
            <p:cNvSpPr txBox="1"/>
            <p:nvPr/>
          </p:nvSpPr>
          <p:spPr>
            <a:xfrm>
              <a:off x="316158" y="3470879"/>
              <a:ext cx="8512704" cy="51981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1920" tIns="121920" rIns="121920" bIns="121920" numCol="1" spcCol="1270" anchor="ctr" anchorCtr="0">
              <a:noAutofit/>
            </a:bodyPr>
            <a:lstStyle/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Педагогическая ситуация</a:t>
              </a:r>
              <a:endParaRPr lang="ru-RU" sz="3200" b="1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E7329-D8F3-40DD-B782-DE6E1B489FFD}" type="slidenum">
              <a:rPr lang="ru-RU" smtClean="0"/>
              <a:pPr/>
              <a:t>25</a:t>
            </a:fld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3574" y="3160909"/>
            <a:ext cx="3769133" cy="25089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576" y="3188331"/>
            <a:ext cx="3599812" cy="24032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289307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669194" y="2441428"/>
            <a:ext cx="3941058" cy="2216845"/>
          </a:xfrm>
          <a:prstGeom prst="rect">
            <a:avLst/>
          </a:prstGeom>
        </p:spPr>
      </p:pic>
      <p:pic>
        <p:nvPicPr>
          <p:cNvPr id="1026" name="Picture 2" descr="https://kidbooms.ru/wp-content/uploads/0/5/f/05f7a484515a40f3e2b91b971d135ba1.jpe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72308" y="1060230"/>
            <a:ext cx="3716285" cy="2489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72308" y="3886567"/>
            <a:ext cx="3683868" cy="2704299"/>
          </a:xfrm>
          <a:prstGeom prst="rect">
            <a:avLst/>
          </a:prstGeom>
        </p:spPr>
      </p:pic>
      <p:grpSp>
        <p:nvGrpSpPr>
          <p:cNvPr id="6" name="Группа 5"/>
          <p:cNvGrpSpPr/>
          <p:nvPr/>
        </p:nvGrpSpPr>
        <p:grpSpPr>
          <a:xfrm>
            <a:off x="-23225" y="330614"/>
            <a:ext cx="9167225" cy="578106"/>
            <a:chOff x="-104523" y="1632559"/>
            <a:chExt cx="8986697" cy="578106"/>
          </a:xfrm>
        </p:grpSpPr>
        <p:sp>
          <p:nvSpPr>
            <p:cNvPr id="7" name="Скругленный прямоугольник 6"/>
            <p:cNvSpPr/>
            <p:nvPr/>
          </p:nvSpPr>
          <p:spPr>
            <a:xfrm>
              <a:off x="107359" y="1634611"/>
              <a:ext cx="8568946" cy="576054"/>
            </a:xfrm>
            <a:prstGeom prst="roundRect">
              <a:avLst/>
            </a:pr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8" name="Скругленный прямоугольник 4"/>
            <p:cNvSpPr txBox="1"/>
            <p:nvPr/>
          </p:nvSpPr>
          <p:spPr>
            <a:xfrm>
              <a:off x="-104523" y="1632559"/>
              <a:ext cx="8986697" cy="51981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1920" tIns="121920" rIns="121920" bIns="121920" numCol="1" spcCol="1270" anchor="ctr" anchorCtr="0">
              <a:noAutofit/>
            </a:bodyPr>
            <a:lstStyle/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32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Проект «</a:t>
              </a:r>
              <a:r>
                <a:rPr lang="ru-RU" sz="3200" b="1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Бизиборд</a:t>
              </a:r>
              <a:r>
                <a:rPr lang="ru-RU" sz="32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 своими руками»</a:t>
              </a:r>
            </a:p>
          </p:txBody>
        </p:sp>
      </p:grp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6383783" y="1579321"/>
            <a:ext cx="2584376" cy="3544049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E7329-D8F3-40DD-B782-DE6E1B489FFD}" type="slidenum">
              <a:rPr lang="ru-RU" smtClean="0"/>
              <a:pPr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5590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484483" y="1385276"/>
            <a:ext cx="2255504" cy="171331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599"/>
          <a:stretch/>
        </p:blipFill>
        <p:spPr>
          <a:xfrm rot="10800000">
            <a:off x="4572000" y="3708714"/>
            <a:ext cx="4084555" cy="255284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7086" y="3717032"/>
            <a:ext cx="3786296" cy="241373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2725294" y="1154515"/>
            <a:ext cx="2094522" cy="2135801"/>
          </a:xfrm>
          <a:prstGeom prst="rect">
            <a:avLst/>
          </a:prstGeom>
        </p:spPr>
      </p:pic>
      <p:grpSp>
        <p:nvGrpSpPr>
          <p:cNvPr id="15" name="Группа 14"/>
          <p:cNvGrpSpPr/>
          <p:nvPr/>
        </p:nvGrpSpPr>
        <p:grpSpPr>
          <a:xfrm>
            <a:off x="-139030" y="283346"/>
            <a:ext cx="9167225" cy="590115"/>
            <a:chOff x="-75044" y="2210665"/>
            <a:chExt cx="8986697" cy="590115"/>
          </a:xfrm>
        </p:grpSpPr>
        <p:sp>
          <p:nvSpPr>
            <p:cNvPr id="16" name="Скругленный прямоугольник 15"/>
            <p:cNvSpPr/>
            <p:nvPr/>
          </p:nvSpPr>
          <p:spPr>
            <a:xfrm>
              <a:off x="107360" y="2210665"/>
              <a:ext cx="8568946" cy="576054"/>
            </a:xfrm>
            <a:prstGeom prst="roundRect">
              <a:avLst/>
            </a:pr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7" name="Скругленный прямоугольник 4"/>
            <p:cNvSpPr txBox="1"/>
            <p:nvPr/>
          </p:nvSpPr>
          <p:spPr>
            <a:xfrm>
              <a:off x="-75044" y="2280968"/>
              <a:ext cx="8986697" cy="51981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1920" tIns="121920" rIns="121920" bIns="121920" numCol="1" spcCol="1270" anchor="ctr" anchorCtr="0">
              <a:noAutofit/>
            </a:bodyPr>
            <a:lstStyle/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32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Проект «</a:t>
              </a:r>
              <a:r>
                <a:rPr lang="ru-RU" sz="3200" b="1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Бизиборд</a:t>
              </a:r>
              <a:r>
                <a:rPr lang="ru-RU" sz="32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 своими руками»</a:t>
              </a:r>
            </a:p>
          </p:txBody>
        </p:sp>
      </p:grpSp>
      <p:pic>
        <p:nvPicPr>
          <p:cNvPr id="18" name="Рисунок 17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364088" y="1114182"/>
            <a:ext cx="2843808" cy="2132856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E7329-D8F3-40DD-B782-DE6E1B489FFD}" type="slidenum">
              <a:rPr lang="ru-RU" smtClean="0"/>
              <a:pPr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0430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440160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2400" dirty="0"/>
              <a:t>Результаты комплексного обследования студентов </a:t>
            </a:r>
            <a:br>
              <a:rPr lang="ru-RU" sz="2400" dirty="0"/>
            </a:br>
            <a:r>
              <a:rPr lang="ru-RU" sz="2400" dirty="0"/>
              <a:t>1-4 курсов специальности 44.02.01 «Дошкольное образование» по изучению уровня мотивационной готовности к работе с детьми с ОВЗ: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E7329-D8F3-40DD-B782-DE6E1B489FFD}" type="slidenum">
              <a:rPr lang="ru-RU" smtClean="0"/>
              <a:pPr/>
              <a:t>28</a:t>
            </a:fld>
            <a:endParaRPr lang="ru-RU"/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1904474319"/>
              </p:ext>
            </p:extLst>
          </p:nvPr>
        </p:nvGraphicFramePr>
        <p:xfrm>
          <a:off x="971600" y="1772816"/>
          <a:ext cx="7560840" cy="47525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476881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16632"/>
            <a:ext cx="8229600" cy="832867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dirty="0"/>
              <a:t>Результаты практики: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E7329-D8F3-40DD-B782-DE6E1B489FFD}" type="slidenum">
              <a:rPr lang="ru-RU" smtClean="0"/>
              <a:pPr/>
              <a:t>29</a:t>
            </a:fld>
            <a:endParaRPr lang="ru-RU"/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1573152386"/>
              </p:ext>
            </p:extLst>
          </p:nvPr>
        </p:nvGraphicFramePr>
        <p:xfrm>
          <a:off x="179512" y="980728"/>
          <a:ext cx="8424936" cy="57606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854864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ru-RU" dirty="0"/>
              <a:t>Идея социальной практики: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101" y="1340768"/>
            <a:ext cx="8928992" cy="5141168"/>
          </a:xfrm>
        </p:spPr>
        <p:txBody>
          <a:bodyPr>
            <a:noAutofit/>
          </a:bodyPr>
          <a:lstStyle/>
          <a:p>
            <a:pPr algn="just">
              <a:lnSpc>
                <a:spcPct val="120000"/>
              </a:lnSpc>
            </a:pPr>
            <a:r>
              <a:rPr lang="ru-RU" sz="2300" b="0" dirty="0"/>
              <a:t>подготовка студентов, будущих воспитателей детей дошкольного возраста, к работе с детьми с ОВЗ в условиях инклюзивного образования будет успешной при реализации в образовательном процессе профессионального модуля «Организация работы с детьми с особыми образовательными потребностям в условиях инклюзивного образования», направленного на развитие личностных качеств студентов (высокого уровня толерантности, милосердия, </a:t>
            </a:r>
            <a:r>
              <a:rPr lang="ru-RU" sz="2300" b="0" dirty="0" err="1"/>
              <a:t>эмпатии</a:t>
            </a:r>
            <a:r>
              <a:rPr lang="ru-RU" sz="2300" b="0" dirty="0"/>
              <a:t>), формирующего знания содержания работы, методов, приемов, форм организации работы будущих воспитателей в условиях инклюзии, способствующего психологической готовности студентов посредством производственной практики с детьми с ОВЗ в условиях инклюзивного образования.</a:t>
            </a:r>
          </a:p>
          <a:p>
            <a:pPr algn="just">
              <a:lnSpc>
                <a:spcPct val="120000"/>
              </a:lnSpc>
            </a:pPr>
            <a:endParaRPr lang="ru-RU" sz="2300" b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E7329-D8F3-40DD-B782-DE6E1B489FFD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89703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52128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dirty="0"/>
              <a:t>Задачи подготовки студентов к работе с детьми с ОВЗ:</a:t>
            </a: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158829983"/>
              </p:ext>
            </p:extLst>
          </p:nvPr>
        </p:nvGraphicFramePr>
        <p:xfrm>
          <a:off x="467544" y="1772816"/>
          <a:ext cx="8280920" cy="4896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E7329-D8F3-40DD-B782-DE6E1B489FFD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225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29472F1B-8E53-4B47-813E-337ED94B3051}"/>
              </a:ext>
            </a:extLst>
          </p:cNvPr>
          <p:cNvSpPr/>
          <p:nvPr/>
        </p:nvSpPr>
        <p:spPr>
          <a:xfrm>
            <a:off x="215516" y="1422830"/>
            <a:ext cx="871296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6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3600" b="1" dirty="0">
                <a:ea typeface="Calibri" panose="020F0502020204030204" pitchFamily="34" charset="0"/>
                <a:cs typeface="Arial" panose="020B0604020202020204" pitchFamily="34" charset="0"/>
              </a:rPr>
              <a:t>«Организация профилактических и развивающих мероприятий в работе с детьми с особыми образовательными потребностями»</a:t>
            </a:r>
            <a:endParaRPr lang="ru-RU" sz="3600" b="1" dirty="0">
              <a:cs typeface="Arial" panose="020B0604020202020204" pitchFamily="34" charset="0"/>
            </a:endParaRPr>
          </a:p>
        </p:txBody>
      </p:sp>
      <p:sp>
        <p:nvSpPr>
          <p:cNvPr id="3" name="Заголовок 2">
            <a:extLst>
              <a:ext uri="{FF2B5EF4-FFF2-40B4-BE49-F238E27FC236}">
                <a16:creationId xmlns="" xmlns:a16="http://schemas.microsoft.com/office/drawing/2014/main" id="{4B0E8EE4-94AA-423F-8FB0-B897E91D50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lang="ru-RU" dirty="0">
                <a:ea typeface="Calibri" panose="020F0502020204030204" pitchFamily="34" charset="0"/>
                <a:cs typeface="Arial" panose="020B0604020202020204" pitchFamily="34" charset="0"/>
              </a:rPr>
            </a:br>
            <a:endParaRPr lang="ru-RU" dirty="0"/>
          </a:p>
        </p:txBody>
      </p:sp>
      <p:sp>
        <p:nvSpPr>
          <p:cNvPr id="4" name="Заголовок 1">
            <a:extLst>
              <a:ext uri="{FF2B5EF4-FFF2-40B4-BE49-F238E27FC236}">
                <a16:creationId xmlns="" xmlns:a16="http://schemas.microsoft.com/office/drawing/2014/main" id="{7919F26B-AE95-460E-BA6A-3D38D3E3E6EF}"/>
              </a:ext>
            </a:extLst>
          </p:cNvPr>
          <p:cNvSpPr txBox="1">
            <a:spLocks/>
          </p:cNvSpPr>
          <p:nvPr/>
        </p:nvSpPr>
        <p:spPr>
          <a:xfrm>
            <a:off x="446836" y="269446"/>
            <a:ext cx="8229600" cy="1143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ln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Вариативный профессиональный</a:t>
            </a:r>
            <a:r>
              <a:rPr lang="ru-RU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модуль </a:t>
            </a:r>
            <a:endParaRPr 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E7329-D8F3-40DD-B782-DE6E1B489FFD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3029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3528" y="1916832"/>
            <a:ext cx="8352928" cy="46628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algn="just">
              <a:buFont typeface="+mj-lt"/>
              <a:buAutoNum type="arabicPeriod"/>
            </a:pPr>
            <a:r>
              <a:rPr lang="ru-RU" sz="2700" b="1" dirty="0">
                <a:cs typeface="Arial" panose="020B0604020202020204" pitchFamily="34" charset="0"/>
              </a:rPr>
              <a:t>Основы организации работы с детьми с особыми образовательными потребностями.</a:t>
            </a:r>
          </a:p>
          <a:p>
            <a:pPr marL="457200" lvl="0" indent="-457200" algn="just">
              <a:buFont typeface="+mj-lt"/>
              <a:buAutoNum type="arabicPeriod"/>
            </a:pPr>
            <a:r>
              <a:rPr lang="ru-RU" sz="2700" b="1" dirty="0">
                <a:cs typeface="Arial" panose="020B0604020202020204" pitchFamily="34" charset="0"/>
              </a:rPr>
              <a:t>Особенности организации инклюзивного образовательного процесса в группах детей дошкольного возраста с ОВЗ.</a:t>
            </a:r>
          </a:p>
          <a:p>
            <a:pPr marL="457200" lvl="0" indent="-457200" algn="just">
              <a:buFont typeface="+mj-lt"/>
              <a:buAutoNum type="arabicPeriod"/>
            </a:pPr>
            <a:r>
              <a:rPr lang="ru-RU" sz="2700" b="1" dirty="0">
                <a:cs typeface="Arial" panose="020B0604020202020204" pitchFamily="34" charset="0"/>
              </a:rPr>
              <a:t>Организация образовательного процесса с учетом индивидуальных образовательных потребностей детей, посещающих инклюзивную группу.</a:t>
            </a:r>
          </a:p>
          <a:p>
            <a:pPr marL="457200" lvl="0" indent="-457200" algn="just">
              <a:buFont typeface="+mj-lt"/>
              <a:buAutoNum type="arabicPeriod"/>
            </a:pPr>
            <a:r>
              <a:rPr lang="ru-RU" sz="2700" b="1" dirty="0">
                <a:cs typeface="Arial" panose="020B0604020202020204" pitchFamily="34" charset="0"/>
              </a:rPr>
              <a:t>Организационно-методические основы инклюзивного образования в условиях ДОУ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E7329-D8F3-40DD-B782-DE6E1B489FFD}" type="slidenum">
              <a:rPr lang="ru-RU" smtClean="0"/>
              <a:pPr/>
              <a:t>6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728911" y="75848"/>
            <a:ext cx="7848872" cy="181588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450215" algn="ctr">
              <a:spcAft>
                <a:spcPts val="0"/>
              </a:spcAft>
            </a:pPr>
            <a:r>
              <a:rPr lang="ru-RU" sz="2800" b="1" dirty="0">
                <a:ea typeface="Calibri" panose="020F0502020204030204" pitchFamily="34" charset="0"/>
                <a:cs typeface="Arial" panose="020B0604020202020204" pitchFamily="34" charset="0"/>
              </a:rPr>
              <a:t>Разделы ПМ «Организация профилактических и развивающих мероприятий в работе с детьми с особыми образовательными потребностями»:</a:t>
            </a:r>
          </a:p>
        </p:txBody>
      </p:sp>
    </p:spTree>
    <p:extLst>
      <p:ext uri="{BB962C8B-B14F-4D97-AF65-F5344CB8AC3E}">
        <p14:creationId xmlns:p14="http://schemas.microsoft.com/office/powerpoint/2010/main" val="2967903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1944216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dirty="0"/>
              <a:t>Система формирования готовности будущего воспитателя к работе с детьми с ОВЗ в условиях инклюзии:</a:t>
            </a: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2811484695"/>
              </p:ext>
            </p:extLst>
          </p:nvPr>
        </p:nvGraphicFramePr>
        <p:xfrm>
          <a:off x="218910" y="1824931"/>
          <a:ext cx="8745578" cy="4896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E7329-D8F3-40DD-B782-DE6E1B489FFD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401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204864"/>
            <a:ext cx="8229600" cy="1143000"/>
          </a:xfrm>
        </p:spPr>
        <p:txBody>
          <a:bodyPr>
            <a:noAutofit/>
          </a:bodyPr>
          <a:lstStyle/>
          <a:p>
            <a:r>
              <a:rPr lang="ru-RU" sz="7200" dirty="0"/>
              <a:t>ФОТОМАТЕРИАЛ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E7329-D8F3-40DD-B782-DE6E1B489FFD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34435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BE325C2-46A0-4A12-BAC6-66A13A4AB8AE}"/>
              </a:ext>
            </a:extLst>
          </p:cNvPr>
          <p:cNvSpPr>
            <a:spLocks noGrp="1"/>
          </p:cNvSpPr>
          <p:nvPr>
            <p:ph type="title"/>
          </p:nvPr>
        </p:nvSpPr>
        <p:spPr/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ru-RU" dirty="0"/>
              <a:t>Производственная практика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="" xmlns:a16="http://schemas.microsoft.com/office/drawing/2014/main" id="{E0E9D9F2-793C-4861-8537-5AA90368C0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1628800"/>
            <a:ext cx="3394472" cy="4525963"/>
          </a:xfr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A6DD7908-B93A-488F-A8A1-4D9675655A8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8024" y="1617061"/>
            <a:ext cx="3456384" cy="4608511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E7329-D8F3-40DD-B782-DE6E1B489FFD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1986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S010362647">
  <a:themeElements>
    <a:clrScheme name="Исполнительная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Office 2">
      <a:majorFont>
        <a:latin typeface="Calibri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ambria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Hunting">
      <a:fillStyleLst>
        <a:solidFill>
          <a:schemeClr val="phClr">
            <a:tint val="100000"/>
            <a:shade val="100000"/>
            <a:hueMod val="100000"/>
            <a:satMod val="100000"/>
          </a:schemeClr>
        </a:solidFill>
        <a:gradFill rotWithShape="1">
          <a:gsLst>
            <a:gs pos="18000">
              <a:schemeClr val="phClr">
                <a:tint val="20000"/>
                <a:shade val="100000"/>
                <a:hueMod val="100000"/>
                <a:satMod val="100000"/>
              </a:schemeClr>
            </a:gs>
            <a:gs pos="87000">
              <a:schemeClr val="phClr">
                <a:tint val="100000"/>
                <a:shade val="100000"/>
                <a:hueMod val="100000"/>
                <a:satMod val="100000"/>
              </a:schemeClr>
            </a:gs>
          </a:gsLst>
          <a:lin ang="2700000" scaled="1"/>
        </a:gradFill>
        <a:gradFill rotWithShape="1">
          <a:gsLst>
            <a:gs pos="0">
              <a:schemeClr val="phClr">
                <a:tint val="95000"/>
                <a:shade val="100000"/>
                <a:hueMod val="100000"/>
                <a:satMod val="100000"/>
              </a:schemeClr>
            </a:gs>
            <a:gs pos="100000">
              <a:schemeClr val="phClr">
                <a:tint val="100000"/>
                <a:shade val="95000"/>
                <a:hueMod val="100000"/>
                <a:satMod val="100000"/>
              </a:schemeClr>
            </a:gs>
          </a:gsLst>
          <a:lin ang="0" scaled="1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dir="5400000" algn="tl">
              <a:srgbClr val="EBE9ED">
                <a:alpha val="0"/>
              </a:srgbClr>
            </a:outerShdw>
          </a:effectLst>
        </a:effectStyle>
        <a:effectStyle>
          <a:effectLst>
            <a:outerShdw blurRad="12700" dir="5400000" algn="tl">
              <a:srgbClr val="EBE9ED">
                <a:alpha val="2745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19200000"/>
            </a:lightRig>
          </a:scene3d>
          <a:sp3d prstMaterial="matte">
            <a:bevelT h="8890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101600" dist="76200" dir="2700000" algn="bl">
              <a:srgbClr val="000000">
                <a:alpha val="30588"/>
              </a:srgbClr>
            </a:outerShdw>
          </a:effectLst>
          <a:scene3d>
            <a:camera prst="orthographicFront" fov="0">
              <a:rot lat="0" lon="0" rev="0"/>
            </a:camera>
            <a:lightRig rig="chilly" dir="t">
              <a:rot lat="0" lon="0" rev="4200000"/>
            </a:lightRig>
          </a:scene3d>
          <a:sp3d contourW="25400" prstMaterial="matte">
            <a:bevelT h="88900"/>
            <a:contourClr>
              <a:srgbClr val="FFFFFF">
                <a:alpha val="0"/>
              </a:srgb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CC5A66CA-3B18-488A-9EE9-22EF57D17FE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TS010362647</Template>
  <TotalTime>0</TotalTime>
  <Words>542</Words>
  <Application>Microsoft Office PowerPoint</Application>
  <PresentationFormat>Экран (4:3)</PresentationFormat>
  <Paragraphs>97</Paragraphs>
  <Slides>29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TS010362647</vt:lpstr>
      <vt:lpstr>ГОТОВНОСТЬ БУДУЩИХ ВОСПИТАТЕЛЕЙ ДОУ К РАБОТЕ С ДЕТЬМИ С ОВЗ В УСЛОВИЯХ ИНКЛЮЗИВНОГО ОБРАЗОВАНИЯ</vt:lpstr>
      <vt:lpstr>Презентация PowerPoint</vt:lpstr>
      <vt:lpstr>Идея социальной практики: </vt:lpstr>
      <vt:lpstr>Задачи подготовки студентов к работе с детьми с ОВЗ:</vt:lpstr>
      <vt:lpstr> </vt:lpstr>
      <vt:lpstr>Презентация PowerPoint</vt:lpstr>
      <vt:lpstr>Система формирования готовности будущего воспитателя к работе с детьми с ОВЗ в условиях инклюзии:</vt:lpstr>
      <vt:lpstr>ФОТОМАТЕРИАЛ</vt:lpstr>
      <vt:lpstr>Производственная практика</vt:lpstr>
      <vt:lpstr>Презентация PowerPoint</vt:lpstr>
      <vt:lpstr>Эмоциональное воспитание</vt:lpstr>
      <vt:lpstr>Развитие творчества</vt:lpstr>
      <vt:lpstr>Мероприятия с организациями г. Сатка</vt:lpstr>
      <vt:lpstr>Мероприятия с организациями г. Сатка</vt:lpstr>
      <vt:lpstr>«Областной фестиваль  «От сердца к сердцу»</vt:lpstr>
      <vt:lpstr>Презентация PowerPoint</vt:lpstr>
      <vt:lpstr>Волонтерская деятельность</vt:lpstr>
      <vt:lpstr>Волонтерская деятельность</vt:lpstr>
      <vt:lpstr>Волонтерская деятельность</vt:lpstr>
      <vt:lpstr>Волонтерский проект «Воспитание красотой»</vt:lpstr>
      <vt:lpstr>Психолого-педагогический клуб «Пепси»  (пе-педагогика, пси-психология)</vt:lpstr>
      <vt:lpstr>Учебно-исследовательские работы студентов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Результаты комплексного обследования студентов  1-4 курсов специальности 44.02.01 «Дошкольное образование» по изучению уровня мотивационной готовности к работе с детьми с ОВЗ:</vt:lpstr>
      <vt:lpstr>Результаты практики: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2012-08-11T07:50:39Z</dcterms:created>
  <dcterms:modified xsi:type="dcterms:W3CDTF">2021-11-30T15:24:47Z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TC103626479990</vt:lpwstr>
  </property>
</Properties>
</file>