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666" y="-7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олк Победы на сайт\КОНВЕНТ_13.10.21\Green and Blue Geometric Business Progress Report Sustainable Development Goals Presentation,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129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Полк Победы на сайт\КОНВЕНТ_13.10.21\Green and Blue Geometric Business Progress Report Sustainable Development Goals Presentation,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" y="-1"/>
            <a:ext cx="9133993" cy="513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6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Полк Победы на сайт\КОНВЕНТ_13.10.21\Green and Blue Geometric Business Progress Report Sustainable Development Goals Presentation,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6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Полк Победы на сайт\КОНВЕНТ_13.10.21\Green and Blue Geometric Business Progress Report Sustainable Development Goals Presentation,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416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Полк Победы на сайт\КОНВЕНТ_13.10.21\Green and Blue Geometric Business Progress Report Sustainable Development Goals Presentation,\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26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Полк Победы на сайт\КОНВЕНТ_13.10.21\Green and Blue Geometric Business Progress Report Sustainable Development Goals Presentation,\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42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Полк Победы на сайт\КОНВЕНТ_13.10.21\Green and Blue Geometric Business Progress Report Sustainable Development Goals Presentation,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12863"/>
            <a:ext cx="9143996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6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Полк Победы на сайт\КОНВЕНТ_13.10.21\Green and Blue Geometric Business Progress Report Sustainable Development Goals Presentation,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6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User\Desktop\Полк Победы на сайт\КОНВЕНТ_13.10.21\Green and Blue Geometric Business Progress Report Sustainable Development Goals Presentation,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6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C:\Users\User\Desktop\Полк Победы на сайт\КОНВЕНТ_13.10.21\Green and Blue Geometric Business Progress Report Sustainable Development Goals Presentation,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6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Полк Победы на сайт\КОНВЕНТ_13.10.21\Green and Blue Geometric Business Progress Report Sustainable Development Goals Presentation,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6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Полк Победы на сайт\КОНВЕНТ_13.10.21\Green and Blue Geometric Business Progress Report Sustainable Development Goals Presentation,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6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Полк Победы на сайт\КОНВЕНТ_13.10.21\Green and Blue Geometric Business Progress Report Sustainable Development Goals Presentation,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6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Полк Победы на сайт\КОНВЕНТ_13.10.21\Green and Blue Geometric Business Progress Report Sustainable Development Goals Presentation,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1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68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Экран (16:9)</PresentationFormat>
  <Paragraphs>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created xsi:type="dcterms:W3CDTF">2021-10-12T10:47:43Z</dcterms:created>
  <dcterms:modified xsi:type="dcterms:W3CDTF">2021-10-12T11:04:17Z</dcterms:modified>
</cp:coreProperties>
</file>