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57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7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6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08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51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54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5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4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9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71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34514-6EF7-4A84-94CA-B09A4C0D5B0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AF805-2ED0-4280-9829-C490246E4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0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1.jpeg"/><Relationship Id="rId21" Type="http://schemas.openxmlformats.org/officeDocument/2006/relationships/image" Target="../media/image18.jpeg"/><Relationship Id="rId7" Type="http://schemas.microsoft.com/office/2007/relationships/hdphoto" Target="../media/hdphoto1.wdp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jpeg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28" Type="http://schemas.microsoft.com/office/2007/relationships/hdphoto" Target="../media/hdphoto3.wdp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jpeg"/><Relationship Id="rId27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69.userapi.com/WLJ9kCWIE_Ar0pETDp4vRXbjPPrLCZpeNpGbJw/eD_34H0Y-R0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12191999" cy="6858001"/>
          </a:xfrm>
          <a:prstGeom prst="rect">
            <a:avLst/>
          </a:prstGeom>
          <a:noFill/>
        </p:spPr>
      </p:pic>
      <p:pic>
        <p:nvPicPr>
          <p:cNvPr id="1054" name="Picture 30" descr="http://www.heraldik.ru/reg66/66kirovgrad_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585" y="36588"/>
            <a:ext cx="543232" cy="8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sun9-63.userapi.com/c858436/v858436652/178304/5YNt1AyZhN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425" y="916704"/>
            <a:ext cx="1157880" cy="114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73"/>
            <a:ext cx="1886714" cy="18867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7686" y="2573839"/>
            <a:ext cx="9672573" cy="23876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ВЫСТРАИВАЯ ВЕКТОР ДОВЕРИЯ: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ОПЫТ РАБОТЫ СВЕРДЛОВСКОЙ ОБЛАСТИ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РЕСОЦИАЛИЗАЦИИ МОЛОДЫХ ЛЮДЕЙ, ОТБЫВАЮЩИХ НАКАЗАНИЕ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ФКУ «КИРОВГРАДСКАЯ ВОСПИТАТЕЛЬНАЯ КОЛОНИЯ» ГУФСИН РОССИИ ПО СВЕРДЛОВСКОЙ ОБЛАСТИ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xn--e1addbskakk5m.xn--p1acf/wa-data/public/site/img/instagram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61" y="6025496"/>
            <a:ext cx="603250" cy="6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535318" y="6105358"/>
            <a:ext cx="2265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trust_vector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703" y="48395"/>
            <a:ext cx="2762509" cy="841701"/>
          </a:xfrm>
          <a:prstGeom prst="rect">
            <a:avLst/>
          </a:prstGeom>
        </p:spPr>
      </p:pic>
      <p:pic>
        <p:nvPicPr>
          <p:cNvPr id="1030" name="Picture 6" descr="https://avatars.mds.yandex.net/get-zen_doc/1718877/pub_5db7402b2fda8600b05cdbc7_5db7406b8600e100ae494946/scale_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1" y="1065011"/>
            <a:ext cx="1032578" cy="8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xn--b1azcy.xn--p1ai/wp-content/uploads/2014/07/Minobr_mp_6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20" y="36588"/>
            <a:ext cx="2731182" cy="81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emantic.uraic.ru/(A(Gz3B_r4zzQEkAAAANmFkNWQ3MzMtNTk0ZC00NTFmLWJhNmEtNWFmZTExZGQxMDdhojV3XU7rb2AMXO3Qe7_lIAgxYMo1))/icons/getimage.ashx?id=1722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92" y="1062409"/>
            <a:ext cx="1081721" cy="10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08" y="1016226"/>
            <a:ext cx="979266" cy="979266"/>
          </a:xfrm>
          <a:prstGeom prst="rect">
            <a:avLst/>
          </a:prstGeom>
        </p:spPr>
      </p:pic>
      <p:pic>
        <p:nvPicPr>
          <p:cNvPr id="1040" name="Picture 16" descr="Кировградская воспитательная колония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83" y="81292"/>
            <a:ext cx="2227628" cy="8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59.userapi.com/c841320/v841320631/6489d/GS3kyApwpaQ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9312" r="35829" b="36531"/>
          <a:stretch/>
        </p:blipFill>
        <p:spPr bwMode="auto">
          <a:xfrm>
            <a:off x="5305263" y="957670"/>
            <a:ext cx="1088375" cy="10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2592" y="44198"/>
            <a:ext cx="2894939" cy="884565"/>
          </a:xfrm>
          <a:prstGeom prst="rect">
            <a:avLst/>
          </a:prstGeom>
        </p:spPr>
      </p:pic>
      <p:pic>
        <p:nvPicPr>
          <p:cNvPr id="1046" name="Picture 22" descr="https://sun9-41.userapi.com/c857736/v857736921/6c64e/lZ-P_BvRto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87" y="1030630"/>
            <a:ext cx="939570" cy="9395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951582" y="1003701"/>
            <a:ext cx="966499" cy="966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48" name="Picture 24" descr="http://fednews.ru/uploads/posts/2017-01/1484682361_logo-325x171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934" y="2123371"/>
            <a:ext cx="1367267" cy="7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media.izi.travel/a2e108a4-4b64-484e-98ff-1daaf25a2ad9/a3317b31-ebb9-49f0-bd0d-5196d0d39eb0.pn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259" y="2129708"/>
            <a:ext cx="674726" cy="6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sun1-94.userapi.com/c841237/v841237572/5e351/7JrvXj9oce4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733" y="991322"/>
            <a:ext cx="967200" cy="96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yt3.ggpht.com/a/AATXAJyajC5KWILJ3AIv5R6gSvNDFJsNuG2_A-U2f6lW=s900-c-k-c0xffffffff-no-rj-mo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094101" y="2941522"/>
            <a:ext cx="924055" cy="9240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https://orbita96.ru/upload/medialibrary/9f2/9f2e646c4d751033a758e7e12619be80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3103" y="1725427"/>
            <a:ext cx="2021009" cy="1404237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4777" y1="48564" x2="56306" y2="49217"/>
                        <a14:foregroundMark x1="36561" y1="50000" x2="36561" y2="41384"/>
                        <a14:backgroundMark x1="13376" y1="47128" x2="13376" y2="47128"/>
                        <a14:backgroundMark x1="16178" y1="42820" x2="31720" y2="11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6" y="857204"/>
            <a:ext cx="1116804" cy="1089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51" y="5513642"/>
            <a:ext cx="4128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ТИТОВА ЮЛИЯ АЛЕКСАНДРОВНА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Общественный помощник Уполномоченного по правам ребенка в Свердловской области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Органы власти Свердловской области, институты экономического развития и  общественно-деловые союзы.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5" b="36476"/>
          <a:stretch/>
        </p:blipFill>
        <p:spPr bwMode="auto">
          <a:xfrm>
            <a:off x="192675" y="2188247"/>
            <a:ext cx="2233070" cy="55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80.userapi.com/impg/c858020/v858020740/213993/KW9xhzGlYtc.jpg?size=1080x1080&amp;quality=96&amp;sign=9f32eab586e7255f561c02e1c5b06f22&amp;type=album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481" b="100000" l="1852" r="98426">
                        <a14:foregroundMark x1="49630" y1="36019" x2="49815" y2="52222"/>
                        <a14:foregroundMark x1="51759" y1="35093" x2="57407" y2="41019"/>
                        <a14:foregroundMark x1="36852" y1="71759" x2="62500" y2="71759"/>
                        <a14:foregroundMark x1="21852" y1="79537" x2="78426" y2="79537"/>
                        <a14:foregroundMark x1="50463" y1="69074" x2="51944" y2="69630"/>
                        <a14:foregroundMark x1="22500" y1="90741" x2="75741" y2="90926"/>
                        <a14:foregroundMark x1="22037" y1="86296" x2="77593" y2="86296"/>
                        <a14:foregroundMark x1="50278" y1="33241" x2="43148" y2="42037"/>
                        <a14:foregroundMark x1="57593" y1="73611" x2="57593" y2="73611"/>
                        <a14:foregroundMark x1="57685" y1="73611" x2="58889" y2="74444"/>
                        <a14:foregroundMark x1="54074" y1="72593" x2="53889" y2="7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058" y="2804434"/>
            <a:ext cx="1169473" cy="11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45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5.userapi.com/b8Pj1Qd2EeCIrUMQzW80-lz1gOmf-TIqET931g/piT9FZYlw_k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7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8425" y="1702795"/>
            <a:ext cx="3535408" cy="8438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года работы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75" y="-90118"/>
            <a:ext cx="1471500" cy="147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4237" y="1702795"/>
            <a:ext cx="5536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8425" y="2546647"/>
            <a:ext cx="46292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Запущена кружковая работа по разным направлениям – театральное искусство, спасательная деятельность, спорт, настольные игры (альтернативный досуг) и др.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4237" y="2658517"/>
            <a:ext cx="53476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Запустили  онлайн-формат (профориентация, расширение кругозора, 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https://xn-----8kcjcdfdesb3dhka5af9a3e.xn--p1ai/wp-content/uploads/2020/02/time_icon_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4" y="1532414"/>
            <a:ext cx="674431" cy="67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myrealty.am/site/images/ckimages/images/calendar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33" y="1510026"/>
            <a:ext cx="812204" cy="81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7.pngwing.com/pngs/189/261/png-transparent-teamwork-logo-teamwork-photography-team-computer-wallpap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" b="99783" l="109" r="100000">
                        <a14:foregroundMark x1="40543" y1="35978" x2="40543" y2="35978"/>
                        <a14:foregroundMark x1="38587" y1="27174" x2="47065" y2="25543"/>
                        <a14:foregroundMark x1="46739" y1="25543" x2="46739" y2="26522"/>
                        <a14:foregroundMark x1="52826" y1="25978" x2="71848" y2="44239"/>
                        <a14:foregroundMark x1="72065" y1="24891" x2="80217" y2="26739"/>
                        <a14:foregroundMark x1="22065" y1="29891" x2="27935" y2="21630"/>
                        <a14:foregroundMark x1="61087" y1="54891" x2="61630" y2="69891"/>
                        <a14:foregroundMark x1="74130" y1="70543" x2="77935" y2="77283"/>
                        <a14:foregroundMark x1="24348" y1="69674" x2="29457" y2="77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8" y="2175241"/>
            <a:ext cx="1161554" cy="116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citidoc.pro/uploadedFiles/catalogimages/big/consulting_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33" y="2534540"/>
            <a:ext cx="734966" cy="73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30" y="-90676"/>
            <a:ext cx="1469263" cy="1469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2112" y="1690688"/>
            <a:ext cx="90307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Общение после освобождения – точечная помощь в трудоустройстве и в закреплении за спортивной секцией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mg2.freepng.ru/20180418/zeq/kisspng-educational-aims-and-objectives-goal-student-schoo-vacancy-5ad7c4bb996139.3075712515240900436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9" b="90714" l="8000" r="96333">
                        <a14:foregroundMark x1="27111" y1="41143" x2="22667" y2="48857"/>
                        <a14:foregroundMark x1="20444" y1="59857" x2="24444" y2="67000"/>
                        <a14:foregroundMark x1="22889" y1="56857" x2="27111" y2="58571"/>
                        <a14:foregroundMark x1="8111" y1="37429" x2="16000" y2="44143"/>
                        <a14:foregroundMark x1="21444" y1="11286" x2="29444" y2="24286"/>
                        <a14:foregroundMark x1="34778" y1="27000" x2="43333" y2="35857"/>
                        <a14:foregroundMark x1="41000" y1="4571" x2="46778" y2="12429"/>
                        <a14:foregroundMark x1="52667" y1="14857" x2="64222" y2="29714"/>
                        <a14:foregroundMark x1="70333" y1="37429" x2="76667" y2="48857"/>
                        <a14:foregroundMark x1="82667" y1="16000" x2="86556" y2="28286"/>
                        <a14:foregroundMark x1="89111" y1="40714" x2="96444" y2="47857"/>
                        <a14:foregroundMark x1="77889" y1="56286" x2="83778" y2="66143"/>
                        <a14:foregroundMark x1="49778" y1="90714" x2="52111" y2="8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042428"/>
            <a:ext cx="2262011" cy="175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84.userapi.com/impg/J_plkD6-28o3osm0f_Y10MXSpEqwTCHQ3p_sJg/0BP6r-j854A.jpg?size=1334x750&amp;quality=96&amp;sign=c39f62a1f081e3e97d5bc2a11ca0669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68" y="3772898"/>
            <a:ext cx="4994372" cy="280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4.userapi.com/impg/4G4KsfkXfUPlhXX4M2elUahU9JhbEUjLIapPkw/dTGq4uAM1Xk.jpg?size=2560x1944&amp;quality=96&amp;sign=29e8818cf8fead0a7274a26a41cd309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45" y="3780574"/>
            <a:ext cx="3687578" cy="2800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426"/>
            <a:ext cx="1469263" cy="1475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6945" y="677254"/>
            <a:ext cx="7298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с молодыми людьми, которые оступились - ВАЖНА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4982" y="2002817"/>
            <a:ext cx="7253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них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помощь в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ресоциализации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последующее возвращение в общество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нас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содействие снижению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рецидивов правонарушений среди несовершеннолетних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https://economic-definition.com/Images/Forex_Otzovik/170/340/4150899544-nedopusk_inostrannyh_kapitalov_v_bankovskuyu_sistemu_ross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89927" l="10000" r="91625">
                        <a14:foregroundMark x1="14875" y1="40609" x2="16250" y2="56034"/>
                        <a14:foregroundMark x1="91438" y1="27807" x2="91625" y2="38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0" y="1750817"/>
            <a:ext cx="1948613" cy="116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krot.info/uploads/posts/2020-01/1580489079_29-p-foni-na-temu-sotsialnoi-politiki-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161" y1="22656" x2="49161" y2="3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19" y="3192927"/>
            <a:ext cx="1704076" cy="113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8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100</Words>
  <Application>Microsoft Office PowerPoint</Application>
  <PresentationFormat>Широкоэкранный</PresentationFormat>
  <Paragraphs>12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Тема Office</vt:lpstr>
      <vt:lpstr>ВЫСТРАИВАЯ ВЕКТОР ДОВЕРИЯ:  ОПЫТ РАБОТЫ СВЕРДЛОВСКОЙ ОБЛАСТИ  ПО РЕСОЦИАЛИЗАЦИИ МОЛОДЫХ ЛЮДЕЙ, ОТБЫВАЮЩИХ НАКАЗАНИЕ  В ФКУ «КИРОВГРАДСКАЯ ВОСПИТАТЕЛЬНАЯ КОЛОНИЯ» ГУФСИН РОССИИ ПО СВЕРДЛОВСКОЙ ОБЛАСТИ</vt:lpstr>
      <vt:lpstr>РЕЗУЛЬТАТЫ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ВЕКТОР ДОВЕРИЯ</dc:title>
  <dc:creator>Пользователь</dc:creator>
  <cp:lastModifiedBy>Ресурсный центр</cp:lastModifiedBy>
  <cp:revision>27</cp:revision>
  <dcterms:created xsi:type="dcterms:W3CDTF">2020-09-30T16:00:46Z</dcterms:created>
  <dcterms:modified xsi:type="dcterms:W3CDTF">2021-09-15T07:14:42Z</dcterms:modified>
</cp:coreProperties>
</file>