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30"/>
  </p:notesMasterIdLst>
  <p:handoutMasterIdLst>
    <p:handoutMasterId r:id="rId31"/>
  </p:handoutMasterIdLst>
  <p:sldIdLst>
    <p:sldId id="958" r:id="rId2"/>
    <p:sldId id="976" r:id="rId3"/>
    <p:sldId id="977" r:id="rId4"/>
    <p:sldId id="961" r:id="rId5"/>
    <p:sldId id="979" r:id="rId6"/>
    <p:sldId id="988" r:id="rId7"/>
    <p:sldId id="993" r:id="rId8"/>
    <p:sldId id="928" r:id="rId9"/>
    <p:sldId id="931" r:id="rId10"/>
    <p:sldId id="932" r:id="rId11"/>
    <p:sldId id="980" r:id="rId12"/>
    <p:sldId id="1009" r:id="rId13"/>
    <p:sldId id="995" r:id="rId14"/>
    <p:sldId id="989" r:id="rId15"/>
    <p:sldId id="981" r:id="rId16"/>
    <p:sldId id="957" r:id="rId17"/>
    <p:sldId id="990" r:id="rId18"/>
    <p:sldId id="984" r:id="rId19"/>
    <p:sldId id="972" r:id="rId20"/>
    <p:sldId id="945" r:id="rId21"/>
    <p:sldId id="944" r:id="rId22"/>
    <p:sldId id="985" r:id="rId23"/>
    <p:sldId id="997" r:id="rId24"/>
    <p:sldId id="998" r:id="rId25"/>
    <p:sldId id="1008" r:id="rId26"/>
    <p:sldId id="973" r:id="rId27"/>
    <p:sldId id="999" r:id="rId28"/>
    <p:sldId id="924" r:id="rId29"/>
  </p:sldIdLst>
  <p:sldSz cx="12195175" cy="6859588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4388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877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3164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7552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21940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6328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10716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55104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497D"/>
    <a:srgbClr val="007E39"/>
    <a:srgbClr val="FFFFFF"/>
    <a:srgbClr val="385D8A"/>
    <a:srgbClr val="C6D9F1"/>
    <a:srgbClr val="6683A7"/>
    <a:srgbClr val="01FF44"/>
    <a:srgbClr val="2FC753"/>
    <a:srgbClr val="8D5FA9"/>
    <a:srgbClr val="48D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96" autoAdjust="0"/>
    <p:restoredTop sz="96947" autoAdjust="0"/>
  </p:normalViewPr>
  <p:slideViewPr>
    <p:cSldViewPr>
      <p:cViewPr varScale="1">
        <p:scale>
          <a:sx n="83" d="100"/>
          <a:sy n="83" d="100"/>
        </p:scale>
        <p:origin x="120" y="528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64464578457164E-3"/>
          <c:y val="2.1088257401461752E-2"/>
          <c:w val="0.97206047469123269"/>
          <c:h val="0.49941938104949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IV квартал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Нарушение условий оказания медицинской помощи, в том числе сроков ожидания медицинской помощи</c:v>
                </c:pt>
                <c:pt idx="1">
                  <c:v>Наличие признаков искажения сведений, представленных в медицинской доку­ментации</c:v>
                </c:pt>
                <c:pt idx="2">
                  <c:v>Несоответствие данных первичной медицинской документации данным реестра счетов</c:v>
                </c:pt>
                <c:pt idx="3">
                  <c:v>Невыполнение, несвоевременное или ненадлежащее выполнение необходимых пациенту диагностических и (или) лечебных мероприятий</c:v>
                </c:pt>
                <c:pt idx="4">
                  <c:v>Отсутствие в документации: информированного добровольного согласия застрахованного лица на медицинское вмешательство</c:v>
                </c:pt>
                <c:pt idx="5">
                  <c:v>Нарушение по вине меди­цинской организации преем­ственности в оказании медицинской помощи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</c:v>
                </c:pt>
                <c:pt idx="1">
                  <c:v>13</c:v>
                </c:pt>
                <c:pt idx="2">
                  <c:v>1</c:v>
                </c:pt>
                <c:pt idx="3">
                  <c:v>34</c:v>
                </c:pt>
                <c:pt idx="4">
                  <c:v>14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2D-40F6-A50E-D19A703E94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квартал 2021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Нарушение условий оказания медицинской помощи, в том числе сроков ожидания медицинской помощи</c:v>
                </c:pt>
                <c:pt idx="1">
                  <c:v>Наличие признаков искажения сведений, представленных в медицинской доку­ментации</c:v>
                </c:pt>
                <c:pt idx="2">
                  <c:v>Несоответствие данных первичной медицинской документации данным реестра счетов</c:v>
                </c:pt>
                <c:pt idx="3">
                  <c:v>Невыполнение, несвоевременное или ненадлежащее выполнение необходимых пациенту диагностических и (или) лечебных мероприятий</c:v>
                </c:pt>
                <c:pt idx="4">
                  <c:v>Отсутствие в документации: информированного добровольного согласия застрахованного лица на медицинское вмешательство</c:v>
                </c:pt>
                <c:pt idx="5">
                  <c:v>Нарушение по вине меди­цинской организации преем­ственности в оказании медицинской помощи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</c:v>
                </c:pt>
                <c:pt idx="1">
                  <c:v>8</c:v>
                </c:pt>
                <c:pt idx="2">
                  <c:v>0</c:v>
                </c:pt>
                <c:pt idx="3">
                  <c:v>13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2D-40F6-A50E-D19A703E94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3596688"/>
        <c:axId val="277805432"/>
      </c:barChart>
      <c:catAx>
        <c:axId val="36359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77805432"/>
        <c:crosses val="autoZero"/>
        <c:auto val="1"/>
        <c:lblAlgn val="ctr"/>
        <c:lblOffset val="100"/>
        <c:noMultiLvlLbl val="0"/>
      </c:catAx>
      <c:valAx>
        <c:axId val="277805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359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76827983165268"/>
          <c:y val="0.92627559972384166"/>
          <c:w val="0.36913811047138556"/>
          <c:h val="4.79498634521495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64464578457164E-3"/>
          <c:y val="2.1088257401461752E-2"/>
          <c:w val="0.97206047469123269"/>
          <c:h val="0.49941938104949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IV квартал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Отсутствие в медицинской документации результатов обследований, осмотров, консультаций специалистов, дневниковых записей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E7-4A7C-A361-9CCC3ABED6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квартал 2021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Отсутствие в медицинской документации результатов обследований, осмотров, консультаций специалистов, дневниковых записей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E7-4A7C-A361-9CCC3ABED6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4026040"/>
        <c:axId val="364025256"/>
      </c:barChart>
      <c:catAx>
        <c:axId val="364026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>
              <a:alpha val="0"/>
            </a:schemeClr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64025256"/>
        <c:crosses val="autoZero"/>
        <c:auto val="1"/>
        <c:lblAlgn val="ctr"/>
        <c:lblOffset val="100"/>
        <c:noMultiLvlLbl val="0"/>
      </c:catAx>
      <c:valAx>
        <c:axId val="364025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4026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0722196913724E-2"/>
          <c:y val="2.8168165000037684E-2"/>
          <c:w val="0.92633510903712424"/>
          <c:h val="0.800311255976882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0.93</c:v>
                </c:pt>
                <c:pt idx="1">
                  <c:v>0.90500000000000003</c:v>
                </c:pt>
                <c:pt idx="2">
                  <c:v>0.92100000000000004</c:v>
                </c:pt>
                <c:pt idx="3">
                  <c:v>0.98</c:v>
                </c:pt>
                <c:pt idx="4">
                  <c:v>0.96399999999999997</c:v>
                </c:pt>
                <c:pt idx="5">
                  <c:v>0.94799999999999995</c:v>
                </c:pt>
                <c:pt idx="6">
                  <c:v>0.94</c:v>
                </c:pt>
                <c:pt idx="7">
                  <c:v>0.97799999999999998</c:v>
                </c:pt>
                <c:pt idx="8">
                  <c:v>0.97599999999999998</c:v>
                </c:pt>
                <c:pt idx="9">
                  <c:v>0.92900000000000005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FB-48C0-ABB3-C5563DD089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1.4003313127906737E-2"/>
                  <c:y val="2.4539085449539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615766899373854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F497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</c:strCache>
            </c:strRef>
          </c:cat>
          <c:val>
            <c:numRef>
              <c:f>Лист1!$C$2:$C$11</c:f>
              <c:numCache>
                <c:formatCode>0.0%</c:formatCode>
                <c:ptCount val="10"/>
                <c:pt idx="0">
                  <c:v>0.97</c:v>
                </c:pt>
                <c:pt idx="1">
                  <c:v>0.98499999999999999</c:v>
                </c:pt>
                <c:pt idx="2">
                  <c:v>0.98499999999999999</c:v>
                </c:pt>
                <c:pt idx="3">
                  <c:v>0.98599999999999999</c:v>
                </c:pt>
                <c:pt idx="4">
                  <c:v>0.98699999999999999</c:v>
                </c:pt>
                <c:pt idx="5">
                  <c:v>0.98699999999999999</c:v>
                </c:pt>
                <c:pt idx="6">
                  <c:v>0.97199999999999998</c:v>
                </c:pt>
                <c:pt idx="7">
                  <c:v>0.98</c:v>
                </c:pt>
                <c:pt idx="8">
                  <c:v>0.97699999999999998</c:v>
                </c:pt>
                <c:pt idx="9">
                  <c:v>0.94899999999999995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90-BF48-846C-BB3AC4E30A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4028784"/>
        <c:axId val="364026824"/>
      </c:barChart>
      <c:catAx>
        <c:axId val="36402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64026824"/>
        <c:crosses val="autoZero"/>
        <c:auto val="1"/>
        <c:lblAlgn val="ctr"/>
        <c:lblOffset val="100"/>
        <c:noMultiLvlLbl val="0"/>
      </c:catAx>
      <c:valAx>
        <c:axId val="364026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6402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0.74063</cdr:x>
      <cdr:y>0.16519</cdr:y>
    </cdr:from>
    <cdr:to>
      <cdr:x>0.7956</cdr:x>
      <cdr:y>0.22085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732092" y="854938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840" cy="496334"/>
          </a:xfrm>
          <a:prstGeom prst="rect">
            <a:avLst/>
          </a:prstGeom>
        </p:spPr>
        <p:txBody>
          <a:bodyPr vert="horz" lIns="91000" tIns="45500" rIns="91000" bIns="4550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753" y="1"/>
            <a:ext cx="2945839" cy="496334"/>
          </a:xfrm>
          <a:prstGeom prst="rect">
            <a:avLst/>
          </a:prstGeom>
        </p:spPr>
        <p:txBody>
          <a:bodyPr vert="horz" lIns="91000" tIns="45500" rIns="91000" bIns="4550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8009"/>
            <a:ext cx="2945840" cy="496334"/>
          </a:xfrm>
          <a:prstGeom prst="rect">
            <a:avLst/>
          </a:prstGeom>
        </p:spPr>
        <p:txBody>
          <a:bodyPr vert="horz" lIns="91000" tIns="45500" rIns="91000" bIns="4550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753" y="9428009"/>
            <a:ext cx="2945839" cy="496334"/>
          </a:xfrm>
          <a:prstGeom prst="rect">
            <a:avLst/>
          </a:prstGeom>
        </p:spPr>
        <p:txBody>
          <a:bodyPr vert="horz" lIns="91000" tIns="45500" rIns="91000" bIns="4550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5840" cy="4963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00" tIns="45500" rIns="91000" bIns="4550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753" y="1"/>
            <a:ext cx="2945839" cy="4963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00" tIns="45500" rIns="91000" bIns="455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10" y="4715152"/>
            <a:ext cx="5438140" cy="44669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00" tIns="45500" rIns="91000" bIns="45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009"/>
            <a:ext cx="2945840" cy="4963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00" tIns="45500" rIns="91000" bIns="4550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753" y="9428009"/>
            <a:ext cx="2945839" cy="4963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00" tIns="45500" rIns="91000" bIns="4550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3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31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7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994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44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837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C05CA-04F8-4133-BE0B-ECD7CE384AE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8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64A4E-5B18-43A8-AE30-E1EB2203D540}" type="datetime1">
              <a:rPr lang="ru-RU" smtClean="0"/>
              <a:t>02.03.2022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F8D9F-F1BB-4AF3-8C94-C6AFCA048898}" type="datetime1">
              <a:rPr lang="ru-RU" smtClean="0"/>
              <a:t>02.03.2022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117-0054-4B7C-A018-84E6207C869D}" type="datetime1">
              <a:rPr lang="ru-RU" smtClean="0"/>
              <a:t>02.03.2022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3ECA-A14C-4648-92D2-E6CE3DAF21E8}" type="datetime1">
              <a:rPr lang="ru-RU" smtClean="0"/>
              <a:t>02.03.2022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1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7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7895D-838D-4059-822B-1CC2D1463E83}" type="datetime1">
              <a:rPr lang="ru-RU" smtClean="0"/>
              <a:t>02.03.2022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0DC9B-E080-46FC-9A59-826F610187E5}" type="datetime1">
              <a:rPr lang="ru-RU" smtClean="0"/>
              <a:t>02.03.2022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0" y="2175379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7B51A-0692-43F6-B1C2-287A183BF260}" type="datetime1">
              <a:rPr lang="ru-RU" smtClean="0"/>
              <a:t>02.03.2022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39146-97B5-43C5-9CB7-4618E8EB6AD7}" type="datetime1">
              <a:rPr lang="ru-RU" smtClean="0"/>
              <a:t>02.03.2022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63853-D433-48A4-B90A-1D9DEB1E5DE2}" type="datetime1">
              <a:rPr lang="ru-RU" smtClean="0"/>
              <a:t>02.03.2022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3113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2B2B3-6044-43E9-9C77-E1FE25456D29}" type="datetime1">
              <a:rPr lang="ru-RU" smtClean="0"/>
              <a:t>02.03.2022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6081-7DB9-4236-BA92-F838A0C7C393}" type="datetime1">
              <a:rPr lang="ru-RU" smtClean="0"/>
              <a:t>02.03.2022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1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1"/>
            <a:ext cx="10975658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F7FB4-A35E-4277-A725-B5529D5FED2C}" type="datetime1">
              <a:rPr lang="ru-RU" smtClean="0"/>
              <a:t>02.03.2022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38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77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316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755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291" indent="-408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631" indent="-34024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970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358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746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53" y="4091884"/>
            <a:ext cx="5756822" cy="26287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" y="163039"/>
            <a:ext cx="12195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ЗДРАВООХРАНЕНИЯ </a:t>
            </a:r>
          </a:p>
          <a:p>
            <a:pPr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РЕСПУБЛИКИ БАШКОРТОСТАН</a:t>
            </a:r>
          </a:p>
          <a:p>
            <a:pPr algn="ctr"/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327900" y="2078286"/>
            <a:ext cx="99371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доступности и качества </a:t>
            </a:r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оказания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скорой </a:t>
            </a:r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медицинской помощи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296453" y="4467378"/>
            <a:ext cx="5760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3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776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316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7552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1940" algn="l" defTabSz="1088776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6328" algn="l" defTabSz="1088776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10716" algn="l" defTabSz="1088776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5104" algn="l" defTabSz="1088776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chemeClr val="tx2"/>
                </a:solidFill>
                <a:latin typeface="Arial" charset="0"/>
              </a:rPr>
              <a:t>Камалов Аяз Ринатович</a:t>
            </a:r>
            <a:endParaRPr lang="ru-RU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113811" y="5256759"/>
            <a:ext cx="4500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3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776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316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7552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1940" algn="l" defTabSz="1088776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6328" algn="l" defTabSz="1088776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10716" algn="l" defTabSz="1088776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5104" algn="l" defTabSz="1088776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rgbClr val="002060"/>
                </a:solidFill>
                <a:latin typeface="Arial" charset="0"/>
              </a:rPr>
              <a:t>Главный внештатный специалист </a:t>
            </a:r>
          </a:p>
          <a:p>
            <a:pPr eaLnBrk="1" hangingPunct="1"/>
            <a:r>
              <a:rPr lang="ru-RU" sz="1600" b="1" dirty="0">
                <a:solidFill>
                  <a:srgbClr val="002060"/>
                </a:solidFill>
                <a:latin typeface="Arial" charset="0"/>
              </a:rPr>
              <a:t>по скорой медицинской помощи министерства здравоохранения Республики Башкортостан</a:t>
            </a:r>
          </a:p>
          <a:p>
            <a:pPr eaLnBrk="1" hangingPunct="1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Главный врач ГБУЗ РССМП и ЦМК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63" y="53781"/>
            <a:ext cx="79254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2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63" y="53781"/>
            <a:ext cx="792549" cy="792549"/>
          </a:xfrm>
          <a:prstGeom prst="rect">
            <a:avLst/>
          </a:prstGeom>
        </p:spPr>
      </p:pic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087529"/>
              </p:ext>
            </p:extLst>
          </p:nvPr>
        </p:nvGraphicFramePr>
        <p:xfrm>
          <a:off x="192931" y="1197546"/>
          <a:ext cx="11665297" cy="5451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011">
                  <a:extLst>
                    <a:ext uri="{9D8B030D-6E8A-4147-A177-3AD203B41FA5}">
                      <a16:colId xmlns="" xmlns:a16="http://schemas.microsoft.com/office/drawing/2014/main" val="3652625677"/>
                    </a:ext>
                  </a:extLst>
                </a:gridCol>
                <a:gridCol w="994921">
                  <a:extLst>
                    <a:ext uri="{9D8B030D-6E8A-4147-A177-3AD203B41FA5}">
                      <a16:colId xmlns="" xmlns:a16="http://schemas.microsoft.com/office/drawing/2014/main" val="3048347513"/>
                    </a:ext>
                  </a:extLst>
                </a:gridCol>
                <a:gridCol w="994922">
                  <a:extLst>
                    <a:ext uri="{9D8B030D-6E8A-4147-A177-3AD203B41FA5}">
                      <a16:colId xmlns="" xmlns:a16="http://schemas.microsoft.com/office/drawing/2014/main" val="2847210819"/>
                    </a:ext>
                  </a:extLst>
                </a:gridCol>
                <a:gridCol w="1256723">
                  <a:extLst>
                    <a:ext uri="{9D8B030D-6E8A-4147-A177-3AD203B41FA5}">
                      <a16:colId xmlns="" xmlns:a16="http://schemas.microsoft.com/office/drawing/2014/main" val="82381053"/>
                    </a:ext>
                  </a:extLst>
                </a:gridCol>
                <a:gridCol w="1253505">
                  <a:extLst>
                    <a:ext uri="{9D8B030D-6E8A-4147-A177-3AD203B41FA5}">
                      <a16:colId xmlns="" xmlns:a16="http://schemas.microsoft.com/office/drawing/2014/main" val="2220033394"/>
                    </a:ext>
                  </a:extLst>
                </a:gridCol>
                <a:gridCol w="1337071">
                  <a:extLst>
                    <a:ext uri="{9D8B030D-6E8A-4147-A177-3AD203B41FA5}">
                      <a16:colId xmlns="" xmlns:a16="http://schemas.microsoft.com/office/drawing/2014/main" val="1241571779"/>
                    </a:ext>
                  </a:extLst>
                </a:gridCol>
                <a:gridCol w="1215983">
                  <a:extLst>
                    <a:ext uri="{9D8B030D-6E8A-4147-A177-3AD203B41FA5}">
                      <a16:colId xmlns="" xmlns:a16="http://schemas.microsoft.com/office/drawing/2014/main" val="1473161907"/>
                    </a:ext>
                  </a:extLst>
                </a:gridCol>
                <a:gridCol w="1458161">
                  <a:extLst>
                    <a:ext uri="{9D8B030D-6E8A-4147-A177-3AD203B41FA5}">
                      <a16:colId xmlns="" xmlns:a16="http://schemas.microsoft.com/office/drawing/2014/main" val="3635610918"/>
                    </a:ext>
                  </a:extLst>
                </a:gridCol>
              </a:tblGrid>
              <a:tr h="993547">
                <a:tc>
                  <a:txBody>
                    <a:bodyPr/>
                    <a:lstStyle/>
                    <a:p>
                      <a:pPr marL="0" marR="0" lvl="0" indent="0" algn="ctr" defTabSz="108877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Диспетчер оперативного отдела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исходящих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входящих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Соединенных исходящих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Соединенных входящих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Суммарная длительность исходящих разговоров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Суммарная длительность входящих разговоров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Среднее время разговора по входящим,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мин.:с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17250126"/>
                  </a:ext>
                </a:extLst>
              </a:tr>
              <a:tr h="213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Абдуллина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Гульшат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Рахимьяновна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0:05:01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7:52:00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0:01:12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9630440"/>
                  </a:ext>
                </a:extLst>
              </a:tr>
              <a:tr h="213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Абдуллина Лиана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Афкатовна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0:21:19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8:49:31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0:01:33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49176358"/>
                  </a:ext>
                </a:extLst>
              </a:tr>
              <a:tr h="213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Аллаярова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Динара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Салаватовна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0:13:00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11:11:01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0:01:07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70700551"/>
                  </a:ext>
                </a:extLst>
              </a:tr>
              <a:tr h="213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Асмандиярова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Лена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Фанитовна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0:08:01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14:42:41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0:01:38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04133549"/>
                  </a:ext>
                </a:extLst>
              </a:tr>
              <a:tr h="213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Ахметшина Гузель Нуруловна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0:08:29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11:19:17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0:01:24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62269707"/>
                  </a:ext>
                </a:extLst>
              </a:tr>
              <a:tr h="213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Басырова Гульнара Лоисовна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0:36:01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13:12:17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0:02:16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8197015"/>
                  </a:ext>
                </a:extLst>
              </a:tr>
              <a:tr h="213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Булгакова Лилия Расиловна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0:08:17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6:32:58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0:02:13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88643542"/>
                  </a:ext>
                </a:extLst>
              </a:tr>
              <a:tr h="213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Гагина Ирина Николаевна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0:05:16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4:04:33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0:01:31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43316369"/>
                  </a:ext>
                </a:extLst>
              </a:tr>
              <a:tr h="213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Галина Альбина Флюсовна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0:09:46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8:00:22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0:01:34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59861930"/>
                  </a:ext>
                </a:extLst>
              </a:tr>
              <a:tr h="213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Голубева Ирина Николаевна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0:15:21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9:07:00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0:01:34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26888239"/>
                  </a:ext>
                </a:extLst>
              </a:tr>
              <a:tr h="213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Горяева Елена Анатольевна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0:03:23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5:00:22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0:01:14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95070974"/>
                  </a:ext>
                </a:extLst>
              </a:tr>
              <a:tr h="213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Гундорова Рузиля Фаритовна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0:01:55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3:24:12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0:01:23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53471906"/>
                  </a:ext>
                </a:extLst>
              </a:tr>
              <a:tr h="213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Гутина Анна Анатольевна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0:20:49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14:52:47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0:01:44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28323259"/>
                  </a:ext>
                </a:extLst>
              </a:tr>
              <a:tr h="213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Давлетшин Руслан Аксанович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0:26:40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12:57:23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0:02:24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28128036"/>
                  </a:ext>
                </a:extLst>
              </a:tr>
              <a:tr h="213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Давлетшина Алина Радиковна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0:12:54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7:43:54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0:01:40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58258508"/>
                  </a:ext>
                </a:extLst>
              </a:tr>
              <a:tr h="213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Игнатьева Анна Михайловна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0:08:44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8:22:26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0:01:40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27805746"/>
                  </a:ext>
                </a:extLst>
              </a:tr>
              <a:tr h="213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Ильясова Светлана Ямиловна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0:02:15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4:00:09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0:01:39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53760757"/>
                  </a:ext>
                </a:extLst>
              </a:tr>
              <a:tr h="213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Имаева Ирина Ирековна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0:08:59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6:14:25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0:01:21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85226609"/>
                  </a:ext>
                </a:extLst>
              </a:tr>
              <a:tr h="213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Имакаева Юлия Витальевна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0:05:33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17:15:15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0:02:07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75719271"/>
                  </a:ext>
                </a:extLst>
              </a:tr>
              <a:tr h="213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Ишимова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Светлана Александровна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0:04:55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5:49:23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0:01:24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181868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77107" y="13948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Отчет информационного-технического отдела по показателям среднего времени разговора диспетчера</a:t>
            </a:r>
          </a:p>
        </p:txBody>
      </p:sp>
    </p:spTree>
    <p:extLst>
      <p:ext uri="{BB962C8B-B14F-4D97-AF65-F5344CB8AC3E}">
        <p14:creationId xmlns:p14="http://schemas.microsoft.com/office/powerpoint/2010/main" val="2387044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7540" y="6074518"/>
            <a:ext cx="2845541" cy="365210"/>
          </a:xfrm>
        </p:spPr>
        <p:txBody>
          <a:bodyPr/>
          <a:lstStyle/>
          <a:p>
            <a:pPr>
              <a:defRPr/>
            </a:pPr>
            <a:r>
              <a:rPr lang="ru-RU" dirty="0"/>
              <a:t>3</a:t>
            </a:r>
          </a:p>
        </p:txBody>
      </p:sp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46DA14CF-5C18-4625-9EA8-E8C634F8C3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0" y="110686"/>
            <a:ext cx="792088" cy="792088"/>
          </a:xfrm>
          <a:prstGeom prst="rect">
            <a:avLst/>
          </a:prstGeom>
        </p:spPr>
      </p:pic>
      <p:sp>
        <p:nvSpPr>
          <p:cNvPr id="22" name="Заголовок 21">
            <a:extLst>
              <a:ext uri="{FF2B5EF4-FFF2-40B4-BE49-F238E27FC236}">
                <a16:creationId xmlns="" xmlns:a16="http://schemas.microsoft.com/office/drawing/2014/main" id="{FE97E02C-666B-4E0B-8A74-B0E52930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988" y="177830"/>
            <a:ext cx="10530429" cy="5952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контроля времени приема обращения на этапе 03 </a:t>
            </a:r>
            <a:endParaRPr lang="ru-RU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5424A63-DAF1-4452-881A-ECE51B59DB46}"/>
              </a:ext>
            </a:extLst>
          </p:cNvPr>
          <p:cNvSpPr/>
          <p:nvPr/>
        </p:nvSpPr>
        <p:spPr>
          <a:xfrm>
            <a:off x="-177042" y="1370571"/>
            <a:ext cx="3240360" cy="562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Даты контроля</a:t>
            </a:r>
            <a:endParaRPr lang="ru-RU" sz="1800" b="1" dirty="0">
              <a:solidFill>
                <a:schemeClr val="tx2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63469" y="5982760"/>
            <a:ext cx="10752004" cy="609412"/>
            <a:chOff x="11675" y="0"/>
            <a:chExt cx="11944366" cy="609412"/>
          </a:xfrm>
        </p:grpSpPr>
        <p:sp>
          <p:nvSpPr>
            <p:cNvPr id="18" name="Нашивка 17"/>
            <p:cNvSpPr/>
            <p:nvPr/>
          </p:nvSpPr>
          <p:spPr>
            <a:xfrm>
              <a:off x="11675" y="0"/>
              <a:ext cx="11944366" cy="609412"/>
            </a:xfrm>
            <a:prstGeom prst="chevron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316381" y="62238"/>
              <a:ext cx="11334954" cy="484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019" tIns="50673" rIns="50673" bIns="50673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Целевое значение: 1 мин </a:t>
              </a:r>
              <a:r>
                <a:rPr lang="en-US" b="1" dirty="0">
                  <a:latin typeface="Arial" pitchFamily="34" charset="0"/>
                  <a:cs typeface="Arial" pitchFamily="34" charset="0"/>
                </a:rPr>
                <a:t>3</a:t>
              </a:r>
              <a:r>
                <a:rPr lang="ru-RU" b="1" dirty="0">
                  <a:latin typeface="Arial" pitchFamily="34" charset="0"/>
                  <a:cs typeface="Arial" pitchFamily="34" charset="0"/>
                </a:rPr>
                <a:t>0 сек</a:t>
              </a:r>
              <a:endParaRPr lang="ru-RU" sz="40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Нашивка 19"/>
          <p:cNvSpPr/>
          <p:nvPr/>
        </p:nvSpPr>
        <p:spPr>
          <a:xfrm>
            <a:off x="2748166" y="2385699"/>
            <a:ext cx="684684" cy="334698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5424A63-DAF1-4452-881A-ECE51B59DB46}"/>
              </a:ext>
            </a:extLst>
          </p:cNvPr>
          <p:cNvSpPr/>
          <p:nvPr/>
        </p:nvSpPr>
        <p:spPr>
          <a:xfrm>
            <a:off x="3523892" y="1497885"/>
            <a:ext cx="2125770" cy="424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Контрольное значение</a:t>
            </a:r>
            <a:endParaRPr lang="ru-RU" sz="1800" b="1" dirty="0">
              <a:solidFill>
                <a:schemeClr val="tx2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87921" y="1987363"/>
            <a:ext cx="2109266" cy="3362091"/>
            <a:chOff x="673258" y="2186600"/>
            <a:chExt cx="4241113" cy="3575132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="" xmlns:a16="http://schemas.microsoft.com/office/drawing/2014/main" id="{25BEA760-BE2E-47F9-94D0-3D6A54FFF9F4}"/>
                </a:ext>
              </a:extLst>
            </p:cNvPr>
            <p:cNvSpPr/>
            <p:nvPr/>
          </p:nvSpPr>
          <p:spPr>
            <a:xfrm>
              <a:off x="1264419" y="2359899"/>
              <a:ext cx="3632688" cy="924241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с  01.01.2021 по 31.01.2021 (январь)</a:t>
              </a:r>
            </a:p>
          </p:txBody>
        </p:sp>
        <p:sp>
          <p:nvSpPr>
            <p:cNvPr id="92" name="Прямоугольник 91">
              <a:extLst>
                <a:ext uri="{FF2B5EF4-FFF2-40B4-BE49-F238E27FC236}">
                  <a16:creationId xmlns="" xmlns:a16="http://schemas.microsoft.com/office/drawing/2014/main" id="{105D60AC-2C94-48C1-92E6-F00A70B8A5BF}"/>
                </a:ext>
              </a:extLst>
            </p:cNvPr>
            <p:cNvSpPr/>
            <p:nvPr/>
          </p:nvSpPr>
          <p:spPr>
            <a:xfrm>
              <a:off x="1287262" y="4842272"/>
              <a:ext cx="3627109" cy="919460"/>
            </a:xfrm>
            <a:prstGeom prst="rect">
              <a:avLst/>
            </a:prstGeom>
            <a:ln>
              <a:solidFill>
                <a:srgbClr val="385D8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01.03.2021 по 31.03.2021 (март)</a:t>
              </a:r>
            </a:p>
          </p:txBody>
        </p:sp>
        <p:sp>
          <p:nvSpPr>
            <p:cNvPr id="119" name="Прямоугольник 118">
              <a:extLst>
                <a:ext uri="{FF2B5EF4-FFF2-40B4-BE49-F238E27FC236}">
                  <a16:creationId xmlns="" xmlns:a16="http://schemas.microsoft.com/office/drawing/2014/main" id="{1E7DBAA6-F786-4DF0-B4A0-C1FF05692896}"/>
                </a:ext>
              </a:extLst>
            </p:cNvPr>
            <p:cNvSpPr/>
            <p:nvPr/>
          </p:nvSpPr>
          <p:spPr>
            <a:xfrm>
              <a:off x="1264418" y="3632416"/>
              <a:ext cx="3632689" cy="919460"/>
            </a:xfrm>
            <a:prstGeom prst="rect">
              <a:avLst/>
            </a:prstGeom>
            <a:ln>
              <a:solidFill>
                <a:srgbClr val="385D8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14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  01.02.2021 по 28.02.2021 (февраль)</a:t>
              </a:r>
            </a:p>
          </p:txBody>
        </p:sp>
        <p:cxnSp>
          <p:nvCxnSpPr>
            <p:cNvPr id="3" name="Прямая соединительная линия 2"/>
            <p:cNvCxnSpPr/>
            <p:nvPr/>
          </p:nvCxnSpPr>
          <p:spPr>
            <a:xfrm flipH="1">
              <a:off x="673258" y="2186600"/>
              <a:ext cx="2521" cy="3115402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74098" y="4091909"/>
              <a:ext cx="590319" cy="0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674100" y="2882289"/>
              <a:ext cx="590319" cy="0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74099" y="5302002"/>
              <a:ext cx="590319" cy="0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3673845" y="2215791"/>
            <a:ext cx="1834541" cy="3116184"/>
            <a:chOff x="7343109" y="2343454"/>
            <a:chExt cx="3649953" cy="3401833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25BEA760-BE2E-47F9-94D0-3D6A54FFF9F4}"/>
                </a:ext>
              </a:extLst>
            </p:cNvPr>
            <p:cNvSpPr/>
            <p:nvPr/>
          </p:nvSpPr>
          <p:spPr>
            <a:xfrm>
              <a:off x="7343110" y="2343454"/>
              <a:ext cx="3632688" cy="924241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1 мин 43 сек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105D60AC-2C94-48C1-92E6-F00A70B8A5BF}"/>
                </a:ext>
              </a:extLst>
            </p:cNvPr>
            <p:cNvSpPr/>
            <p:nvPr/>
          </p:nvSpPr>
          <p:spPr>
            <a:xfrm>
              <a:off x="7365953" y="4825827"/>
              <a:ext cx="3627109" cy="919460"/>
            </a:xfrm>
            <a:prstGeom prst="rect">
              <a:avLst/>
            </a:prstGeom>
            <a:ln>
              <a:solidFill>
                <a:srgbClr val="385D8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8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мин 29 сек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1E7DBAA6-F786-4DF0-B4A0-C1FF05692896}"/>
                </a:ext>
              </a:extLst>
            </p:cNvPr>
            <p:cNvSpPr/>
            <p:nvPr/>
          </p:nvSpPr>
          <p:spPr>
            <a:xfrm>
              <a:off x="7343109" y="3615971"/>
              <a:ext cx="3632689" cy="919460"/>
            </a:xfrm>
            <a:prstGeom prst="rect">
              <a:avLst/>
            </a:prstGeom>
            <a:ln>
              <a:solidFill>
                <a:srgbClr val="385D8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18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мин 40 сек</a:t>
              </a:r>
            </a:p>
          </p:txBody>
        </p:sp>
      </p:grpSp>
      <p:sp>
        <p:nvSpPr>
          <p:cNvPr id="29" name="Нашивка 28"/>
          <p:cNvSpPr/>
          <p:nvPr/>
        </p:nvSpPr>
        <p:spPr>
          <a:xfrm>
            <a:off x="2726829" y="3624267"/>
            <a:ext cx="684684" cy="334698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0" name="Нашивка 29"/>
          <p:cNvSpPr/>
          <p:nvPr/>
        </p:nvSpPr>
        <p:spPr>
          <a:xfrm>
            <a:off x="2748165" y="4817075"/>
            <a:ext cx="684684" cy="334698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47" name="Группа 46"/>
          <p:cNvGrpSpPr/>
          <p:nvPr/>
        </p:nvGrpSpPr>
        <p:grpSpPr>
          <a:xfrm>
            <a:off x="6340649" y="1994285"/>
            <a:ext cx="2727515" cy="3317406"/>
            <a:chOff x="673258" y="2186600"/>
            <a:chExt cx="4241113" cy="3575132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id="{25BEA760-BE2E-47F9-94D0-3D6A54FFF9F4}"/>
                </a:ext>
              </a:extLst>
            </p:cNvPr>
            <p:cNvSpPr/>
            <p:nvPr/>
          </p:nvSpPr>
          <p:spPr>
            <a:xfrm>
              <a:off x="1264419" y="2359899"/>
              <a:ext cx="3632688" cy="924241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с  01.08.2021 по 31.08.2021 (август)</a:t>
              </a: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105D60AC-2C94-48C1-92E6-F00A70B8A5BF}"/>
                </a:ext>
              </a:extLst>
            </p:cNvPr>
            <p:cNvSpPr/>
            <p:nvPr/>
          </p:nvSpPr>
          <p:spPr>
            <a:xfrm>
              <a:off x="1287262" y="4842272"/>
              <a:ext cx="3627109" cy="919460"/>
            </a:xfrm>
            <a:prstGeom prst="rect">
              <a:avLst/>
            </a:prstGeom>
            <a:ln>
              <a:solidFill>
                <a:srgbClr val="385D8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8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01.10.2021 по 31.10.2021 (октябрь)</a:t>
              </a: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="" xmlns:a16="http://schemas.microsoft.com/office/drawing/2014/main" id="{1E7DBAA6-F786-4DF0-B4A0-C1FF05692896}"/>
                </a:ext>
              </a:extLst>
            </p:cNvPr>
            <p:cNvSpPr/>
            <p:nvPr/>
          </p:nvSpPr>
          <p:spPr>
            <a:xfrm>
              <a:off x="1264418" y="3632416"/>
              <a:ext cx="3632689" cy="919460"/>
            </a:xfrm>
            <a:prstGeom prst="rect">
              <a:avLst/>
            </a:prstGeom>
            <a:ln>
              <a:solidFill>
                <a:srgbClr val="385D8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18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  01.09.2021 по 30.09.2021 (сентябрь)</a:t>
              </a:r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673258" y="2186600"/>
              <a:ext cx="2521" cy="3115402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674098" y="4091909"/>
              <a:ext cx="590319" cy="0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674100" y="2882289"/>
              <a:ext cx="590319" cy="0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674099" y="5302002"/>
              <a:ext cx="590319" cy="0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Нашивка 68"/>
          <p:cNvSpPr/>
          <p:nvPr/>
        </p:nvSpPr>
        <p:spPr>
          <a:xfrm>
            <a:off x="9272491" y="2385699"/>
            <a:ext cx="684684" cy="334698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70" name="Группа 69"/>
          <p:cNvGrpSpPr/>
          <p:nvPr/>
        </p:nvGrpSpPr>
        <p:grpSpPr>
          <a:xfrm>
            <a:off x="10194318" y="2215791"/>
            <a:ext cx="1663909" cy="3116184"/>
            <a:chOff x="7343109" y="2343454"/>
            <a:chExt cx="3649953" cy="3401833"/>
          </a:xfrm>
        </p:grpSpPr>
        <p:sp>
          <p:nvSpPr>
            <p:cNvPr id="71" name="Прямоугольник 70">
              <a:extLst>
                <a:ext uri="{FF2B5EF4-FFF2-40B4-BE49-F238E27FC236}">
                  <a16:creationId xmlns="" xmlns:a16="http://schemas.microsoft.com/office/drawing/2014/main" id="{25BEA760-BE2E-47F9-94D0-3D6A54FFF9F4}"/>
                </a:ext>
              </a:extLst>
            </p:cNvPr>
            <p:cNvSpPr/>
            <p:nvPr/>
          </p:nvSpPr>
          <p:spPr>
            <a:xfrm>
              <a:off x="7343110" y="2343454"/>
              <a:ext cx="3632688" cy="924241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1 мин 23 сек</a:t>
              </a:r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="" xmlns:a16="http://schemas.microsoft.com/office/drawing/2014/main" id="{105D60AC-2C94-48C1-92E6-F00A70B8A5BF}"/>
                </a:ext>
              </a:extLst>
            </p:cNvPr>
            <p:cNvSpPr/>
            <p:nvPr/>
          </p:nvSpPr>
          <p:spPr>
            <a:xfrm>
              <a:off x="7365953" y="4825827"/>
              <a:ext cx="3627109" cy="919460"/>
            </a:xfrm>
            <a:prstGeom prst="rect">
              <a:avLst/>
            </a:prstGeom>
            <a:ln>
              <a:solidFill>
                <a:srgbClr val="385D8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8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мин 25 сек</a:t>
              </a:r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="" xmlns:a16="http://schemas.microsoft.com/office/drawing/2014/main" id="{1E7DBAA6-F786-4DF0-B4A0-C1FF05692896}"/>
                </a:ext>
              </a:extLst>
            </p:cNvPr>
            <p:cNvSpPr/>
            <p:nvPr/>
          </p:nvSpPr>
          <p:spPr>
            <a:xfrm>
              <a:off x="7343109" y="3615971"/>
              <a:ext cx="3632689" cy="919460"/>
            </a:xfrm>
            <a:prstGeom prst="rect">
              <a:avLst/>
            </a:prstGeom>
            <a:ln>
              <a:solidFill>
                <a:srgbClr val="385D8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18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мин 26 сек</a:t>
              </a:r>
            </a:p>
          </p:txBody>
        </p:sp>
      </p:grpSp>
      <p:sp>
        <p:nvSpPr>
          <p:cNvPr id="74" name="Нашивка 73"/>
          <p:cNvSpPr/>
          <p:nvPr/>
        </p:nvSpPr>
        <p:spPr>
          <a:xfrm>
            <a:off x="9251154" y="3624267"/>
            <a:ext cx="684684" cy="334698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75" name="Нашивка 74"/>
          <p:cNvSpPr/>
          <p:nvPr/>
        </p:nvSpPr>
        <p:spPr>
          <a:xfrm>
            <a:off x="9272490" y="4817075"/>
            <a:ext cx="684684" cy="334698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65424A63-DAF1-4452-881A-ECE51B59DB46}"/>
              </a:ext>
            </a:extLst>
          </p:cNvPr>
          <p:cNvSpPr/>
          <p:nvPr/>
        </p:nvSpPr>
        <p:spPr>
          <a:xfrm>
            <a:off x="5649662" y="1431912"/>
            <a:ext cx="3240360" cy="562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Даты контроля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65424A63-DAF1-4452-881A-ECE51B59DB46}"/>
              </a:ext>
            </a:extLst>
          </p:cNvPr>
          <p:cNvSpPr/>
          <p:nvPr/>
        </p:nvSpPr>
        <p:spPr>
          <a:xfrm>
            <a:off x="10030310" y="1474948"/>
            <a:ext cx="2172836" cy="424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Контрольное значение</a:t>
            </a:r>
            <a:endParaRPr lang="ru-RU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46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7540" y="6074518"/>
            <a:ext cx="2845541" cy="365210"/>
          </a:xfrm>
        </p:spPr>
        <p:txBody>
          <a:bodyPr/>
          <a:lstStyle/>
          <a:p>
            <a:pPr>
              <a:defRPr/>
            </a:pPr>
            <a:r>
              <a:rPr lang="ru-RU" dirty="0"/>
              <a:t>3</a:t>
            </a:r>
          </a:p>
        </p:txBody>
      </p:sp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46DA14CF-5C18-4625-9EA8-E8C634F8C3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0" y="110686"/>
            <a:ext cx="792088" cy="79208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5424A63-DAF1-4452-881A-ECE51B59DB46}"/>
              </a:ext>
            </a:extLst>
          </p:cNvPr>
          <p:cNvSpPr/>
          <p:nvPr/>
        </p:nvSpPr>
        <p:spPr>
          <a:xfrm>
            <a:off x="-85999" y="1370571"/>
            <a:ext cx="3240360" cy="562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Даты контроля</a:t>
            </a:r>
            <a:endParaRPr lang="ru-RU" sz="1800" b="1" dirty="0">
              <a:solidFill>
                <a:schemeClr val="tx2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63469" y="5982760"/>
            <a:ext cx="10752004" cy="609412"/>
            <a:chOff x="11675" y="0"/>
            <a:chExt cx="11944366" cy="609412"/>
          </a:xfrm>
        </p:grpSpPr>
        <p:sp>
          <p:nvSpPr>
            <p:cNvPr id="18" name="Нашивка 17"/>
            <p:cNvSpPr/>
            <p:nvPr/>
          </p:nvSpPr>
          <p:spPr>
            <a:xfrm>
              <a:off x="11675" y="0"/>
              <a:ext cx="11944366" cy="609412"/>
            </a:xfrm>
            <a:prstGeom prst="chevron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316381" y="62238"/>
              <a:ext cx="11334954" cy="484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019" tIns="50673" rIns="50673" bIns="50673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Целевое значение: 2 мин </a:t>
              </a:r>
              <a:endParaRPr lang="ru-RU" sz="40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Нашивка 19"/>
          <p:cNvSpPr/>
          <p:nvPr/>
        </p:nvSpPr>
        <p:spPr>
          <a:xfrm>
            <a:off x="2839209" y="2385699"/>
            <a:ext cx="684684" cy="334698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5424A63-DAF1-4452-881A-ECE51B59DB46}"/>
              </a:ext>
            </a:extLst>
          </p:cNvPr>
          <p:cNvSpPr/>
          <p:nvPr/>
        </p:nvSpPr>
        <p:spPr>
          <a:xfrm>
            <a:off x="3523892" y="1497885"/>
            <a:ext cx="2125770" cy="424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Контрольное значение</a:t>
            </a:r>
            <a:endParaRPr lang="ru-RU" sz="1800" b="1" dirty="0">
              <a:solidFill>
                <a:schemeClr val="tx2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78964" y="1987363"/>
            <a:ext cx="2109266" cy="3362091"/>
            <a:chOff x="673258" y="2186600"/>
            <a:chExt cx="4241113" cy="3575132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="" xmlns:a16="http://schemas.microsoft.com/office/drawing/2014/main" id="{25BEA760-BE2E-47F9-94D0-3D6A54FFF9F4}"/>
                </a:ext>
              </a:extLst>
            </p:cNvPr>
            <p:cNvSpPr/>
            <p:nvPr/>
          </p:nvSpPr>
          <p:spPr>
            <a:xfrm>
              <a:off x="1264419" y="2359899"/>
              <a:ext cx="3632688" cy="924241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с  01.01.2021 по 31.01.2021 (январь)</a:t>
              </a:r>
            </a:p>
          </p:txBody>
        </p:sp>
        <p:sp>
          <p:nvSpPr>
            <p:cNvPr id="92" name="Прямоугольник 91">
              <a:extLst>
                <a:ext uri="{FF2B5EF4-FFF2-40B4-BE49-F238E27FC236}">
                  <a16:creationId xmlns="" xmlns:a16="http://schemas.microsoft.com/office/drawing/2014/main" id="{105D60AC-2C94-48C1-92E6-F00A70B8A5BF}"/>
                </a:ext>
              </a:extLst>
            </p:cNvPr>
            <p:cNvSpPr/>
            <p:nvPr/>
          </p:nvSpPr>
          <p:spPr>
            <a:xfrm>
              <a:off x="1287262" y="4842272"/>
              <a:ext cx="3627109" cy="919460"/>
            </a:xfrm>
            <a:prstGeom prst="rect">
              <a:avLst/>
            </a:prstGeom>
            <a:ln>
              <a:solidFill>
                <a:srgbClr val="385D8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01.03.2021 по 31.03.2021 (март)</a:t>
              </a:r>
            </a:p>
          </p:txBody>
        </p:sp>
        <p:sp>
          <p:nvSpPr>
            <p:cNvPr id="119" name="Прямоугольник 118">
              <a:extLst>
                <a:ext uri="{FF2B5EF4-FFF2-40B4-BE49-F238E27FC236}">
                  <a16:creationId xmlns="" xmlns:a16="http://schemas.microsoft.com/office/drawing/2014/main" id="{1E7DBAA6-F786-4DF0-B4A0-C1FF05692896}"/>
                </a:ext>
              </a:extLst>
            </p:cNvPr>
            <p:cNvSpPr/>
            <p:nvPr/>
          </p:nvSpPr>
          <p:spPr>
            <a:xfrm>
              <a:off x="1264418" y="3632416"/>
              <a:ext cx="3632689" cy="919460"/>
            </a:xfrm>
            <a:prstGeom prst="rect">
              <a:avLst/>
            </a:prstGeom>
            <a:ln>
              <a:solidFill>
                <a:srgbClr val="385D8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14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  01.02.2021 по 28.02.2021 (февраль)</a:t>
              </a:r>
            </a:p>
          </p:txBody>
        </p:sp>
        <p:cxnSp>
          <p:nvCxnSpPr>
            <p:cNvPr id="3" name="Прямая соединительная линия 2"/>
            <p:cNvCxnSpPr/>
            <p:nvPr/>
          </p:nvCxnSpPr>
          <p:spPr>
            <a:xfrm flipH="1">
              <a:off x="673258" y="2186600"/>
              <a:ext cx="2521" cy="3115402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74098" y="4091909"/>
              <a:ext cx="590319" cy="0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674100" y="2882289"/>
              <a:ext cx="590319" cy="0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74099" y="5302002"/>
              <a:ext cx="590319" cy="0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3673845" y="2215791"/>
            <a:ext cx="1834541" cy="3116184"/>
            <a:chOff x="7343109" y="2343454"/>
            <a:chExt cx="3649953" cy="3401833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25BEA760-BE2E-47F9-94D0-3D6A54FFF9F4}"/>
                </a:ext>
              </a:extLst>
            </p:cNvPr>
            <p:cNvSpPr/>
            <p:nvPr/>
          </p:nvSpPr>
          <p:spPr>
            <a:xfrm>
              <a:off x="7343110" y="2343454"/>
              <a:ext cx="3632688" cy="924241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2 мин 13 сек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105D60AC-2C94-48C1-92E6-F00A70B8A5BF}"/>
                </a:ext>
              </a:extLst>
            </p:cNvPr>
            <p:cNvSpPr/>
            <p:nvPr/>
          </p:nvSpPr>
          <p:spPr>
            <a:xfrm>
              <a:off x="7365953" y="4825827"/>
              <a:ext cx="3627109" cy="919460"/>
            </a:xfrm>
            <a:prstGeom prst="rect">
              <a:avLst/>
            </a:prstGeom>
            <a:ln>
              <a:solidFill>
                <a:srgbClr val="385D8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8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мин 15 сек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1E7DBAA6-F786-4DF0-B4A0-C1FF05692896}"/>
                </a:ext>
              </a:extLst>
            </p:cNvPr>
            <p:cNvSpPr/>
            <p:nvPr/>
          </p:nvSpPr>
          <p:spPr>
            <a:xfrm>
              <a:off x="7343109" y="3615971"/>
              <a:ext cx="3632689" cy="919460"/>
            </a:xfrm>
            <a:prstGeom prst="rect">
              <a:avLst/>
            </a:prstGeom>
            <a:ln>
              <a:solidFill>
                <a:srgbClr val="385D8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18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мин 10 сек</a:t>
              </a:r>
            </a:p>
          </p:txBody>
        </p:sp>
      </p:grpSp>
      <p:sp>
        <p:nvSpPr>
          <p:cNvPr id="29" name="Нашивка 28"/>
          <p:cNvSpPr/>
          <p:nvPr/>
        </p:nvSpPr>
        <p:spPr>
          <a:xfrm>
            <a:off x="2817872" y="3624267"/>
            <a:ext cx="684684" cy="334698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0" name="Нашивка 29"/>
          <p:cNvSpPr/>
          <p:nvPr/>
        </p:nvSpPr>
        <p:spPr>
          <a:xfrm>
            <a:off x="2839208" y="4817075"/>
            <a:ext cx="684684" cy="334698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47" name="Группа 46"/>
          <p:cNvGrpSpPr/>
          <p:nvPr/>
        </p:nvGrpSpPr>
        <p:grpSpPr>
          <a:xfrm>
            <a:off x="6340649" y="1994285"/>
            <a:ext cx="2727515" cy="3317406"/>
            <a:chOff x="673258" y="2186600"/>
            <a:chExt cx="4241113" cy="3575132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id="{25BEA760-BE2E-47F9-94D0-3D6A54FFF9F4}"/>
                </a:ext>
              </a:extLst>
            </p:cNvPr>
            <p:cNvSpPr/>
            <p:nvPr/>
          </p:nvSpPr>
          <p:spPr>
            <a:xfrm>
              <a:off x="1264419" y="2359899"/>
              <a:ext cx="3632688" cy="924241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с  01.08.2021 по 31.08.2021 (август)</a:t>
              </a: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105D60AC-2C94-48C1-92E6-F00A70B8A5BF}"/>
                </a:ext>
              </a:extLst>
            </p:cNvPr>
            <p:cNvSpPr/>
            <p:nvPr/>
          </p:nvSpPr>
          <p:spPr>
            <a:xfrm>
              <a:off x="1287262" y="4842272"/>
              <a:ext cx="3627109" cy="919460"/>
            </a:xfrm>
            <a:prstGeom prst="rect">
              <a:avLst/>
            </a:prstGeom>
            <a:ln>
              <a:solidFill>
                <a:srgbClr val="385D8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8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01.10.2021 по 31.10.2021 (октябрь)</a:t>
              </a: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="" xmlns:a16="http://schemas.microsoft.com/office/drawing/2014/main" id="{1E7DBAA6-F786-4DF0-B4A0-C1FF05692896}"/>
                </a:ext>
              </a:extLst>
            </p:cNvPr>
            <p:cNvSpPr/>
            <p:nvPr/>
          </p:nvSpPr>
          <p:spPr>
            <a:xfrm>
              <a:off x="1264418" y="3632416"/>
              <a:ext cx="3632689" cy="919460"/>
            </a:xfrm>
            <a:prstGeom prst="rect">
              <a:avLst/>
            </a:prstGeom>
            <a:ln>
              <a:solidFill>
                <a:srgbClr val="385D8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18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  01.09.2021 по 30.09.2021 (сентябрь)</a:t>
              </a:r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673258" y="2186600"/>
              <a:ext cx="2521" cy="3115402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674098" y="4091909"/>
              <a:ext cx="590319" cy="0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674100" y="2882289"/>
              <a:ext cx="590319" cy="0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674099" y="5302002"/>
              <a:ext cx="590319" cy="0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Нашивка 68"/>
          <p:cNvSpPr/>
          <p:nvPr/>
        </p:nvSpPr>
        <p:spPr>
          <a:xfrm>
            <a:off x="9272491" y="2385699"/>
            <a:ext cx="684684" cy="334698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70" name="Группа 69"/>
          <p:cNvGrpSpPr/>
          <p:nvPr/>
        </p:nvGrpSpPr>
        <p:grpSpPr>
          <a:xfrm>
            <a:off x="10194318" y="2215791"/>
            <a:ext cx="1663909" cy="3116184"/>
            <a:chOff x="7343109" y="2343454"/>
            <a:chExt cx="3649953" cy="3401833"/>
          </a:xfrm>
        </p:grpSpPr>
        <p:sp>
          <p:nvSpPr>
            <p:cNvPr id="71" name="Прямоугольник 70">
              <a:extLst>
                <a:ext uri="{FF2B5EF4-FFF2-40B4-BE49-F238E27FC236}">
                  <a16:creationId xmlns="" xmlns:a16="http://schemas.microsoft.com/office/drawing/2014/main" id="{25BEA760-BE2E-47F9-94D0-3D6A54FFF9F4}"/>
                </a:ext>
              </a:extLst>
            </p:cNvPr>
            <p:cNvSpPr/>
            <p:nvPr/>
          </p:nvSpPr>
          <p:spPr>
            <a:xfrm>
              <a:off x="7343110" y="2343454"/>
              <a:ext cx="3632688" cy="924241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1 мин 59 сек</a:t>
              </a:r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="" xmlns:a16="http://schemas.microsoft.com/office/drawing/2014/main" id="{105D60AC-2C94-48C1-92E6-F00A70B8A5BF}"/>
                </a:ext>
              </a:extLst>
            </p:cNvPr>
            <p:cNvSpPr/>
            <p:nvPr/>
          </p:nvSpPr>
          <p:spPr>
            <a:xfrm>
              <a:off x="7365953" y="4825827"/>
              <a:ext cx="3627109" cy="919460"/>
            </a:xfrm>
            <a:prstGeom prst="rect">
              <a:avLst/>
            </a:prstGeom>
            <a:ln>
              <a:solidFill>
                <a:srgbClr val="385D8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8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мин 58 сек</a:t>
              </a:r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="" xmlns:a16="http://schemas.microsoft.com/office/drawing/2014/main" id="{1E7DBAA6-F786-4DF0-B4A0-C1FF05692896}"/>
                </a:ext>
              </a:extLst>
            </p:cNvPr>
            <p:cNvSpPr/>
            <p:nvPr/>
          </p:nvSpPr>
          <p:spPr>
            <a:xfrm>
              <a:off x="7343109" y="3615971"/>
              <a:ext cx="3632689" cy="919460"/>
            </a:xfrm>
            <a:prstGeom prst="rect">
              <a:avLst/>
            </a:prstGeom>
            <a:ln>
              <a:solidFill>
                <a:srgbClr val="385D8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18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мин 55 сек</a:t>
              </a:r>
            </a:p>
          </p:txBody>
        </p:sp>
      </p:grpSp>
      <p:sp>
        <p:nvSpPr>
          <p:cNvPr id="74" name="Нашивка 73"/>
          <p:cNvSpPr/>
          <p:nvPr/>
        </p:nvSpPr>
        <p:spPr>
          <a:xfrm>
            <a:off x="9251154" y="3624267"/>
            <a:ext cx="684684" cy="334698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75" name="Нашивка 74"/>
          <p:cNvSpPr/>
          <p:nvPr/>
        </p:nvSpPr>
        <p:spPr>
          <a:xfrm>
            <a:off x="9272490" y="4817075"/>
            <a:ext cx="684684" cy="334698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65424A63-DAF1-4452-881A-ECE51B59DB46}"/>
              </a:ext>
            </a:extLst>
          </p:cNvPr>
          <p:cNvSpPr/>
          <p:nvPr/>
        </p:nvSpPr>
        <p:spPr>
          <a:xfrm>
            <a:off x="5649662" y="1431912"/>
            <a:ext cx="3240360" cy="562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Даты контроля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65424A63-DAF1-4452-881A-ECE51B59DB46}"/>
              </a:ext>
            </a:extLst>
          </p:cNvPr>
          <p:cNvSpPr/>
          <p:nvPr/>
        </p:nvSpPr>
        <p:spPr>
          <a:xfrm>
            <a:off x="10030310" y="1474948"/>
            <a:ext cx="2172836" cy="424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Контрольное значение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43" name="Заголовок 21">
            <a:extLst>
              <a:ext uri="{FF2B5EF4-FFF2-40B4-BE49-F238E27FC236}">
                <a16:creationId xmlns="" xmlns:a16="http://schemas.microsoft.com/office/drawing/2014/main" id="{FE97E02C-666B-4E0B-8A74-B0E52930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988" y="177830"/>
            <a:ext cx="10530429" cy="5952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контроля времени передачи вызова диспетчером подстанции выездной бригаде СМП 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098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17067" y="199999"/>
            <a:ext cx="9986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Сокращение времени приема обращения на этапе 03 и передачи вызова бригаде СМП</a:t>
            </a:r>
            <a:endParaRPr lang="ru-RU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63" y="53781"/>
            <a:ext cx="792549" cy="7925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" y="2421009"/>
            <a:ext cx="3096344" cy="31366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1863" y="1186012"/>
            <a:ext cx="414556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Максимальное количество вызовов приходится </a:t>
            </a:r>
          </a:p>
          <a:p>
            <a:pPr algn="ctr"/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19:00 до 23:00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18" y="2094394"/>
            <a:ext cx="1435283" cy="14879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495" y="4365898"/>
            <a:ext cx="1474513" cy="1528610"/>
          </a:xfrm>
          <a:prstGeom prst="rect">
            <a:avLst/>
          </a:prstGeom>
        </p:spPr>
      </p:pic>
      <p:pic>
        <p:nvPicPr>
          <p:cNvPr id="9" name="Picture 2" descr="Купить новый автомобиль скорой помощи Газель (класс А), Нижний Новгород">
            <a:extLst>
              <a:ext uri="{FF2B5EF4-FFF2-40B4-BE49-F238E27FC236}">
                <a16:creationId xmlns="" xmlns:a16="http://schemas.microsoft.com/office/drawing/2014/main" id="{DCB19249-8AD2-4E16-8D76-959AA829E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841" y="4491543"/>
            <a:ext cx="1387630" cy="127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упить новый автомобиль скорой помощи Газель (класс А), Нижний Новгород">
            <a:extLst>
              <a:ext uri="{FF2B5EF4-FFF2-40B4-BE49-F238E27FC236}">
                <a16:creationId xmlns="" xmlns:a16="http://schemas.microsoft.com/office/drawing/2014/main" id="{DCB19249-8AD2-4E16-8D76-959AA829E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841" y="2168656"/>
            <a:ext cx="1387630" cy="127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32150" y="1288349"/>
            <a:ext cx="398159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Пересменка</a:t>
            </a: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19:00 и 20:00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4513411" y="2838364"/>
            <a:ext cx="1800200" cy="8794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13411" y="4209733"/>
            <a:ext cx="1813107" cy="880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090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6DA14CF-5C18-4625-9EA8-E8C634F8C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0" y="110686"/>
            <a:ext cx="792088" cy="792088"/>
          </a:xfrm>
          <a:prstGeom prst="rect">
            <a:avLst/>
          </a:prstGeom>
        </p:spPr>
      </p:pic>
      <p:sp>
        <p:nvSpPr>
          <p:cNvPr id="30" name="Блок-схема: процесс 29"/>
          <p:cNvSpPr/>
          <p:nvPr/>
        </p:nvSpPr>
        <p:spPr>
          <a:xfrm>
            <a:off x="568192" y="1832411"/>
            <a:ext cx="11017224" cy="491318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Первичный осмотр, идентификация пациента и заполнение паспортной части документации                                              </a:t>
            </a:r>
          </a:p>
          <a:p>
            <a:pPr lvl="0"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Согласие на медицинское вмешательство   </a:t>
            </a:r>
            <a:r>
              <a:rPr lang="ru-RU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Рекомендуемое время - 2,0 мин.</a:t>
            </a:r>
          </a:p>
        </p:txBody>
      </p:sp>
      <p:sp>
        <p:nvSpPr>
          <p:cNvPr id="32" name="Блок-схема: процесс 31"/>
          <p:cNvSpPr/>
          <p:nvPr/>
        </p:nvSpPr>
        <p:spPr>
          <a:xfrm>
            <a:off x="564286" y="3618329"/>
            <a:ext cx="11017224" cy="1302191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Инструментальные методы исследования: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Пульсоксиметрия                                             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Термометрия                                                     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ЧДД                                                                    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АД                                                                      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Электрокардиография                                      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Глюкометрия       </a:t>
            </a:r>
            <a:r>
              <a:rPr lang="ru-RU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Рекомендуемое общее максимальное время -10,0 мин</a:t>
            </a:r>
            <a:r>
              <a:rPr lang="ru-RU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9" name="Блок-схема: процесс 68"/>
          <p:cNvSpPr/>
          <p:nvPr/>
        </p:nvSpPr>
        <p:spPr>
          <a:xfrm>
            <a:off x="568192" y="2546359"/>
            <a:ext cx="11017224" cy="854860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Общий осмотр: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Сбор жалоб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Сбор анамнестических сведений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Объективное обследование по схеме, утвержденной картой вызова 110/у  </a:t>
            </a:r>
            <a:r>
              <a:rPr lang="ru-RU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Рекомендуемое время - 8,0 мин</a:t>
            </a:r>
            <a:r>
              <a:rPr lang="ru-RU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568192" y="1086907"/>
            <a:ext cx="11017224" cy="594265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Модель пациента стандартного вызова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(Скорую встречают, больной в стабильном и адекватном состоянии, эвакуация не требуется, документы для идентификации подготовлены)</a:t>
            </a:r>
          </a:p>
        </p:txBody>
      </p:sp>
      <p:cxnSp>
        <p:nvCxnSpPr>
          <p:cNvPr id="23" name="Прямая со стрелкой 22"/>
          <p:cNvCxnSpPr>
            <a:stCxn id="17" idx="2"/>
            <a:endCxn id="30" idx="0"/>
          </p:cNvCxnSpPr>
          <p:nvPr/>
        </p:nvCxnSpPr>
        <p:spPr>
          <a:xfrm>
            <a:off x="6076804" y="1681172"/>
            <a:ext cx="0" cy="15123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69" idx="2"/>
            <a:endCxn id="32" idx="0"/>
          </p:cNvCxnSpPr>
          <p:nvPr/>
        </p:nvCxnSpPr>
        <p:spPr>
          <a:xfrm flipH="1">
            <a:off x="6072898" y="3401219"/>
            <a:ext cx="3906" cy="21711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69" idx="0"/>
          </p:cNvCxnSpPr>
          <p:nvPr/>
        </p:nvCxnSpPr>
        <p:spPr>
          <a:xfrm flipH="1">
            <a:off x="6076804" y="2342295"/>
            <a:ext cx="9701" cy="20406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Блок-схема: процесс 33"/>
          <p:cNvSpPr/>
          <p:nvPr/>
        </p:nvSpPr>
        <p:spPr>
          <a:xfrm>
            <a:off x="564286" y="5151217"/>
            <a:ext cx="11017224" cy="868387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•	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и подтверждение диагноза по МКБ-10  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Оказание медицинской помощи в соответствии с клиническими рекомендациями (стандартами)                 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•	Оценка эффективности медицинской помощи ( заполнение медицинской документации)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•	Звонок диспетчеру.  Закрытие вызова с отметкой в ПК.                       </a:t>
            </a:r>
            <a:r>
              <a:rPr lang="ru-RU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Рекомендуемое время – 15,0 </a:t>
            </a:r>
          </a:p>
        </p:txBody>
      </p:sp>
      <p:cxnSp>
        <p:nvCxnSpPr>
          <p:cNvPr id="35" name="Прямая со стрелкой 34"/>
          <p:cNvCxnSpPr>
            <a:stCxn id="32" idx="2"/>
          </p:cNvCxnSpPr>
          <p:nvPr/>
        </p:nvCxnSpPr>
        <p:spPr>
          <a:xfrm>
            <a:off x="6072898" y="4920520"/>
            <a:ext cx="13607" cy="23069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46137" y="611677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соблюдении всех рекомендуемых временных параметров,</a:t>
            </a:r>
          </a:p>
          <a:p>
            <a:r>
              <a:rPr lang="ru-RU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максимальное время нахождения «у постели больного» составляет 35,0 мин.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3011" y="378981"/>
            <a:ext cx="1091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Хронометраж пребывания бригады СМП на месте вызова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91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63" y="53781"/>
            <a:ext cx="792549" cy="792549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80963" y="5345893"/>
            <a:ext cx="10972883" cy="821571"/>
            <a:chOff x="11675" y="0"/>
            <a:chExt cx="11944366" cy="609412"/>
          </a:xfrm>
        </p:grpSpPr>
        <p:sp>
          <p:nvSpPr>
            <p:cNvPr id="13" name="Нашивка 12"/>
            <p:cNvSpPr/>
            <p:nvPr/>
          </p:nvSpPr>
          <p:spPr>
            <a:xfrm>
              <a:off x="11675" y="0"/>
              <a:ext cx="11944366" cy="609412"/>
            </a:xfrm>
            <a:prstGeom prst="chevron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246826" y="93620"/>
              <a:ext cx="11334954" cy="484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019" tIns="50673" rIns="50673" bIns="50673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800" b="1" dirty="0">
                  <a:latin typeface="Arial" pitchFamily="34" charset="0"/>
                  <a:cs typeface="Arial" pitchFamily="34" charset="0"/>
                </a:rPr>
                <a:t>Измеряемый показатель: время от момента прибытия на место вызова  </a:t>
              </a:r>
            </a:p>
            <a:p>
              <a:pPr lvl="0" algn="ctr" defTabSz="16891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800" b="1" dirty="0">
                  <a:latin typeface="Arial" pitchFamily="34" charset="0"/>
                  <a:cs typeface="Arial" pitchFamily="34" charset="0"/>
                </a:rPr>
                <a:t>до завершения работы на месте вызова(в минутах) </a:t>
              </a: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5BEA760-BE2E-47F9-94D0-3D6A54FFF9F4}"/>
              </a:ext>
            </a:extLst>
          </p:cNvPr>
          <p:cNvSpPr/>
          <p:nvPr/>
        </p:nvSpPr>
        <p:spPr>
          <a:xfrm>
            <a:off x="411919" y="1590493"/>
            <a:ext cx="4245509" cy="1213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Фактическое значение на момент разработки проекта</a:t>
            </a:r>
            <a:endParaRPr lang="ru-RU" sz="1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25BEA760-BE2E-47F9-94D0-3D6A54FFF9F4}"/>
              </a:ext>
            </a:extLst>
          </p:cNvPr>
          <p:cNvSpPr/>
          <p:nvPr/>
        </p:nvSpPr>
        <p:spPr>
          <a:xfrm>
            <a:off x="480964" y="3000489"/>
            <a:ext cx="4176464" cy="1044781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45 мин </a:t>
            </a:r>
            <a:endParaRPr lang="ru-RU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5BEA760-BE2E-47F9-94D0-3D6A54FFF9F4}"/>
              </a:ext>
            </a:extLst>
          </p:cNvPr>
          <p:cNvSpPr/>
          <p:nvPr/>
        </p:nvSpPr>
        <p:spPr>
          <a:xfrm>
            <a:off x="6717901" y="1500008"/>
            <a:ext cx="4735945" cy="1213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Целевое значение</a:t>
            </a:r>
            <a:endParaRPr lang="ru-RU" sz="1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25BEA760-BE2E-47F9-94D0-3D6A54FFF9F4}"/>
              </a:ext>
            </a:extLst>
          </p:cNvPr>
          <p:cNvSpPr/>
          <p:nvPr/>
        </p:nvSpPr>
        <p:spPr>
          <a:xfrm>
            <a:off x="6717902" y="3019363"/>
            <a:ext cx="4735945" cy="1044781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35 мин</a:t>
            </a:r>
            <a:endParaRPr lang="ru-RU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5165722" y="3292491"/>
            <a:ext cx="1043886" cy="609412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1" name="Заголовок 21">
            <a:extLst>
              <a:ext uri="{FF2B5EF4-FFF2-40B4-BE49-F238E27FC236}">
                <a16:creationId xmlns="" xmlns:a16="http://schemas.microsoft.com/office/drawing/2014/main" id="{FE97E02C-666B-4E0B-8A74-B0E52930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419" y="162480"/>
            <a:ext cx="10530429" cy="5952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Подпроект </a:t>
            </a:r>
            <a:r>
              <a:rPr lang="ru-RU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пребывания на вызове бригады СМП»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107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57027" y="180580"/>
            <a:ext cx="10778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Обучение работе со стандартной операционной процедурой СОП «Алгоритм работы бригады СМП на вызове»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63" y="53781"/>
            <a:ext cx="792549" cy="792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939" y="2002735"/>
            <a:ext cx="5673523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медицинским персоналом были проведены обучающие семинары с ознакомлением «Алгоритм действий по передачи клинической ответственности в ПДО медицинской организации»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78" y="1701602"/>
            <a:ext cx="6243793" cy="445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01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7540" y="6074518"/>
            <a:ext cx="2845541" cy="365210"/>
          </a:xfrm>
        </p:spPr>
        <p:txBody>
          <a:bodyPr/>
          <a:lstStyle/>
          <a:p>
            <a:pPr>
              <a:defRPr/>
            </a:pPr>
            <a:r>
              <a:rPr lang="ru-RU" dirty="0"/>
              <a:t>3</a:t>
            </a:r>
          </a:p>
        </p:txBody>
      </p:sp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46DA14CF-5C18-4625-9EA8-E8C634F8C3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0" y="110686"/>
            <a:ext cx="792088" cy="792088"/>
          </a:xfrm>
          <a:prstGeom prst="rect">
            <a:avLst/>
          </a:prstGeom>
        </p:spPr>
      </p:pic>
      <p:sp>
        <p:nvSpPr>
          <p:cNvPr id="22" name="Заголовок 21">
            <a:extLst>
              <a:ext uri="{FF2B5EF4-FFF2-40B4-BE49-F238E27FC236}">
                <a16:creationId xmlns="" xmlns:a16="http://schemas.microsoft.com/office/drawing/2014/main" id="{FE97E02C-666B-4E0B-8A74-B0E52930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419" y="162480"/>
            <a:ext cx="10530429" cy="5952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контроля пребывания бригады скорой медицинской помощи на вызове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5424A63-DAF1-4452-881A-ECE51B59DB46}"/>
              </a:ext>
            </a:extLst>
          </p:cNvPr>
          <p:cNvSpPr/>
          <p:nvPr/>
        </p:nvSpPr>
        <p:spPr>
          <a:xfrm>
            <a:off x="231398" y="1305591"/>
            <a:ext cx="3240360" cy="562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Даты контроля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57416" y="5983502"/>
            <a:ext cx="10752004" cy="609412"/>
            <a:chOff x="11675" y="0"/>
            <a:chExt cx="11944366" cy="609412"/>
          </a:xfrm>
        </p:grpSpPr>
        <p:sp>
          <p:nvSpPr>
            <p:cNvPr id="18" name="Нашивка 17"/>
            <p:cNvSpPr/>
            <p:nvPr/>
          </p:nvSpPr>
          <p:spPr>
            <a:xfrm>
              <a:off x="11675" y="0"/>
              <a:ext cx="11944366" cy="609412"/>
            </a:xfrm>
            <a:prstGeom prst="chevron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316381" y="62238"/>
              <a:ext cx="11334954" cy="484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019" tIns="50673" rIns="50673" bIns="50673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Целевое значение: </a:t>
              </a:r>
              <a:r>
                <a:rPr lang="en-US" b="1" dirty="0">
                  <a:latin typeface="Arial" pitchFamily="34" charset="0"/>
                  <a:cs typeface="Arial" pitchFamily="34" charset="0"/>
                </a:rPr>
                <a:t>35 </a:t>
              </a:r>
              <a:r>
                <a:rPr lang="ru-RU" b="1" dirty="0">
                  <a:latin typeface="Arial" pitchFamily="34" charset="0"/>
                  <a:cs typeface="Arial" pitchFamily="34" charset="0"/>
                </a:rPr>
                <a:t>минут</a:t>
              </a:r>
              <a:endParaRPr lang="ru-RU" sz="40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5424A63-DAF1-4452-881A-ECE51B59DB46}"/>
              </a:ext>
            </a:extLst>
          </p:cNvPr>
          <p:cNvSpPr/>
          <p:nvPr/>
        </p:nvSpPr>
        <p:spPr>
          <a:xfrm>
            <a:off x="7012164" y="1300391"/>
            <a:ext cx="4303309" cy="562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Контрольное значение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5729435" y="3699712"/>
            <a:ext cx="1206343" cy="446843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30" name="Группа 29"/>
          <p:cNvGrpSpPr/>
          <p:nvPr/>
        </p:nvGrpSpPr>
        <p:grpSpPr>
          <a:xfrm>
            <a:off x="579577" y="1907334"/>
            <a:ext cx="4797930" cy="3781710"/>
            <a:chOff x="673258" y="2186600"/>
            <a:chExt cx="4241113" cy="3575132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25BEA760-BE2E-47F9-94D0-3D6A54FFF9F4}"/>
                </a:ext>
              </a:extLst>
            </p:cNvPr>
            <p:cNvSpPr/>
            <p:nvPr/>
          </p:nvSpPr>
          <p:spPr>
            <a:xfrm>
              <a:off x="1253553" y="2359899"/>
              <a:ext cx="3643556" cy="924241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с  01.01.2021 по 31.03.2021 (</a:t>
              </a:r>
              <a:r>
                <a:rPr lang="en-US" sz="1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I </a:t>
              </a:r>
              <a:r>
                <a:rPr lang="ru-RU" sz="1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квартал)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105D60AC-2C94-48C1-92E6-F00A70B8A5BF}"/>
                </a:ext>
              </a:extLst>
            </p:cNvPr>
            <p:cNvSpPr/>
            <p:nvPr/>
          </p:nvSpPr>
          <p:spPr>
            <a:xfrm>
              <a:off x="1287262" y="4842272"/>
              <a:ext cx="3627109" cy="919460"/>
            </a:xfrm>
            <a:prstGeom prst="rect">
              <a:avLst/>
            </a:prstGeom>
            <a:ln>
              <a:solidFill>
                <a:srgbClr val="385D8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01.07.2021 по 30.09.2021 (</a:t>
              </a:r>
              <a:r>
                <a:rPr lang="en-US" sz="16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 </a:t>
              </a:r>
              <a:r>
                <a:rPr lang="ru-RU" sz="16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квартал)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1E7DBAA6-F786-4DF0-B4A0-C1FF05692896}"/>
                </a:ext>
              </a:extLst>
            </p:cNvPr>
            <p:cNvSpPr/>
            <p:nvPr/>
          </p:nvSpPr>
          <p:spPr>
            <a:xfrm>
              <a:off x="1264418" y="3632416"/>
              <a:ext cx="3632689" cy="919460"/>
            </a:xfrm>
            <a:prstGeom prst="rect">
              <a:avLst/>
            </a:prstGeom>
            <a:ln>
              <a:solidFill>
                <a:srgbClr val="385D8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16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  01.04.2021 по 30.06.2021 (</a:t>
              </a:r>
              <a:r>
                <a:rPr lang="en-US" sz="16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 </a:t>
              </a:r>
              <a:r>
                <a:rPr lang="ru-RU" sz="16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квартал)</a:t>
              </a: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673258" y="2186600"/>
              <a:ext cx="2521" cy="3115402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674098" y="4091909"/>
              <a:ext cx="590319" cy="0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674100" y="2882289"/>
              <a:ext cx="590319" cy="0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674099" y="5302002"/>
              <a:ext cx="590319" cy="0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>
            <a:off x="7312149" y="2166599"/>
            <a:ext cx="3703337" cy="3361546"/>
            <a:chOff x="7343109" y="2343454"/>
            <a:chExt cx="3649953" cy="3401833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25BEA760-BE2E-47F9-94D0-3D6A54FFF9F4}"/>
                </a:ext>
              </a:extLst>
            </p:cNvPr>
            <p:cNvSpPr/>
            <p:nvPr/>
          </p:nvSpPr>
          <p:spPr>
            <a:xfrm>
              <a:off x="7343111" y="2343454"/>
              <a:ext cx="3632687" cy="924241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43 мин 15 сек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105D60AC-2C94-48C1-92E6-F00A70B8A5BF}"/>
                </a:ext>
              </a:extLst>
            </p:cNvPr>
            <p:cNvSpPr/>
            <p:nvPr/>
          </p:nvSpPr>
          <p:spPr>
            <a:xfrm>
              <a:off x="7365953" y="4825827"/>
              <a:ext cx="3627109" cy="919460"/>
            </a:xfrm>
            <a:prstGeom prst="rect">
              <a:avLst/>
            </a:prstGeom>
            <a:ln>
              <a:solidFill>
                <a:srgbClr val="385D8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8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мин  10 сек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1E7DBAA6-F786-4DF0-B4A0-C1FF05692896}"/>
                </a:ext>
              </a:extLst>
            </p:cNvPr>
            <p:cNvSpPr/>
            <p:nvPr/>
          </p:nvSpPr>
          <p:spPr>
            <a:xfrm>
              <a:off x="7343109" y="3615971"/>
              <a:ext cx="3632689" cy="919460"/>
            </a:xfrm>
            <a:prstGeom prst="rect">
              <a:avLst/>
            </a:prstGeom>
            <a:ln>
              <a:solidFill>
                <a:srgbClr val="385D8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18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 мин 10 сек</a:t>
              </a:r>
            </a:p>
          </p:txBody>
        </p:sp>
      </p:grpSp>
      <p:sp>
        <p:nvSpPr>
          <p:cNvPr id="46" name="Нашивка 45"/>
          <p:cNvSpPr/>
          <p:nvPr/>
        </p:nvSpPr>
        <p:spPr>
          <a:xfrm>
            <a:off x="5729435" y="2419799"/>
            <a:ext cx="1206343" cy="446843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47" name="Нашивка 46"/>
          <p:cNvSpPr/>
          <p:nvPr/>
        </p:nvSpPr>
        <p:spPr>
          <a:xfrm>
            <a:off x="5766094" y="4970921"/>
            <a:ext cx="1206343" cy="446843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3196289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63" y="53781"/>
            <a:ext cx="792549" cy="792549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80963" y="5283515"/>
            <a:ext cx="10752004" cy="825436"/>
            <a:chOff x="11675" y="0"/>
            <a:chExt cx="11944366" cy="609412"/>
          </a:xfrm>
        </p:grpSpPr>
        <p:sp>
          <p:nvSpPr>
            <p:cNvPr id="13" name="Нашивка 12"/>
            <p:cNvSpPr/>
            <p:nvPr/>
          </p:nvSpPr>
          <p:spPr>
            <a:xfrm>
              <a:off x="11675" y="0"/>
              <a:ext cx="11944366" cy="609412"/>
            </a:xfrm>
            <a:prstGeom prst="chevron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316381" y="39731"/>
              <a:ext cx="11334954" cy="484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019" tIns="50673" rIns="50673" bIns="50673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800" b="1" dirty="0">
                  <a:latin typeface="Arial" pitchFamily="34" charset="0"/>
                  <a:cs typeface="Arial" pitchFamily="34" charset="0"/>
                </a:rPr>
                <a:t>Измеряемый показатель:  Сравнение среднего времени пребывания бригад СМП в ПДО медицинских организаций </a:t>
              </a: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5BEA760-BE2E-47F9-94D0-3D6A54FFF9F4}"/>
              </a:ext>
            </a:extLst>
          </p:cNvPr>
          <p:cNvSpPr/>
          <p:nvPr/>
        </p:nvSpPr>
        <p:spPr>
          <a:xfrm>
            <a:off x="411919" y="1590493"/>
            <a:ext cx="4245509" cy="1213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Фактическое значение на момент разработки проекта</a:t>
            </a:r>
            <a:endParaRPr lang="ru-RU" sz="1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25BEA760-BE2E-47F9-94D0-3D6A54FFF9F4}"/>
              </a:ext>
            </a:extLst>
          </p:cNvPr>
          <p:cNvSpPr/>
          <p:nvPr/>
        </p:nvSpPr>
        <p:spPr>
          <a:xfrm>
            <a:off x="480964" y="3000489"/>
            <a:ext cx="4176464" cy="1044781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13 мин 30 сек</a:t>
            </a:r>
            <a:endParaRPr lang="ru-RU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5BEA760-BE2E-47F9-94D0-3D6A54FFF9F4}"/>
              </a:ext>
            </a:extLst>
          </p:cNvPr>
          <p:cNvSpPr/>
          <p:nvPr/>
        </p:nvSpPr>
        <p:spPr>
          <a:xfrm>
            <a:off x="6717901" y="1500008"/>
            <a:ext cx="4735945" cy="1213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Целевое значение</a:t>
            </a:r>
            <a:endParaRPr lang="ru-RU" sz="1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25BEA760-BE2E-47F9-94D0-3D6A54FFF9F4}"/>
              </a:ext>
            </a:extLst>
          </p:cNvPr>
          <p:cNvSpPr/>
          <p:nvPr/>
        </p:nvSpPr>
        <p:spPr>
          <a:xfrm>
            <a:off x="6717902" y="3019363"/>
            <a:ext cx="4735945" cy="1044781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11 мин </a:t>
            </a:r>
            <a:endParaRPr lang="ru-RU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5165722" y="3292491"/>
            <a:ext cx="1043886" cy="609412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1" name="Прямоугольник 20"/>
          <p:cNvSpPr/>
          <p:nvPr/>
        </p:nvSpPr>
        <p:spPr>
          <a:xfrm>
            <a:off x="1633091" y="112962"/>
            <a:ext cx="8664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«Сокращения времени нахождения бригады СМП в приемном отделении медицинской организации» </a:t>
            </a:r>
          </a:p>
        </p:txBody>
      </p:sp>
    </p:spTree>
    <p:extLst>
      <p:ext uri="{BB962C8B-B14F-4D97-AF65-F5344CB8AC3E}">
        <p14:creationId xmlns:p14="http://schemas.microsoft.com/office/powerpoint/2010/main" val="1198182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69414" y="203230"/>
            <a:ext cx="10572183" cy="606999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Передача клинической ответственности за пациента в приемном отделении МО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6DA14CF-5C18-4625-9EA8-E8C634F8C3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0" y="110686"/>
            <a:ext cx="792088" cy="792088"/>
          </a:xfrm>
          <a:prstGeom prst="rect">
            <a:avLst/>
          </a:prstGeom>
        </p:spPr>
      </p:pic>
      <p:sp>
        <p:nvSpPr>
          <p:cNvPr id="21" name="Блок-схема: процесс 20"/>
          <p:cNvSpPr/>
          <p:nvPr/>
        </p:nvSpPr>
        <p:spPr>
          <a:xfrm>
            <a:off x="336947" y="1197546"/>
            <a:ext cx="11521280" cy="586774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ЗАФИКСИРОВАТЬ ВРЕМЯ ПРИБЫТИЯ В ПДО В КАРТЕ ВЫЗОВА СМП,</a:t>
            </a:r>
          </a:p>
          <a:p>
            <a:pPr algn="ctr"/>
            <a:r>
              <a:rPr lang="ru-RU" sz="1200" dirty="0"/>
              <a:t>ПОДТВЕРДИТЬ ФАКТ ПРИБЫТИЯ В ПДО В СЛУЖЕБНОМ МОБИЛЬНОМ УСТРОЙСТВЕ В ПРОГРАММЕ РМИАС РБ</a:t>
            </a: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336947" y="2045015"/>
            <a:ext cx="11521280" cy="689237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ОРГАНИЗОВАТЬ ПЕРЕМЕЩЕНИЕ ПАЦИЕНТА ИЗ АВТОМОБИЛЯ СМП В ПДО В СООТВЕТСТВИИ С ДИАГНОЗОМ И ТЯЖЕСТЬЮ СОСТОЯНИЯ,</a:t>
            </a:r>
          </a:p>
          <a:p>
            <a:pPr algn="ctr"/>
            <a:r>
              <a:rPr lang="ru-RU" sz="1200" dirty="0"/>
              <a:t>                         ПРИ ДОСТАВКЕ ПАЦИЕНТА В ТЯЖЕЛОМ СОСТОЯНИИ, ТРЕБУЮЩЕГО НЕМЕДЛЕННОГО ОКАЗАНИЯ МЕДИЦИНСКОЙ ПОМОЩИ, ИСПОЛЬЗОВАТЬ ШТАТНЫЕ НОСИЛКИ АВТОМОБИЛЯ СМП </a:t>
            </a:r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336947" y="2878269"/>
            <a:ext cx="11521280" cy="703505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ДОСТАВИТЬ ПАЦИЕНТА В СМОТРОВОЙ КАБИНЕТ ВРАЧА ПДО </a:t>
            </a:r>
          </a:p>
          <a:p>
            <a:pPr algn="ctr"/>
            <a:r>
              <a:rPr lang="ru-RU" sz="1200" dirty="0"/>
              <a:t>ПРИ ДОСТАВКЕ ПАЦИЕНТА В ТЯЖЕЛОМ СОСТОЯНИИ, ТРЕБУЮЩЕГО НЕМЕДЛЕННОГО ОКАЗАНИЯ МЕДИЦИНСКОЙ ПОМОЩИ,</a:t>
            </a:r>
          </a:p>
          <a:p>
            <a:pPr algn="ctr"/>
            <a:r>
              <a:rPr lang="ru-RU" sz="1200" dirty="0"/>
              <a:t>ОСУЩЕСТВЛЯТЬ ДОСТАВКУ ПАЦИЕНТА В ОАРИТ МИНУЯ ПДО (ПРИ НАЛИЧИИ ВОЗМОЖНОСТИ В МО)</a:t>
            </a:r>
          </a:p>
        </p:txBody>
      </p:sp>
      <p:sp>
        <p:nvSpPr>
          <p:cNvPr id="32" name="Блок-схема: процесс 31"/>
          <p:cNvSpPr/>
          <p:nvPr/>
        </p:nvSpPr>
        <p:spPr>
          <a:xfrm>
            <a:off x="2785219" y="3854486"/>
            <a:ext cx="9073008" cy="756084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ПЕРЕДАТЬ ПАЦИЕНТА И СОПРОВОДИТЕЛЬНУЮ ДОКУМЕНТАЦИЮ ОТВЕСТВЕННОМУ ЛИЦУ ИЗ ЧИСЛА МЕДИЦИНСКИХ СОТРУДНИКОВ ПДО, ЗАФИКСИРОВАТЬ ВРЕМЯ ПРЕДАЧИ ПАЦИЕНТА В КАРТЕ ВЫЗОВА СМП</a:t>
            </a:r>
          </a:p>
        </p:txBody>
      </p:sp>
      <p:sp>
        <p:nvSpPr>
          <p:cNvPr id="34" name="Блок-схема: процесс 33"/>
          <p:cNvSpPr/>
          <p:nvPr/>
        </p:nvSpPr>
        <p:spPr>
          <a:xfrm>
            <a:off x="2785219" y="4968775"/>
            <a:ext cx="9073008" cy="6716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ПОДТВЕРДИТЬ ФАКТ ПЕРЕДАЧИ ПАЦИЕНТА В СЛУЖЕБНОМ МОБИЛЬНОМ УСТРОЙСТВЕ В ПРОГРАММЕ РМИАС РБ</a:t>
            </a:r>
          </a:p>
        </p:txBody>
      </p:sp>
      <p:sp>
        <p:nvSpPr>
          <p:cNvPr id="36" name="Блок-схема: процесс 35"/>
          <p:cNvSpPr/>
          <p:nvPr/>
        </p:nvSpPr>
        <p:spPr>
          <a:xfrm>
            <a:off x="2785219" y="5974613"/>
            <a:ext cx="9073008" cy="506419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ИНФОРМИРОВАТЬ ФЕЛЬДШЕРА (М/С) ППВ ПОДСТАНЦИИ О ЗАВЕРШЕНИИ МЕД. ЭВАКУАЦИИ (ЛЮБЫМИ ИЗ ДОСТУПНЫХ СРЕДСТВ СВЯЗИ)</a:t>
            </a:r>
          </a:p>
        </p:txBody>
      </p:sp>
      <p:cxnSp>
        <p:nvCxnSpPr>
          <p:cNvPr id="4" name="Прямая со стрелкой 3"/>
          <p:cNvCxnSpPr>
            <a:stCxn id="21" idx="2"/>
            <a:endCxn id="30" idx="0"/>
          </p:cNvCxnSpPr>
          <p:nvPr/>
        </p:nvCxnSpPr>
        <p:spPr>
          <a:xfrm>
            <a:off x="6097587" y="1784320"/>
            <a:ext cx="0" cy="260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30" idx="2"/>
            <a:endCxn id="31" idx="0"/>
          </p:cNvCxnSpPr>
          <p:nvPr/>
        </p:nvCxnSpPr>
        <p:spPr>
          <a:xfrm>
            <a:off x="6097587" y="2734252"/>
            <a:ext cx="0" cy="144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1" idx="2"/>
          </p:cNvCxnSpPr>
          <p:nvPr/>
        </p:nvCxnSpPr>
        <p:spPr>
          <a:xfrm>
            <a:off x="6097587" y="3581774"/>
            <a:ext cx="0" cy="272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97587" y="4610570"/>
            <a:ext cx="0" cy="358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097586" y="5640427"/>
            <a:ext cx="1" cy="334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Блок-схема: процесс 36"/>
          <p:cNvSpPr/>
          <p:nvPr/>
        </p:nvSpPr>
        <p:spPr>
          <a:xfrm>
            <a:off x="262900" y="3854486"/>
            <a:ext cx="2090271" cy="2565975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/>
              <a:t>ПРИНЕОБХОДИМОСТИ ПЕРЕТРАНСПОРТИРОВКИ ПАЦИЕНТА ВВИДУ ИЗМЕНЕНИЯ ДИАГНОЗА ДЕЖУРНЫМ ВРАЧОМ ПДО И ОТСУТСТВИИ ВОЗМОЖНОСТИ В ДАННОЙ МО ОКАЗАТЬ ПОМОЩЬ ДАННОМУ ПАЦИЕНТУ, или</a:t>
            </a:r>
          </a:p>
          <a:p>
            <a:pPr algn="ctr"/>
            <a:r>
              <a:rPr lang="ru-RU" sz="1050" dirty="0"/>
              <a:t>В СЛУЧАЕ НЕОБОСНОВАННОЙ ЗАДЕРЖКИ БРИГАДЫ СМП В ПДО </a:t>
            </a:r>
          </a:p>
          <a:p>
            <a:pPr algn="ctr"/>
            <a:r>
              <a:rPr lang="ru-RU" sz="1050" dirty="0"/>
              <a:t>СООБЩИТЬ СТАРШЕМУ ВРАЧУ СМЕНЫ (ЛЮБЫМИ ИЗ ДОСТУПНЫХ СРЕДСТВ СВЯЗИ)</a:t>
            </a:r>
          </a:p>
          <a:p>
            <a:pPr algn="ctr"/>
            <a:endParaRPr lang="ru-RU" sz="1050" dirty="0"/>
          </a:p>
        </p:txBody>
      </p:sp>
      <p:cxnSp>
        <p:nvCxnSpPr>
          <p:cNvPr id="57" name="Прямая со стрелкой 56"/>
          <p:cNvCxnSpPr>
            <a:stCxn id="32" idx="1"/>
            <a:endCxn id="37" idx="3"/>
          </p:cNvCxnSpPr>
          <p:nvPr/>
        </p:nvCxnSpPr>
        <p:spPr>
          <a:xfrm flipH="1">
            <a:off x="2353171" y="4232528"/>
            <a:ext cx="432048" cy="904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86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7540" y="6074518"/>
            <a:ext cx="2845541" cy="365210"/>
          </a:xfrm>
        </p:spPr>
        <p:txBody>
          <a:bodyPr/>
          <a:lstStyle/>
          <a:p>
            <a:pPr>
              <a:defRPr/>
            </a:pPr>
            <a:r>
              <a:rPr lang="ru-RU" dirty="0"/>
              <a:t>3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25BEA760-BE2E-47F9-94D0-3D6A54FFF9F4}"/>
              </a:ext>
            </a:extLst>
          </p:cNvPr>
          <p:cNvSpPr/>
          <p:nvPr/>
        </p:nvSpPr>
        <p:spPr>
          <a:xfrm>
            <a:off x="1256321" y="1918140"/>
            <a:ext cx="5184576" cy="160600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Увеличение доли выездов бригад СМП в экстренной форме со временем доезда до пациента менее 20 минут в 2021 – 2024 гг. </a:t>
            </a:r>
            <a:endParaRPr lang="en-U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 96,4% 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en-U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(В РФ 2021 – 2024 гг. 90,5 – 92%)</a:t>
            </a:r>
          </a:p>
        </p:txBody>
      </p:sp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46DA14CF-5C18-4625-9EA8-E8C634F8C3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0" y="110686"/>
            <a:ext cx="792088" cy="792088"/>
          </a:xfrm>
          <a:prstGeom prst="rect">
            <a:avLst/>
          </a:prstGeom>
        </p:spPr>
      </p:pic>
      <p:sp>
        <p:nvSpPr>
          <p:cNvPr id="119" name="Прямоугольник 118">
            <a:extLst>
              <a:ext uri="{FF2B5EF4-FFF2-40B4-BE49-F238E27FC236}">
                <a16:creationId xmlns="" xmlns:a16="http://schemas.microsoft.com/office/drawing/2014/main" id="{1E7DBAA6-F786-4DF0-B4A0-C1FF05692896}"/>
              </a:ext>
            </a:extLst>
          </p:cNvPr>
          <p:cNvSpPr/>
          <p:nvPr/>
        </p:nvSpPr>
        <p:spPr>
          <a:xfrm>
            <a:off x="1260994" y="3833524"/>
            <a:ext cx="5184576" cy="1191984"/>
          </a:xfrm>
          <a:prstGeom prst="rect">
            <a:avLst/>
          </a:prstGeom>
          <a:ln>
            <a:solidFill>
              <a:srgbClr val="385D8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Сокращения общего времени обслуживания вызова бригадой СМП</a:t>
            </a:r>
          </a:p>
          <a:p>
            <a:pPr lvl="0" algn="ctr"/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ru-RU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65,5 минут до 50 минут</a:t>
            </a:r>
          </a:p>
        </p:txBody>
      </p:sp>
      <p:sp>
        <p:nvSpPr>
          <p:cNvPr id="22" name="Заголовок 21">
            <a:extLst>
              <a:ext uri="{FF2B5EF4-FFF2-40B4-BE49-F238E27FC236}">
                <a16:creationId xmlns="" xmlns:a16="http://schemas.microsoft.com/office/drawing/2014/main" id="{FE97E02C-666B-4E0B-8A74-B0E52930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419" y="162480"/>
            <a:ext cx="10530429" cy="5952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«Повышение доступности и качества оказания скорой медицинской помощи»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5424A63-DAF1-4452-881A-ECE51B59DB46}"/>
              </a:ext>
            </a:extLst>
          </p:cNvPr>
          <p:cNvSpPr/>
          <p:nvPr/>
        </p:nvSpPr>
        <p:spPr>
          <a:xfrm>
            <a:off x="-1319237" y="1112340"/>
            <a:ext cx="6252856" cy="562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ЦЕЛИ ПРОЕКТА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58944" y="1674713"/>
            <a:ext cx="23462" cy="4399805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74100" y="4429516"/>
            <a:ext cx="590319" cy="0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58944" y="2781722"/>
            <a:ext cx="590319" cy="0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2" y="1281814"/>
            <a:ext cx="4824536" cy="542692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05D60AC-2C94-48C1-92E6-F00A70B8A5BF}"/>
              </a:ext>
            </a:extLst>
          </p:cNvPr>
          <p:cNvSpPr/>
          <p:nvPr/>
        </p:nvSpPr>
        <p:spPr>
          <a:xfrm>
            <a:off x="1269645" y="5327339"/>
            <a:ext cx="5184576" cy="1366153"/>
          </a:xfrm>
          <a:prstGeom prst="rect">
            <a:avLst/>
          </a:prstGeom>
          <a:solidFill>
            <a:schemeClr val="lt1"/>
          </a:solidFill>
          <a:ln>
            <a:solidFill>
              <a:srgbClr val="385D8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качества оказания медицинской помощи путем снижения дефектов и уменьшения количества нарушений при работе со страховыми медицинскими организациями</a:t>
            </a:r>
            <a:r>
              <a:rPr lang="en-US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70675" y="6087991"/>
            <a:ext cx="590319" cy="0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557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17067" y="169210"/>
            <a:ext cx="10441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Совместная разработка алгоритма взаимодействия бригады скорой медицинской помощи и персонала приемно-диагностического отделения медицинской организации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63" y="53781"/>
            <a:ext cx="792549" cy="7925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7237" y="1291846"/>
            <a:ext cx="10260910" cy="1542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реализации этого проекта в состав рабочей группы были включены сотрудники ГБУЗ РБ ГКБ №21 г. Уфа и ГБУЗ РБ Родильный дом № 3 г. Уфа. </a:t>
            </a:r>
          </a:p>
          <a:p>
            <a:pPr>
              <a:lnSpc>
                <a:spcPct val="120000"/>
              </a:lnSpc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совместном обсуждении был разработан проект алгоритма взаимодействия бригад скорой медицинской помощи и персонала приемно-диагностических отделений медицинских организаций.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19" y="3099232"/>
            <a:ext cx="4320480" cy="3240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667" y="3170888"/>
            <a:ext cx="4115112" cy="30863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59050" y="6441956"/>
            <a:ext cx="2268252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ГБУЗ РБ ГКБ №21 г. Уфа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85657" y="6441956"/>
            <a:ext cx="2747122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ГБУЗ РБ Родильный дом № 3</a:t>
            </a:r>
          </a:p>
        </p:txBody>
      </p:sp>
    </p:spTree>
    <p:extLst>
      <p:ext uri="{BB962C8B-B14F-4D97-AF65-F5344CB8AC3E}">
        <p14:creationId xmlns:p14="http://schemas.microsoft.com/office/powerpoint/2010/main" val="3178737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69414" y="203230"/>
            <a:ext cx="10572183" cy="606999"/>
          </a:xfrm>
        </p:spPr>
        <p:txBody>
          <a:bodyPr/>
          <a:lstStyle/>
          <a:p>
            <a:r>
              <a:rPr lang="ru-RU" sz="1400" b="1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АЛГОРИТМ ВЗАИМОДЕЙСТВИЯ БРИГАДЫ СКОРОЙ МЕДИЦИНСКОЙ ПОМОЩИ И ПЕРСОНАЛА ПРИЕМНО-ДИАГНОСТИЧЕСКОГО ОТДЕЛЕНИЯ МЕДИЦИНСКОЙ ОРГАНИЗАЦИИ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6DA14CF-5C18-4625-9EA8-E8C634F8C3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0" y="110686"/>
            <a:ext cx="792088" cy="792088"/>
          </a:xfrm>
          <a:prstGeom prst="rect">
            <a:avLst/>
          </a:prstGeom>
        </p:spPr>
      </p:pic>
      <p:sp>
        <p:nvSpPr>
          <p:cNvPr id="21" name="Блок-схема: процесс 20"/>
          <p:cNvSpPr/>
          <p:nvPr/>
        </p:nvSpPr>
        <p:spPr>
          <a:xfrm>
            <a:off x="768995" y="1236396"/>
            <a:ext cx="11017224" cy="673144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После доставки пациента бригадой СМП в приемно-диагностическое отделение (далее ПДО) медицинской организации (далее МО) бригаду встречает 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медрегистратор,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отвечающий за работу с бригадами СМП. </a:t>
            </a: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768995" y="2113029"/>
            <a:ext cx="11017224" cy="465204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Бригада СМП передает медрегистратору всю имеющуюся сопроводительную медицинскую документацию пациента.</a:t>
            </a:r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768995" y="2781721"/>
            <a:ext cx="11017224" cy="876633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Медрегистратор ПДО в карте вызова СМП указывает </a:t>
            </a:r>
            <a:r>
              <a:rPr lang="ru-RU" sz="1300" u="sng" dirty="0">
                <a:latin typeface="Arial" panose="020B0604020202020204" pitchFamily="34" charset="0"/>
                <a:cs typeface="Arial" panose="020B0604020202020204" pitchFamily="34" charset="0"/>
              </a:rPr>
              <a:t>время прибытия в ПДО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 подписью, после чего наступает </a:t>
            </a:r>
            <a:r>
              <a:rPr lang="ru-RU" sz="1300" u="sng" dirty="0">
                <a:latin typeface="Arial" panose="020B0604020202020204" pitchFamily="34" charset="0"/>
                <a:cs typeface="Arial" panose="020B0604020202020204" pitchFamily="34" charset="0"/>
              </a:rPr>
              <a:t>совместная ответственность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за пациента. На основании данных диагноза и тяжести состояния пациента, медрегистратор направляет бригаду СМП в соответствующую смотровую (либо в противошоковую палату) и незамедлительно вызывает врача-специалиста. </a:t>
            </a:r>
          </a:p>
        </p:txBody>
      </p:sp>
      <p:sp>
        <p:nvSpPr>
          <p:cNvPr id="32" name="Блок-схема: процесс 31"/>
          <p:cNvSpPr/>
          <p:nvPr/>
        </p:nvSpPr>
        <p:spPr>
          <a:xfrm>
            <a:off x="768995" y="3861842"/>
            <a:ext cx="11017224" cy="124272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После доставки пациента в смотровую, если есть необходимость в личной передаче пациента врачу ПДО (тяжелое состояние, отсутствие сознания) бригада СМП в течении не более 5 минут осуществляет передачу больного дежурному врачу ПДО, ответственному за прием пациентов доставленных бригадами СМП или врачу реаниматологу, с доведением информации о проведенных медицинских вмешательствах, диагнозе, объеме оказанной медицинской помощи. В случае если состояние пациента позволяет, бригада СМП может оставить пациента под наблюдение постовой сестры.</a:t>
            </a:r>
          </a:p>
        </p:txBody>
      </p:sp>
      <p:sp>
        <p:nvSpPr>
          <p:cNvPr id="34" name="Блок-схема: процесс 33"/>
          <p:cNvSpPr/>
          <p:nvPr/>
        </p:nvSpPr>
        <p:spPr>
          <a:xfrm>
            <a:off x="768995" y="5249873"/>
            <a:ext cx="11017224" cy="770915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ШАГ 5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По окончании передачи пациента, дежурный врач ПДО принявший пациента (или ответственный медрегистратор, если дежурный врач занят оказанием экстренной помощи другому пациенту) указывает в карте вызова СМП свое Ф.И.О., </a:t>
            </a:r>
            <a:r>
              <a:rPr lang="ru-RU" sz="1300" u="sng" dirty="0">
                <a:latin typeface="Arial" panose="020B0604020202020204" pitchFamily="34" charset="0"/>
                <a:cs typeface="Arial" panose="020B0604020202020204" pitchFamily="34" charset="0"/>
              </a:rPr>
              <a:t>ставит подпись и время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передачи пациента. С этого момента времени ответственность за пациента переходит на МО. </a:t>
            </a:r>
          </a:p>
        </p:txBody>
      </p:sp>
      <p:cxnSp>
        <p:nvCxnSpPr>
          <p:cNvPr id="3" name="Прямая со стрелкой 2"/>
          <p:cNvCxnSpPr>
            <a:stCxn id="21" idx="2"/>
            <a:endCxn id="30" idx="0"/>
          </p:cNvCxnSpPr>
          <p:nvPr/>
        </p:nvCxnSpPr>
        <p:spPr>
          <a:xfrm>
            <a:off x="6277607" y="1909540"/>
            <a:ext cx="0" cy="203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30" idx="2"/>
            <a:endCxn id="31" idx="0"/>
          </p:cNvCxnSpPr>
          <p:nvPr/>
        </p:nvCxnSpPr>
        <p:spPr>
          <a:xfrm>
            <a:off x="6277607" y="2578233"/>
            <a:ext cx="0" cy="203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1" idx="2"/>
            <a:endCxn id="32" idx="0"/>
          </p:cNvCxnSpPr>
          <p:nvPr/>
        </p:nvCxnSpPr>
        <p:spPr>
          <a:xfrm>
            <a:off x="6277607" y="3658354"/>
            <a:ext cx="0" cy="203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2" idx="2"/>
            <a:endCxn id="34" idx="0"/>
          </p:cNvCxnSpPr>
          <p:nvPr/>
        </p:nvCxnSpPr>
        <p:spPr>
          <a:xfrm>
            <a:off x="6277607" y="5104562"/>
            <a:ext cx="0" cy="145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Блок-схема: процесс 32"/>
          <p:cNvSpPr/>
          <p:nvPr/>
        </p:nvSpPr>
        <p:spPr>
          <a:xfrm>
            <a:off x="768995" y="6166098"/>
            <a:ext cx="11017224" cy="432048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ШАГ 6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Бригада СМП незамедлительно покидает ПДО.</a:t>
            </a:r>
          </a:p>
        </p:txBody>
      </p:sp>
      <p:cxnSp>
        <p:nvCxnSpPr>
          <p:cNvPr id="35" name="Прямая со стрелкой 34"/>
          <p:cNvCxnSpPr>
            <a:stCxn id="34" idx="2"/>
            <a:endCxn id="33" idx="0"/>
          </p:cNvCxnSpPr>
          <p:nvPr/>
        </p:nvCxnSpPr>
        <p:spPr>
          <a:xfrm>
            <a:off x="6277607" y="6020788"/>
            <a:ext cx="0" cy="145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534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7540" y="6074518"/>
            <a:ext cx="2845541" cy="365210"/>
          </a:xfrm>
        </p:spPr>
        <p:txBody>
          <a:bodyPr/>
          <a:lstStyle/>
          <a:p>
            <a:pPr>
              <a:defRPr/>
            </a:pPr>
            <a:r>
              <a:rPr lang="ru-RU" dirty="0"/>
              <a:t>3</a:t>
            </a:r>
          </a:p>
        </p:txBody>
      </p:sp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46DA14CF-5C18-4625-9EA8-E8C634F8C3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0" y="110686"/>
            <a:ext cx="792088" cy="792088"/>
          </a:xfrm>
          <a:prstGeom prst="rect">
            <a:avLst/>
          </a:prstGeom>
        </p:spPr>
      </p:pic>
      <p:sp>
        <p:nvSpPr>
          <p:cNvPr id="22" name="Заголовок 21">
            <a:extLst>
              <a:ext uri="{FF2B5EF4-FFF2-40B4-BE49-F238E27FC236}">
                <a16:creationId xmlns="" xmlns:a16="http://schemas.microsoft.com/office/drawing/2014/main" id="{FE97E02C-666B-4E0B-8A74-B0E52930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988" y="177830"/>
            <a:ext cx="10530429" cy="5952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Достигнутые результаты пребывание в ПДО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5424A63-DAF1-4452-881A-ECE51B59DB46}"/>
              </a:ext>
            </a:extLst>
          </p:cNvPr>
          <p:cNvSpPr/>
          <p:nvPr/>
        </p:nvSpPr>
        <p:spPr>
          <a:xfrm>
            <a:off x="231398" y="1305591"/>
            <a:ext cx="3240360" cy="562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Даты контроля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63469" y="5982760"/>
            <a:ext cx="10752004" cy="609412"/>
            <a:chOff x="11675" y="0"/>
            <a:chExt cx="11944366" cy="609412"/>
          </a:xfrm>
        </p:grpSpPr>
        <p:sp>
          <p:nvSpPr>
            <p:cNvPr id="18" name="Нашивка 17"/>
            <p:cNvSpPr/>
            <p:nvPr/>
          </p:nvSpPr>
          <p:spPr>
            <a:xfrm>
              <a:off x="11675" y="0"/>
              <a:ext cx="11944366" cy="609412"/>
            </a:xfrm>
            <a:prstGeom prst="chevron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316381" y="62238"/>
              <a:ext cx="11334954" cy="484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019" tIns="50673" rIns="50673" bIns="50673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Целевое значение: 11 мин</a:t>
              </a:r>
              <a:endParaRPr lang="ru-RU" sz="40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Нашивка 19"/>
          <p:cNvSpPr/>
          <p:nvPr/>
        </p:nvSpPr>
        <p:spPr>
          <a:xfrm>
            <a:off x="5539316" y="2307500"/>
            <a:ext cx="1115896" cy="420163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5424A63-DAF1-4452-881A-ECE51B59DB46}"/>
              </a:ext>
            </a:extLst>
          </p:cNvPr>
          <p:cNvSpPr/>
          <p:nvPr/>
        </p:nvSpPr>
        <p:spPr>
          <a:xfrm>
            <a:off x="7012164" y="1300391"/>
            <a:ext cx="4303309" cy="562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Контрольное значение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347475" y="2100259"/>
            <a:ext cx="3649953" cy="3401833"/>
            <a:chOff x="7343109" y="2343454"/>
            <a:chExt cx="3649953" cy="3401833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25BEA760-BE2E-47F9-94D0-3D6A54FFF9F4}"/>
                </a:ext>
              </a:extLst>
            </p:cNvPr>
            <p:cNvSpPr/>
            <p:nvPr/>
          </p:nvSpPr>
          <p:spPr>
            <a:xfrm>
              <a:off x="7343110" y="2343454"/>
              <a:ext cx="3632688" cy="924241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13 мин 09 сек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105D60AC-2C94-48C1-92E6-F00A70B8A5BF}"/>
                </a:ext>
              </a:extLst>
            </p:cNvPr>
            <p:cNvSpPr/>
            <p:nvPr/>
          </p:nvSpPr>
          <p:spPr>
            <a:xfrm>
              <a:off x="7365953" y="4825827"/>
              <a:ext cx="3627109" cy="919460"/>
            </a:xfrm>
            <a:prstGeom prst="rect">
              <a:avLst/>
            </a:prstGeom>
            <a:ln>
              <a:solidFill>
                <a:srgbClr val="385D8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800" b="1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 </a:t>
              </a:r>
              <a:r>
                <a:rPr lang="ru-RU" sz="18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 36 сек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1E7DBAA6-F786-4DF0-B4A0-C1FF05692896}"/>
                </a:ext>
              </a:extLst>
            </p:cNvPr>
            <p:cNvSpPr/>
            <p:nvPr/>
          </p:nvSpPr>
          <p:spPr>
            <a:xfrm>
              <a:off x="7343109" y="3615971"/>
              <a:ext cx="3632689" cy="919460"/>
            </a:xfrm>
            <a:prstGeom prst="rect">
              <a:avLst/>
            </a:prstGeom>
            <a:ln>
              <a:solidFill>
                <a:srgbClr val="385D8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1800" b="1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 </a:t>
              </a:r>
              <a:r>
                <a:rPr lang="ru-RU" sz="18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 07 сек</a:t>
              </a:r>
            </a:p>
          </p:txBody>
        </p:sp>
      </p:grpSp>
      <p:sp>
        <p:nvSpPr>
          <p:cNvPr id="29" name="Нашивка 28"/>
          <p:cNvSpPr/>
          <p:nvPr/>
        </p:nvSpPr>
        <p:spPr>
          <a:xfrm>
            <a:off x="5539316" y="3603601"/>
            <a:ext cx="1115896" cy="420163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0" name="Нашивка 29"/>
          <p:cNvSpPr/>
          <p:nvPr/>
        </p:nvSpPr>
        <p:spPr>
          <a:xfrm>
            <a:off x="5539316" y="4868888"/>
            <a:ext cx="1115896" cy="420163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31" name="Группа 30"/>
          <p:cNvGrpSpPr/>
          <p:nvPr/>
        </p:nvGrpSpPr>
        <p:grpSpPr>
          <a:xfrm>
            <a:off x="579577" y="1907334"/>
            <a:ext cx="4797930" cy="3781710"/>
            <a:chOff x="673258" y="2186600"/>
            <a:chExt cx="4241113" cy="3575132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25BEA760-BE2E-47F9-94D0-3D6A54FFF9F4}"/>
                </a:ext>
              </a:extLst>
            </p:cNvPr>
            <p:cNvSpPr/>
            <p:nvPr/>
          </p:nvSpPr>
          <p:spPr>
            <a:xfrm>
              <a:off x="1253553" y="2359899"/>
              <a:ext cx="3643556" cy="924241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с  01.01.2021 по 31.03.2021 (</a:t>
              </a:r>
              <a:r>
                <a:rPr lang="en-US" sz="1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I </a:t>
              </a:r>
              <a:r>
                <a:rPr lang="ru-RU" sz="1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квартал)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105D60AC-2C94-48C1-92E6-F00A70B8A5BF}"/>
                </a:ext>
              </a:extLst>
            </p:cNvPr>
            <p:cNvSpPr/>
            <p:nvPr/>
          </p:nvSpPr>
          <p:spPr>
            <a:xfrm>
              <a:off x="1287262" y="4842272"/>
              <a:ext cx="3627109" cy="919460"/>
            </a:xfrm>
            <a:prstGeom prst="rect">
              <a:avLst/>
            </a:prstGeom>
            <a:ln>
              <a:solidFill>
                <a:srgbClr val="385D8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01.07.2021 по 30.09.2021 (</a:t>
              </a:r>
              <a:r>
                <a:rPr lang="en-US" sz="16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 </a:t>
              </a:r>
              <a:r>
                <a:rPr lang="ru-RU" sz="16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квартал)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1E7DBAA6-F786-4DF0-B4A0-C1FF05692896}"/>
                </a:ext>
              </a:extLst>
            </p:cNvPr>
            <p:cNvSpPr/>
            <p:nvPr/>
          </p:nvSpPr>
          <p:spPr>
            <a:xfrm>
              <a:off x="1264418" y="3632416"/>
              <a:ext cx="3632689" cy="919460"/>
            </a:xfrm>
            <a:prstGeom prst="rect">
              <a:avLst/>
            </a:prstGeom>
            <a:ln>
              <a:solidFill>
                <a:srgbClr val="385D8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16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  01.04.2021 по 30.06.2021 (</a:t>
              </a:r>
              <a:r>
                <a:rPr lang="en-US" sz="16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 </a:t>
              </a:r>
              <a:r>
                <a:rPr lang="ru-RU" sz="16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квартал)</a:t>
              </a: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673258" y="2186600"/>
              <a:ext cx="2521" cy="3115402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674098" y="4091909"/>
              <a:ext cx="590319" cy="0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674100" y="2882289"/>
              <a:ext cx="590319" cy="0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674099" y="5302002"/>
              <a:ext cx="590319" cy="0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7041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7540" y="6074518"/>
            <a:ext cx="2845541" cy="365210"/>
          </a:xfrm>
        </p:spPr>
        <p:txBody>
          <a:bodyPr/>
          <a:lstStyle/>
          <a:p>
            <a:pPr>
              <a:defRPr/>
            </a:pPr>
            <a:r>
              <a:rPr lang="ru-RU" dirty="0"/>
              <a:t>3</a:t>
            </a:r>
          </a:p>
        </p:txBody>
      </p:sp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46DA14CF-5C18-4625-9EA8-E8C634F8C3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0" y="110686"/>
            <a:ext cx="792088" cy="792088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461881" y="265530"/>
            <a:ext cx="9481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Результаты от внедрения проекта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811" y="4036165"/>
            <a:ext cx="3622665" cy="20383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8995" y="126161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проекта позволило сократить общее  время обслуживания вызова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65 минут до 55 минут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162181" y="2764659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61881" y="3861842"/>
            <a:ext cx="59766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необходимости имеющимися силами ГБУЗ РССМП и ЦМК появляется возможность обслужить дополнительно    </a:t>
            </a:r>
          </a:p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240 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вызовов в сутки</a:t>
            </a:r>
          </a:p>
        </p:txBody>
      </p:sp>
    </p:spTree>
    <p:extLst>
      <p:ext uri="{BB962C8B-B14F-4D97-AF65-F5344CB8AC3E}">
        <p14:creationId xmlns:p14="http://schemas.microsoft.com/office/powerpoint/2010/main" val="30185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17067" y="199999"/>
            <a:ext cx="9986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Количество нарушений при работе со страховыми медицинскими организациями в 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IV </a:t>
            </a:r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квартале 2020 и 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квартале 2021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63" y="53781"/>
            <a:ext cx="792549" cy="792549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72989535"/>
              </p:ext>
            </p:extLst>
          </p:nvPr>
        </p:nvGraphicFramePr>
        <p:xfrm>
          <a:off x="1792904" y="1384168"/>
          <a:ext cx="9057212" cy="542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271502696"/>
              </p:ext>
            </p:extLst>
          </p:nvPr>
        </p:nvGraphicFramePr>
        <p:xfrm>
          <a:off x="120924" y="1375372"/>
          <a:ext cx="1728192" cy="542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>
            <a:off x="10274051" y="1120458"/>
            <a:ext cx="0" cy="1882368"/>
          </a:xfrm>
          <a:prstGeom prst="straightConnector1">
            <a:avLst/>
          </a:prstGeom>
          <a:ln w="114300"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475947" y="1701602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-18,8%</a:t>
            </a:r>
          </a:p>
        </p:txBody>
      </p:sp>
    </p:spTree>
    <p:extLst>
      <p:ext uri="{BB962C8B-B14F-4D97-AF65-F5344CB8AC3E}">
        <p14:creationId xmlns:p14="http://schemas.microsoft.com/office/powerpoint/2010/main" val="2639614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 descr="Купить новый автомобиль скорой помощи Газель (класс А), Нижний Новгород">
            <a:extLst>
              <a:ext uri="{FF2B5EF4-FFF2-40B4-BE49-F238E27FC236}">
                <a16:creationId xmlns="" xmlns:a16="http://schemas.microsoft.com/office/drawing/2014/main" id="{DCB19249-8AD2-4E16-8D76-959AA829E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557" y="5634990"/>
            <a:ext cx="1288782" cy="113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995" y="333450"/>
            <a:ext cx="10509953" cy="346561"/>
          </a:xfrm>
          <a:noFill/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Повторное анкетирование </a:t>
            </a:r>
            <a:r>
              <a:rPr lang="ru-RU" sz="1800" b="1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персонала ГБУЗ РССМП и ЦМК</a:t>
            </a:r>
            <a:endParaRPr lang="ru-RU" sz="18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9875" y="6357822"/>
            <a:ext cx="2845541" cy="365210"/>
          </a:xfrm>
        </p:spPr>
        <p:txBody>
          <a:bodyPr/>
          <a:lstStyle/>
          <a:p>
            <a:pPr>
              <a:defRPr/>
            </a:pPr>
            <a:r>
              <a:rPr lang="ru-RU" dirty="0"/>
              <a:t>3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FE97E02C-666B-4E0B-8A74-B0E529304699}"/>
              </a:ext>
            </a:extLst>
          </p:cNvPr>
          <p:cNvSpPr/>
          <p:nvPr/>
        </p:nvSpPr>
        <p:spPr>
          <a:xfrm>
            <a:off x="264939" y="1224598"/>
            <a:ext cx="11665296" cy="7352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Степень удовлетворенности персонала работой в ГБУЗ РССМП и ЦМК</a:t>
            </a:r>
          </a:p>
          <a:p>
            <a:pPr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(анкетировано 95 человек)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B46E919B-7E49-4B7F-B87A-2BF5F5BB9F44}"/>
              </a:ext>
            </a:extLst>
          </p:cNvPr>
          <p:cNvSpPr/>
          <p:nvPr/>
        </p:nvSpPr>
        <p:spPr>
          <a:xfrm>
            <a:off x="262900" y="2388637"/>
            <a:ext cx="1601960" cy="765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«03» ППВ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Оперативный отдел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 человек)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EBA931C4-A0A2-456E-B42A-1F0FCD41C2F8}"/>
              </a:ext>
            </a:extLst>
          </p:cNvPr>
          <p:cNvSpPr/>
          <p:nvPr/>
        </p:nvSpPr>
        <p:spPr>
          <a:xfrm>
            <a:off x="3216248" y="2302949"/>
            <a:ext cx="1998756" cy="760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Диспетчер ППВ подстанции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(26 человек)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65424A63-DAF1-4452-881A-ECE51B59DB46}"/>
              </a:ext>
            </a:extLst>
          </p:cNvPr>
          <p:cNvSpPr/>
          <p:nvPr/>
        </p:nvSpPr>
        <p:spPr>
          <a:xfrm>
            <a:off x="7084375" y="2302949"/>
            <a:ext cx="1955819" cy="7352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Бригада СМП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(39 человек)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682E5F0D-B5E4-4A44-852B-4F55872BA36E}"/>
              </a:ext>
            </a:extLst>
          </p:cNvPr>
          <p:cNvSpPr/>
          <p:nvPr/>
        </p:nvSpPr>
        <p:spPr>
          <a:xfrm>
            <a:off x="10078276" y="2653801"/>
            <a:ext cx="1325697" cy="1724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Нуждаются в наставничестве 35%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25BEA760-BE2E-47F9-94D0-3D6A54FFF9F4}"/>
              </a:ext>
            </a:extLst>
          </p:cNvPr>
          <p:cNvSpPr/>
          <p:nvPr/>
        </p:nvSpPr>
        <p:spPr>
          <a:xfrm>
            <a:off x="326290" y="3609780"/>
            <a:ext cx="1538570" cy="5189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97% 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63DE7342-D904-4CF1-92EA-4FCAFB57C414}"/>
              </a:ext>
            </a:extLst>
          </p:cNvPr>
          <p:cNvSpPr/>
          <p:nvPr/>
        </p:nvSpPr>
        <p:spPr>
          <a:xfrm>
            <a:off x="326290" y="4553538"/>
            <a:ext cx="1538570" cy="5189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сложностей в работе 90%</a:t>
            </a:r>
          </a:p>
        </p:txBody>
      </p:sp>
      <p:cxnSp>
        <p:nvCxnSpPr>
          <p:cNvPr id="71" name="Прямая соединительная линия 70">
            <a:extLst>
              <a:ext uri="{FF2B5EF4-FFF2-40B4-BE49-F238E27FC236}">
                <a16:creationId xmlns="" xmlns:a16="http://schemas.microsoft.com/office/drawing/2014/main" id="{58461561-A2F2-45C3-AFCC-260D8F8D4008}"/>
              </a:ext>
            </a:extLst>
          </p:cNvPr>
          <p:cNvCxnSpPr/>
          <p:nvPr/>
        </p:nvCxnSpPr>
        <p:spPr>
          <a:xfrm flipH="1">
            <a:off x="903907" y="4118210"/>
            <a:ext cx="1" cy="43186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="" xmlns:a16="http://schemas.microsoft.com/office/drawing/2014/main" id="{0F0C066D-39AE-4CC4-A0BA-708569CC5A48}"/>
              </a:ext>
            </a:extLst>
          </p:cNvPr>
          <p:cNvCxnSpPr>
            <a:cxnSpLocks/>
          </p:cNvCxnSpPr>
          <p:nvPr/>
        </p:nvCxnSpPr>
        <p:spPr>
          <a:xfrm>
            <a:off x="913197" y="3178313"/>
            <a:ext cx="0" cy="3986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DFECD602-6B8F-4495-AB92-5EF3BB02A88E}"/>
              </a:ext>
            </a:extLst>
          </p:cNvPr>
          <p:cNvSpPr/>
          <p:nvPr/>
        </p:nvSpPr>
        <p:spPr>
          <a:xfrm>
            <a:off x="327565" y="5497296"/>
            <a:ext cx="1537296" cy="7352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сложности в работе 10 %</a:t>
            </a: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="" xmlns:a16="http://schemas.microsoft.com/office/drawing/2014/main" id="{E273BAF7-8D05-4700-9EBA-C69303A6026C}"/>
              </a:ext>
            </a:extLst>
          </p:cNvPr>
          <p:cNvCxnSpPr/>
          <p:nvPr/>
        </p:nvCxnSpPr>
        <p:spPr>
          <a:xfrm flipH="1">
            <a:off x="903907" y="5083305"/>
            <a:ext cx="1" cy="43186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8F7B6DD7-F852-44B2-A0C2-11387BAE6F9F}"/>
              </a:ext>
            </a:extLst>
          </p:cNvPr>
          <p:cNvSpPr/>
          <p:nvPr/>
        </p:nvSpPr>
        <p:spPr>
          <a:xfrm>
            <a:off x="3248312" y="3520996"/>
            <a:ext cx="1966692" cy="5189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85%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E9B013BE-0523-4523-9672-A6F89DC39AC4}"/>
              </a:ext>
            </a:extLst>
          </p:cNvPr>
          <p:cNvSpPr/>
          <p:nvPr/>
        </p:nvSpPr>
        <p:spPr>
          <a:xfrm>
            <a:off x="3248312" y="4482623"/>
            <a:ext cx="1966692" cy="5189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Удовлетворены работой Оперативного отдела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75%</a:t>
            </a:r>
          </a:p>
        </p:txBody>
      </p:sp>
      <p:cxnSp>
        <p:nvCxnSpPr>
          <p:cNvPr id="82" name="Прямая соединительная линия 81">
            <a:extLst>
              <a:ext uri="{FF2B5EF4-FFF2-40B4-BE49-F238E27FC236}">
                <a16:creationId xmlns="" xmlns:a16="http://schemas.microsoft.com/office/drawing/2014/main" id="{04B90223-1A7C-4E45-9D40-121DA36D739F}"/>
              </a:ext>
            </a:extLst>
          </p:cNvPr>
          <p:cNvCxnSpPr/>
          <p:nvPr/>
        </p:nvCxnSpPr>
        <p:spPr>
          <a:xfrm flipH="1">
            <a:off x="3953061" y="4047295"/>
            <a:ext cx="1" cy="43186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Прямоугольник 83">
            <a:extLst>
              <a:ext uri="{FF2B5EF4-FFF2-40B4-BE49-F238E27FC236}">
                <a16:creationId xmlns="" xmlns:a16="http://schemas.microsoft.com/office/drawing/2014/main" id="{888A2419-B5FC-490D-80A6-7822A797654D}"/>
              </a:ext>
            </a:extLst>
          </p:cNvPr>
          <p:cNvSpPr/>
          <p:nvPr/>
        </p:nvSpPr>
        <p:spPr>
          <a:xfrm>
            <a:off x="3232280" y="5503680"/>
            <a:ext cx="1966692" cy="7352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Удовлетворены работой выездного персонала 50 %</a:t>
            </a:r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="" xmlns:a16="http://schemas.microsoft.com/office/drawing/2014/main" id="{DE7249E2-B9D1-4BB6-941C-8FAEF4EFC23E}"/>
              </a:ext>
            </a:extLst>
          </p:cNvPr>
          <p:cNvCxnSpPr/>
          <p:nvPr/>
        </p:nvCxnSpPr>
        <p:spPr>
          <a:xfrm flipH="1">
            <a:off x="3969511" y="5036718"/>
            <a:ext cx="1" cy="43186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Прямоугольник 85">
            <a:extLst>
              <a:ext uri="{FF2B5EF4-FFF2-40B4-BE49-F238E27FC236}">
                <a16:creationId xmlns="" xmlns:a16="http://schemas.microsoft.com/office/drawing/2014/main" id="{02EBCEB4-93F3-4DEF-B263-D54B8991725F}"/>
              </a:ext>
            </a:extLst>
          </p:cNvPr>
          <p:cNvSpPr/>
          <p:nvPr/>
        </p:nvSpPr>
        <p:spPr>
          <a:xfrm>
            <a:off x="7072390" y="3488166"/>
            <a:ext cx="1967804" cy="5189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85 %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="" xmlns:a16="http://schemas.microsoft.com/office/drawing/2014/main" id="{53F3D6A5-2A16-49B3-9201-0FB46BFA6AB5}"/>
              </a:ext>
            </a:extLst>
          </p:cNvPr>
          <p:cNvSpPr/>
          <p:nvPr/>
        </p:nvSpPr>
        <p:spPr>
          <a:xfrm>
            <a:off x="7100900" y="4457100"/>
            <a:ext cx="1939294" cy="6572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Удовлетворены работой Оперативного отдела 85%</a:t>
            </a: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="" xmlns:a16="http://schemas.microsoft.com/office/drawing/2014/main" id="{E6F6CB6A-64B0-4E74-B001-179FC54B27C6}"/>
              </a:ext>
            </a:extLst>
          </p:cNvPr>
          <p:cNvCxnSpPr/>
          <p:nvPr/>
        </p:nvCxnSpPr>
        <p:spPr>
          <a:xfrm flipH="1">
            <a:off x="7678517" y="4021772"/>
            <a:ext cx="1" cy="43186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Прямоугольник 89">
            <a:extLst>
              <a:ext uri="{FF2B5EF4-FFF2-40B4-BE49-F238E27FC236}">
                <a16:creationId xmlns="" xmlns:a16="http://schemas.microsoft.com/office/drawing/2014/main" id="{1E7DBAA6-F786-4DF0-B4A0-C1FF05692896}"/>
              </a:ext>
            </a:extLst>
          </p:cNvPr>
          <p:cNvSpPr/>
          <p:nvPr/>
        </p:nvSpPr>
        <p:spPr>
          <a:xfrm>
            <a:off x="7102175" y="5503681"/>
            <a:ext cx="1938019" cy="7352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Удовлетворены работой диспетчера подстанции 85%</a:t>
            </a:r>
          </a:p>
        </p:txBody>
      </p:sp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46DA14CF-5C18-4625-9EA8-E8C634F8C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0" y="110686"/>
            <a:ext cx="792088" cy="792088"/>
          </a:xfrm>
          <a:prstGeom prst="rect">
            <a:avLst/>
          </a:prstGeom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0F0C066D-39AE-4CC4-A0BA-708569CC5A48}"/>
              </a:ext>
            </a:extLst>
          </p:cNvPr>
          <p:cNvCxnSpPr>
            <a:cxnSpLocks/>
          </p:cNvCxnSpPr>
          <p:nvPr/>
        </p:nvCxnSpPr>
        <p:spPr>
          <a:xfrm>
            <a:off x="3954968" y="3122359"/>
            <a:ext cx="0" cy="3986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>
            <a:extLst>
              <a:ext uri="{FF2B5EF4-FFF2-40B4-BE49-F238E27FC236}">
                <a16:creationId xmlns="" xmlns:a16="http://schemas.microsoft.com/office/drawing/2014/main" id="{0F0C066D-39AE-4CC4-A0BA-708569CC5A48}"/>
              </a:ext>
            </a:extLst>
          </p:cNvPr>
          <p:cNvCxnSpPr>
            <a:cxnSpLocks/>
          </p:cNvCxnSpPr>
          <p:nvPr/>
        </p:nvCxnSpPr>
        <p:spPr>
          <a:xfrm>
            <a:off x="7713936" y="3063682"/>
            <a:ext cx="0" cy="3986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="" xmlns:a16="http://schemas.microsoft.com/office/drawing/2014/main" id="{0F0C066D-39AE-4CC4-A0BA-708569CC5A48}"/>
              </a:ext>
            </a:extLst>
          </p:cNvPr>
          <p:cNvCxnSpPr>
            <a:cxnSpLocks/>
          </p:cNvCxnSpPr>
          <p:nvPr/>
        </p:nvCxnSpPr>
        <p:spPr>
          <a:xfrm>
            <a:off x="7671094" y="5114394"/>
            <a:ext cx="0" cy="3986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2137147" y="4550070"/>
            <a:ext cx="0" cy="48810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88417" y="465837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2137147" y="5615907"/>
            <a:ext cx="0" cy="49805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88417" y="567560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5520389" y="3528848"/>
            <a:ext cx="0" cy="48810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571659" y="363715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5569395" y="4550070"/>
            <a:ext cx="0" cy="48810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620665" y="465837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 flipV="1">
            <a:off x="5596530" y="5567292"/>
            <a:ext cx="0" cy="48810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647800" y="567560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35%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9299585" y="3492591"/>
            <a:ext cx="0" cy="48810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350855" y="36009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11536358" y="3371929"/>
            <a:ext cx="0" cy="49805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1587628" y="343162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1110691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6394291-6DB0-436A-9E14-41C19DDE82AA}"/>
              </a:ext>
            </a:extLst>
          </p:cNvPr>
          <p:cNvSpPr txBox="1"/>
          <p:nvPr/>
        </p:nvSpPr>
        <p:spPr>
          <a:xfrm>
            <a:off x="1186524" y="322058"/>
            <a:ext cx="10730593" cy="369344"/>
          </a:xfrm>
          <a:prstGeom prst="rect">
            <a:avLst/>
          </a:prstGeom>
        </p:spPr>
        <p:txBody>
          <a:bodyPr wrap="square" lIns="91452" tIns="45726" rIns="91452" bIns="45726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>
              <a:defRPr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>
              <a:defRPr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>
              <a:defRPr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>
              <a:defRPr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>
              <a:defRPr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>
              <a:defRPr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>
              <a:defRPr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lvl="0"/>
            <a:r>
              <a:rPr lang="ru-RU" dirty="0"/>
              <a:t> Доля вызовов в экстренной форме с доездом до 20 минут (%)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92555796"/>
              </p:ext>
            </p:extLst>
          </p:nvPr>
        </p:nvGraphicFramePr>
        <p:xfrm>
          <a:off x="101799" y="1422728"/>
          <a:ext cx="11790067" cy="517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6DA14CF-5C18-4625-9EA8-E8C634F8C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0" y="110686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79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grpSp>
        <p:nvGrpSpPr>
          <p:cNvPr id="80" name="Группа 79"/>
          <p:cNvGrpSpPr/>
          <p:nvPr/>
        </p:nvGrpSpPr>
        <p:grpSpPr>
          <a:xfrm>
            <a:off x="5800897" y="1304876"/>
            <a:ext cx="5784519" cy="5088268"/>
            <a:chOff x="1982914" y="847241"/>
            <a:chExt cx="6440094" cy="5434967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3178958" y="847241"/>
              <a:ext cx="5071932" cy="5434967"/>
              <a:chOff x="4784743" y="1652969"/>
              <a:chExt cx="3778721" cy="4772295"/>
            </a:xfrm>
            <a:solidFill>
              <a:schemeClr val="accent3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Янаульский"/>
              <p:cNvSpPr>
                <a:spLocks/>
              </p:cNvSpPr>
              <p:nvPr/>
            </p:nvSpPr>
            <p:spPr bwMode="auto">
              <a:xfrm>
                <a:off x="5488517" y="1652969"/>
                <a:ext cx="576011" cy="457608"/>
              </a:xfrm>
              <a:custGeom>
                <a:avLst/>
                <a:gdLst/>
                <a:ahLst/>
                <a:cxnLst>
                  <a:cxn ang="0">
                    <a:pos x="100" y="57"/>
                  </a:cxn>
                  <a:cxn ang="0">
                    <a:pos x="124" y="16"/>
                  </a:cxn>
                  <a:cxn ang="0">
                    <a:pos x="179" y="2"/>
                  </a:cxn>
                  <a:cxn ang="0">
                    <a:pos x="245" y="6"/>
                  </a:cxn>
                  <a:cxn ang="0">
                    <a:pos x="268" y="28"/>
                  </a:cxn>
                  <a:cxn ang="0">
                    <a:pos x="282" y="57"/>
                  </a:cxn>
                  <a:cxn ang="0">
                    <a:pos x="312" y="85"/>
                  </a:cxn>
                  <a:cxn ang="0">
                    <a:pos x="359" y="105"/>
                  </a:cxn>
                  <a:cxn ang="0">
                    <a:pos x="397" y="123"/>
                  </a:cxn>
                  <a:cxn ang="0">
                    <a:pos x="438" y="135"/>
                  </a:cxn>
                  <a:cxn ang="0">
                    <a:pos x="462" y="160"/>
                  </a:cxn>
                  <a:cxn ang="0">
                    <a:pos x="478" y="206"/>
                  </a:cxn>
                  <a:cxn ang="0">
                    <a:pos x="510" y="216"/>
                  </a:cxn>
                  <a:cxn ang="0">
                    <a:pos x="553" y="206"/>
                  </a:cxn>
                  <a:cxn ang="0">
                    <a:pos x="573" y="206"/>
                  </a:cxn>
                  <a:cxn ang="0">
                    <a:pos x="587" y="224"/>
                  </a:cxn>
                  <a:cxn ang="0">
                    <a:pos x="599" y="226"/>
                  </a:cxn>
                  <a:cxn ang="0">
                    <a:pos x="612" y="212"/>
                  </a:cxn>
                  <a:cxn ang="0">
                    <a:pos x="616" y="192"/>
                  </a:cxn>
                  <a:cxn ang="0">
                    <a:pos x="630" y="164"/>
                  </a:cxn>
                  <a:cxn ang="0">
                    <a:pos x="674" y="188"/>
                  </a:cxn>
                  <a:cxn ang="0">
                    <a:pos x="737" y="241"/>
                  </a:cxn>
                  <a:cxn ang="0">
                    <a:pos x="747" y="307"/>
                  </a:cxn>
                  <a:cxn ang="0">
                    <a:pos x="755" y="376"/>
                  </a:cxn>
                  <a:cxn ang="0">
                    <a:pos x="786" y="404"/>
                  </a:cxn>
                  <a:cxn ang="0">
                    <a:pos x="794" y="457"/>
                  </a:cxn>
                  <a:cxn ang="0">
                    <a:pos x="773" y="526"/>
                  </a:cxn>
                  <a:cxn ang="0">
                    <a:pos x="765" y="532"/>
                  </a:cxn>
                  <a:cxn ang="0">
                    <a:pos x="751" y="548"/>
                  </a:cxn>
                  <a:cxn ang="0">
                    <a:pos x="757" y="566"/>
                  </a:cxn>
                  <a:cxn ang="0">
                    <a:pos x="767" y="596"/>
                  </a:cxn>
                  <a:cxn ang="0">
                    <a:pos x="753" y="619"/>
                  </a:cxn>
                  <a:cxn ang="0">
                    <a:pos x="725" y="611"/>
                  </a:cxn>
                  <a:cxn ang="0">
                    <a:pos x="709" y="613"/>
                  </a:cxn>
                  <a:cxn ang="0">
                    <a:pos x="695" y="617"/>
                  </a:cxn>
                  <a:cxn ang="0">
                    <a:pos x="636" y="596"/>
                  </a:cxn>
                  <a:cxn ang="0">
                    <a:pos x="599" y="605"/>
                  </a:cxn>
                  <a:cxn ang="0">
                    <a:pos x="541" y="639"/>
                  </a:cxn>
                  <a:cxn ang="0">
                    <a:pos x="508" y="623"/>
                  </a:cxn>
                  <a:cxn ang="0">
                    <a:pos x="490" y="564"/>
                  </a:cxn>
                  <a:cxn ang="0">
                    <a:pos x="462" y="558"/>
                  </a:cxn>
                  <a:cxn ang="0">
                    <a:pos x="429" y="564"/>
                  </a:cxn>
                  <a:cxn ang="0">
                    <a:pos x="401" y="556"/>
                  </a:cxn>
                  <a:cxn ang="0">
                    <a:pos x="407" y="483"/>
                  </a:cxn>
                  <a:cxn ang="0">
                    <a:pos x="318" y="469"/>
                  </a:cxn>
                  <a:cxn ang="0">
                    <a:pos x="284" y="459"/>
                  </a:cxn>
                  <a:cxn ang="0">
                    <a:pos x="229" y="487"/>
                  </a:cxn>
                  <a:cxn ang="0">
                    <a:pos x="211" y="471"/>
                  </a:cxn>
                  <a:cxn ang="0">
                    <a:pos x="209" y="431"/>
                  </a:cxn>
                  <a:cxn ang="0">
                    <a:pos x="199" y="394"/>
                  </a:cxn>
                  <a:cxn ang="0">
                    <a:pos x="166" y="360"/>
                  </a:cxn>
                  <a:cxn ang="0">
                    <a:pos x="110" y="368"/>
                  </a:cxn>
                  <a:cxn ang="0">
                    <a:pos x="39" y="354"/>
                  </a:cxn>
                  <a:cxn ang="0">
                    <a:pos x="25" y="309"/>
                  </a:cxn>
                  <a:cxn ang="0">
                    <a:pos x="27" y="253"/>
                  </a:cxn>
                  <a:cxn ang="0">
                    <a:pos x="11" y="204"/>
                  </a:cxn>
                  <a:cxn ang="0">
                    <a:pos x="0" y="162"/>
                  </a:cxn>
                  <a:cxn ang="0">
                    <a:pos x="29" y="135"/>
                  </a:cxn>
                  <a:cxn ang="0">
                    <a:pos x="83" y="109"/>
                  </a:cxn>
                </a:cxnLst>
                <a:rect l="0" t="0" r="r" b="b"/>
                <a:pathLst>
                  <a:path w="798" h="639">
                    <a:moveTo>
                      <a:pt x="102" y="81"/>
                    </a:moveTo>
                    <a:lnTo>
                      <a:pt x="100" y="57"/>
                    </a:lnTo>
                    <a:lnTo>
                      <a:pt x="108" y="34"/>
                    </a:lnTo>
                    <a:lnTo>
                      <a:pt x="124" y="16"/>
                    </a:lnTo>
                    <a:lnTo>
                      <a:pt x="146" y="6"/>
                    </a:lnTo>
                    <a:lnTo>
                      <a:pt x="179" y="2"/>
                    </a:lnTo>
                    <a:lnTo>
                      <a:pt x="213" y="0"/>
                    </a:lnTo>
                    <a:lnTo>
                      <a:pt x="245" y="6"/>
                    </a:lnTo>
                    <a:lnTo>
                      <a:pt x="259" y="16"/>
                    </a:lnTo>
                    <a:lnTo>
                      <a:pt x="268" y="28"/>
                    </a:lnTo>
                    <a:lnTo>
                      <a:pt x="276" y="42"/>
                    </a:lnTo>
                    <a:lnTo>
                      <a:pt x="282" y="57"/>
                    </a:lnTo>
                    <a:lnTo>
                      <a:pt x="292" y="69"/>
                    </a:lnTo>
                    <a:lnTo>
                      <a:pt x="312" y="85"/>
                    </a:lnTo>
                    <a:lnTo>
                      <a:pt x="336" y="95"/>
                    </a:lnTo>
                    <a:lnTo>
                      <a:pt x="359" y="105"/>
                    </a:lnTo>
                    <a:lnTo>
                      <a:pt x="377" y="117"/>
                    </a:lnTo>
                    <a:lnTo>
                      <a:pt x="397" y="123"/>
                    </a:lnTo>
                    <a:lnTo>
                      <a:pt x="417" y="127"/>
                    </a:lnTo>
                    <a:lnTo>
                      <a:pt x="438" y="135"/>
                    </a:lnTo>
                    <a:lnTo>
                      <a:pt x="454" y="148"/>
                    </a:lnTo>
                    <a:lnTo>
                      <a:pt x="462" y="160"/>
                    </a:lnTo>
                    <a:lnTo>
                      <a:pt x="468" y="202"/>
                    </a:lnTo>
                    <a:lnTo>
                      <a:pt x="478" y="206"/>
                    </a:lnTo>
                    <a:lnTo>
                      <a:pt x="490" y="210"/>
                    </a:lnTo>
                    <a:lnTo>
                      <a:pt x="510" y="216"/>
                    </a:lnTo>
                    <a:lnTo>
                      <a:pt x="531" y="214"/>
                    </a:lnTo>
                    <a:lnTo>
                      <a:pt x="553" y="206"/>
                    </a:lnTo>
                    <a:lnTo>
                      <a:pt x="571" y="198"/>
                    </a:lnTo>
                    <a:lnTo>
                      <a:pt x="573" y="206"/>
                    </a:lnTo>
                    <a:lnTo>
                      <a:pt x="581" y="218"/>
                    </a:lnTo>
                    <a:lnTo>
                      <a:pt x="587" y="224"/>
                    </a:lnTo>
                    <a:lnTo>
                      <a:pt x="593" y="229"/>
                    </a:lnTo>
                    <a:lnTo>
                      <a:pt x="599" y="226"/>
                    </a:lnTo>
                    <a:lnTo>
                      <a:pt x="608" y="218"/>
                    </a:lnTo>
                    <a:lnTo>
                      <a:pt x="612" y="212"/>
                    </a:lnTo>
                    <a:lnTo>
                      <a:pt x="616" y="208"/>
                    </a:lnTo>
                    <a:lnTo>
                      <a:pt x="616" y="192"/>
                    </a:lnTo>
                    <a:lnTo>
                      <a:pt x="620" y="176"/>
                    </a:lnTo>
                    <a:lnTo>
                      <a:pt x="630" y="164"/>
                    </a:lnTo>
                    <a:lnTo>
                      <a:pt x="644" y="160"/>
                    </a:lnTo>
                    <a:lnTo>
                      <a:pt x="674" y="188"/>
                    </a:lnTo>
                    <a:lnTo>
                      <a:pt x="707" y="214"/>
                    </a:lnTo>
                    <a:lnTo>
                      <a:pt x="737" y="241"/>
                    </a:lnTo>
                    <a:lnTo>
                      <a:pt x="739" y="275"/>
                    </a:lnTo>
                    <a:lnTo>
                      <a:pt x="747" y="307"/>
                    </a:lnTo>
                    <a:lnTo>
                      <a:pt x="755" y="342"/>
                    </a:lnTo>
                    <a:lnTo>
                      <a:pt x="755" y="376"/>
                    </a:lnTo>
                    <a:lnTo>
                      <a:pt x="769" y="390"/>
                    </a:lnTo>
                    <a:lnTo>
                      <a:pt x="786" y="404"/>
                    </a:lnTo>
                    <a:lnTo>
                      <a:pt x="798" y="423"/>
                    </a:lnTo>
                    <a:lnTo>
                      <a:pt x="794" y="457"/>
                    </a:lnTo>
                    <a:lnTo>
                      <a:pt x="788" y="493"/>
                    </a:lnTo>
                    <a:lnTo>
                      <a:pt x="773" y="526"/>
                    </a:lnTo>
                    <a:lnTo>
                      <a:pt x="769" y="528"/>
                    </a:lnTo>
                    <a:lnTo>
                      <a:pt x="765" y="532"/>
                    </a:lnTo>
                    <a:lnTo>
                      <a:pt x="757" y="536"/>
                    </a:lnTo>
                    <a:lnTo>
                      <a:pt x="751" y="548"/>
                    </a:lnTo>
                    <a:lnTo>
                      <a:pt x="753" y="552"/>
                    </a:lnTo>
                    <a:lnTo>
                      <a:pt x="757" y="566"/>
                    </a:lnTo>
                    <a:lnTo>
                      <a:pt x="763" y="582"/>
                    </a:lnTo>
                    <a:lnTo>
                      <a:pt x="767" y="596"/>
                    </a:lnTo>
                    <a:lnTo>
                      <a:pt x="761" y="613"/>
                    </a:lnTo>
                    <a:lnTo>
                      <a:pt x="753" y="619"/>
                    </a:lnTo>
                    <a:lnTo>
                      <a:pt x="745" y="619"/>
                    </a:lnTo>
                    <a:lnTo>
                      <a:pt x="725" y="611"/>
                    </a:lnTo>
                    <a:lnTo>
                      <a:pt x="717" y="613"/>
                    </a:lnTo>
                    <a:lnTo>
                      <a:pt x="709" y="613"/>
                    </a:lnTo>
                    <a:lnTo>
                      <a:pt x="701" y="615"/>
                    </a:lnTo>
                    <a:lnTo>
                      <a:pt x="695" y="617"/>
                    </a:lnTo>
                    <a:lnTo>
                      <a:pt x="666" y="603"/>
                    </a:lnTo>
                    <a:lnTo>
                      <a:pt x="636" y="596"/>
                    </a:lnTo>
                    <a:lnTo>
                      <a:pt x="616" y="599"/>
                    </a:lnTo>
                    <a:lnTo>
                      <a:pt x="599" y="605"/>
                    </a:lnTo>
                    <a:lnTo>
                      <a:pt x="551" y="635"/>
                    </a:lnTo>
                    <a:lnTo>
                      <a:pt x="541" y="639"/>
                    </a:lnTo>
                    <a:lnTo>
                      <a:pt x="529" y="635"/>
                    </a:lnTo>
                    <a:lnTo>
                      <a:pt x="508" y="623"/>
                    </a:lnTo>
                    <a:lnTo>
                      <a:pt x="500" y="578"/>
                    </a:lnTo>
                    <a:lnTo>
                      <a:pt x="490" y="564"/>
                    </a:lnTo>
                    <a:lnTo>
                      <a:pt x="476" y="558"/>
                    </a:lnTo>
                    <a:lnTo>
                      <a:pt x="462" y="558"/>
                    </a:lnTo>
                    <a:lnTo>
                      <a:pt x="446" y="562"/>
                    </a:lnTo>
                    <a:lnTo>
                      <a:pt x="429" y="564"/>
                    </a:lnTo>
                    <a:lnTo>
                      <a:pt x="415" y="564"/>
                    </a:lnTo>
                    <a:lnTo>
                      <a:pt x="401" y="556"/>
                    </a:lnTo>
                    <a:lnTo>
                      <a:pt x="413" y="501"/>
                    </a:lnTo>
                    <a:lnTo>
                      <a:pt x="407" y="483"/>
                    </a:lnTo>
                    <a:lnTo>
                      <a:pt x="348" y="483"/>
                    </a:lnTo>
                    <a:lnTo>
                      <a:pt x="318" y="469"/>
                    </a:lnTo>
                    <a:lnTo>
                      <a:pt x="290" y="457"/>
                    </a:lnTo>
                    <a:lnTo>
                      <a:pt x="284" y="459"/>
                    </a:lnTo>
                    <a:lnTo>
                      <a:pt x="259" y="475"/>
                    </a:lnTo>
                    <a:lnTo>
                      <a:pt x="229" y="487"/>
                    </a:lnTo>
                    <a:lnTo>
                      <a:pt x="219" y="479"/>
                    </a:lnTo>
                    <a:lnTo>
                      <a:pt x="211" y="471"/>
                    </a:lnTo>
                    <a:lnTo>
                      <a:pt x="211" y="451"/>
                    </a:lnTo>
                    <a:lnTo>
                      <a:pt x="209" y="431"/>
                    </a:lnTo>
                    <a:lnTo>
                      <a:pt x="207" y="412"/>
                    </a:lnTo>
                    <a:lnTo>
                      <a:pt x="199" y="394"/>
                    </a:lnTo>
                    <a:lnTo>
                      <a:pt x="185" y="376"/>
                    </a:lnTo>
                    <a:lnTo>
                      <a:pt x="166" y="360"/>
                    </a:lnTo>
                    <a:lnTo>
                      <a:pt x="148" y="348"/>
                    </a:lnTo>
                    <a:lnTo>
                      <a:pt x="110" y="368"/>
                    </a:lnTo>
                    <a:lnTo>
                      <a:pt x="67" y="378"/>
                    </a:lnTo>
                    <a:lnTo>
                      <a:pt x="39" y="354"/>
                    </a:lnTo>
                    <a:lnTo>
                      <a:pt x="27" y="338"/>
                    </a:lnTo>
                    <a:lnTo>
                      <a:pt x="25" y="309"/>
                    </a:lnTo>
                    <a:lnTo>
                      <a:pt x="27" y="281"/>
                    </a:lnTo>
                    <a:lnTo>
                      <a:pt x="27" y="253"/>
                    </a:lnTo>
                    <a:lnTo>
                      <a:pt x="21" y="224"/>
                    </a:lnTo>
                    <a:lnTo>
                      <a:pt x="11" y="204"/>
                    </a:lnTo>
                    <a:lnTo>
                      <a:pt x="2" y="184"/>
                    </a:lnTo>
                    <a:lnTo>
                      <a:pt x="0" y="162"/>
                    </a:lnTo>
                    <a:lnTo>
                      <a:pt x="11" y="154"/>
                    </a:lnTo>
                    <a:lnTo>
                      <a:pt x="29" y="135"/>
                    </a:lnTo>
                    <a:lnTo>
                      <a:pt x="61" y="135"/>
                    </a:lnTo>
                    <a:lnTo>
                      <a:pt x="83" y="109"/>
                    </a:lnTo>
                    <a:lnTo>
                      <a:pt x="102" y="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 </a:t>
                </a:r>
              </a:p>
            </p:txBody>
          </p:sp>
          <p:sp>
            <p:nvSpPr>
              <p:cNvPr id="113" name="Учалинский"/>
              <p:cNvSpPr>
                <a:spLocks/>
              </p:cNvSpPr>
              <p:nvPr/>
            </p:nvSpPr>
            <p:spPr bwMode="auto">
              <a:xfrm>
                <a:off x="7831540" y="3171882"/>
                <a:ext cx="731924" cy="1004731"/>
              </a:xfrm>
              <a:custGeom>
                <a:avLst/>
                <a:gdLst/>
                <a:ahLst/>
                <a:cxnLst>
                  <a:cxn ang="0">
                    <a:pos x="787" y="22"/>
                  </a:cxn>
                  <a:cxn ang="0">
                    <a:pos x="874" y="47"/>
                  </a:cxn>
                  <a:cxn ang="0">
                    <a:pos x="937" y="40"/>
                  </a:cxn>
                  <a:cxn ang="0">
                    <a:pos x="976" y="16"/>
                  </a:cxn>
                  <a:cxn ang="0">
                    <a:pos x="1012" y="36"/>
                  </a:cxn>
                  <a:cxn ang="0">
                    <a:pos x="1008" y="87"/>
                  </a:cxn>
                  <a:cxn ang="0">
                    <a:pos x="988" y="178"/>
                  </a:cxn>
                  <a:cxn ang="0">
                    <a:pos x="968" y="285"/>
                  </a:cxn>
                  <a:cxn ang="0">
                    <a:pos x="937" y="354"/>
                  </a:cxn>
                  <a:cxn ang="0">
                    <a:pos x="921" y="415"/>
                  </a:cxn>
                  <a:cxn ang="0">
                    <a:pos x="806" y="522"/>
                  </a:cxn>
                  <a:cxn ang="0">
                    <a:pos x="796" y="574"/>
                  </a:cxn>
                  <a:cxn ang="0">
                    <a:pos x="858" y="631"/>
                  </a:cxn>
                  <a:cxn ang="0">
                    <a:pos x="836" y="696"/>
                  </a:cxn>
                  <a:cxn ang="0">
                    <a:pos x="824" y="762"/>
                  </a:cxn>
                  <a:cxn ang="0">
                    <a:pos x="881" y="823"/>
                  </a:cxn>
                  <a:cxn ang="0">
                    <a:pos x="883" y="906"/>
                  </a:cxn>
                  <a:cxn ang="0">
                    <a:pos x="856" y="946"/>
                  </a:cxn>
                  <a:cxn ang="0">
                    <a:pos x="848" y="1003"/>
                  </a:cxn>
                  <a:cxn ang="0">
                    <a:pos x="826" y="1043"/>
                  </a:cxn>
                  <a:cxn ang="0">
                    <a:pos x="692" y="977"/>
                  </a:cxn>
                  <a:cxn ang="0">
                    <a:pos x="539" y="1005"/>
                  </a:cxn>
                  <a:cxn ang="0">
                    <a:pos x="502" y="1057"/>
                  </a:cxn>
                  <a:cxn ang="0">
                    <a:pos x="480" y="1155"/>
                  </a:cxn>
                  <a:cxn ang="0">
                    <a:pos x="452" y="1229"/>
                  </a:cxn>
                  <a:cxn ang="0">
                    <a:pos x="389" y="1286"/>
                  </a:cxn>
                  <a:cxn ang="0">
                    <a:pos x="288" y="1318"/>
                  </a:cxn>
                  <a:cxn ang="0">
                    <a:pos x="261" y="1369"/>
                  </a:cxn>
                  <a:cxn ang="0">
                    <a:pos x="193" y="1383"/>
                  </a:cxn>
                  <a:cxn ang="0">
                    <a:pos x="122" y="1401"/>
                  </a:cxn>
                  <a:cxn ang="0">
                    <a:pos x="41" y="1361"/>
                  </a:cxn>
                  <a:cxn ang="0">
                    <a:pos x="6" y="1280"/>
                  </a:cxn>
                  <a:cxn ang="0">
                    <a:pos x="67" y="1181"/>
                  </a:cxn>
                  <a:cxn ang="0">
                    <a:pos x="114" y="1094"/>
                  </a:cxn>
                  <a:cxn ang="0">
                    <a:pos x="154" y="1064"/>
                  </a:cxn>
                  <a:cxn ang="0">
                    <a:pos x="213" y="981"/>
                  </a:cxn>
                  <a:cxn ang="0">
                    <a:pos x="300" y="859"/>
                  </a:cxn>
                  <a:cxn ang="0">
                    <a:pos x="324" y="752"/>
                  </a:cxn>
                  <a:cxn ang="0">
                    <a:pos x="310" y="663"/>
                  </a:cxn>
                  <a:cxn ang="0">
                    <a:pos x="300" y="611"/>
                  </a:cxn>
                  <a:cxn ang="0">
                    <a:pos x="336" y="532"/>
                  </a:cxn>
                  <a:cxn ang="0">
                    <a:pos x="294" y="471"/>
                  </a:cxn>
                  <a:cxn ang="0">
                    <a:pos x="304" y="400"/>
                  </a:cxn>
                  <a:cxn ang="0">
                    <a:pos x="352" y="354"/>
                  </a:cxn>
                  <a:cxn ang="0">
                    <a:pos x="470" y="390"/>
                  </a:cxn>
                  <a:cxn ang="0">
                    <a:pos x="508" y="342"/>
                  </a:cxn>
                  <a:cxn ang="0">
                    <a:pos x="553" y="303"/>
                  </a:cxn>
                  <a:cxn ang="0">
                    <a:pos x="624" y="218"/>
                  </a:cxn>
                  <a:cxn ang="0">
                    <a:pos x="674" y="156"/>
                  </a:cxn>
                  <a:cxn ang="0">
                    <a:pos x="684" y="107"/>
                  </a:cxn>
                  <a:cxn ang="0">
                    <a:pos x="715" y="47"/>
                  </a:cxn>
                </a:cxnLst>
                <a:rect l="0" t="0" r="r" b="b"/>
                <a:pathLst>
                  <a:path w="1014" h="1403">
                    <a:moveTo>
                      <a:pt x="739" y="0"/>
                    </a:moveTo>
                    <a:lnTo>
                      <a:pt x="769" y="0"/>
                    </a:lnTo>
                    <a:lnTo>
                      <a:pt x="787" y="22"/>
                    </a:lnTo>
                    <a:lnTo>
                      <a:pt x="808" y="38"/>
                    </a:lnTo>
                    <a:lnTo>
                      <a:pt x="842" y="40"/>
                    </a:lnTo>
                    <a:lnTo>
                      <a:pt x="874" y="47"/>
                    </a:lnTo>
                    <a:lnTo>
                      <a:pt x="909" y="51"/>
                    </a:lnTo>
                    <a:lnTo>
                      <a:pt x="923" y="49"/>
                    </a:lnTo>
                    <a:lnTo>
                      <a:pt x="937" y="40"/>
                    </a:lnTo>
                    <a:lnTo>
                      <a:pt x="949" y="30"/>
                    </a:lnTo>
                    <a:lnTo>
                      <a:pt x="961" y="22"/>
                    </a:lnTo>
                    <a:lnTo>
                      <a:pt x="976" y="16"/>
                    </a:lnTo>
                    <a:lnTo>
                      <a:pt x="992" y="16"/>
                    </a:lnTo>
                    <a:lnTo>
                      <a:pt x="1004" y="24"/>
                    </a:lnTo>
                    <a:lnTo>
                      <a:pt x="1012" y="36"/>
                    </a:lnTo>
                    <a:lnTo>
                      <a:pt x="1014" y="53"/>
                    </a:lnTo>
                    <a:lnTo>
                      <a:pt x="1014" y="69"/>
                    </a:lnTo>
                    <a:lnTo>
                      <a:pt x="1008" y="87"/>
                    </a:lnTo>
                    <a:lnTo>
                      <a:pt x="988" y="119"/>
                    </a:lnTo>
                    <a:lnTo>
                      <a:pt x="982" y="135"/>
                    </a:lnTo>
                    <a:lnTo>
                      <a:pt x="988" y="178"/>
                    </a:lnTo>
                    <a:lnTo>
                      <a:pt x="988" y="220"/>
                    </a:lnTo>
                    <a:lnTo>
                      <a:pt x="978" y="261"/>
                    </a:lnTo>
                    <a:lnTo>
                      <a:pt x="968" y="285"/>
                    </a:lnTo>
                    <a:lnTo>
                      <a:pt x="953" y="309"/>
                    </a:lnTo>
                    <a:lnTo>
                      <a:pt x="941" y="334"/>
                    </a:lnTo>
                    <a:lnTo>
                      <a:pt x="937" y="354"/>
                    </a:lnTo>
                    <a:lnTo>
                      <a:pt x="935" y="374"/>
                    </a:lnTo>
                    <a:lnTo>
                      <a:pt x="931" y="396"/>
                    </a:lnTo>
                    <a:lnTo>
                      <a:pt x="921" y="415"/>
                    </a:lnTo>
                    <a:lnTo>
                      <a:pt x="872" y="463"/>
                    </a:lnTo>
                    <a:lnTo>
                      <a:pt x="818" y="508"/>
                    </a:lnTo>
                    <a:lnTo>
                      <a:pt x="806" y="522"/>
                    </a:lnTo>
                    <a:lnTo>
                      <a:pt x="796" y="538"/>
                    </a:lnTo>
                    <a:lnTo>
                      <a:pt x="791" y="556"/>
                    </a:lnTo>
                    <a:lnTo>
                      <a:pt x="796" y="574"/>
                    </a:lnTo>
                    <a:lnTo>
                      <a:pt x="814" y="594"/>
                    </a:lnTo>
                    <a:lnTo>
                      <a:pt x="836" y="611"/>
                    </a:lnTo>
                    <a:lnTo>
                      <a:pt x="858" y="631"/>
                    </a:lnTo>
                    <a:lnTo>
                      <a:pt x="856" y="653"/>
                    </a:lnTo>
                    <a:lnTo>
                      <a:pt x="846" y="675"/>
                    </a:lnTo>
                    <a:lnTo>
                      <a:pt x="836" y="696"/>
                    </a:lnTo>
                    <a:lnTo>
                      <a:pt x="826" y="718"/>
                    </a:lnTo>
                    <a:lnTo>
                      <a:pt x="820" y="740"/>
                    </a:lnTo>
                    <a:lnTo>
                      <a:pt x="824" y="762"/>
                    </a:lnTo>
                    <a:lnTo>
                      <a:pt x="842" y="782"/>
                    </a:lnTo>
                    <a:lnTo>
                      <a:pt x="862" y="803"/>
                    </a:lnTo>
                    <a:lnTo>
                      <a:pt x="881" y="823"/>
                    </a:lnTo>
                    <a:lnTo>
                      <a:pt x="899" y="845"/>
                    </a:lnTo>
                    <a:lnTo>
                      <a:pt x="889" y="876"/>
                    </a:lnTo>
                    <a:lnTo>
                      <a:pt x="883" y="906"/>
                    </a:lnTo>
                    <a:lnTo>
                      <a:pt x="879" y="920"/>
                    </a:lnTo>
                    <a:lnTo>
                      <a:pt x="868" y="934"/>
                    </a:lnTo>
                    <a:lnTo>
                      <a:pt x="856" y="946"/>
                    </a:lnTo>
                    <a:lnTo>
                      <a:pt x="846" y="958"/>
                    </a:lnTo>
                    <a:lnTo>
                      <a:pt x="844" y="981"/>
                    </a:lnTo>
                    <a:lnTo>
                      <a:pt x="848" y="1003"/>
                    </a:lnTo>
                    <a:lnTo>
                      <a:pt x="856" y="1023"/>
                    </a:lnTo>
                    <a:lnTo>
                      <a:pt x="842" y="1033"/>
                    </a:lnTo>
                    <a:lnTo>
                      <a:pt x="826" y="1043"/>
                    </a:lnTo>
                    <a:lnTo>
                      <a:pt x="785" y="1015"/>
                    </a:lnTo>
                    <a:lnTo>
                      <a:pt x="741" y="993"/>
                    </a:lnTo>
                    <a:lnTo>
                      <a:pt x="692" y="977"/>
                    </a:lnTo>
                    <a:lnTo>
                      <a:pt x="624" y="991"/>
                    </a:lnTo>
                    <a:lnTo>
                      <a:pt x="553" y="1001"/>
                    </a:lnTo>
                    <a:lnTo>
                      <a:pt x="539" y="1005"/>
                    </a:lnTo>
                    <a:lnTo>
                      <a:pt x="528" y="1013"/>
                    </a:lnTo>
                    <a:lnTo>
                      <a:pt x="518" y="1025"/>
                    </a:lnTo>
                    <a:lnTo>
                      <a:pt x="502" y="1057"/>
                    </a:lnTo>
                    <a:lnTo>
                      <a:pt x="488" y="1092"/>
                    </a:lnTo>
                    <a:lnTo>
                      <a:pt x="484" y="1128"/>
                    </a:lnTo>
                    <a:lnTo>
                      <a:pt x="480" y="1155"/>
                    </a:lnTo>
                    <a:lnTo>
                      <a:pt x="472" y="1179"/>
                    </a:lnTo>
                    <a:lnTo>
                      <a:pt x="462" y="1203"/>
                    </a:lnTo>
                    <a:lnTo>
                      <a:pt x="452" y="1229"/>
                    </a:lnTo>
                    <a:lnTo>
                      <a:pt x="435" y="1252"/>
                    </a:lnTo>
                    <a:lnTo>
                      <a:pt x="413" y="1272"/>
                    </a:lnTo>
                    <a:lnTo>
                      <a:pt x="389" y="1286"/>
                    </a:lnTo>
                    <a:lnTo>
                      <a:pt x="354" y="1294"/>
                    </a:lnTo>
                    <a:lnTo>
                      <a:pt x="320" y="1304"/>
                    </a:lnTo>
                    <a:lnTo>
                      <a:pt x="288" y="1318"/>
                    </a:lnTo>
                    <a:lnTo>
                      <a:pt x="257" y="1339"/>
                    </a:lnTo>
                    <a:lnTo>
                      <a:pt x="259" y="1355"/>
                    </a:lnTo>
                    <a:lnTo>
                      <a:pt x="261" y="1369"/>
                    </a:lnTo>
                    <a:lnTo>
                      <a:pt x="253" y="1379"/>
                    </a:lnTo>
                    <a:lnTo>
                      <a:pt x="245" y="1387"/>
                    </a:lnTo>
                    <a:lnTo>
                      <a:pt x="193" y="1383"/>
                    </a:lnTo>
                    <a:lnTo>
                      <a:pt x="164" y="1385"/>
                    </a:lnTo>
                    <a:lnTo>
                      <a:pt x="140" y="1393"/>
                    </a:lnTo>
                    <a:lnTo>
                      <a:pt x="122" y="1401"/>
                    </a:lnTo>
                    <a:lnTo>
                      <a:pt x="103" y="1403"/>
                    </a:lnTo>
                    <a:lnTo>
                      <a:pt x="85" y="1397"/>
                    </a:lnTo>
                    <a:lnTo>
                      <a:pt x="41" y="1361"/>
                    </a:lnTo>
                    <a:lnTo>
                      <a:pt x="18" y="1341"/>
                    </a:lnTo>
                    <a:lnTo>
                      <a:pt x="0" y="1318"/>
                    </a:lnTo>
                    <a:lnTo>
                      <a:pt x="6" y="1280"/>
                    </a:lnTo>
                    <a:lnTo>
                      <a:pt x="23" y="1243"/>
                    </a:lnTo>
                    <a:lnTo>
                      <a:pt x="43" y="1211"/>
                    </a:lnTo>
                    <a:lnTo>
                      <a:pt x="67" y="1181"/>
                    </a:lnTo>
                    <a:lnTo>
                      <a:pt x="85" y="1153"/>
                    </a:lnTo>
                    <a:lnTo>
                      <a:pt x="99" y="1122"/>
                    </a:lnTo>
                    <a:lnTo>
                      <a:pt x="114" y="1094"/>
                    </a:lnTo>
                    <a:lnTo>
                      <a:pt x="126" y="1082"/>
                    </a:lnTo>
                    <a:lnTo>
                      <a:pt x="140" y="1072"/>
                    </a:lnTo>
                    <a:lnTo>
                      <a:pt x="154" y="1064"/>
                    </a:lnTo>
                    <a:lnTo>
                      <a:pt x="166" y="1051"/>
                    </a:lnTo>
                    <a:lnTo>
                      <a:pt x="195" y="1003"/>
                    </a:lnTo>
                    <a:lnTo>
                      <a:pt x="213" y="981"/>
                    </a:lnTo>
                    <a:lnTo>
                      <a:pt x="257" y="934"/>
                    </a:lnTo>
                    <a:lnTo>
                      <a:pt x="296" y="882"/>
                    </a:lnTo>
                    <a:lnTo>
                      <a:pt x="300" y="859"/>
                    </a:lnTo>
                    <a:lnTo>
                      <a:pt x="302" y="837"/>
                    </a:lnTo>
                    <a:lnTo>
                      <a:pt x="306" y="815"/>
                    </a:lnTo>
                    <a:lnTo>
                      <a:pt x="324" y="752"/>
                    </a:lnTo>
                    <a:lnTo>
                      <a:pt x="336" y="689"/>
                    </a:lnTo>
                    <a:lnTo>
                      <a:pt x="324" y="675"/>
                    </a:lnTo>
                    <a:lnTo>
                      <a:pt x="310" y="663"/>
                    </a:lnTo>
                    <a:lnTo>
                      <a:pt x="300" y="647"/>
                    </a:lnTo>
                    <a:lnTo>
                      <a:pt x="292" y="631"/>
                    </a:lnTo>
                    <a:lnTo>
                      <a:pt x="300" y="611"/>
                    </a:lnTo>
                    <a:lnTo>
                      <a:pt x="324" y="574"/>
                    </a:lnTo>
                    <a:lnTo>
                      <a:pt x="332" y="554"/>
                    </a:lnTo>
                    <a:lnTo>
                      <a:pt x="336" y="532"/>
                    </a:lnTo>
                    <a:lnTo>
                      <a:pt x="320" y="514"/>
                    </a:lnTo>
                    <a:lnTo>
                      <a:pt x="306" y="493"/>
                    </a:lnTo>
                    <a:lnTo>
                      <a:pt x="294" y="471"/>
                    </a:lnTo>
                    <a:lnTo>
                      <a:pt x="292" y="445"/>
                    </a:lnTo>
                    <a:lnTo>
                      <a:pt x="296" y="423"/>
                    </a:lnTo>
                    <a:lnTo>
                      <a:pt x="304" y="400"/>
                    </a:lnTo>
                    <a:lnTo>
                      <a:pt x="316" y="380"/>
                    </a:lnTo>
                    <a:lnTo>
                      <a:pt x="332" y="366"/>
                    </a:lnTo>
                    <a:lnTo>
                      <a:pt x="352" y="354"/>
                    </a:lnTo>
                    <a:lnTo>
                      <a:pt x="403" y="374"/>
                    </a:lnTo>
                    <a:lnTo>
                      <a:pt x="454" y="390"/>
                    </a:lnTo>
                    <a:lnTo>
                      <a:pt x="470" y="390"/>
                    </a:lnTo>
                    <a:lnTo>
                      <a:pt x="482" y="382"/>
                    </a:lnTo>
                    <a:lnTo>
                      <a:pt x="492" y="370"/>
                    </a:lnTo>
                    <a:lnTo>
                      <a:pt x="508" y="342"/>
                    </a:lnTo>
                    <a:lnTo>
                      <a:pt x="518" y="326"/>
                    </a:lnTo>
                    <a:lnTo>
                      <a:pt x="534" y="313"/>
                    </a:lnTo>
                    <a:lnTo>
                      <a:pt x="553" y="303"/>
                    </a:lnTo>
                    <a:lnTo>
                      <a:pt x="569" y="293"/>
                    </a:lnTo>
                    <a:lnTo>
                      <a:pt x="591" y="271"/>
                    </a:lnTo>
                    <a:lnTo>
                      <a:pt x="624" y="218"/>
                    </a:lnTo>
                    <a:lnTo>
                      <a:pt x="640" y="198"/>
                    </a:lnTo>
                    <a:lnTo>
                      <a:pt x="658" y="178"/>
                    </a:lnTo>
                    <a:lnTo>
                      <a:pt x="674" y="156"/>
                    </a:lnTo>
                    <a:lnTo>
                      <a:pt x="678" y="140"/>
                    </a:lnTo>
                    <a:lnTo>
                      <a:pt x="680" y="123"/>
                    </a:lnTo>
                    <a:lnTo>
                      <a:pt x="684" y="107"/>
                    </a:lnTo>
                    <a:lnTo>
                      <a:pt x="692" y="93"/>
                    </a:lnTo>
                    <a:lnTo>
                      <a:pt x="706" y="71"/>
                    </a:lnTo>
                    <a:lnTo>
                      <a:pt x="715" y="47"/>
                    </a:lnTo>
                    <a:lnTo>
                      <a:pt x="725" y="22"/>
                    </a:lnTo>
                    <a:lnTo>
                      <a:pt x="739" y="0"/>
                    </a:lnTo>
                    <a:close/>
                  </a:path>
                </a:pathLst>
              </a:custGeom>
              <a:solidFill>
                <a:srgbClr val="FF6699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33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33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33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33" kern="0" dirty="0">
                    <a:solidFill>
                      <a:srgbClr val="FFFFFF"/>
                    </a:solidFill>
                    <a:latin typeface="Arial Black" pitchFamily="34" charset="0"/>
                  </a:rPr>
                  <a:t>       </a:t>
                </a:r>
              </a:p>
            </p:txBody>
          </p:sp>
          <p:sp>
            <p:nvSpPr>
              <p:cNvPr id="114" name="Благоварский"/>
              <p:cNvSpPr>
                <a:spLocks/>
              </p:cNvSpPr>
              <p:nvPr/>
            </p:nvSpPr>
            <p:spPr bwMode="auto">
              <a:xfrm>
                <a:off x="5544097" y="3150398"/>
                <a:ext cx="404940" cy="502008"/>
              </a:xfrm>
              <a:custGeom>
                <a:avLst/>
                <a:gdLst/>
                <a:ahLst/>
                <a:cxnLst>
                  <a:cxn ang="0">
                    <a:pos x="221" y="10"/>
                  </a:cxn>
                  <a:cxn ang="0">
                    <a:pos x="267" y="18"/>
                  </a:cxn>
                  <a:cxn ang="0">
                    <a:pos x="304" y="48"/>
                  </a:cxn>
                  <a:cxn ang="0">
                    <a:pos x="352" y="40"/>
                  </a:cxn>
                  <a:cxn ang="0">
                    <a:pos x="417" y="6"/>
                  </a:cxn>
                  <a:cxn ang="0">
                    <a:pos x="450" y="26"/>
                  </a:cxn>
                  <a:cxn ang="0">
                    <a:pos x="531" y="95"/>
                  </a:cxn>
                  <a:cxn ang="0">
                    <a:pos x="539" y="127"/>
                  </a:cxn>
                  <a:cxn ang="0">
                    <a:pos x="549" y="168"/>
                  </a:cxn>
                  <a:cxn ang="0">
                    <a:pos x="561" y="216"/>
                  </a:cxn>
                  <a:cxn ang="0">
                    <a:pos x="543" y="261"/>
                  </a:cxn>
                  <a:cxn ang="0">
                    <a:pos x="526" y="311"/>
                  </a:cxn>
                  <a:cxn ang="0">
                    <a:pos x="500" y="400"/>
                  </a:cxn>
                  <a:cxn ang="0">
                    <a:pos x="456" y="459"/>
                  </a:cxn>
                  <a:cxn ang="0">
                    <a:pos x="439" y="507"/>
                  </a:cxn>
                  <a:cxn ang="0">
                    <a:pos x="458" y="538"/>
                  </a:cxn>
                  <a:cxn ang="0">
                    <a:pos x="466" y="572"/>
                  </a:cxn>
                  <a:cxn ang="0">
                    <a:pos x="458" y="612"/>
                  </a:cxn>
                  <a:cxn ang="0">
                    <a:pos x="429" y="643"/>
                  </a:cxn>
                  <a:cxn ang="0">
                    <a:pos x="391" y="633"/>
                  </a:cxn>
                  <a:cxn ang="0">
                    <a:pos x="356" y="645"/>
                  </a:cxn>
                  <a:cxn ang="0">
                    <a:pos x="324" y="687"/>
                  </a:cxn>
                  <a:cxn ang="0">
                    <a:pos x="300" y="701"/>
                  </a:cxn>
                  <a:cxn ang="0">
                    <a:pos x="259" y="683"/>
                  </a:cxn>
                  <a:cxn ang="0">
                    <a:pos x="213" y="647"/>
                  </a:cxn>
                  <a:cxn ang="0">
                    <a:pos x="176" y="661"/>
                  </a:cxn>
                  <a:cxn ang="0">
                    <a:pos x="140" y="665"/>
                  </a:cxn>
                  <a:cxn ang="0">
                    <a:pos x="158" y="614"/>
                  </a:cxn>
                  <a:cxn ang="0">
                    <a:pos x="142" y="562"/>
                  </a:cxn>
                  <a:cxn ang="0">
                    <a:pos x="122" y="517"/>
                  </a:cxn>
                  <a:cxn ang="0">
                    <a:pos x="87" y="457"/>
                  </a:cxn>
                  <a:cxn ang="0">
                    <a:pos x="79" y="416"/>
                  </a:cxn>
                  <a:cxn ang="0">
                    <a:pos x="49" y="398"/>
                  </a:cxn>
                  <a:cxn ang="0">
                    <a:pos x="27" y="370"/>
                  </a:cxn>
                  <a:cxn ang="0">
                    <a:pos x="0" y="297"/>
                  </a:cxn>
                  <a:cxn ang="0">
                    <a:pos x="25" y="256"/>
                  </a:cxn>
                  <a:cxn ang="0">
                    <a:pos x="71" y="226"/>
                  </a:cxn>
                  <a:cxn ang="0">
                    <a:pos x="31" y="178"/>
                  </a:cxn>
                  <a:cxn ang="0">
                    <a:pos x="25" y="155"/>
                  </a:cxn>
                  <a:cxn ang="0">
                    <a:pos x="33" y="153"/>
                  </a:cxn>
                  <a:cxn ang="0">
                    <a:pos x="43" y="151"/>
                  </a:cxn>
                  <a:cxn ang="0">
                    <a:pos x="102" y="176"/>
                  </a:cxn>
                  <a:cxn ang="0">
                    <a:pos x="116" y="153"/>
                  </a:cxn>
                  <a:cxn ang="0">
                    <a:pos x="102" y="107"/>
                  </a:cxn>
                  <a:cxn ang="0">
                    <a:pos x="102" y="72"/>
                  </a:cxn>
                  <a:cxn ang="0">
                    <a:pos x="136" y="46"/>
                  </a:cxn>
                  <a:cxn ang="0">
                    <a:pos x="193" y="24"/>
                  </a:cxn>
                </a:cxnLst>
                <a:rect l="0" t="0" r="r" b="b"/>
                <a:pathLst>
                  <a:path w="561" h="701">
                    <a:moveTo>
                      <a:pt x="193" y="24"/>
                    </a:moveTo>
                    <a:lnTo>
                      <a:pt x="221" y="10"/>
                    </a:lnTo>
                    <a:lnTo>
                      <a:pt x="249" y="2"/>
                    </a:lnTo>
                    <a:lnTo>
                      <a:pt x="267" y="18"/>
                    </a:lnTo>
                    <a:lnTo>
                      <a:pt x="284" y="34"/>
                    </a:lnTo>
                    <a:lnTo>
                      <a:pt x="304" y="48"/>
                    </a:lnTo>
                    <a:lnTo>
                      <a:pt x="326" y="56"/>
                    </a:lnTo>
                    <a:lnTo>
                      <a:pt x="352" y="40"/>
                    </a:lnTo>
                    <a:lnTo>
                      <a:pt x="397" y="0"/>
                    </a:lnTo>
                    <a:lnTo>
                      <a:pt x="417" y="6"/>
                    </a:lnTo>
                    <a:lnTo>
                      <a:pt x="433" y="14"/>
                    </a:lnTo>
                    <a:lnTo>
                      <a:pt x="450" y="26"/>
                    </a:lnTo>
                    <a:lnTo>
                      <a:pt x="506" y="70"/>
                    </a:lnTo>
                    <a:lnTo>
                      <a:pt x="531" y="95"/>
                    </a:lnTo>
                    <a:lnTo>
                      <a:pt x="537" y="111"/>
                    </a:lnTo>
                    <a:lnTo>
                      <a:pt x="539" y="127"/>
                    </a:lnTo>
                    <a:lnTo>
                      <a:pt x="539" y="143"/>
                    </a:lnTo>
                    <a:lnTo>
                      <a:pt x="549" y="168"/>
                    </a:lnTo>
                    <a:lnTo>
                      <a:pt x="561" y="192"/>
                    </a:lnTo>
                    <a:lnTo>
                      <a:pt x="561" y="216"/>
                    </a:lnTo>
                    <a:lnTo>
                      <a:pt x="553" y="238"/>
                    </a:lnTo>
                    <a:lnTo>
                      <a:pt x="543" y="261"/>
                    </a:lnTo>
                    <a:lnTo>
                      <a:pt x="535" y="283"/>
                    </a:lnTo>
                    <a:lnTo>
                      <a:pt x="526" y="311"/>
                    </a:lnTo>
                    <a:lnTo>
                      <a:pt x="518" y="368"/>
                    </a:lnTo>
                    <a:lnTo>
                      <a:pt x="500" y="400"/>
                    </a:lnTo>
                    <a:lnTo>
                      <a:pt x="478" y="428"/>
                    </a:lnTo>
                    <a:lnTo>
                      <a:pt x="456" y="459"/>
                    </a:lnTo>
                    <a:lnTo>
                      <a:pt x="435" y="491"/>
                    </a:lnTo>
                    <a:lnTo>
                      <a:pt x="439" y="507"/>
                    </a:lnTo>
                    <a:lnTo>
                      <a:pt x="448" y="523"/>
                    </a:lnTo>
                    <a:lnTo>
                      <a:pt x="458" y="538"/>
                    </a:lnTo>
                    <a:lnTo>
                      <a:pt x="464" y="554"/>
                    </a:lnTo>
                    <a:lnTo>
                      <a:pt x="466" y="572"/>
                    </a:lnTo>
                    <a:lnTo>
                      <a:pt x="466" y="594"/>
                    </a:lnTo>
                    <a:lnTo>
                      <a:pt x="458" y="612"/>
                    </a:lnTo>
                    <a:lnTo>
                      <a:pt x="446" y="629"/>
                    </a:lnTo>
                    <a:lnTo>
                      <a:pt x="429" y="643"/>
                    </a:lnTo>
                    <a:lnTo>
                      <a:pt x="411" y="637"/>
                    </a:lnTo>
                    <a:lnTo>
                      <a:pt x="391" y="633"/>
                    </a:lnTo>
                    <a:lnTo>
                      <a:pt x="371" y="635"/>
                    </a:lnTo>
                    <a:lnTo>
                      <a:pt x="356" y="645"/>
                    </a:lnTo>
                    <a:lnTo>
                      <a:pt x="332" y="677"/>
                    </a:lnTo>
                    <a:lnTo>
                      <a:pt x="324" y="687"/>
                    </a:lnTo>
                    <a:lnTo>
                      <a:pt x="312" y="695"/>
                    </a:lnTo>
                    <a:lnTo>
                      <a:pt x="300" y="701"/>
                    </a:lnTo>
                    <a:lnTo>
                      <a:pt x="286" y="699"/>
                    </a:lnTo>
                    <a:lnTo>
                      <a:pt x="259" y="683"/>
                    </a:lnTo>
                    <a:lnTo>
                      <a:pt x="237" y="665"/>
                    </a:lnTo>
                    <a:lnTo>
                      <a:pt x="213" y="647"/>
                    </a:lnTo>
                    <a:lnTo>
                      <a:pt x="195" y="653"/>
                    </a:lnTo>
                    <a:lnTo>
                      <a:pt x="176" y="661"/>
                    </a:lnTo>
                    <a:lnTo>
                      <a:pt x="158" y="667"/>
                    </a:lnTo>
                    <a:lnTo>
                      <a:pt x="140" y="665"/>
                    </a:lnTo>
                    <a:lnTo>
                      <a:pt x="142" y="647"/>
                    </a:lnTo>
                    <a:lnTo>
                      <a:pt x="158" y="614"/>
                    </a:lnTo>
                    <a:lnTo>
                      <a:pt x="148" y="588"/>
                    </a:lnTo>
                    <a:lnTo>
                      <a:pt x="142" y="562"/>
                    </a:lnTo>
                    <a:lnTo>
                      <a:pt x="138" y="535"/>
                    </a:lnTo>
                    <a:lnTo>
                      <a:pt x="122" y="517"/>
                    </a:lnTo>
                    <a:lnTo>
                      <a:pt x="81" y="485"/>
                    </a:lnTo>
                    <a:lnTo>
                      <a:pt x="87" y="457"/>
                    </a:lnTo>
                    <a:lnTo>
                      <a:pt x="91" y="428"/>
                    </a:lnTo>
                    <a:lnTo>
                      <a:pt x="79" y="416"/>
                    </a:lnTo>
                    <a:lnTo>
                      <a:pt x="63" y="408"/>
                    </a:lnTo>
                    <a:lnTo>
                      <a:pt x="49" y="398"/>
                    </a:lnTo>
                    <a:lnTo>
                      <a:pt x="35" y="386"/>
                    </a:lnTo>
                    <a:lnTo>
                      <a:pt x="27" y="370"/>
                    </a:lnTo>
                    <a:lnTo>
                      <a:pt x="6" y="321"/>
                    </a:lnTo>
                    <a:lnTo>
                      <a:pt x="0" y="297"/>
                    </a:lnTo>
                    <a:lnTo>
                      <a:pt x="2" y="273"/>
                    </a:lnTo>
                    <a:lnTo>
                      <a:pt x="25" y="256"/>
                    </a:lnTo>
                    <a:lnTo>
                      <a:pt x="49" y="242"/>
                    </a:lnTo>
                    <a:lnTo>
                      <a:pt x="71" y="226"/>
                    </a:lnTo>
                    <a:lnTo>
                      <a:pt x="39" y="184"/>
                    </a:lnTo>
                    <a:lnTo>
                      <a:pt x="31" y="178"/>
                    </a:lnTo>
                    <a:lnTo>
                      <a:pt x="25" y="170"/>
                    </a:lnTo>
                    <a:lnTo>
                      <a:pt x="25" y="155"/>
                    </a:lnTo>
                    <a:lnTo>
                      <a:pt x="29" y="155"/>
                    </a:lnTo>
                    <a:lnTo>
                      <a:pt x="33" y="153"/>
                    </a:lnTo>
                    <a:lnTo>
                      <a:pt x="39" y="153"/>
                    </a:lnTo>
                    <a:lnTo>
                      <a:pt x="43" y="151"/>
                    </a:lnTo>
                    <a:lnTo>
                      <a:pt x="71" y="165"/>
                    </a:lnTo>
                    <a:lnTo>
                      <a:pt x="102" y="176"/>
                    </a:lnTo>
                    <a:lnTo>
                      <a:pt x="108" y="163"/>
                    </a:lnTo>
                    <a:lnTo>
                      <a:pt x="116" y="153"/>
                    </a:lnTo>
                    <a:lnTo>
                      <a:pt x="118" y="141"/>
                    </a:lnTo>
                    <a:lnTo>
                      <a:pt x="102" y="107"/>
                    </a:lnTo>
                    <a:lnTo>
                      <a:pt x="99" y="89"/>
                    </a:lnTo>
                    <a:lnTo>
                      <a:pt x="102" y="72"/>
                    </a:lnTo>
                    <a:lnTo>
                      <a:pt x="108" y="56"/>
                    </a:lnTo>
                    <a:lnTo>
                      <a:pt x="136" y="46"/>
                    </a:lnTo>
                    <a:lnTo>
                      <a:pt x="164" y="38"/>
                    </a:lnTo>
                    <a:lnTo>
                      <a:pt x="193" y="24"/>
                    </a:lnTo>
                    <a:close/>
                  </a:path>
                </a:pathLst>
              </a:custGeom>
              <a:solidFill>
                <a:srgbClr val="C00000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</a:t>
                </a:r>
              </a:p>
            </p:txBody>
          </p:sp>
          <p:sp>
            <p:nvSpPr>
              <p:cNvPr id="115" name="Татышлинский"/>
              <p:cNvSpPr>
                <a:spLocks/>
              </p:cNvSpPr>
              <p:nvPr/>
            </p:nvSpPr>
            <p:spPr bwMode="auto">
              <a:xfrm>
                <a:off x="6051535" y="1688059"/>
                <a:ext cx="394113" cy="370239"/>
              </a:xfrm>
              <a:custGeom>
                <a:avLst/>
                <a:gdLst/>
                <a:ahLst/>
                <a:cxnLst>
                  <a:cxn ang="0">
                    <a:pos x="169" y="54"/>
                  </a:cxn>
                  <a:cxn ang="0">
                    <a:pos x="186" y="44"/>
                  </a:cxn>
                  <a:cxn ang="0">
                    <a:pos x="202" y="32"/>
                  </a:cxn>
                  <a:cxn ang="0">
                    <a:pos x="216" y="20"/>
                  </a:cxn>
                  <a:cxn ang="0">
                    <a:pos x="234" y="10"/>
                  </a:cxn>
                  <a:cxn ang="0">
                    <a:pos x="252" y="6"/>
                  </a:cxn>
                  <a:cxn ang="0">
                    <a:pos x="271" y="4"/>
                  </a:cxn>
                  <a:cxn ang="0">
                    <a:pos x="287" y="8"/>
                  </a:cxn>
                  <a:cxn ang="0">
                    <a:pos x="319" y="20"/>
                  </a:cxn>
                  <a:cxn ang="0">
                    <a:pos x="339" y="14"/>
                  </a:cxn>
                  <a:cxn ang="0">
                    <a:pos x="360" y="6"/>
                  </a:cxn>
                  <a:cxn ang="0">
                    <a:pos x="380" y="0"/>
                  </a:cxn>
                  <a:cxn ang="0">
                    <a:pos x="392" y="20"/>
                  </a:cxn>
                  <a:cxn ang="0">
                    <a:pos x="396" y="40"/>
                  </a:cxn>
                  <a:cxn ang="0">
                    <a:pos x="396" y="86"/>
                  </a:cxn>
                  <a:cxn ang="0">
                    <a:pos x="398" y="109"/>
                  </a:cxn>
                  <a:cxn ang="0">
                    <a:pos x="412" y="127"/>
                  </a:cxn>
                  <a:cxn ang="0">
                    <a:pos x="429" y="143"/>
                  </a:cxn>
                  <a:cxn ang="0">
                    <a:pos x="445" y="161"/>
                  </a:cxn>
                  <a:cxn ang="0">
                    <a:pos x="453" y="184"/>
                  </a:cxn>
                  <a:cxn ang="0">
                    <a:pos x="459" y="200"/>
                  </a:cxn>
                  <a:cxn ang="0">
                    <a:pos x="463" y="216"/>
                  </a:cxn>
                  <a:cxn ang="0">
                    <a:pos x="471" y="230"/>
                  </a:cxn>
                  <a:cxn ang="0">
                    <a:pos x="485" y="240"/>
                  </a:cxn>
                  <a:cxn ang="0">
                    <a:pos x="505" y="244"/>
                  </a:cxn>
                  <a:cxn ang="0">
                    <a:pos x="546" y="244"/>
                  </a:cxn>
                  <a:cxn ang="0">
                    <a:pos x="540" y="281"/>
                  </a:cxn>
                  <a:cxn ang="0">
                    <a:pos x="540" y="317"/>
                  </a:cxn>
                  <a:cxn ang="0">
                    <a:pos x="538" y="349"/>
                  </a:cxn>
                  <a:cxn ang="0">
                    <a:pos x="532" y="384"/>
                  </a:cxn>
                  <a:cxn ang="0">
                    <a:pos x="511" y="398"/>
                  </a:cxn>
                  <a:cxn ang="0">
                    <a:pos x="491" y="410"/>
                  </a:cxn>
                  <a:cxn ang="0">
                    <a:pos x="451" y="408"/>
                  </a:cxn>
                  <a:cxn ang="0">
                    <a:pos x="410" y="402"/>
                  </a:cxn>
                  <a:cxn ang="0">
                    <a:pos x="386" y="412"/>
                  </a:cxn>
                  <a:cxn ang="0">
                    <a:pos x="362" y="428"/>
                  </a:cxn>
                  <a:cxn ang="0">
                    <a:pos x="339" y="442"/>
                  </a:cxn>
                  <a:cxn ang="0">
                    <a:pos x="309" y="459"/>
                  </a:cxn>
                  <a:cxn ang="0">
                    <a:pos x="277" y="473"/>
                  </a:cxn>
                  <a:cxn ang="0">
                    <a:pos x="246" y="491"/>
                  </a:cxn>
                  <a:cxn ang="0">
                    <a:pos x="218" y="511"/>
                  </a:cxn>
                  <a:cxn ang="0">
                    <a:pos x="192" y="505"/>
                  </a:cxn>
                  <a:cxn ang="0">
                    <a:pos x="165" y="501"/>
                  </a:cxn>
                  <a:cxn ang="0">
                    <a:pos x="137" y="499"/>
                  </a:cxn>
                  <a:cxn ang="0">
                    <a:pos x="111" y="507"/>
                  </a:cxn>
                  <a:cxn ang="0">
                    <a:pos x="87" y="517"/>
                  </a:cxn>
                  <a:cxn ang="0">
                    <a:pos x="56" y="513"/>
                  </a:cxn>
                  <a:cxn ang="0">
                    <a:pos x="26" y="505"/>
                  </a:cxn>
                  <a:cxn ang="0">
                    <a:pos x="36" y="461"/>
                  </a:cxn>
                  <a:cxn ang="0">
                    <a:pos x="48" y="416"/>
                  </a:cxn>
                  <a:cxn ang="0">
                    <a:pos x="52" y="372"/>
                  </a:cxn>
                  <a:cxn ang="0">
                    <a:pos x="48" y="355"/>
                  </a:cxn>
                  <a:cxn ang="0">
                    <a:pos x="40" y="343"/>
                  </a:cxn>
                  <a:cxn ang="0">
                    <a:pos x="20" y="319"/>
                  </a:cxn>
                  <a:cxn ang="0">
                    <a:pos x="14" y="305"/>
                  </a:cxn>
                  <a:cxn ang="0">
                    <a:pos x="6" y="266"/>
                  </a:cxn>
                  <a:cxn ang="0">
                    <a:pos x="0" y="226"/>
                  </a:cxn>
                  <a:cxn ang="0">
                    <a:pos x="0" y="186"/>
                  </a:cxn>
                  <a:cxn ang="0">
                    <a:pos x="32" y="139"/>
                  </a:cxn>
                  <a:cxn ang="0">
                    <a:pos x="68" y="99"/>
                  </a:cxn>
                  <a:cxn ang="0">
                    <a:pos x="111" y="60"/>
                  </a:cxn>
                  <a:cxn ang="0">
                    <a:pos x="149" y="60"/>
                  </a:cxn>
                  <a:cxn ang="0">
                    <a:pos x="169" y="54"/>
                  </a:cxn>
                </a:cxnLst>
                <a:rect l="0" t="0" r="r" b="b"/>
                <a:pathLst>
                  <a:path w="546" h="517">
                    <a:moveTo>
                      <a:pt x="169" y="54"/>
                    </a:moveTo>
                    <a:lnTo>
                      <a:pt x="186" y="44"/>
                    </a:lnTo>
                    <a:lnTo>
                      <a:pt x="202" y="32"/>
                    </a:lnTo>
                    <a:lnTo>
                      <a:pt x="216" y="20"/>
                    </a:lnTo>
                    <a:lnTo>
                      <a:pt x="234" y="10"/>
                    </a:lnTo>
                    <a:lnTo>
                      <a:pt x="252" y="6"/>
                    </a:lnTo>
                    <a:lnTo>
                      <a:pt x="271" y="4"/>
                    </a:lnTo>
                    <a:lnTo>
                      <a:pt x="287" y="8"/>
                    </a:lnTo>
                    <a:lnTo>
                      <a:pt x="319" y="20"/>
                    </a:lnTo>
                    <a:lnTo>
                      <a:pt x="339" y="14"/>
                    </a:lnTo>
                    <a:lnTo>
                      <a:pt x="360" y="6"/>
                    </a:lnTo>
                    <a:lnTo>
                      <a:pt x="380" y="0"/>
                    </a:lnTo>
                    <a:lnTo>
                      <a:pt x="392" y="20"/>
                    </a:lnTo>
                    <a:lnTo>
                      <a:pt x="396" y="40"/>
                    </a:lnTo>
                    <a:lnTo>
                      <a:pt x="396" y="86"/>
                    </a:lnTo>
                    <a:lnTo>
                      <a:pt x="398" y="109"/>
                    </a:lnTo>
                    <a:lnTo>
                      <a:pt x="412" y="127"/>
                    </a:lnTo>
                    <a:lnTo>
                      <a:pt x="429" y="143"/>
                    </a:lnTo>
                    <a:lnTo>
                      <a:pt x="445" y="161"/>
                    </a:lnTo>
                    <a:lnTo>
                      <a:pt x="453" y="184"/>
                    </a:lnTo>
                    <a:lnTo>
                      <a:pt x="459" y="200"/>
                    </a:lnTo>
                    <a:lnTo>
                      <a:pt x="463" y="216"/>
                    </a:lnTo>
                    <a:lnTo>
                      <a:pt x="471" y="230"/>
                    </a:lnTo>
                    <a:lnTo>
                      <a:pt x="485" y="240"/>
                    </a:lnTo>
                    <a:lnTo>
                      <a:pt x="505" y="244"/>
                    </a:lnTo>
                    <a:lnTo>
                      <a:pt x="546" y="244"/>
                    </a:lnTo>
                    <a:lnTo>
                      <a:pt x="540" y="281"/>
                    </a:lnTo>
                    <a:lnTo>
                      <a:pt x="540" y="317"/>
                    </a:lnTo>
                    <a:lnTo>
                      <a:pt x="538" y="349"/>
                    </a:lnTo>
                    <a:lnTo>
                      <a:pt x="532" y="384"/>
                    </a:lnTo>
                    <a:lnTo>
                      <a:pt x="511" y="398"/>
                    </a:lnTo>
                    <a:lnTo>
                      <a:pt x="491" y="410"/>
                    </a:lnTo>
                    <a:lnTo>
                      <a:pt x="451" y="408"/>
                    </a:lnTo>
                    <a:lnTo>
                      <a:pt x="410" y="402"/>
                    </a:lnTo>
                    <a:lnTo>
                      <a:pt x="386" y="412"/>
                    </a:lnTo>
                    <a:lnTo>
                      <a:pt x="362" y="428"/>
                    </a:lnTo>
                    <a:lnTo>
                      <a:pt x="339" y="442"/>
                    </a:lnTo>
                    <a:lnTo>
                      <a:pt x="309" y="459"/>
                    </a:lnTo>
                    <a:lnTo>
                      <a:pt x="277" y="473"/>
                    </a:lnTo>
                    <a:lnTo>
                      <a:pt x="246" y="491"/>
                    </a:lnTo>
                    <a:lnTo>
                      <a:pt x="218" y="511"/>
                    </a:lnTo>
                    <a:lnTo>
                      <a:pt x="192" y="505"/>
                    </a:lnTo>
                    <a:lnTo>
                      <a:pt x="165" y="501"/>
                    </a:lnTo>
                    <a:lnTo>
                      <a:pt x="137" y="499"/>
                    </a:lnTo>
                    <a:lnTo>
                      <a:pt x="111" y="507"/>
                    </a:lnTo>
                    <a:lnTo>
                      <a:pt x="87" y="517"/>
                    </a:lnTo>
                    <a:lnTo>
                      <a:pt x="56" y="513"/>
                    </a:lnTo>
                    <a:lnTo>
                      <a:pt x="26" y="505"/>
                    </a:lnTo>
                    <a:lnTo>
                      <a:pt x="36" y="461"/>
                    </a:lnTo>
                    <a:lnTo>
                      <a:pt x="48" y="416"/>
                    </a:lnTo>
                    <a:lnTo>
                      <a:pt x="52" y="372"/>
                    </a:lnTo>
                    <a:lnTo>
                      <a:pt x="48" y="355"/>
                    </a:lnTo>
                    <a:lnTo>
                      <a:pt x="40" y="343"/>
                    </a:lnTo>
                    <a:lnTo>
                      <a:pt x="20" y="319"/>
                    </a:lnTo>
                    <a:lnTo>
                      <a:pt x="14" y="305"/>
                    </a:lnTo>
                    <a:lnTo>
                      <a:pt x="6" y="266"/>
                    </a:lnTo>
                    <a:lnTo>
                      <a:pt x="0" y="226"/>
                    </a:lnTo>
                    <a:lnTo>
                      <a:pt x="0" y="186"/>
                    </a:lnTo>
                    <a:lnTo>
                      <a:pt x="32" y="139"/>
                    </a:lnTo>
                    <a:lnTo>
                      <a:pt x="68" y="99"/>
                    </a:lnTo>
                    <a:lnTo>
                      <a:pt x="111" y="60"/>
                    </a:lnTo>
                    <a:lnTo>
                      <a:pt x="149" y="60"/>
                    </a:lnTo>
                    <a:lnTo>
                      <a:pt x="169" y="5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</a:t>
                </a:r>
              </a:p>
            </p:txBody>
          </p:sp>
          <p:sp>
            <p:nvSpPr>
              <p:cNvPr id="116" name="Белебеевский"/>
              <p:cNvSpPr>
                <a:spLocks/>
              </p:cNvSpPr>
              <p:nvPr/>
            </p:nvSpPr>
            <p:spPr bwMode="auto">
              <a:xfrm>
                <a:off x="5105952" y="3686064"/>
                <a:ext cx="415046" cy="409627"/>
              </a:xfrm>
              <a:custGeom>
                <a:avLst/>
                <a:gdLst/>
                <a:ahLst/>
                <a:cxnLst>
                  <a:cxn ang="0">
                    <a:pos x="389" y="10"/>
                  </a:cxn>
                  <a:cxn ang="0">
                    <a:pos x="429" y="38"/>
                  </a:cxn>
                  <a:cxn ang="0">
                    <a:pos x="458" y="77"/>
                  </a:cxn>
                  <a:cxn ang="0">
                    <a:pos x="508" y="107"/>
                  </a:cxn>
                  <a:cxn ang="0">
                    <a:pos x="500" y="145"/>
                  </a:cxn>
                  <a:cxn ang="0">
                    <a:pos x="518" y="236"/>
                  </a:cxn>
                  <a:cxn ang="0">
                    <a:pos x="561" y="285"/>
                  </a:cxn>
                  <a:cxn ang="0">
                    <a:pos x="534" y="335"/>
                  </a:cxn>
                  <a:cxn ang="0">
                    <a:pos x="524" y="368"/>
                  </a:cxn>
                  <a:cxn ang="0">
                    <a:pos x="543" y="394"/>
                  </a:cxn>
                  <a:cxn ang="0">
                    <a:pos x="575" y="447"/>
                  </a:cxn>
                  <a:cxn ang="0">
                    <a:pos x="563" y="487"/>
                  </a:cxn>
                  <a:cxn ang="0">
                    <a:pos x="504" y="534"/>
                  </a:cxn>
                  <a:cxn ang="0">
                    <a:pos x="433" y="554"/>
                  </a:cxn>
                  <a:cxn ang="0">
                    <a:pos x="399" y="566"/>
                  </a:cxn>
                  <a:cxn ang="0">
                    <a:pos x="365" y="570"/>
                  </a:cxn>
                  <a:cxn ang="0">
                    <a:pos x="324" y="536"/>
                  </a:cxn>
                  <a:cxn ang="0">
                    <a:pos x="294" y="513"/>
                  </a:cxn>
                  <a:cxn ang="0">
                    <a:pos x="249" y="544"/>
                  </a:cxn>
                  <a:cxn ang="0">
                    <a:pos x="209" y="558"/>
                  </a:cxn>
                  <a:cxn ang="0">
                    <a:pos x="172" y="530"/>
                  </a:cxn>
                  <a:cxn ang="0">
                    <a:pos x="116" y="556"/>
                  </a:cxn>
                  <a:cxn ang="0">
                    <a:pos x="75" y="523"/>
                  </a:cxn>
                  <a:cxn ang="0">
                    <a:pos x="61" y="477"/>
                  </a:cxn>
                  <a:cxn ang="0">
                    <a:pos x="73" y="426"/>
                  </a:cxn>
                  <a:cxn ang="0">
                    <a:pos x="67" y="380"/>
                  </a:cxn>
                  <a:cxn ang="0">
                    <a:pos x="85" y="346"/>
                  </a:cxn>
                  <a:cxn ang="0">
                    <a:pos x="81" y="303"/>
                  </a:cxn>
                  <a:cxn ang="0">
                    <a:pos x="73" y="263"/>
                  </a:cxn>
                  <a:cxn ang="0">
                    <a:pos x="87" y="236"/>
                  </a:cxn>
                  <a:cxn ang="0">
                    <a:pos x="81" y="200"/>
                  </a:cxn>
                  <a:cxn ang="0">
                    <a:pos x="31" y="155"/>
                  </a:cxn>
                  <a:cxn ang="0">
                    <a:pos x="0" y="123"/>
                  </a:cxn>
                  <a:cxn ang="0">
                    <a:pos x="51" y="73"/>
                  </a:cxn>
                  <a:cxn ang="0">
                    <a:pos x="126" y="52"/>
                  </a:cxn>
                  <a:cxn ang="0">
                    <a:pos x="182" y="85"/>
                  </a:cxn>
                  <a:cxn ang="0">
                    <a:pos x="213" y="113"/>
                  </a:cxn>
                  <a:cxn ang="0">
                    <a:pos x="247" y="113"/>
                  </a:cxn>
                  <a:cxn ang="0">
                    <a:pos x="298" y="75"/>
                  </a:cxn>
                  <a:cxn ang="0">
                    <a:pos x="356" y="6"/>
                  </a:cxn>
                  <a:cxn ang="0">
                    <a:pos x="365" y="0"/>
                  </a:cxn>
                </a:cxnLst>
                <a:rect l="0" t="0" r="r" b="b"/>
                <a:pathLst>
                  <a:path w="575" h="572">
                    <a:moveTo>
                      <a:pt x="365" y="0"/>
                    </a:moveTo>
                    <a:lnTo>
                      <a:pt x="389" y="10"/>
                    </a:lnTo>
                    <a:lnTo>
                      <a:pt x="411" y="22"/>
                    </a:lnTo>
                    <a:lnTo>
                      <a:pt x="429" y="38"/>
                    </a:lnTo>
                    <a:lnTo>
                      <a:pt x="443" y="58"/>
                    </a:lnTo>
                    <a:lnTo>
                      <a:pt x="458" y="77"/>
                    </a:lnTo>
                    <a:lnTo>
                      <a:pt x="482" y="93"/>
                    </a:lnTo>
                    <a:lnTo>
                      <a:pt x="508" y="107"/>
                    </a:lnTo>
                    <a:lnTo>
                      <a:pt x="504" y="125"/>
                    </a:lnTo>
                    <a:lnTo>
                      <a:pt x="500" y="145"/>
                    </a:lnTo>
                    <a:lnTo>
                      <a:pt x="510" y="176"/>
                    </a:lnTo>
                    <a:lnTo>
                      <a:pt x="518" y="236"/>
                    </a:lnTo>
                    <a:lnTo>
                      <a:pt x="530" y="255"/>
                    </a:lnTo>
                    <a:lnTo>
                      <a:pt x="561" y="285"/>
                    </a:lnTo>
                    <a:lnTo>
                      <a:pt x="555" y="303"/>
                    </a:lnTo>
                    <a:lnTo>
                      <a:pt x="534" y="335"/>
                    </a:lnTo>
                    <a:lnTo>
                      <a:pt x="524" y="354"/>
                    </a:lnTo>
                    <a:lnTo>
                      <a:pt x="524" y="368"/>
                    </a:lnTo>
                    <a:lnTo>
                      <a:pt x="532" y="382"/>
                    </a:lnTo>
                    <a:lnTo>
                      <a:pt x="543" y="394"/>
                    </a:lnTo>
                    <a:lnTo>
                      <a:pt x="575" y="430"/>
                    </a:lnTo>
                    <a:lnTo>
                      <a:pt x="575" y="447"/>
                    </a:lnTo>
                    <a:lnTo>
                      <a:pt x="571" y="475"/>
                    </a:lnTo>
                    <a:lnTo>
                      <a:pt x="563" y="487"/>
                    </a:lnTo>
                    <a:lnTo>
                      <a:pt x="537" y="513"/>
                    </a:lnTo>
                    <a:lnTo>
                      <a:pt x="504" y="534"/>
                    </a:lnTo>
                    <a:lnTo>
                      <a:pt x="470" y="546"/>
                    </a:lnTo>
                    <a:lnTo>
                      <a:pt x="433" y="554"/>
                    </a:lnTo>
                    <a:lnTo>
                      <a:pt x="417" y="560"/>
                    </a:lnTo>
                    <a:lnTo>
                      <a:pt x="399" y="566"/>
                    </a:lnTo>
                    <a:lnTo>
                      <a:pt x="381" y="570"/>
                    </a:lnTo>
                    <a:lnTo>
                      <a:pt x="365" y="570"/>
                    </a:lnTo>
                    <a:lnTo>
                      <a:pt x="348" y="564"/>
                    </a:lnTo>
                    <a:lnTo>
                      <a:pt x="324" y="536"/>
                    </a:lnTo>
                    <a:lnTo>
                      <a:pt x="310" y="521"/>
                    </a:lnTo>
                    <a:lnTo>
                      <a:pt x="294" y="513"/>
                    </a:lnTo>
                    <a:lnTo>
                      <a:pt x="275" y="513"/>
                    </a:lnTo>
                    <a:lnTo>
                      <a:pt x="249" y="544"/>
                    </a:lnTo>
                    <a:lnTo>
                      <a:pt x="225" y="572"/>
                    </a:lnTo>
                    <a:lnTo>
                      <a:pt x="209" y="558"/>
                    </a:lnTo>
                    <a:lnTo>
                      <a:pt x="190" y="542"/>
                    </a:lnTo>
                    <a:lnTo>
                      <a:pt x="172" y="530"/>
                    </a:lnTo>
                    <a:lnTo>
                      <a:pt x="144" y="544"/>
                    </a:lnTo>
                    <a:lnTo>
                      <a:pt x="116" y="556"/>
                    </a:lnTo>
                    <a:lnTo>
                      <a:pt x="93" y="542"/>
                    </a:lnTo>
                    <a:lnTo>
                      <a:pt x="75" y="523"/>
                    </a:lnTo>
                    <a:lnTo>
                      <a:pt x="59" y="501"/>
                    </a:lnTo>
                    <a:lnTo>
                      <a:pt x="61" y="477"/>
                    </a:lnTo>
                    <a:lnTo>
                      <a:pt x="69" y="451"/>
                    </a:lnTo>
                    <a:lnTo>
                      <a:pt x="73" y="426"/>
                    </a:lnTo>
                    <a:lnTo>
                      <a:pt x="69" y="404"/>
                    </a:lnTo>
                    <a:lnTo>
                      <a:pt x="67" y="380"/>
                    </a:lnTo>
                    <a:lnTo>
                      <a:pt x="75" y="364"/>
                    </a:lnTo>
                    <a:lnTo>
                      <a:pt x="85" y="346"/>
                    </a:lnTo>
                    <a:lnTo>
                      <a:pt x="93" y="329"/>
                    </a:lnTo>
                    <a:lnTo>
                      <a:pt x="81" y="303"/>
                    </a:lnTo>
                    <a:lnTo>
                      <a:pt x="69" y="279"/>
                    </a:lnTo>
                    <a:lnTo>
                      <a:pt x="73" y="263"/>
                    </a:lnTo>
                    <a:lnTo>
                      <a:pt x="79" y="248"/>
                    </a:lnTo>
                    <a:lnTo>
                      <a:pt x="87" y="236"/>
                    </a:lnTo>
                    <a:lnTo>
                      <a:pt x="91" y="220"/>
                    </a:lnTo>
                    <a:lnTo>
                      <a:pt x="81" y="200"/>
                    </a:lnTo>
                    <a:lnTo>
                      <a:pt x="67" y="184"/>
                    </a:lnTo>
                    <a:lnTo>
                      <a:pt x="31" y="155"/>
                    </a:lnTo>
                    <a:lnTo>
                      <a:pt x="14" y="141"/>
                    </a:lnTo>
                    <a:lnTo>
                      <a:pt x="0" y="123"/>
                    </a:lnTo>
                    <a:lnTo>
                      <a:pt x="14" y="87"/>
                    </a:lnTo>
                    <a:lnTo>
                      <a:pt x="51" y="73"/>
                    </a:lnTo>
                    <a:lnTo>
                      <a:pt x="87" y="62"/>
                    </a:lnTo>
                    <a:lnTo>
                      <a:pt x="126" y="52"/>
                    </a:lnTo>
                    <a:lnTo>
                      <a:pt x="162" y="40"/>
                    </a:lnTo>
                    <a:lnTo>
                      <a:pt x="182" y="85"/>
                    </a:lnTo>
                    <a:lnTo>
                      <a:pt x="197" y="105"/>
                    </a:lnTo>
                    <a:lnTo>
                      <a:pt x="213" y="113"/>
                    </a:lnTo>
                    <a:lnTo>
                      <a:pt x="231" y="115"/>
                    </a:lnTo>
                    <a:lnTo>
                      <a:pt x="247" y="113"/>
                    </a:lnTo>
                    <a:lnTo>
                      <a:pt x="263" y="105"/>
                    </a:lnTo>
                    <a:lnTo>
                      <a:pt x="298" y="75"/>
                    </a:lnTo>
                    <a:lnTo>
                      <a:pt x="330" y="42"/>
                    </a:lnTo>
                    <a:lnTo>
                      <a:pt x="356" y="6"/>
                    </a:lnTo>
                    <a:lnTo>
                      <a:pt x="360" y="2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</a:t>
                </a:r>
              </a:p>
            </p:txBody>
          </p:sp>
          <p:sp>
            <p:nvSpPr>
              <p:cNvPr id="117" name="Баймакский"/>
              <p:cNvSpPr>
                <a:spLocks/>
              </p:cNvSpPr>
              <p:nvPr/>
            </p:nvSpPr>
            <p:spPr bwMode="auto">
              <a:xfrm>
                <a:off x="7209332" y="4883435"/>
                <a:ext cx="869069" cy="877260"/>
              </a:xfrm>
              <a:custGeom>
                <a:avLst/>
                <a:gdLst/>
                <a:ahLst/>
                <a:cxnLst>
                  <a:cxn ang="0">
                    <a:pos x="555" y="2"/>
                  </a:cxn>
                  <a:cxn ang="0">
                    <a:pos x="593" y="34"/>
                  </a:cxn>
                  <a:cxn ang="0">
                    <a:pos x="619" y="158"/>
                  </a:cxn>
                  <a:cxn ang="0">
                    <a:pos x="668" y="218"/>
                  </a:cxn>
                  <a:cxn ang="0">
                    <a:pos x="729" y="228"/>
                  </a:cxn>
                  <a:cxn ang="0">
                    <a:pos x="820" y="279"/>
                  </a:cxn>
                  <a:cxn ang="0">
                    <a:pos x="901" y="342"/>
                  </a:cxn>
                  <a:cxn ang="0">
                    <a:pos x="925" y="396"/>
                  </a:cxn>
                  <a:cxn ang="0">
                    <a:pos x="1002" y="459"/>
                  </a:cxn>
                  <a:cxn ang="0">
                    <a:pos x="1030" y="526"/>
                  </a:cxn>
                  <a:cxn ang="0">
                    <a:pos x="1010" y="708"/>
                  </a:cxn>
                  <a:cxn ang="0">
                    <a:pos x="1055" y="760"/>
                  </a:cxn>
                  <a:cxn ang="0">
                    <a:pos x="1087" y="815"/>
                  </a:cxn>
                  <a:cxn ang="0">
                    <a:pos x="1061" y="857"/>
                  </a:cxn>
                  <a:cxn ang="0">
                    <a:pos x="1067" y="960"/>
                  </a:cxn>
                  <a:cxn ang="0">
                    <a:pos x="1109" y="1017"/>
                  </a:cxn>
                  <a:cxn ang="0">
                    <a:pos x="1148" y="1078"/>
                  </a:cxn>
                  <a:cxn ang="0">
                    <a:pos x="1204" y="1102"/>
                  </a:cxn>
                  <a:cxn ang="0">
                    <a:pos x="1182" y="1167"/>
                  </a:cxn>
                  <a:cxn ang="0">
                    <a:pos x="1107" y="1221"/>
                  </a:cxn>
                  <a:cxn ang="0">
                    <a:pos x="1020" y="1213"/>
                  </a:cxn>
                  <a:cxn ang="0">
                    <a:pos x="974" y="1156"/>
                  </a:cxn>
                  <a:cxn ang="0">
                    <a:pos x="899" y="1134"/>
                  </a:cxn>
                  <a:cxn ang="0">
                    <a:pos x="763" y="1086"/>
                  </a:cxn>
                  <a:cxn ang="0">
                    <a:pos x="710" y="1047"/>
                  </a:cxn>
                  <a:cxn ang="0">
                    <a:pos x="654" y="1027"/>
                  </a:cxn>
                  <a:cxn ang="0">
                    <a:pos x="621" y="1055"/>
                  </a:cxn>
                  <a:cxn ang="0">
                    <a:pos x="555" y="1039"/>
                  </a:cxn>
                  <a:cxn ang="0">
                    <a:pos x="474" y="985"/>
                  </a:cxn>
                  <a:cxn ang="0">
                    <a:pos x="405" y="974"/>
                  </a:cxn>
                  <a:cxn ang="0">
                    <a:pos x="340" y="1025"/>
                  </a:cxn>
                  <a:cxn ang="0">
                    <a:pos x="318" y="1051"/>
                  </a:cxn>
                  <a:cxn ang="0">
                    <a:pos x="267" y="1037"/>
                  </a:cxn>
                  <a:cxn ang="0">
                    <a:pos x="215" y="1001"/>
                  </a:cxn>
                  <a:cxn ang="0">
                    <a:pos x="152" y="1021"/>
                  </a:cxn>
                  <a:cxn ang="0">
                    <a:pos x="97" y="1045"/>
                  </a:cxn>
                  <a:cxn ang="0">
                    <a:pos x="57" y="1031"/>
                  </a:cxn>
                  <a:cxn ang="0">
                    <a:pos x="29" y="962"/>
                  </a:cxn>
                  <a:cxn ang="0">
                    <a:pos x="6" y="869"/>
                  </a:cxn>
                  <a:cxn ang="0">
                    <a:pos x="43" y="815"/>
                  </a:cxn>
                  <a:cxn ang="0">
                    <a:pos x="91" y="752"/>
                  </a:cxn>
                  <a:cxn ang="0">
                    <a:pos x="97" y="677"/>
                  </a:cxn>
                  <a:cxn ang="0">
                    <a:pos x="120" y="600"/>
                  </a:cxn>
                  <a:cxn ang="0">
                    <a:pos x="154" y="554"/>
                  </a:cxn>
                  <a:cxn ang="0">
                    <a:pos x="223" y="542"/>
                  </a:cxn>
                  <a:cxn ang="0">
                    <a:pos x="233" y="513"/>
                  </a:cxn>
                  <a:cxn ang="0">
                    <a:pos x="203" y="453"/>
                  </a:cxn>
                  <a:cxn ang="0">
                    <a:pos x="201" y="388"/>
                  </a:cxn>
                  <a:cxn ang="0">
                    <a:pos x="205" y="319"/>
                  </a:cxn>
                  <a:cxn ang="0">
                    <a:pos x="237" y="257"/>
                  </a:cxn>
                  <a:cxn ang="0">
                    <a:pos x="261" y="186"/>
                  </a:cxn>
                  <a:cxn ang="0">
                    <a:pos x="273" y="113"/>
                  </a:cxn>
                  <a:cxn ang="0">
                    <a:pos x="352" y="67"/>
                  </a:cxn>
                  <a:cxn ang="0">
                    <a:pos x="405" y="105"/>
                  </a:cxn>
                  <a:cxn ang="0">
                    <a:pos x="464" y="103"/>
                  </a:cxn>
                  <a:cxn ang="0">
                    <a:pos x="514" y="22"/>
                  </a:cxn>
                </a:cxnLst>
                <a:rect l="0" t="0" r="r" b="b"/>
                <a:pathLst>
                  <a:path w="1204" h="1225">
                    <a:moveTo>
                      <a:pt x="522" y="0"/>
                    </a:moveTo>
                    <a:lnTo>
                      <a:pt x="538" y="0"/>
                    </a:lnTo>
                    <a:lnTo>
                      <a:pt x="555" y="2"/>
                    </a:lnTo>
                    <a:lnTo>
                      <a:pt x="571" y="8"/>
                    </a:lnTo>
                    <a:lnTo>
                      <a:pt x="585" y="18"/>
                    </a:lnTo>
                    <a:lnTo>
                      <a:pt x="593" y="34"/>
                    </a:lnTo>
                    <a:lnTo>
                      <a:pt x="603" y="75"/>
                    </a:lnTo>
                    <a:lnTo>
                      <a:pt x="609" y="115"/>
                    </a:lnTo>
                    <a:lnTo>
                      <a:pt x="619" y="158"/>
                    </a:lnTo>
                    <a:lnTo>
                      <a:pt x="636" y="196"/>
                    </a:lnTo>
                    <a:lnTo>
                      <a:pt x="650" y="210"/>
                    </a:lnTo>
                    <a:lnTo>
                      <a:pt x="668" y="218"/>
                    </a:lnTo>
                    <a:lnTo>
                      <a:pt x="688" y="222"/>
                    </a:lnTo>
                    <a:lnTo>
                      <a:pt x="708" y="224"/>
                    </a:lnTo>
                    <a:lnTo>
                      <a:pt x="729" y="228"/>
                    </a:lnTo>
                    <a:lnTo>
                      <a:pt x="761" y="243"/>
                    </a:lnTo>
                    <a:lnTo>
                      <a:pt x="791" y="259"/>
                    </a:lnTo>
                    <a:lnTo>
                      <a:pt x="820" y="279"/>
                    </a:lnTo>
                    <a:lnTo>
                      <a:pt x="860" y="319"/>
                    </a:lnTo>
                    <a:lnTo>
                      <a:pt x="878" y="332"/>
                    </a:lnTo>
                    <a:lnTo>
                      <a:pt x="901" y="342"/>
                    </a:lnTo>
                    <a:lnTo>
                      <a:pt x="923" y="350"/>
                    </a:lnTo>
                    <a:lnTo>
                      <a:pt x="923" y="372"/>
                    </a:lnTo>
                    <a:lnTo>
                      <a:pt x="925" y="396"/>
                    </a:lnTo>
                    <a:lnTo>
                      <a:pt x="933" y="418"/>
                    </a:lnTo>
                    <a:lnTo>
                      <a:pt x="982" y="443"/>
                    </a:lnTo>
                    <a:lnTo>
                      <a:pt x="1002" y="459"/>
                    </a:lnTo>
                    <a:lnTo>
                      <a:pt x="1016" y="520"/>
                    </a:lnTo>
                    <a:lnTo>
                      <a:pt x="1022" y="524"/>
                    </a:lnTo>
                    <a:lnTo>
                      <a:pt x="1030" y="526"/>
                    </a:lnTo>
                    <a:lnTo>
                      <a:pt x="1030" y="633"/>
                    </a:lnTo>
                    <a:lnTo>
                      <a:pt x="1028" y="653"/>
                    </a:lnTo>
                    <a:lnTo>
                      <a:pt x="1010" y="708"/>
                    </a:lnTo>
                    <a:lnTo>
                      <a:pt x="1012" y="728"/>
                    </a:lnTo>
                    <a:lnTo>
                      <a:pt x="1032" y="744"/>
                    </a:lnTo>
                    <a:lnTo>
                      <a:pt x="1055" y="760"/>
                    </a:lnTo>
                    <a:lnTo>
                      <a:pt x="1073" y="776"/>
                    </a:lnTo>
                    <a:lnTo>
                      <a:pt x="1087" y="799"/>
                    </a:lnTo>
                    <a:lnTo>
                      <a:pt x="1087" y="815"/>
                    </a:lnTo>
                    <a:lnTo>
                      <a:pt x="1079" y="829"/>
                    </a:lnTo>
                    <a:lnTo>
                      <a:pt x="1069" y="843"/>
                    </a:lnTo>
                    <a:lnTo>
                      <a:pt x="1061" y="857"/>
                    </a:lnTo>
                    <a:lnTo>
                      <a:pt x="1055" y="873"/>
                    </a:lnTo>
                    <a:lnTo>
                      <a:pt x="1055" y="940"/>
                    </a:lnTo>
                    <a:lnTo>
                      <a:pt x="1067" y="960"/>
                    </a:lnTo>
                    <a:lnTo>
                      <a:pt x="1081" y="979"/>
                    </a:lnTo>
                    <a:lnTo>
                      <a:pt x="1097" y="997"/>
                    </a:lnTo>
                    <a:lnTo>
                      <a:pt x="1109" y="1017"/>
                    </a:lnTo>
                    <a:lnTo>
                      <a:pt x="1117" y="1057"/>
                    </a:lnTo>
                    <a:lnTo>
                      <a:pt x="1127" y="1076"/>
                    </a:lnTo>
                    <a:lnTo>
                      <a:pt x="1148" y="1078"/>
                    </a:lnTo>
                    <a:lnTo>
                      <a:pt x="1170" y="1082"/>
                    </a:lnTo>
                    <a:lnTo>
                      <a:pt x="1188" y="1090"/>
                    </a:lnTo>
                    <a:lnTo>
                      <a:pt x="1204" y="1102"/>
                    </a:lnTo>
                    <a:lnTo>
                      <a:pt x="1204" y="1126"/>
                    </a:lnTo>
                    <a:lnTo>
                      <a:pt x="1196" y="1148"/>
                    </a:lnTo>
                    <a:lnTo>
                      <a:pt x="1182" y="1167"/>
                    </a:lnTo>
                    <a:lnTo>
                      <a:pt x="1148" y="1201"/>
                    </a:lnTo>
                    <a:lnTo>
                      <a:pt x="1129" y="1215"/>
                    </a:lnTo>
                    <a:lnTo>
                      <a:pt x="1107" y="1221"/>
                    </a:lnTo>
                    <a:lnTo>
                      <a:pt x="1085" y="1225"/>
                    </a:lnTo>
                    <a:lnTo>
                      <a:pt x="1040" y="1225"/>
                    </a:lnTo>
                    <a:lnTo>
                      <a:pt x="1020" y="1213"/>
                    </a:lnTo>
                    <a:lnTo>
                      <a:pt x="1004" y="1195"/>
                    </a:lnTo>
                    <a:lnTo>
                      <a:pt x="994" y="1173"/>
                    </a:lnTo>
                    <a:lnTo>
                      <a:pt x="974" y="1156"/>
                    </a:lnTo>
                    <a:lnTo>
                      <a:pt x="949" y="1146"/>
                    </a:lnTo>
                    <a:lnTo>
                      <a:pt x="925" y="1140"/>
                    </a:lnTo>
                    <a:lnTo>
                      <a:pt x="899" y="1134"/>
                    </a:lnTo>
                    <a:lnTo>
                      <a:pt x="874" y="1126"/>
                    </a:lnTo>
                    <a:lnTo>
                      <a:pt x="820" y="1078"/>
                    </a:lnTo>
                    <a:lnTo>
                      <a:pt x="763" y="1086"/>
                    </a:lnTo>
                    <a:lnTo>
                      <a:pt x="745" y="1076"/>
                    </a:lnTo>
                    <a:lnTo>
                      <a:pt x="727" y="1061"/>
                    </a:lnTo>
                    <a:lnTo>
                      <a:pt x="710" y="1047"/>
                    </a:lnTo>
                    <a:lnTo>
                      <a:pt x="698" y="1037"/>
                    </a:lnTo>
                    <a:lnTo>
                      <a:pt x="688" y="1025"/>
                    </a:lnTo>
                    <a:lnTo>
                      <a:pt x="654" y="1027"/>
                    </a:lnTo>
                    <a:lnTo>
                      <a:pt x="644" y="1035"/>
                    </a:lnTo>
                    <a:lnTo>
                      <a:pt x="632" y="1045"/>
                    </a:lnTo>
                    <a:lnTo>
                      <a:pt x="621" y="1055"/>
                    </a:lnTo>
                    <a:lnTo>
                      <a:pt x="609" y="1059"/>
                    </a:lnTo>
                    <a:lnTo>
                      <a:pt x="595" y="1057"/>
                    </a:lnTo>
                    <a:lnTo>
                      <a:pt x="555" y="1039"/>
                    </a:lnTo>
                    <a:lnTo>
                      <a:pt x="512" y="1021"/>
                    </a:lnTo>
                    <a:lnTo>
                      <a:pt x="498" y="1013"/>
                    </a:lnTo>
                    <a:lnTo>
                      <a:pt x="474" y="985"/>
                    </a:lnTo>
                    <a:lnTo>
                      <a:pt x="464" y="970"/>
                    </a:lnTo>
                    <a:lnTo>
                      <a:pt x="433" y="968"/>
                    </a:lnTo>
                    <a:lnTo>
                      <a:pt x="405" y="974"/>
                    </a:lnTo>
                    <a:lnTo>
                      <a:pt x="379" y="985"/>
                    </a:lnTo>
                    <a:lnTo>
                      <a:pt x="356" y="1003"/>
                    </a:lnTo>
                    <a:lnTo>
                      <a:pt x="340" y="1025"/>
                    </a:lnTo>
                    <a:lnTo>
                      <a:pt x="334" y="1033"/>
                    </a:lnTo>
                    <a:lnTo>
                      <a:pt x="326" y="1043"/>
                    </a:lnTo>
                    <a:lnTo>
                      <a:pt x="318" y="1051"/>
                    </a:lnTo>
                    <a:lnTo>
                      <a:pt x="306" y="1053"/>
                    </a:lnTo>
                    <a:lnTo>
                      <a:pt x="286" y="1049"/>
                    </a:lnTo>
                    <a:lnTo>
                      <a:pt x="267" y="1037"/>
                    </a:lnTo>
                    <a:lnTo>
                      <a:pt x="251" y="1023"/>
                    </a:lnTo>
                    <a:lnTo>
                      <a:pt x="233" y="1009"/>
                    </a:lnTo>
                    <a:lnTo>
                      <a:pt x="215" y="1001"/>
                    </a:lnTo>
                    <a:lnTo>
                      <a:pt x="192" y="1001"/>
                    </a:lnTo>
                    <a:lnTo>
                      <a:pt x="170" y="1009"/>
                    </a:lnTo>
                    <a:lnTo>
                      <a:pt x="152" y="1021"/>
                    </a:lnTo>
                    <a:lnTo>
                      <a:pt x="132" y="1033"/>
                    </a:lnTo>
                    <a:lnTo>
                      <a:pt x="112" y="1043"/>
                    </a:lnTo>
                    <a:lnTo>
                      <a:pt x="97" y="1045"/>
                    </a:lnTo>
                    <a:lnTo>
                      <a:pt x="81" y="1045"/>
                    </a:lnTo>
                    <a:lnTo>
                      <a:pt x="67" y="1041"/>
                    </a:lnTo>
                    <a:lnTo>
                      <a:pt x="57" y="1031"/>
                    </a:lnTo>
                    <a:lnTo>
                      <a:pt x="43" y="1011"/>
                    </a:lnTo>
                    <a:lnTo>
                      <a:pt x="33" y="987"/>
                    </a:lnTo>
                    <a:lnTo>
                      <a:pt x="29" y="962"/>
                    </a:lnTo>
                    <a:lnTo>
                      <a:pt x="25" y="914"/>
                    </a:lnTo>
                    <a:lnTo>
                      <a:pt x="14" y="892"/>
                    </a:lnTo>
                    <a:lnTo>
                      <a:pt x="6" y="869"/>
                    </a:lnTo>
                    <a:lnTo>
                      <a:pt x="0" y="845"/>
                    </a:lnTo>
                    <a:lnTo>
                      <a:pt x="22" y="829"/>
                    </a:lnTo>
                    <a:lnTo>
                      <a:pt x="43" y="815"/>
                    </a:lnTo>
                    <a:lnTo>
                      <a:pt x="63" y="797"/>
                    </a:lnTo>
                    <a:lnTo>
                      <a:pt x="81" y="776"/>
                    </a:lnTo>
                    <a:lnTo>
                      <a:pt x="91" y="752"/>
                    </a:lnTo>
                    <a:lnTo>
                      <a:pt x="93" y="728"/>
                    </a:lnTo>
                    <a:lnTo>
                      <a:pt x="95" y="702"/>
                    </a:lnTo>
                    <a:lnTo>
                      <a:pt x="97" y="677"/>
                    </a:lnTo>
                    <a:lnTo>
                      <a:pt x="105" y="653"/>
                    </a:lnTo>
                    <a:lnTo>
                      <a:pt x="114" y="627"/>
                    </a:lnTo>
                    <a:lnTo>
                      <a:pt x="120" y="600"/>
                    </a:lnTo>
                    <a:lnTo>
                      <a:pt x="128" y="574"/>
                    </a:lnTo>
                    <a:lnTo>
                      <a:pt x="140" y="560"/>
                    </a:lnTo>
                    <a:lnTo>
                      <a:pt x="154" y="554"/>
                    </a:lnTo>
                    <a:lnTo>
                      <a:pt x="170" y="550"/>
                    </a:lnTo>
                    <a:lnTo>
                      <a:pt x="207" y="546"/>
                    </a:lnTo>
                    <a:lnTo>
                      <a:pt x="223" y="542"/>
                    </a:lnTo>
                    <a:lnTo>
                      <a:pt x="233" y="534"/>
                    </a:lnTo>
                    <a:lnTo>
                      <a:pt x="235" y="524"/>
                    </a:lnTo>
                    <a:lnTo>
                      <a:pt x="233" y="513"/>
                    </a:lnTo>
                    <a:lnTo>
                      <a:pt x="229" y="503"/>
                    </a:lnTo>
                    <a:lnTo>
                      <a:pt x="223" y="493"/>
                    </a:lnTo>
                    <a:lnTo>
                      <a:pt x="203" y="453"/>
                    </a:lnTo>
                    <a:lnTo>
                      <a:pt x="194" y="431"/>
                    </a:lnTo>
                    <a:lnTo>
                      <a:pt x="194" y="410"/>
                    </a:lnTo>
                    <a:lnTo>
                      <a:pt x="201" y="388"/>
                    </a:lnTo>
                    <a:lnTo>
                      <a:pt x="209" y="366"/>
                    </a:lnTo>
                    <a:lnTo>
                      <a:pt x="209" y="344"/>
                    </a:lnTo>
                    <a:lnTo>
                      <a:pt x="205" y="319"/>
                    </a:lnTo>
                    <a:lnTo>
                      <a:pt x="203" y="297"/>
                    </a:lnTo>
                    <a:lnTo>
                      <a:pt x="219" y="275"/>
                    </a:lnTo>
                    <a:lnTo>
                      <a:pt x="237" y="257"/>
                    </a:lnTo>
                    <a:lnTo>
                      <a:pt x="251" y="234"/>
                    </a:lnTo>
                    <a:lnTo>
                      <a:pt x="259" y="210"/>
                    </a:lnTo>
                    <a:lnTo>
                      <a:pt x="261" y="186"/>
                    </a:lnTo>
                    <a:lnTo>
                      <a:pt x="261" y="160"/>
                    </a:lnTo>
                    <a:lnTo>
                      <a:pt x="263" y="135"/>
                    </a:lnTo>
                    <a:lnTo>
                      <a:pt x="273" y="113"/>
                    </a:lnTo>
                    <a:lnTo>
                      <a:pt x="298" y="93"/>
                    </a:lnTo>
                    <a:lnTo>
                      <a:pt x="324" y="77"/>
                    </a:lnTo>
                    <a:lnTo>
                      <a:pt x="352" y="67"/>
                    </a:lnTo>
                    <a:lnTo>
                      <a:pt x="373" y="75"/>
                    </a:lnTo>
                    <a:lnTo>
                      <a:pt x="391" y="89"/>
                    </a:lnTo>
                    <a:lnTo>
                      <a:pt x="405" y="105"/>
                    </a:lnTo>
                    <a:lnTo>
                      <a:pt x="421" y="121"/>
                    </a:lnTo>
                    <a:lnTo>
                      <a:pt x="445" y="115"/>
                    </a:lnTo>
                    <a:lnTo>
                      <a:pt x="464" y="103"/>
                    </a:lnTo>
                    <a:lnTo>
                      <a:pt x="480" y="87"/>
                    </a:lnTo>
                    <a:lnTo>
                      <a:pt x="494" y="67"/>
                    </a:lnTo>
                    <a:lnTo>
                      <a:pt x="514" y="22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</a:t>
                </a: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  </a:t>
                </a: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     </a:t>
                </a: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    </a:t>
                </a:r>
              </a:p>
            </p:txBody>
          </p:sp>
          <p:sp>
            <p:nvSpPr>
              <p:cNvPr id="118" name="Freeform 12"/>
              <p:cNvSpPr>
                <a:spLocks/>
              </p:cNvSpPr>
              <p:nvPr/>
            </p:nvSpPr>
            <p:spPr bwMode="auto">
              <a:xfrm>
                <a:off x="6445648" y="1769834"/>
                <a:ext cx="755022" cy="489117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37" y="22"/>
                  </a:cxn>
                  <a:cxn ang="0">
                    <a:pos x="295" y="36"/>
                  </a:cxn>
                  <a:cxn ang="0">
                    <a:pos x="305" y="117"/>
                  </a:cxn>
                  <a:cxn ang="0">
                    <a:pos x="346" y="153"/>
                  </a:cxn>
                  <a:cxn ang="0">
                    <a:pos x="382" y="194"/>
                  </a:cxn>
                  <a:cxn ang="0">
                    <a:pos x="407" y="236"/>
                  </a:cxn>
                  <a:cxn ang="0">
                    <a:pos x="471" y="295"/>
                  </a:cxn>
                  <a:cxn ang="0">
                    <a:pos x="530" y="378"/>
                  </a:cxn>
                  <a:cxn ang="0">
                    <a:pos x="587" y="388"/>
                  </a:cxn>
                  <a:cxn ang="0">
                    <a:pos x="682" y="321"/>
                  </a:cxn>
                  <a:cxn ang="0">
                    <a:pos x="761" y="303"/>
                  </a:cxn>
                  <a:cxn ang="0">
                    <a:pos x="771" y="222"/>
                  </a:cxn>
                  <a:cxn ang="0">
                    <a:pos x="819" y="186"/>
                  </a:cxn>
                  <a:cxn ang="0">
                    <a:pos x="838" y="169"/>
                  </a:cxn>
                  <a:cxn ang="0">
                    <a:pos x="850" y="121"/>
                  </a:cxn>
                  <a:cxn ang="0">
                    <a:pos x="870" y="115"/>
                  </a:cxn>
                  <a:cxn ang="0">
                    <a:pos x="892" y="119"/>
                  </a:cxn>
                  <a:cxn ang="0">
                    <a:pos x="983" y="141"/>
                  </a:cxn>
                  <a:cxn ang="0">
                    <a:pos x="951" y="181"/>
                  </a:cxn>
                  <a:cxn ang="0">
                    <a:pos x="989" y="238"/>
                  </a:cxn>
                  <a:cxn ang="0">
                    <a:pos x="998" y="307"/>
                  </a:cxn>
                  <a:cxn ang="0">
                    <a:pos x="971" y="353"/>
                  </a:cxn>
                  <a:cxn ang="0">
                    <a:pos x="1022" y="404"/>
                  </a:cxn>
                  <a:cxn ang="0">
                    <a:pos x="1034" y="465"/>
                  </a:cxn>
                  <a:cxn ang="0">
                    <a:pos x="981" y="479"/>
                  </a:cxn>
                  <a:cxn ang="0">
                    <a:pos x="915" y="531"/>
                  </a:cxn>
                  <a:cxn ang="0">
                    <a:pos x="840" y="469"/>
                  </a:cxn>
                  <a:cxn ang="0">
                    <a:pos x="793" y="446"/>
                  </a:cxn>
                  <a:cxn ang="0">
                    <a:pos x="769" y="523"/>
                  </a:cxn>
                  <a:cxn ang="0">
                    <a:pos x="722" y="626"/>
                  </a:cxn>
                  <a:cxn ang="0">
                    <a:pos x="662" y="657"/>
                  </a:cxn>
                  <a:cxn ang="0">
                    <a:pos x="615" y="640"/>
                  </a:cxn>
                  <a:cxn ang="0">
                    <a:pos x="459" y="590"/>
                  </a:cxn>
                  <a:cxn ang="0">
                    <a:pos x="392" y="620"/>
                  </a:cxn>
                  <a:cxn ang="0">
                    <a:pos x="326" y="659"/>
                  </a:cxn>
                  <a:cxn ang="0">
                    <a:pos x="188" y="683"/>
                  </a:cxn>
                  <a:cxn ang="0">
                    <a:pos x="103" y="600"/>
                  </a:cxn>
                  <a:cxn ang="0">
                    <a:pos x="115" y="515"/>
                  </a:cxn>
                  <a:cxn ang="0">
                    <a:pos x="101" y="471"/>
                  </a:cxn>
                  <a:cxn ang="0">
                    <a:pos x="91" y="386"/>
                  </a:cxn>
                  <a:cxn ang="0">
                    <a:pos x="75" y="368"/>
                  </a:cxn>
                  <a:cxn ang="0">
                    <a:pos x="36" y="384"/>
                  </a:cxn>
                  <a:cxn ang="0">
                    <a:pos x="10" y="365"/>
                  </a:cxn>
                  <a:cxn ang="0">
                    <a:pos x="12" y="327"/>
                  </a:cxn>
                  <a:cxn ang="0">
                    <a:pos x="34" y="212"/>
                  </a:cxn>
                  <a:cxn ang="0">
                    <a:pos x="38" y="159"/>
                  </a:cxn>
                  <a:cxn ang="0">
                    <a:pos x="101" y="97"/>
                  </a:cxn>
                  <a:cxn ang="0">
                    <a:pos x="148" y="32"/>
                  </a:cxn>
                </a:cxnLst>
                <a:rect l="0" t="0" r="r" b="b"/>
                <a:pathLst>
                  <a:path w="1046" h="683">
                    <a:moveTo>
                      <a:pt x="164" y="10"/>
                    </a:moveTo>
                    <a:lnTo>
                      <a:pt x="178" y="0"/>
                    </a:lnTo>
                    <a:lnTo>
                      <a:pt x="192" y="0"/>
                    </a:lnTo>
                    <a:lnTo>
                      <a:pt x="208" y="4"/>
                    </a:lnTo>
                    <a:lnTo>
                      <a:pt x="222" y="14"/>
                    </a:lnTo>
                    <a:lnTo>
                      <a:pt x="237" y="22"/>
                    </a:lnTo>
                    <a:lnTo>
                      <a:pt x="259" y="22"/>
                    </a:lnTo>
                    <a:lnTo>
                      <a:pt x="283" y="24"/>
                    </a:lnTo>
                    <a:lnTo>
                      <a:pt x="295" y="36"/>
                    </a:lnTo>
                    <a:lnTo>
                      <a:pt x="299" y="50"/>
                    </a:lnTo>
                    <a:lnTo>
                      <a:pt x="299" y="101"/>
                    </a:lnTo>
                    <a:lnTo>
                      <a:pt x="305" y="117"/>
                    </a:lnTo>
                    <a:lnTo>
                      <a:pt x="314" y="131"/>
                    </a:lnTo>
                    <a:lnTo>
                      <a:pt x="330" y="143"/>
                    </a:lnTo>
                    <a:lnTo>
                      <a:pt x="346" y="153"/>
                    </a:lnTo>
                    <a:lnTo>
                      <a:pt x="360" y="165"/>
                    </a:lnTo>
                    <a:lnTo>
                      <a:pt x="372" y="177"/>
                    </a:lnTo>
                    <a:lnTo>
                      <a:pt x="382" y="194"/>
                    </a:lnTo>
                    <a:lnTo>
                      <a:pt x="384" y="212"/>
                    </a:lnTo>
                    <a:lnTo>
                      <a:pt x="394" y="224"/>
                    </a:lnTo>
                    <a:lnTo>
                      <a:pt x="407" y="236"/>
                    </a:lnTo>
                    <a:lnTo>
                      <a:pt x="439" y="236"/>
                    </a:lnTo>
                    <a:lnTo>
                      <a:pt x="463" y="260"/>
                    </a:lnTo>
                    <a:lnTo>
                      <a:pt x="471" y="295"/>
                    </a:lnTo>
                    <a:lnTo>
                      <a:pt x="484" y="325"/>
                    </a:lnTo>
                    <a:lnTo>
                      <a:pt x="504" y="353"/>
                    </a:lnTo>
                    <a:lnTo>
                      <a:pt x="530" y="378"/>
                    </a:lnTo>
                    <a:lnTo>
                      <a:pt x="560" y="394"/>
                    </a:lnTo>
                    <a:lnTo>
                      <a:pt x="575" y="394"/>
                    </a:lnTo>
                    <a:lnTo>
                      <a:pt x="587" y="388"/>
                    </a:lnTo>
                    <a:lnTo>
                      <a:pt x="599" y="378"/>
                    </a:lnTo>
                    <a:lnTo>
                      <a:pt x="656" y="341"/>
                    </a:lnTo>
                    <a:lnTo>
                      <a:pt x="682" y="321"/>
                    </a:lnTo>
                    <a:lnTo>
                      <a:pt x="710" y="319"/>
                    </a:lnTo>
                    <a:lnTo>
                      <a:pt x="736" y="313"/>
                    </a:lnTo>
                    <a:lnTo>
                      <a:pt x="761" y="303"/>
                    </a:lnTo>
                    <a:lnTo>
                      <a:pt x="783" y="285"/>
                    </a:lnTo>
                    <a:lnTo>
                      <a:pt x="777" y="254"/>
                    </a:lnTo>
                    <a:lnTo>
                      <a:pt x="771" y="222"/>
                    </a:lnTo>
                    <a:lnTo>
                      <a:pt x="783" y="206"/>
                    </a:lnTo>
                    <a:lnTo>
                      <a:pt x="799" y="194"/>
                    </a:lnTo>
                    <a:lnTo>
                      <a:pt x="819" y="186"/>
                    </a:lnTo>
                    <a:lnTo>
                      <a:pt x="821" y="181"/>
                    </a:lnTo>
                    <a:lnTo>
                      <a:pt x="830" y="173"/>
                    </a:lnTo>
                    <a:lnTo>
                      <a:pt x="838" y="169"/>
                    </a:lnTo>
                    <a:lnTo>
                      <a:pt x="840" y="145"/>
                    </a:lnTo>
                    <a:lnTo>
                      <a:pt x="846" y="123"/>
                    </a:lnTo>
                    <a:lnTo>
                      <a:pt x="850" y="121"/>
                    </a:lnTo>
                    <a:lnTo>
                      <a:pt x="856" y="117"/>
                    </a:lnTo>
                    <a:lnTo>
                      <a:pt x="864" y="113"/>
                    </a:lnTo>
                    <a:lnTo>
                      <a:pt x="870" y="115"/>
                    </a:lnTo>
                    <a:lnTo>
                      <a:pt x="876" y="115"/>
                    </a:lnTo>
                    <a:lnTo>
                      <a:pt x="888" y="119"/>
                    </a:lnTo>
                    <a:lnTo>
                      <a:pt x="892" y="119"/>
                    </a:lnTo>
                    <a:lnTo>
                      <a:pt x="941" y="95"/>
                    </a:lnTo>
                    <a:lnTo>
                      <a:pt x="987" y="125"/>
                    </a:lnTo>
                    <a:lnTo>
                      <a:pt x="983" y="141"/>
                    </a:lnTo>
                    <a:lnTo>
                      <a:pt x="975" y="155"/>
                    </a:lnTo>
                    <a:lnTo>
                      <a:pt x="963" y="169"/>
                    </a:lnTo>
                    <a:lnTo>
                      <a:pt x="951" y="181"/>
                    </a:lnTo>
                    <a:lnTo>
                      <a:pt x="959" y="204"/>
                    </a:lnTo>
                    <a:lnTo>
                      <a:pt x="973" y="222"/>
                    </a:lnTo>
                    <a:lnTo>
                      <a:pt x="989" y="238"/>
                    </a:lnTo>
                    <a:lnTo>
                      <a:pt x="1004" y="256"/>
                    </a:lnTo>
                    <a:lnTo>
                      <a:pt x="1004" y="301"/>
                    </a:lnTo>
                    <a:lnTo>
                      <a:pt x="998" y="307"/>
                    </a:lnTo>
                    <a:lnTo>
                      <a:pt x="993" y="309"/>
                    </a:lnTo>
                    <a:lnTo>
                      <a:pt x="969" y="339"/>
                    </a:lnTo>
                    <a:lnTo>
                      <a:pt x="971" y="353"/>
                    </a:lnTo>
                    <a:lnTo>
                      <a:pt x="981" y="365"/>
                    </a:lnTo>
                    <a:lnTo>
                      <a:pt x="993" y="376"/>
                    </a:lnTo>
                    <a:lnTo>
                      <a:pt x="1022" y="404"/>
                    </a:lnTo>
                    <a:lnTo>
                      <a:pt x="1036" y="426"/>
                    </a:lnTo>
                    <a:lnTo>
                      <a:pt x="1046" y="450"/>
                    </a:lnTo>
                    <a:lnTo>
                      <a:pt x="1034" y="465"/>
                    </a:lnTo>
                    <a:lnTo>
                      <a:pt x="1018" y="473"/>
                    </a:lnTo>
                    <a:lnTo>
                      <a:pt x="1000" y="477"/>
                    </a:lnTo>
                    <a:lnTo>
                      <a:pt x="981" y="479"/>
                    </a:lnTo>
                    <a:lnTo>
                      <a:pt x="965" y="485"/>
                    </a:lnTo>
                    <a:lnTo>
                      <a:pt x="939" y="507"/>
                    </a:lnTo>
                    <a:lnTo>
                      <a:pt x="915" y="531"/>
                    </a:lnTo>
                    <a:lnTo>
                      <a:pt x="888" y="513"/>
                    </a:lnTo>
                    <a:lnTo>
                      <a:pt x="864" y="493"/>
                    </a:lnTo>
                    <a:lnTo>
                      <a:pt x="840" y="469"/>
                    </a:lnTo>
                    <a:lnTo>
                      <a:pt x="815" y="448"/>
                    </a:lnTo>
                    <a:lnTo>
                      <a:pt x="803" y="444"/>
                    </a:lnTo>
                    <a:lnTo>
                      <a:pt x="793" y="446"/>
                    </a:lnTo>
                    <a:lnTo>
                      <a:pt x="781" y="454"/>
                    </a:lnTo>
                    <a:lnTo>
                      <a:pt x="773" y="463"/>
                    </a:lnTo>
                    <a:lnTo>
                      <a:pt x="769" y="523"/>
                    </a:lnTo>
                    <a:lnTo>
                      <a:pt x="745" y="572"/>
                    </a:lnTo>
                    <a:lnTo>
                      <a:pt x="734" y="598"/>
                    </a:lnTo>
                    <a:lnTo>
                      <a:pt x="722" y="626"/>
                    </a:lnTo>
                    <a:lnTo>
                      <a:pt x="702" y="642"/>
                    </a:lnTo>
                    <a:lnTo>
                      <a:pt x="676" y="655"/>
                    </a:lnTo>
                    <a:lnTo>
                      <a:pt x="662" y="657"/>
                    </a:lnTo>
                    <a:lnTo>
                      <a:pt x="645" y="653"/>
                    </a:lnTo>
                    <a:lnTo>
                      <a:pt x="631" y="647"/>
                    </a:lnTo>
                    <a:lnTo>
                      <a:pt x="615" y="640"/>
                    </a:lnTo>
                    <a:lnTo>
                      <a:pt x="560" y="618"/>
                    </a:lnTo>
                    <a:lnTo>
                      <a:pt x="504" y="598"/>
                    </a:lnTo>
                    <a:lnTo>
                      <a:pt x="459" y="590"/>
                    </a:lnTo>
                    <a:lnTo>
                      <a:pt x="439" y="606"/>
                    </a:lnTo>
                    <a:lnTo>
                      <a:pt x="417" y="616"/>
                    </a:lnTo>
                    <a:lnTo>
                      <a:pt x="392" y="620"/>
                    </a:lnTo>
                    <a:lnTo>
                      <a:pt x="370" y="634"/>
                    </a:lnTo>
                    <a:lnTo>
                      <a:pt x="350" y="649"/>
                    </a:lnTo>
                    <a:lnTo>
                      <a:pt x="326" y="659"/>
                    </a:lnTo>
                    <a:lnTo>
                      <a:pt x="301" y="665"/>
                    </a:lnTo>
                    <a:lnTo>
                      <a:pt x="259" y="669"/>
                    </a:lnTo>
                    <a:lnTo>
                      <a:pt x="188" y="683"/>
                    </a:lnTo>
                    <a:lnTo>
                      <a:pt x="158" y="659"/>
                    </a:lnTo>
                    <a:lnTo>
                      <a:pt x="129" y="630"/>
                    </a:lnTo>
                    <a:lnTo>
                      <a:pt x="103" y="600"/>
                    </a:lnTo>
                    <a:lnTo>
                      <a:pt x="101" y="570"/>
                    </a:lnTo>
                    <a:lnTo>
                      <a:pt x="107" y="541"/>
                    </a:lnTo>
                    <a:lnTo>
                      <a:pt x="115" y="515"/>
                    </a:lnTo>
                    <a:lnTo>
                      <a:pt x="115" y="499"/>
                    </a:lnTo>
                    <a:lnTo>
                      <a:pt x="109" y="485"/>
                    </a:lnTo>
                    <a:lnTo>
                      <a:pt x="101" y="471"/>
                    </a:lnTo>
                    <a:lnTo>
                      <a:pt x="93" y="458"/>
                    </a:lnTo>
                    <a:lnTo>
                      <a:pt x="99" y="398"/>
                    </a:lnTo>
                    <a:lnTo>
                      <a:pt x="91" y="386"/>
                    </a:lnTo>
                    <a:lnTo>
                      <a:pt x="85" y="380"/>
                    </a:lnTo>
                    <a:lnTo>
                      <a:pt x="81" y="374"/>
                    </a:lnTo>
                    <a:lnTo>
                      <a:pt x="75" y="368"/>
                    </a:lnTo>
                    <a:lnTo>
                      <a:pt x="63" y="374"/>
                    </a:lnTo>
                    <a:lnTo>
                      <a:pt x="48" y="380"/>
                    </a:lnTo>
                    <a:lnTo>
                      <a:pt x="36" y="384"/>
                    </a:lnTo>
                    <a:lnTo>
                      <a:pt x="24" y="378"/>
                    </a:lnTo>
                    <a:lnTo>
                      <a:pt x="16" y="372"/>
                    </a:lnTo>
                    <a:lnTo>
                      <a:pt x="10" y="365"/>
                    </a:lnTo>
                    <a:lnTo>
                      <a:pt x="4" y="357"/>
                    </a:lnTo>
                    <a:lnTo>
                      <a:pt x="0" y="351"/>
                    </a:lnTo>
                    <a:lnTo>
                      <a:pt x="12" y="327"/>
                    </a:lnTo>
                    <a:lnTo>
                      <a:pt x="26" y="289"/>
                    </a:lnTo>
                    <a:lnTo>
                      <a:pt x="32" y="250"/>
                    </a:lnTo>
                    <a:lnTo>
                      <a:pt x="34" y="212"/>
                    </a:lnTo>
                    <a:lnTo>
                      <a:pt x="32" y="171"/>
                    </a:lnTo>
                    <a:lnTo>
                      <a:pt x="34" y="165"/>
                    </a:lnTo>
                    <a:lnTo>
                      <a:pt x="38" y="159"/>
                    </a:lnTo>
                    <a:lnTo>
                      <a:pt x="40" y="151"/>
                    </a:lnTo>
                    <a:lnTo>
                      <a:pt x="79" y="97"/>
                    </a:lnTo>
                    <a:lnTo>
                      <a:pt x="101" y="97"/>
                    </a:lnTo>
                    <a:lnTo>
                      <a:pt x="119" y="76"/>
                    </a:lnTo>
                    <a:lnTo>
                      <a:pt x="135" y="54"/>
                    </a:lnTo>
                    <a:lnTo>
                      <a:pt x="148" y="32"/>
                    </a:lnTo>
                    <a:lnTo>
                      <a:pt x="164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33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33" kern="0" dirty="0">
                    <a:solidFill>
                      <a:srgbClr val="FFFFFF"/>
                    </a:solidFill>
                    <a:latin typeface="Arial Black" pitchFamily="34" charset="0"/>
                  </a:rPr>
                  <a:t>  </a:t>
                </a:r>
              </a:p>
            </p:txBody>
          </p:sp>
          <p:sp>
            <p:nvSpPr>
              <p:cNvPr id="119" name="Кушнареновский"/>
              <p:cNvSpPr>
                <a:spLocks/>
              </p:cNvSpPr>
              <p:nvPr/>
            </p:nvSpPr>
            <p:spPr bwMode="auto">
              <a:xfrm>
                <a:off x="5753424" y="2846042"/>
                <a:ext cx="490837" cy="440420"/>
              </a:xfrm>
              <a:custGeom>
                <a:avLst/>
                <a:gdLst/>
                <a:ahLst/>
                <a:cxnLst>
                  <a:cxn ang="0">
                    <a:pos x="71" y="10"/>
                  </a:cxn>
                  <a:cxn ang="0">
                    <a:pos x="133" y="12"/>
                  </a:cxn>
                  <a:cxn ang="0">
                    <a:pos x="208" y="59"/>
                  </a:cxn>
                  <a:cxn ang="0">
                    <a:pos x="279" y="111"/>
                  </a:cxn>
                  <a:cxn ang="0">
                    <a:pos x="334" y="138"/>
                  </a:cxn>
                  <a:cxn ang="0">
                    <a:pos x="380" y="182"/>
                  </a:cxn>
                  <a:cxn ang="0">
                    <a:pos x="408" y="200"/>
                  </a:cxn>
                  <a:cxn ang="0">
                    <a:pos x="431" y="190"/>
                  </a:cxn>
                  <a:cxn ang="0">
                    <a:pos x="530" y="148"/>
                  </a:cxn>
                  <a:cxn ang="0">
                    <a:pos x="566" y="160"/>
                  </a:cxn>
                  <a:cxn ang="0">
                    <a:pos x="593" y="190"/>
                  </a:cxn>
                  <a:cxn ang="0">
                    <a:pos x="613" y="225"/>
                  </a:cxn>
                  <a:cxn ang="0">
                    <a:pos x="591" y="253"/>
                  </a:cxn>
                  <a:cxn ang="0">
                    <a:pos x="578" y="287"/>
                  </a:cxn>
                  <a:cxn ang="0">
                    <a:pos x="617" y="320"/>
                  </a:cxn>
                  <a:cxn ang="0">
                    <a:pos x="661" y="348"/>
                  </a:cxn>
                  <a:cxn ang="0">
                    <a:pos x="665" y="423"/>
                  </a:cxn>
                  <a:cxn ang="0">
                    <a:pos x="637" y="463"/>
                  </a:cxn>
                  <a:cxn ang="0">
                    <a:pos x="595" y="441"/>
                  </a:cxn>
                  <a:cxn ang="0">
                    <a:pos x="538" y="435"/>
                  </a:cxn>
                  <a:cxn ang="0">
                    <a:pos x="469" y="415"/>
                  </a:cxn>
                  <a:cxn ang="0">
                    <a:pos x="410" y="425"/>
                  </a:cxn>
                  <a:cxn ang="0">
                    <a:pos x="368" y="445"/>
                  </a:cxn>
                  <a:cxn ang="0">
                    <a:pos x="346" y="475"/>
                  </a:cxn>
                  <a:cxn ang="0">
                    <a:pos x="348" y="506"/>
                  </a:cxn>
                  <a:cxn ang="0">
                    <a:pos x="386" y="520"/>
                  </a:cxn>
                  <a:cxn ang="0">
                    <a:pos x="439" y="495"/>
                  </a:cxn>
                  <a:cxn ang="0">
                    <a:pos x="465" y="514"/>
                  </a:cxn>
                  <a:cxn ang="0">
                    <a:pos x="475" y="544"/>
                  </a:cxn>
                  <a:cxn ang="0">
                    <a:pos x="417" y="582"/>
                  </a:cxn>
                  <a:cxn ang="0">
                    <a:pos x="406" y="613"/>
                  </a:cxn>
                  <a:cxn ang="0">
                    <a:pos x="344" y="595"/>
                  </a:cxn>
                  <a:cxn ang="0">
                    <a:pos x="297" y="595"/>
                  </a:cxn>
                  <a:cxn ang="0">
                    <a:pos x="281" y="534"/>
                  </a:cxn>
                  <a:cxn ang="0">
                    <a:pos x="269" y="502"/>
                  </a:cxn>
                  <a:cxn ang="0">
                    <a:pos x="214" y="451"/>
                  </a:cxn>
                  <a:cxn ang="0">
                    <a:pos x="166" y="411"/>
                  </a:cxn>
                  <a:cxn ang="0">
                    <a:pos x="113" y="396"/>
                  </a:cxn>
                  <a:cxn ang="0">
                    <a:pos x="71" y="409"/>
                  </a:cxn>
                  <a:cxn ang="0">
                    <a:pos x="22" y="433"/>
                  </a:cxn>
                  <a:cxn ang="0">
                    <a:pos x="4" y="404"/>
                  </a:cxn>
                  <a:cxn ang="0">
                    <a:pos x="0" y="346"/>
                  </a:cxn>
                  <a:cxn ang="0">
                    <a:pos x="20" y="309"/>
                  </a:cxn>
                  <a:cxn ang="0">
                    <a:pos x="66" y="289"/>
                  </a:cxn>
                  <a:cxn ang="0">
                    <a:pos x="113" y="261"/>
                  </a:cxn>
                  <a:cxn ang="0">
                    <a:pos x="133" y="210"/>
                  </a:cxn>
                  <a:cxn ang="0">
                    <a:pos x="111" y="162"/>
                  </a:cxn>
                  <a:cxn ang="0">
                    <a:pos x="58" y="140"/>
                  </a:cxn>
                  <a:cxn ang="0">
                    <a:pos x="26" y="83"/>
                  </a:cxn>
                  <a:cxn ang="0">
                    <a:pos x="22" y="34"/>
                  </a:cxn>
                  <a:cxn ang="0">
                    <a:pos x="40" y="24"/>
                  </a:cxn>
                </a:cxnLst>
                <a:rect l="0" t="0" r="r" b="b"/>
                <a:pathLst>
                  <a:path w="680" h="615">
                    <a:moveTo>
                      <a:pt x="40" y="24"/>
                    </a:moveTo>
                    <a:lnTo>
                      <a:pt x="71" y="10"/>
                    </a:lnTo>
                    <a:lnTo>
                      <a:pt x="103" y="0"/>
                    </a:lnTo>
                    <a:lnTo>
                      <a:pt x="133" y="12"/>
                    </a:lnTo>
                    <a:lnTo>
                      <a:pt x="162" y="26"/>
                    </a:lnTo>
                    <a:lnTo>
                      <a:pt x="208" y="59"/>
                    </a:lnTo>
                    <a:lnTo>
                      <a:pt x="255" y="95"/>
                    </a:lnTo>
                    <a:lnTo>
                      <a:pt x="279" y="111"/>
                    </a:lnTo>
                    <a:lnTo>
                      <a:pt x="307" y="123"/>
                    </a:lnTo>
                    <a:lnTo>
                      <a:pt x="334" y="138"/>
                    </a:lnTo>
                    <a:lnTo>
                      <a:pt x="352" y="150"/>
                    </a:lnTo>
                    <a:lnTo>
                      <a:pt x="380" y="182"/>
                    </a:lnTo>
                    <a:lnTo>
                      <a:pt x="396" y="198"/>
                    </a:lnTo>
                    <a:lnTo>
                      <a:pt x="408" y="200"/>
                    </a:lnTo>
                    <a:lnTo>
                      <a:pt x="419" y="196"/>
                    </a:lnTo>
                    <a:lnTo>
                      <a:pt x="431" y="190"/>
                    </a:lnTo>
                    <a:lnTo>
                      <a:pt x="510" y="152"/>
                    </a:lnTo>
                    <a:lnTo>
                      <a:pt x="530" y="148"/>
                    </a:lnTo>
                    <a:lnTo>
                      <a:pt x="550" y="150"/>
                    </a:lnTo>
                    <a:lnTo>
                      <a:pt x="566" y="160"/>
                    </a:lnTo>
                    <a:lnTo>
                      <a:pt x="580" y="174"/>
                    </a:lnTo>
                    <a:lnTo>
                      <a:pt x="593" y="190"/>
                    </a:lnTo>
                    <a:lnTo>
                      <a:pt x="603" y="206"/>
                    </a:lnTo>
                    <a:lnTo>
                      <a:pt x="613" y="225"/>
                    </a:lnTo>
                    <a:lnTo>
                      <a:pt x="601" y="239"/>
                    </a:lnTo>
                    <a:lnTo>
                      <a:pt x="591" y="253"/>
                    </a:lnTo>
                    <a:lnTo>
                      <a:pt x="582" y="269"/>
                    </a:lnTo>
                    <a:lnTo>
                      <a:pt x="578" y="287"/>
                    </a:lnTo>
                    <a:lnTo>
                      <a:pt x="597" y="305"/>
                    </a:lnTo>
                    <a:lnTo>
                      <a:pt x="617" y="320"/>
                    </a:lnTo>
                    <a:lnTo>
                      <a:pt x="641" y="334"/>
                    </a:lnTo>
                    <a:lnTo>
                      <a:pt x="661" y="348"/>
                    </a:lnTo>
                    <a:lnTo>
                      <a:pt x="680" y="368"/>
                    </a:lnTo>
                    <a:lnTo>
                      <a:pt x="665" y="423"/>
                    </a:lnTo>
                    <a:lnTo>
                      <a:pt x="659" y="465"/>
                    </a:lnTo>
                    <a:lnTo>
                      <a:pt x="637" y="463"/>
                    </a:lnTo>
                    <a:lnTo>
                      <a:pt x="615" y="453"/>
                    </a:lnTo>
                    <a:lnTo>
                      <a:pt x="595" y="441"/>
                    </a:lnTo>
                    <a:lnTo>
                      <a:pt x="566" y="437"/>
                    </a:lnTo>
                    <a:lnTo>
                      <a:pt x="538" y="435"/>
                    </a:lnTo>
                    <a:lnTo>
                      <a:pt x="510" y="431"/>
                    </a:lnTo>
                    <a:lnTo>
                      <a:pt x="469" y="415"/>
                    </a:lnTo>
                    <a:lnTo>
                      <a:pt x="441" y="421"/>
                    </a:lnTo>
                    <a:lnTo>
                      <a:pt x="410" y="425"/>
                    </a:lnTo>
                    <a:lnTo>
                      <a:pt x="382" y="433"/>
                    </a:lnTo>
                    <a:lnTo>
                      <a:pt x="368" y="445"/>
                    </a:lnTo>
                    <a:lnTo>
                      <a:pt x="356" y="459"/>
                    </a:lnTo>
                    <a:lnTo>
                      <a:pt x="346" y="475"/>
                    </a:lnTo>
                    <a:lnTo>
                      <a:pt x="338" y="491"/>
                    </a:lnTo>
                    <a:lnTo>
                      <a:pt x="348" y="506"/>
                    </a:lnTo>
                    <a:lnTo>
                      <a:pt x="358" y="522"/>
                    </a:lnTo>
                    <a:lnTo>
                      <a:pt x="386" y="520"/>
                    </a:lnTo>
                    <a:lnTo>
                      <a:pt x="415" y="510"/>
                    </a:lnTo>
                    <a:lnTo>
                      <a:pt x="439" y="495"/>
                    </a:lnTo>
                    <a:lnTo>
                      <a:pt x="455" y="502"/>
                    </a:lnTo>
                    <a:lnTo>
                      <a:pt x="465" y="514"/>
                    </a:lnTo>
                    <a:lnTo>
                      <a:pt x="473" y="528"/>
                    </a:lnTo>
                    <a:lnTo>
                      <a:pt x="475" y="544"/>
                    </a:lnTo>
                    <a:lnTo>
                      <a:pt x="447" y="564"/>
                    </a:lnTo>
                    <a:lnTo>
                      <a:pt x="417" y="582"/>
                    </a:lnTo>
                    <a:lnTo>
                      <a:pt x="410" y="597"/>
                    </a:lnTo>
                    <a:lnTo>
                      <a:pt x="406" y="613"/>
                    </a:lnTo>
                    <a:lnTo>
                      <a:pt x="366" y="597"/>
                    </a:lnTo>
                    <a:lnTo>
                      <a:pt x="344" y="595"/>
                    </a:lnTo>
                    <a:lnTo>
                      <a:pt x="319" y="615"/>
                    </a:lnTo>
                    <a:lnTo>
                      <a:pt x="297" y="595"/>
                    </a:lnTo>
                    <a:lnTo>
                      <a:pt x="281" y="568"/>
                    </a:lnTo>
                    <a:lnTo>
                      <a:pt x="281" y="534"/>
                    </a:lnTo>
                    <a:lnTo>
                      <a:pt x="277" y="516"/>
                    </a:lnTo>
                    <a:lnTo>
                      <a:pt x="269" y="502"/>
                    </a:lnTo>
                    <a:lnTo>
                      <a:pt x="243" y="473"/>
                    </a:lnTo>
                    <a:lnTo>
                      <a:pt x="214" y="451"/>
                    </a:lnTo>
                    <a:lnTo>
                      <a:pt x="184" y="427"/>
                    </a:lnTo>
                    <a:lnTo>
                      <a:pt x="166" y="411"/>
                    </a:lnTo>
                    <a:lnTo>
                      <a:pt x="143" y="398"/>
                    </a:lnTo>
                    <a:lnTo>
                      <a:pt x="113" y="396"/>
                    </a:lnTo>
                    <a:lnTo>
                      <a:pt x="83" y="396"/>
                    </a:lnTo>
                    <a:lnTo>
                      <a:pt x="71" y="409"/>
                    </a:lnTo>
                    <a:lnTo>
                      <a:pt x="40" y="441"/>
                    </a:lnTo>
                    <a:lnTo>
                      <a:pt x="22" y="433"/>
                    </a:lnTo>
                    <a:lnTo>
                      <a:pt x="12" y="421"/>
                    </a:lnTo>
                    <a:lnTo>
                      <a:pt x="4" y="404"/>
                    </a:lnTo>
                    <a:lnTo>
                      <a:pt x="0" y="386"/>
                    </a:lnTo>
                    <a:lnTo>
                      <a:pt x="0" y="346"/>
                    </a:lnTo>
                    <a:lnTo>
                      <a:pt x="8" y="326"/>
                    </a:lnTo>
                    <a:lnTo>
                      <a:pt x="20" y="309"/>
                    </a:lnTo>
                    <a:lnTo>
                      <a:pt x="40" y="299"/>
                    </a:lnTo>
                    <a:lnTo>
                      <a:pt x="66" y="289"/>
                    </a:lnTo>
                    <a:lnTo>
                      <a:pt x="91" y="277"/>
                    </a:lnTo>
                    <a:lnTo>
                      <a:pt x="113" y="261"/>
                    </a:lnTo>
                    <a:lnTo>
                      <a:pt x="129" y="239"/>
                    </a:lnTo>
                    <a:lnTo>
                      <a:pt x="133" y="210"/>
                    </a:lnTo>
                    <a:lnTo>
                      <a:pt x="133" y="180"/>
                    </a:lnTo>
                    <a:lnTo>
                      <a:pt x="111" y="162"/>
                    </a:lnTo>
                    <a:lnTo>
                      <a:pt x="85" y="150"/>
                    </a:lnTo>
                    <a:lnTo>
                      <a:pt x="58" y="140"/>
                    </a:lnTo>
                    <a:lnTo>
                      <a:pt x="32" y="127"/>
                    </a:lnTo>
                    <a:lnTo>
                      <a:pt x="26" y="83"/>
                    </a:lnTo>
                    <a:lnTo>
                      <a:pt x="14" y="41"/>
                    </a:lnTo>
                    <a:lnTo>
                      <a:pt x="22" y="34"/>
                    </a:lnTo>
                    <a:lnTo>
                      <a:pt x="32" y="30"/>
                    </a:lnTo>
                    <a:lnTo>
                      <a:pt x="40" y="24"/>
                    </a:lnTo>
                    <a:close/>
                  </a:path>
                </a:pathLst>
              </a:custGeom>
              <a:solidFill>
                <a:srgbClr val="C00000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</a:t>
                </a:r>
              </a:p>
            </p:txBody>
          </p:sp>
          <p:sp>
            <p:nvSpPr>
              <p:cNvPr id="120" name="Бурзянский"/>
              <p:cNvSpPr>
                <a:spLocks/>
              </p:cNvSpPr>
              <p:nvPr/>
            </p:nvSpPr>
            <p:spPr bwMode="auto">
              <a:xfrm>
                <a:off x="6816662" y="4527517"/>
                <a:ext cx="762241" cy="638073"/>
              </a:xfrm>
              <a:custGeom>
                <a:avLst/>
                <a:gdLst/>
                <a:ahLst/>
                <a:cxnLst>
                  <a:cxn ang="0">
                    <a:pos x="328" y="8"/>
                  </a:cxn>
                  <a:cxn ang="0">
                    <a:pos x="374" y="88"/>
                  </a:cxn>
                  <a:cxn ang="0">
                    <a:pos x="378" y="192"/>
                  </a:cxn>
                  <a:cxn ang="0">
                    <a:pos x="421" y="254"/>
                  </a:cxn>
                  <a:cxn ang="0">
                    <a:pos x="528" y="254"/>
                  </a:cxn>
                  <a:cxn ang="0">
                    <a:pos x="589" y="214"/>
                  </a:cxn>
                  <a:cxn ang="0">
                    <a:pos x="662" y="204"/>
                  </a:cxn>
                  <a:cxn ang="0">
                    <a:pos x="724" y="216"/>
                  </a:cxn>
                  <a:cxn ang="0">
                    <a:pos x="763" y="169"/>
                  </a:cxn>
                  <a:cxn ang="0">
                    <a:pos x="761" y="113"/>
                  </a:cxn>
                  <a:cxn ang="0">
                    <a:pos x="888" y="68"/>
                  </a:cxn>
                  <a:cxn ang="0">
                    <a:pos x="1010" y="60"/>
                  </a:cxn>
                  <a:cxn ang="0">
                    <a:pos x="1026" y="101"/>
                  </a:cxn>
                  <a:cxn ang="0">
                    <a:pos x="1032" y="155"/>
                  </a:cxn>
                  <a:cxn ang="0">
                    <a:pos x="1048" y="212"/>
                  </a:cxn>
                  <a:cxn ang="0">
                    <a:pos x="1006" y="224"/>
                  </a:cxn>
                  <a:cxn ang="0">
                    <a:pos x="965" y="250"/>
                  </a:cxn>
                  <a:cxn ang="0">
                    <a:pos x="945" y="331"/>
                  </a:cxn>
                  <a:cxn ang="0">
                    <a:pos x="931" y="396"/>
                  </a:cxn>
                  <a:cxn ang="0">
                    <a:pos x="965" y="485"/>
                  </a:cxn>
                  <a:cxn ang="0">
                    <a:pos x="1002" y="541"/>
                  </a:cxn>
                  <a:cxn ang="0">
                    <a:pos x="979" y="564"/>
                  </a:cxn>
                  <a:cxn ang="0">
                    <a:pos x="917" y="517"/>
                  </a:cxn>
                  <a:cxn ang="0">
                    <a:pos x="850" y="527"/>
                  </a:cxn>
                  <a:cxn ang="0">
                    <a:pos x="753" y="608"/>
                  </a:cxn>
                  <a:cxn ang="0">
                    <a:pos x="755" y="685"/>
                  </a:cxn>
                  <a:cxn ang="0">
                    <a:pos x="714" y="746"/>
                  </a:cxn>
                  <a:cxn ang="0">
                    <a:pos x="637" y="717"/>
                  </a:cxn>
                  <a:cxn ang="0">
                    <a:pos x="564" y="742"/>
                  </a:cxn>
                  <a:cxn ang="0">
                    <a:pos x="465" y="814"/>
                  </a:cxn>
                  <a:cxn ang="0">
                    <a:pos x="403" y="829"/>
                  </a:cxn>
                  <a:cxn ang="0">
                    <a:pos x="320" y="792"/>
                  </a:cxn>
                  <a:cxn ang="0">
                    <a:pos x="222" y="746"/>
                  </a:cxn>
                  <a:cxn ang="0">
                    <a:pos x="198" y="873"/>
                  </a:cxn>
                  <a:cxn ang="0">
                    <a:pos x="162" y="889"/>
                  </a:cxn>
                  <a:cxn ang="0">
                    <a:pos x="50" y="879"/>
                  </a:cxn>
                  <a:cxn ang="0">
                    <a:pos x="24" y="774"/>
                  </a:cxn>
                  <a:cxn ang="0">
                    <a:pos x="40" y="715"/>
                  </a:cxn>
                  <a:cxn ang="0">
                    <a:pos x="30" y="495"/>
                  </a:cxn>
                  <a:cxn ang="0">
                    <a:pos x="14" y="394"/>
                  </a:cxn>
                  <a:cxn ang="0">
                    <a:pos x="85" y="240"/>
                  </a:cxn>
                  <a:cxn ang="0">
                    <a:pos x="204" y="119"/>
                  </a:cxn>
                  <a:cxn ang="0">
                    <a:pos x="253" y="50"/>
                  </a:cxn>
                  <a:cxn ang="0">
                    <a:pos x="271" y="12"/>
                  </a:cxn>
                </a:cxnLst>
                <a:rect l="0" t="0" r="r" b="b"/>
                <a:pathLst>
                  <a:path w="1056" h="891">
                    <a:moveTo>
                      <a:pt x="275" y="0"/>
                    </a:moveTo>
                    <a:lnTo>
                      <a:pt x="301" y="2"/>
                    </a:lnTo>
                    <a:lnTo>
                      <a:pt x="328" y="8"/>
                    </a:lnTo>
                    <a:lnTo>
                      <a:pt x="352" y="18"/>
                    </a:lnTo>
                    <a:lnTo>
                      <a:pt x="374" y="36"/>
                    </a:lnTo>
                    <a:lnTo>
                      <a:pt x="374" y="88"/>
                    </a:lnTo>
                    <a:lnTo>
                      <a:pt x="370" y="139"/>
                    </a:lnTo>
                    <a:lnTo>
                      <a:pt x="370" y="165"/>
                    </a:lnTo>
                    <a:lnTo>
                      <a:pt x="378" y="192"/>
                    </a:lnTo>
                    <a:lnTo>
                      <a:pt x="390" y="216"/>
                    </a:lnTo>
                    <a:lnTo>
                      <a:pt x="405" y="236"/>
                    </a:lnTo>
                    <a:lnTo>
                      <a:pt x="421" y="254"/>
                    </a:lnTo>
                    <a:lnTo>
                      <a:pt x="443" y="266"/>
                    </a:lnTo>
                    <a:lnTo>
                      <a:pt x="486" y="262"/>
                    </a:lnTo>
                    <a:lnTo>
                      <a:pt x="528" y="254"/>
                    </a:lnTo>
                    <a:lnTo>
                      <a:pt x="550" y="244"/>
                    </a:lnTo>
                    <a:lnTo>
                      <a:pt x="571" y="232"/>
                    </a:lnTo>
                    <a:lnTo>
                      <a:pt x="589" y="214"/>
                    </a:lnTo>
                    <a:lnTo>
                      <a:pt x="625" y="182"/>
                    </a:lnTo>
                    <a:lnTo>
                      <a:pt x="643" y="192"/>
                    </a:lnTo>
                    <a:lnTo>
                      <a:pt x="662" y="204"/>
                    </a:lnTo>
                    <a:lnTo>
                      <a:pt x="678" y="216"/>
                    </a:lnTo>
                    <a:lnTo>
                      <a:pt x="698" y="224"/>
                    </a:lnTo>
                    <a:lnTo>
                      <a:pt x="724" y="216"/>
                    </a:lnTo>
                    <a:lnTo>
                      <a:pt x="745" y="200"/>
                    </a:lnTo>
                    <a:lnTo>
                      <a:pt x="757" y="186"/>
                    </a:lnTo>
                    <a:lnTo>
                      <a:pt x="763" y="169"/>
                    </a:lnTo>
                    <a:lnTo>
                      <a:pt x="763" y="149"/>
                    </a:lnTo>
                    <a:lnTo>
                      <a:pt x="761" y="131"/>
                    </a:lnTo>
                    <a:lnTo>
                      <a:pt x="761" y="113"/>
                    </a:lnTo>
                    <a:lnTo>
                      <a:pt x="787" y="86"/>
                    </a:lnTo>
                    <a:lnTo>
                      <a:pt x="838" y="80"/>
                    </a:lnTo>
                    <a:lnTo>
                      <a:pt x="888" y="68"/>
                    </a:lnTo>
                    <a:lnTo>
                      <a:pt x="919" y="62"/>
                    </a:lnTo>
                    <a:lnTo>
                      <a:pt x="949" y="60"/>
                    </a:lnTo>
                    <a:lnTo>
                      <a:pt x="1010" y="60"/>
                    </a:lnTo>
                    <a:lnTo>
                      <a:pt x="1022" y="72"/>
                    </a:lnTo>
                    <a:lnTo>
                      <a:pt x="1026" y="84"/>
                    </a:lnTo>
                    <a:lnTo>
                      <a:pt x="1026" y="101"/>
                    </a:lnTo>
                    <a:lnTo>
                      <a:pt x="1024" y="117"/>
                    </a:lnTo>
                    <a:lnTo>
                      <a:pt x="1022" y="131"/>
                    </a:lnTo>
                    <a:lnTo>
                      <a:pt x="1032" y="155"/>
                    </a:lnTo>
                    <a:lnTo>
                      <a:pt x="1044" y="182"/>
                    </a:lnTo>
                    <a:lnTo>
                      <a:pt x="1056" y="206"/>
                    </a:lnTo>
                    <a:lnTo>
                      <a:pt x="1048" y="212"/>
                    </a:lnTo>
                    <a:lnTo>
                      <a:pt x="1034" y="226"/>
                    </a:lnTo>
                    <a:lnTo>
                      <a:pt x="1020" y="226"/>
                    </a:lnTo>
                    <a:lnTo>
                      <a:pt x="1006" y="224"/>
                    </a:lnTo>
                    <a:lnTo>
                      <a:pt x="989" y="226"/>
                    </a:lnTo>
                    <a:lnTo>
                      <a:pt x="977" y="234"/>
                    </a:lnTo>
                    <a:lnTo>
                      <a:pt x="965" y="250"/>
                    </a:lnTo>
                    <a:lnTo>
                      <a:pt x="957" y="270"/>
                    </a:lnTo>
                    <a:lnTo>
                      <a:pt x="953" y="311"/>
                    </a:lnTo>
                    <a:lnTo>
                      <a:pt x="945" y="331"/>
                    </a:lnTo>
                    <a:lnTo>
                      <a:pt x="935" y="351"/>
                    </a:lnTo>
                    <a:lnTo>
                      <a:pt x="929" y="374"/>
                    </a:lnTo>
                    <a:lnTo>
                      <a:pt x="931" y="396"/>
                    </a:lnTo>
                    <a:lnTo>
                      <a:pt x="943" y="432"/>
                    </a:lnTo>
                    <a:lnTo>
                      <a:pt x="957" y="469"/>
                    </a:lnTo>
                    <a:lnTo>
                      <a:pt x="965" y="485"/>
                    </a:lnTo>
                    <a:lnTo>
                      <a:pt x="989" y="513"/>
                    </a:lnTo>
                    <a:lnTo>
                      <a:pt x="1002" y="529"/>
                    </a:lnTo>
                    <a:lnTo>
                      <a:pt x="1002" y="541"/>
                    </a:lnTo>
                    <a:lnTo>
                      <a:pt x="998" y="549"/>
                    </a:lnTo>
                    <a:lnTo>
                      <a:pt x="987" y="558"/>
                    </a:lnTo>
                    <a:lnTo>
                      <a:pt x="979" y="564"/>
                    </a:lnTo>
                    <a:lnTo>
                      <a:pt x="959" y="545"/>
                    </a:lnTo>
                    <a:lnTo>
                      <a:pt x="939" y="529"/>
                    </a:lnTo>
                    <a:lnTo>
                      <a:pt x="917" y="517"/>
                    </a:lnTo>
                    <a:lnTo>
                      <a:pt x="894" y="513"/>
                    </a:lnTo>
                    <a:lnTo>
                      <a:pt x="870" y="517"/>
                    </a:lnTo>
                    <a:lnTo>
                      <a:pt x="850" y="527"/>
                    </a:lnTo>
                    <a:lnTo>
                      <a:pt x="815" y="549"/>
                    </a:lnTo>
                    <a:lnTo>
                      <a:pt x="781" y="578"/>
                    </a:lnTo>
                    <a:lnTo>
                      <a:pt x="753" y="608"/>
                    </a:lnTo>
                    <a:lnTo>
                      <a:pt x="755" y="632"/>
                    </a:lnTo>
                    <a:lnTo>
                      <a:pt x="757" y="659"/>
                    </a:lnTo>
                    <a:lnTo>
                      <a:pt x="755" y="685"/>
                    </a:lnTo>
                    <a:lnTo>
                      <a:pt x="747" y="709"/>
                    </a:lnTo>
                    <a:lnTo>
                      <a:pt x="734" y="729"/>
                    </a:lnTo>
                    <a:lnTo>
                      <a:pt x="714" y="746"/>
                    </a:lnTo>
                    <a:lnTo>
                      <a:pt x="694" y="744"/>
                    </a:lnTo>
                    <a:lnTo>
                      <a:pt x="674" y="738"/>
                    </a:lnTo>
                    <a:lnTo>
                      <a:pt x="637" y="717"/>
                    </a:lnTo>
                    <a:lnTo>
                      <a:pt x="617" y="711"/>
                    </a:lnTo>
                    <a:lnTo>
                      <a:pt x="589" y="725"/>
                    </a:lnTo>
                    <a:lnTo>
                      <a:pt x="564" y="742"/>
                    </a:lnTo>
                    <a:lnTo>
                      <a:pt x="516" y="782"/>
                    </a:lnTo>
                    <a:lnTo>
                      <a:pt x="492" y="800"/>
                    </a:lnTo>
                    <a:lnTo>
                      <a:pt x="465" y="814"/>
                    </a:lnTo>
                    <a:lnTo>
                      <a:pt x="435" y="822"/>
                    </a:lnTo>
                    <a:lnTo>
                      <a:pt x="419" y="826"/>
                    </a:lnTo>
                    <a:lnTo>
                      <a:pt x="403" y="829"/>
                    </a:lnTo>
                    <a:lnTo>
                      <a:pt x="386" y="824"/>
                    </a:lnTo>
                    <a:lnTo>
                      <a:pt x="354" y="808"/>
                    </a:lnTo>
                    <a:lnTo>
                      <a:pt x="320" y="792"/>
                    </a:lnTo>
                    <a:lnTo>
                      <a:pt x="291" y="772"/>
                    </a:lnTo>
                    <a:lnTo>
                      <a:pt x="235" y="733"/>
                    </a:lnTo>
                    <a:lnTo>
                      <a:pt x="222" y="746"/>
                    </a:lnTo>
                    <a:lnTo>
                      <a:pt x="210" y="760"/>
                    </a:lnTo>
                    <a:lnTo>
                      <a:pt x="206" y="816"/>
                    </a:lnTo>
                    <a:lnTo>
                      <a:pt x="198" y="873"/>
                    </a:lnTo>
                    <a:lnTo>
                      <a:pt x="188" y="881"/>
                    </a:lnTo>
                    <a:lnTo>
                      <a:pt x="176" y="887"/>
                    </a:lnTo>
                    <a:lnTo>
                      <a:pt x="162" y="889"/>
                    </a:lnTo>
                    <a:lnTo>
                      <a:pt x="133" y="891"/>
                    </a:lnTo>
                    <a:lnTo>
                      <a:pt x="77" y="887"/>
                    </a:lnTo>
                    <a:lnTo>
                      <a:pt x="50" y="879"/>
                    </a:lnTo>
                    <a:lnTo>
                      <a:pt x="26" y="863"/>
                    </a:lnTo>
                    <a:lnTo>
                      <a:pt x="24" y="818"/>
                    </a:lnTo>
                    <a:lnTo>
                      <a:pt x="24" y="774"/>
                    </a:lnTo>
                    <a:lnTo>
                      <a:pt x="28" y="754"/>
                    </a:lnTo>
                    <a:lnTo>
                      <a:pt x="34" y="736"/>
                    </a:lnTo>
                    <a:lnTo>
                      <a:pt x="40" y="715"/>
                    </a:lnTo>
                    <a:lnTo>
                      <a:pt x="32" y="634"/>
                    </a:lnTo>
                    <a:lnTo>
                      <a:pt x="32" y="509"/>
                    </a:lnTo>
                    <a:lnTo>
                      <a:pt x="30" y="495"/>
                    </a:lnTo>
                    <a:lnTo>
                      <a:pt x="6" y="459"/>
                    </a:lnTo>
                    <a:lnTo>
                      <a:pt x="0" y="444"/>
                    </a:lnTo>
                    <a:lnTo>
                      <a:pt x="14" y="394"/>
                    </a:lnTo>
                    <a:lnTo>
                      <a:pt x="30" y="341"/>
                    </a:lnTo>
                    <a:lnTo>
                      <a:pt x="52" y="289"/>
                    </a:lnTo>
                    <a:lnTo>
                      <a:pt x="85" y="240"/>
                    </a:lnTo>
                    <a:lnTo>
                      <a:pt x="121" y="198"/>
                    </a:lnTo>
                    <a:lnTo>
                      <a:pt x="188" y="143"/>
                    </a:lnTo>
                    <a:lnTo>
                      <a:pt x="204" y="119"/>
                    </a:lnTo>
                    <a:lnTo>
                      <a:pt x="218" y="95"/>
                    </a:lnTo>
                    <a:lnTo>
                      <a:pt x="237" y="72"/>
                    </a:lnTo>
                    <a:lnTo>
                      <a:pt x="253" y="50"/>
                    </a:lnTo>
                    <a:lnTo>
                      <a:pt x="265" y="24"/>
                    </a:lnTo>
                    <a:lnTo>
                      <a:pt x="267" y="18"/>
                    </a:lnTo>
                    <a:lnTo>
                      <a:pt x="271" y="12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rgbClr val="FF6699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33" kern="0" dirty="0">
                    <a:solidFill>
                      <a:srgbClr val="FFFFFF"/>
                    </a:solidFill>
                    <a:latin typeface="Arial Black" pitchFamily="34" charset="0"/>
                  </a:rPr>
                  <a:t>  </a:t>
                </a: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33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33" kern="0" dirty="0">
                    <a:solidFill>
                      <a:srgbClr val="FFFFFF"/>
                    </a:solidFill>
                    <a:latin typeface="Arial Black" pitchFamily="34" charset="0"/>
                  </a:rPr>
                  <a:t>      </a:t>
                </a:r>
              </a:p>
            </p:txBody>
          </p:sp>
          <p:sp>
            <p:nvSpPr>
              <p:cNvPr id="121" name="КРАСНОКАМСКИЙ"/>
              <p:cNvSpPr>
                <a:spLocks/>
              </p:cNvSpPr>
              <p:nvPr/>
            </p:nvSpPr>
            <p:spPr bwMode="auto">
              <a:xfrm>
                <a:off x="5125442" y="1879982"/>
                <a:ext cx="480009" cy="524208"/>
              </a:xfrm>
              <a:custGeom>
                <a:avLst/>
                <a:gdLst/>
                <a:ahLst/>
                <a:cxnLst>
                  <a:cxn ang="0">
                    <a:pos x="469" y="0"/>
                  </a:cxn>
                  <a:cxn ang="0">
                    <a:pos x="483" y="2"/>
                  </a:cxn>
                  <a:cxn ang="0">
                    <a:pos x="491" y="13"/>
                  </a:cxn>
                  <a:cxn ang="0">
                    <a:pos x="505" y="57"/>
                  </a:cxn>
                  <a:cxn ang="0">
                    <a:pos x="544" y="83"/>
                  </a:cxn>
                  <a:cxn ang="0">
                    <a:pos x="574" y="118"/>
                  </a:cxn>
                  <a:cxn ang="0">
                    <a:pos x="548" y="172"/>
                  </a:cxn>
                  <a:cxn ang="0">
                    <a:pos x="524" y="211"/>
                  </a:cxn>
                  <a:cxn ang="0">
                    <a:pos x="528" y="255"/>
                  </a:cxn>
                  <a:cxn ang="0">
                    <a:pos x="538" y="302"/>
                  </a:cxn>
                  <a:cxn ang="0">
                    <a:pos x="540" y="447"/>
                  </a:cxn>
                  <a:cxn ang="0">
                    <a:pos x="532" y="526"/>
                  </a:cxn>
                  <a:cxn ang="0">
                    <a:pos x="530" y="563"/>
                  </a:cxn>
                  <a:cxn ang="0">
                    <a:pos x="548" y="583"/>
                  </a:cxn>
                  <a:cxn ang="0">
                    <a:pos x="572" y="587"/>
                  </a:cxn>
                  <a:cxn ang="0">
                    <a:pos x="615" y="613"/>
                  </a:cxn>
                  <a:cxn ang="0">
                    <a:pos x="655" y="676"/>
                  </a:cxn>
                  <a:cxn ang="0">
                    <a:pos x="649" y="732"/>
                  </a:cxn>
                  <a:cxn ang="0">
                    <a:pos x="615" y="722"/>
                  </a:cxn>
                  <a:cxn ang="0">
                    <a:pos x="560" y="684"/>
                  </a:cxn>
                  <a:cxn ang="0">
                    <a:pos x="510" y="658"/>
                  </a:cxn>
                  <a:cxn ang="0">
                    <a:pos x="479" y="625"/>
                  </a:cxn>
                  <a:cxn ang="0">
                    <a:pos x="449" y="593"/>
                  </a:cxn>
                  <a:cxn ang="0">
                    <a:pos x="335" y="559"/>
                  </a:cxn>
                  <a:cxn ang="0">
                    <a:pos x="297" y="561"/>
                  </a:cxn>
                  <a:cxn ang="0">
                    <a:pos x="269" y="585"/>
                  </a:cxn>
                  <a:cxn ang="0">
                    <a:pos x="253" y="619"/>
                  </a:cxn>
                  <a:cxn ang="0">
                    <a:pos x="234" y="639"/>
                  </a:cxn>
                  <a:cxn ang="0">
                    <a:pos x="214" y="627"/>
                  </a:cxn>
                  <a:cxn ang="0">
                    <a:pos x="192" y="595"/>
                  </a:cxn>
                  <a:cxn ang="0">
                    <a:pos x="178" y="538"/>
                  </a:cxn>
                  <a:cxn ang="0">
                    <a:pos x="129" y="476"/>
                  </a:cxn>
                  <a:cxn ang="0">
                    <a:pos x="87" y="466"/>
                  </a:cxn>
                  <a:cxn ang="0">
                    <a:pos x="44" y="461"/>
                  </a:cxn>
                  <a:cxn ang="0">
                    <a:pos x="10" y="423"/>
                  </a:cxn>
                  <a:cxn ang="0">
                    <a:pos x="0" y="373"/>
                  </a:cxn>
                  <a:cxn ang="0">
                    <a:pos x="52" y="344"/>
                  </a:cxn>
                  <a:cxn ang="0">
                    <a:pos x="83" y="306"/>
                  </a:cxn>
                  <a:cxn ang="0">
                    <a:pos x="115" y="255"/>
                  </a:cxn>
                  <a:cxn ang="0">
                    <a:pos x="165" y="273"/>
                  </a:cxn>
                  <a:cxn ang="0">
                    <a:pos x="208" y="277"/>
                  </a:cxn>
                  <a:cxn ang="0">
                    <a:pos x="248" y="263"/>
                  </a:cxn>
                  <a:cxn ang="0">
                    <a:pos x="265" y="231"/>
                  </a:cxn>
                  <a:cxn ang="0">
                    <a:pos x="267" y="193"/>
                  </a:cxn>
                  <a:cxn ang="0">
                    <a:pos x="299" y="146"/>
                  </a:cxn>
                  <a:cxn ang="0">
                    <a:pos x="352" y="95"/>
                  </a:cxn>
                  <a:cxn ang="0">
                    <a:pos x="382" y="51"/>
                  </a:cxn>
                  <a:cxn ang="0">
                    <a:pos x="410" y="33"/>
                  </a:cxn>
                  <a:cxn ang="0">
                    <a:pos x="451" y="17"/>
                  </a:cxn>
                </a:cxnLst>
                <a:rect l="0" t="0" r="r" b="b"/>
                <a:pathLst>
                  <a:path w="665" h="732">
                    <a:moveTo>
                      <a:pt x="465" y="0"/>
                    </a:moveTo>
                    <a:lnTo>
                      <a:pt x="469" y="0"/>
                    </a:lnTo>
                    <a:lnTo>
                      <a:pt x="475" y="2"/>
                    </a:lnTo>
                    <a:lnTo>
                      <a:pt x="483" y="2"/>
                    </a:lnTo>
                    <a:lnTo>
                      <a:pt x="487" y="5"/>
                    </a:lnTo>
                    <a:lnTo>
                      <a:pt x="491" y="13"/>
                    </a:lnTo>
                    <a:lnTo>
                      <a:pt x="497" y="35"/>
                    </a:lnTo>
                    <a:lnTo>
                      <a:pt x="505" y="57"/>
                    </a:lnTo>
                    <a:lnTo>
                      <a:pt x="524" y="71"/>
                    </a:lnTo>
                    <a:lnTo>
                      <a:pt x="544" y="83"/>
                    </a:lnTo>
                    <a:lnTo>
                      <a:pt x="564" y="98"/>
                    </a:lnTo>
                    <a:lnTo>
                      <a:pt x="574" y="118"/>
                    </a:lnTo>
                    <a:lnTo>
                      <a:pt x="580" y="140"/>
                    </a:lnTo>
                    <a:lnTo>
                      <a:pt x="548" y="172"/>
                    </a:lnTo>
                    <a:lnTo>
                      <a:pt x="534" y="191"/>
                    </a:lnTo>
                    <a:lnTo>
                      <a:pt x="524" y="211"/>
                    </a:lnTo>
                    <a:lnTo>
                      <a:pt x="522" y="233"/>
                    </a:lnTo>
                    <a:lnTo>
                      <a:pt x="528" y="255"/>
                    </a:lnTo>
                    <a:lnTo>
                      <a:pt x="534" y="279"/>
                    </a:lnTo>
                    <a:lnTo>
                      <a:pt x="538" y="302"/>
                    </a:lnTo>
                    <a:lnTo>
                      <a:pt x="538" y="399"/>
                    </a:lnTo>
                    <a:lnTo>
                      <a:pt x="540" y="447"/>
                    </a:lnTo>
                    <a:lnTo>
                      <a:pt x="548" y="494"/>
                    </a:lnTo>
                    <a:lnTo>
                      <a:pt x="532" y="526"/>
                    </a:lnTo>
                    <a:lnTo>
                      <a:pt x="528" y="544"/>
                    </a:lnTo>
                    <a:lnTo>
                      <a:pt x="530" y="563"/>
                    </a:lnTo>
                    <a:lnTo>
                      <a:pt x="536" y="571"/>
                    </a:lnTo>
                    <a:lnTo>
                      <a:pt x="548" y="583"/>
                    </a:lnTo>
                    <a:lnTo>
                      <a:pt x="556" y="589"/>
                    </a:lnTo>
                    <a:lnTo>
                      <a:pt x="572" y="587"/>
                    </a:lnTo>
                    <a:lnTo>
                      <a:pt x="588" y="587"/>
                    </a:lnTo>
                    <a:lnTo>
                      <a:pt x="615" y="613"/>
                    </a:lnTo>
                    <a:lnTo>
                      <a:pt x="637" y="643"/>
                    </a:lnTo>
                    <a:lnTo>
                      <a:pt x="655" y="676"/>
                    </a:lnTo>
                    <a:lnTo>
                      <a:pt x="665" y="712"/>
                    </a:lnTo>
                    <a:lnTo>
                      <a:pt x="649" y="732"/>
                    </a:lnTo>
                    <a:lnTo>
                      <a:pt x="631" y="726"/>
                    </a:lnTo>
                    <a:lnTo>
                      <a:pt x="615" y="722"/>
                    </a:lnTo>
                    <a:lnTo>
                      <a:pt x="588" y="702"/>
                    </a:lnTo>
                    <a:lnTo>
                      <a:pt x="560" y="684"/>
                    </a:lnTo>
                    <a:lnTo>
                      <a:pt x="530" y="670"/>
                    </a:lnTo>
                    <a:lnTo>
                      <a:pt x="510" y="658"/>
                    </a:lnTo>
                    <a:lnTo>
                      <a:pt x="493" y="643"/>
                    </a:lnTo>
                    <a:lnTo>
                      <a:pt x="479" y="625"/>
                    </a:lnTo>
                    <a:lnTo>
                      <a:pt x="465" y="609"/>
                    </a:lnTo>
                    <a:lnTo>
                      <a:pt x="449" y="593"/>
                    </a:lnTo>
                    <a:lnTo>
                      <a:pt x="376" y="575"/>
                    </a:lnTo>
                    <a:lnTo>
                      <a:pt x="335" y="559"/>
                    </a:lnTo>
                    <a:lnTo>
                      <a:pt x="317" y="556"/>
                    </a:lnTo>
                    <a:lnTo>
                      <a:pt x="297" y="561"/>
                    </a:lnTo>
                    <a:lnTo>
                      <a:pt x="281" y="571"/>
                    </a:lnTo>
                    <a:lnTo>
                      <a:pt x="269" y="585"/>
                    </a:lnTo>
                    <a:lnTo>
                      <a:pt x="261" y="601"/>
                    </a:lnTo>
                    <a:lnTo>
                      <a:pt x="253" y="619"/>
                    </a:lnTo>
                    <a:lnTo>
                      <a:pt x="244" y="635"/>
                    </a:lnTo>
                    <a:lnTo>
                      <a:pt x="234" y="639"/>
                    </a:lnTo>
                    <a:lnTo>
                      <a:pt x="224" y="635"/>
                    </a:lnTo>
                    <a:lnTo>
                      <a:pt x="214" y="627"/>
                    </a:lnTo>
                    <a:lnTo>
                      <a:pt x="206" y="621"/>
                    </a:lnTo>
                    <a:lnTo>
                      <a:pt x="192" y="595"/>
                    </a:lnTo>
                    <a:lnTo>
                      <a:pt x="182" y="569"/>
                    </a:lnTo>
                    <a:lnTo>
                      <a:pt x="178" y="538"/>
                    </a:lnTo>
                    <a:lnTo>
                      <a:pt x="155" y="506"/>
                    </a:lnTo>
                    <a:lnTo>
                      <a:pt x="129" y="476"/>
                    </a:lnTo>
                    <a:lnTo>
                      <a:pt x="109" y="468"/>
                    </a:lnTo>
                    <a:lnTo>
                      <a:pt x="87" y="466"/>
                    </a:lnTo>
                    <a:lnTo>
                      <a:pt x="66" y="463"/>
                    </a:lnTo>
                    <a:lnTo>
                      <a:pt x="44" y="461"/>
                    </a:lnTo>
                    <a:lnTo>
                      <a:pt x="24" y="445"/>
                    </a:lnTo>
                    <a:lnTo>
                      <a:pt x="10" y="423"/>
                    </a:lnTo>
                    <a:lnTo>
                      <a:pt x="0" y="399"/>
                    </a:lnTo>
                    <a:lnTo>
                      <a:pt x="0" y="373"/>
                    </a:lnTo>
                    <a:lnTo>
                      <a:pt x="24" y="354"/>
                    </a:lnTo>
                    <a:lnTo>
                      <a:pt x="52" y="344"/>
                    </a:lnTo>
                    <a:lnTo>
                      <a:pt x="70" y="328"/>
                    </a:lnTo>
                    <a:lnTo>
                      <a:pt x="83" y="306"/>
                    </a:lnTo>
                    <a:lnTo>
                      <a:pt x="103" y="261"/>
                    </a:lnTo>
                    <a:lnTo>
                      <a:pt x="115" y="255"/>
                    </a:lnTo>
                    <a:lnTo>
                      <a:pt x="129" y="249"/>
                    </a:lnTo>
                    <a:lnTo>
                      <a:pt x="165" y="273"/>
                    </a:lnTo>
                    <a:lnTo>
                      <a:pt x="186" y="282"/>
                    </a:lnTo>
                    <a:lnTo>
                      <a:pt x="208" y="277"/>
                    </a:lnTo>
                    <a:lnTo>
                      <a:pt x="228" y="271"/>
                    </a:lnTo>
                    <a:lnTo>
                      <a:pt x="248" y="263"/>
                    </a:lnTo>
                    <a:lnTo>
                      <a:pt x="267" y="249"/>
                    </a:lnTo>
                    <a:lnTo>
                      <a:pt x="265" y="231"/>
                    </a:lnTo>
                    <a:lnTo>
                      <a:pt x="265" y="211"/>
                    </a:lnTo>
                    <a:lnTo>
                      <a:pt x="267" y="193"/>
                    </a:lnTo>
                    <a:lnTo>
                      <a:pt x="275" y="174"/>
                    </a:lnTo>
                    <a:lnTo>
                      <a:pt x="299" y="146"/>
                    </a:lnTo>
                    <a:lnTo>
                      <a:pt x="325" y="122"/>
                    </a:lnTo>
                    <a:lnTo>
                      <a:pt x="352" y="95"/>
                    </a:lnTo>
                    <a:lnTo>
                      <a:pt x="374" y="65"/>
                    </a:lnTo>
                    <a:lnTo>
                      <a:pt x="382" y="51"/>
                    </a:lnTo>
                    <a:lnTo>
                      <a:pt x="394" y="39"/>
                    </a:lnTo>
                    <a:lnTo>
                      <a:pt x="410" y="33"/>
                    </a:lnTo>
                    <a:lnTo>
                      <a:pt x="433" y="29"/>
                    </a:lnTo>
                    <a:lnTo>
                      <a:pt x="451" y="17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 </a:t>
                </a: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 </a:t>
                </a:r>
              </a:p>
            </p:txBody>
          </p:sp>
          <p:sp>
            <p:nvSpPr>
              <p:cNvPr id="122" name="бЕЛОКАТАЙСКИЙ"/>
              <p:cNvSpPr>
                <a:spLocks/>
              </p:cNvSpPr>
              <p:nvPr/>
            </p:nvSpPr>
            <p:spPr bwMode="auto">
              <a:xfrm>
                <a:off x="7684289" y="1970214"/>
                <a:ext cx="669126" cy="706821"/>
              </a:xfrm>
              <a:custGeom>
                <a:avLst/>
                <a:gdLst/>
                <a:ahLst/>
                <a:cxnLst>
                  <a:cxn ang="0">
                    <a:pos x="494" y="12"/>
                  </a:cxn>
                  <a:cxn ang="0">
                    <a:pos x="550" y="38"/>
                  </a:cxn>
                  <a:cxn ang="0">
                    <a:pos x="603" y="14"/>
                  </a:cxn>
                  <a:cxn ang="0">
                    <a:pos x="647" y="40"/>
                  </a:cxn>
                  <a:cxn ang="0">
                    <a:pos x="666" y="93"/>
                  </a:cxn>
                  <a:cxn ang="0">
                    <a:pos x="678" y="125"/>
                  </a:cxn>
                  <a:cxn ang="0">
                    <a:pos x="611" y="174"/>
                  </a:cxn>
                  <a:cxn ang="0">
                    <a:pos x="558" y="206"/>
                  </a:cxn>
                  <a:cxn ang="0">
                    <a:pos x="569" y="255"/>
                  </a:cxn>
                  <a:cxn ang="0">
                    <a:pos x="611" y="315"/>
                  </a:cxn>
                  <a:cxn ang="0">
                    <a:pos x="571" y="439"/>
                  </a:cxn>
                  <a:cxn ang="0">
                    <a:pos x="546" y="481"/>
                  </a:cxn>
                  <a:cxn ang="0">
                    <a:pos x="583" y="503"/>
                  </a:cxn>
                  <a:cxn ang="0">
                    <a:pos x="660" y="501"/>
                  </a:cxn>
                  <a:cxn ang="0">
                    <a:pos x="678" y="544"/>
                  </a:cxn>
                  <a:cxn ang="0">
                    <a:pos x="643" y="608"/>
                  </a:cxn>
                  <a:cxn ang="0">
                    <a:pos x="649" y="724"/>
                  </a:cxn>
                  <a:cxn ang="0">
                    <a:pos x="647" y="754"/>
                  </a:cxn>
                  <a:cxn ang="0">
                    <a:pos x="692" y="744"/>
                  </a:cxn>
                  <a:cxn ang="0">
                    <a:pos x="736" y="701"/>
                  </a:cxn>
                  <a:cxn ang="0">
                    <a:pos x="785" y="707"/>
                  </a:cxn>
                  <a:cxn ang="0">
                    <a:pos x="805" y="756"/>
                  </a:cxn>
                  <a:cxn ang="0">
                    <a:pos x="910" y="766"/>
                  </a:cxn>
                  <a:cxn ang="0">
                    <a:pos x="927" y="807"/>
                  </a:cxn>
                  <a:cxn ang="0">
                    <a:pos x="870" y="861"/>
                  </a:cxn>
                  <a:cxn ang="0">
                    <a:pos x="819" y="883"/>
                  </a:cxn>
                  <a:cxn ang="0">
                    <a:pos x="767" y="924"/>
                  </a:cxn>
                  <a:cxn ang="0">
                    <a:pos x="716" y="940"/>
                  </a:cxn>
                  <a:cxn ang="0">
                    <a:pos x="605" y="950"/>
                  </a:cxn>
                  <a:cxn ang="0">
                    <a:pos x="486" y="956"/>
                  </a:cxn>
                  <a:cxn ang="0">
                    <a:pos x="407" y="932"/>
                  </a:cxn>
                  <a:cxn ang="0">
                    <a:pos x="372" y="877"/>
                  </a:cxn>
                  <a:cxn ang="0">
                    <a:pos x="269" y="754"/>
                  </a:cxn>
                  <a:cxn ang="0">
                    <a:pos x="218" y="726"/>
                  </a:cxn>
                  <a:cxn ang="0">
                    <a:pos x="154" y="768"/>
                  </a:cxn>
                  <a:cxn ang="0">
                    <a:pos x="101" y="758"/>
                  </a:cxn>
                  <a:cxn ang="0">
                    <a:pos x="32" y="683"/>
                  </a:cxn>
                  <a:cxn ang="0">
                    <a:pos x="48" y="568"/>
                  </a:cxn>
                  <a:cxn ang="0">
                    <a:pos x="28" y="479"/>
                  </a:cxn>
                  <a:cxn ang="0">
                    <a:pos x="36" y="388"/>
                  </a:cxn>
                  <a:cxn ang="0">
                    <a:pos x="69" y="309"/>
                  </a:cxn>
                  <a:cxn ang="0">
                    <a:pos x="140" y="216"/>
                  </a:cxn>
                  <a:cxn ang="0">
                    <a:pos x="212" y="156"/>
                  </a:cxn>
                  <a:cxn ang="0">
                    <a:pos x="267" y="113"/>
                  </a:cxn>
                  <a:cxn ang="0">
                    <a:pos x="316" y="121"/>
                  </a:cxn>
                  <a:cxn ang="0">
                    <a:pos x="382" y="111"/>
                  </a:cxn>
                  <a:cxn ang="0">
                    <a:pos x="419" y="38"/>
                  </a:cxn>
                </a:cxnLst>
                <a:rect l="0" t="0" r="r" b="b"/>
                <a:pathLst>
                  <a:path w="927" h="987">
                    <a:moveTo>
                      <a:pt x="455" y="0"/>
                    </a:moveTo>
                    <a:lnTo>
                      <a:pt x="475" y="4"/>
                    </a:lnTo>
                    <a:lnTo>
                      <a:pt x="494" y="12"/>
                    </a:lnTo>
                    <a:lnTo>
                      <a:pt x="512" y="24"/>
                    </a:lnTo>
                    <a:lnTo>
                      <a:pt x="530" y="34"/>
                    </a:lnTo>
                    <a:lnTo>
                      <a:pt x="550" y="38"/>
                    </a:lnTo>
                    <a:lnTo>
                      <a:pt x="569" y="30"/>
                    </a:lnTo>
                    <a:lnTo>
                      <a:pt x="585" y="20"/>
                    </a:lnTo>
                    <a:lnTo>
                      <a:pt x="603" y="14"/>
                    </a:lnTo>
                    <a:lnTo>
                      <a:pt x="623" y="14"/>
                    </a:lnTo>
                    <a:lnTo>
                      <a:pt x="639" y="24"/>
                    </a:lnTo>
                    <a:lnTo>
                      <a:pt x="647" y="40"/>
                    </a:lnTo>
                    <a:lnTo>
                      <a:pt x="654" y="56"/>
                    </a:lnTo>
                    <a:lnTo>
                      <a:pt x="658" y="75"/>
                    </a:lnTo>
                    <a:lnTo>
                      <a:pt x="666" y="93"/>
                    </a:lnTo>
                    <a:lnTo>
                      <a:pt x="676" y="107"/>
                    </a:lnTo>
                    <a:lnTo>
                      <a:pt x="676" y="117"/>
                    </a:lnTo>
                    <a:lnTo>
                      <a:pt x="678" y="125"/>
                    </a:lnTo>
                    <a:lnTo>
                      <a:pt x="678" y="135"/>
                    </a:lnTo>
                    <a:lnTo>
                      <a:pt x="647" y="160"/>
                    </a:lnTo>
                    <a:lnTo>
                      <a:pt x="611" y="174"/>
                    </a:lnTo>
                    <a:lnTo>
                      <a:pt x="573" y="182"/>
                    </a:lnTo>
                    <a:lnTo>
                      <a:pt x="566" y="194"/>
                    </a:lnTo>
                    <a:lnTo>
                      <a:pt x="558" y="206"/>
                    </a:lnTo>
                    <a:lnTo>
                      <a:pt x="554" y="218"/>
                    </a:lnTo>
                    <a:lnTo>
                      <a:pt x="558" y="232"/>
                    </a:lnTo>
                    <a:lnTo>
                      <a:pt x="569" y="255"/>
                    </a:lnTo>
                    <a:lnTo>
                      <a:pt x="583" y="275"/>
                    </a:lnTo>
                    <a:lnTo>
                      <a:pt x="599" y="295"/>
                    </a:lnTo>
                    <a:lnTo>
                      <a:pt x="611" y="315"/>
                    </a:lnTo>
                    <a:lnTo>
                      <a:pt x="597" y="368"/>
                    </a:lnTo>
                    <a:lnTo>
                      <a:pt x="577" y="416"/>
                    </a:lnTo>
                    <a:lnTo>
                      <a:pt x="571" y="439"/>
                    </a:lnTo>
                    <a:lnTo>
                      <a:pt x="560" y="459"/>
                    </a:lnTo>
                    <a:lnTo>
                      <a:pt x="544" y="475"/>
                    </a:lnTo>
                    <a:lnTo>
                      <a:pt x="546" y="481"/>
                    </a:lnTo>
                    <a:lnTo>
                      <a:pt x="546" y="495"/>
                    </a:lnTo>
                    <a:lnTo>
                      <a:pt x="548" y="501"/>
                    </a:lnTo>
                    <a:lnTo>
                      <a:pt x="583" y="503"/>
                    </a:lnTo>
                    <a:lnTo>
                      <a:pt x="617" y="497"/>
                    </a:lnTo>
                    <a:lnTo>
                      <a:pt x="651" y="493"/>
                    </a:lnTo>
                    <a:lnTo>
                      <a:pt x="660" y="501"/>
                    </a:lnTo>
                    <a:lnTo>
                      <a:pt x="670" y="509"/>
                    </a:lnTo>
                    <a:lnTo>
                      <a:pt x="678" y="519"/>
                    </a:lnTo>
                    <a:lnTo>
                      <a:pt x="678" y="544"/>
                    </a:lnTo>
                    <a:lnTo>
                      <a:pt x="664" y="564"/>
                    </a:lnTo>
                    <a:lnTo>
                      <a:pt x="651" y="584"/>
                    </a:lnTo>
                    <a:lnTo>
                      <a:pt x="643" y="608"/>
                    </a:lnTo>
                    <a:lnTo>
                      <a:pt x="643" y="633"/>
                    </a:lnTo>
                    <a:lnTo>
                      <a:pt x="690" y="681"/>
                    </a:lnTo>
                    <a:lnTo>
                      <a:pt x="649" y="724"/>
                    </a:lnTo>
                    <a:lnTo>
                      <a:pt x="643" y="732"/>
                    </a:lnTo>
                    <a:lnTo>
                      <a:pt x="643" y="744"/>
                    </a:lnTo>
                    <a:lnTo>
                      <a:pt x="647" y="754"/>
                    </a:lnTo>
                    <a:lnTo>
                      <a:pt x="656" y="760"/>
                    </a:lnTo>
                    <a:lnTo>
                      <a:pt x="676" y="756"/>
                    </a:lnTo>
                    <a:lnTo>
                      <a:pt x="692" y="744"/>
                    </a:lnTo>
                    <a:lnTo>
                      <a:pt x="708" y="730"/>
                    </a:lnTo>
                    <a:lnTo>
                      <a:pt x="722" y="714"/>
                    </a:lnTo>
                    <a:lnTo>
                      <a:pt x="736" y="701"/>
                    </a:lnTo>
                    <a:lnTo>
                      <a:pt x="755" y="691"/>
                    </a:lnTo>
                    <a:lnTo>
                      <a:pt x="775" y="691"/>
                    </a:lnTo>
                    <a:lnTo>
                      <a:pt x="785" y="707"/>
                    </a:lnTo>
                    <a:lnTo>
                      <a:pt x="791" y="724"/>
                    </a:lnTo>
                    <a:lnTo>
                      <a:pt x="797" y="742"/>
                    </a:lnTo>
                    <a:lnTo>
                      <a:pt x="805" y="756"/>
                    </a:lnTo>
                    <a:lnTo>
                      <a:pt x="830" y="764"/>
                    </a:lnTo>
                    <a:lnTo>
                      <a:pt x="858" y="766"/>
                    </a:lnTo>
                    <a:lnTo>
                      <a:pt x="910" y="766"/>
                    </a:lnTo>
                    <a:lnTo>
                      <a:pt x="919" y="778"/>
                    </a:lnTo>
                    <a:lnTo>
                      <a:pt x="927" y="792"/>
                    </a:lnTo>
                    <a:lnTo>
                      <a:pt x="927" y="807"/>
                    </a:lnTo>
                    <a:lnTo>
                      <a:pt x="910" y="827"/>
                    </a:lnTo>
                    <a:lnTo>
                      <a:pt x="892" y="845"/>
                    </a:lnTo>
                    <a:lnTo>
                      <a:pt x="870" y="861"/>
                    </a:lnTo>
                    <a:lnTo>
                      <a:pt x="846" y="869"/>
                    </a:lnTo>
                    <a:lnTo>
                      <a:pt x="832" y="875"/>
                    </a:lnTo>
                    <a:lnTo>
                      <a:pt x="819" y="883"/>
                    </a:lnTo>
                    <a:lnTo>
                      <a:pt x="809" y="898"/>
                    </a:lnTo>
                    <a:lnTo>
                      <a:pt x="789" y="922"/>
                    </a:lnTo>
                    <a:lnTo>
                      <a:pt x="767" y="924"/>
                    </a:lnTo>
                    <a:lnTo>
                      <a:pt x="743" y="926"/>
                    </a:lnTo>
                    <a:lnTo>
                      <a:pt x="730" y="932"/>
                    </a:lnTo>
                    <a:lnTo>
                      <a:pt x="716" y="940"/>
                    </a:lnTo>
                    <a:lnTo>
                      <a:pt x="704" y="948"/>
                    </a:lnTo>
                    <a:lnTo>
                      <a:pt x="690" y="950"/>
                    </a:lnTo>
                    <a:lnTo>
                      <a:pt x="605" y="950"/>
                    </a:lnTo>
                    <a:lnTo>
                      <a:pt x="558" y="987"/>
                    </a:lnTo>
                    <a:lnTo>
                      <a:pt x="522" y="974"/>
                    </a:lnTo>
                    <a:lnTo>
                      <a:pt x="486" y="956"/>
                    </a:lnTo>
                    <a:lnTo>
                      <a:pt x="453" y="934"/>
                    </a:lnTo>
                    <a:lnTo>
                      <a:pt x="429" y="934"/>
                    </a:lnTo>
                    <a:lnTo>
                      <a:pt x="407" y="932"/>
                    </a:lnTo>
                    <a:lnTo>
                      <a:pt x="388" y="916"/>
                    </a:lnTo>
                    <a:lnTo>
                      <a:pt x="370" y="898"/>
                    </a:lnTo>
                    <a:lnTo>
                      <a:pt x="372" y="877"/>
                    </a:lnTo>
                    <a:lnTo>
                      <a:pt x="372" y="857"/>
                    </a:lnTo>
                    <a:lnTo>
                      <a:pt x="320" y="807"/>
                    </a:lnTo>
                    <a:lnTo>
                      <a:pt x="269" y="754"/>
                    </a:lnTo>
                    <a:lnTo>
                      <a:pt x="255" y="742"/>
                    </a:lnTo>
                    <a:lnTo>
                      <a:pt x="237" y="730"/>
                    </a:lnTo>
                    <a:lnTo>
                      <a:pt x="218" y="726"/>
                    </a:lnTo>
                    <a:lnTo>
                      <a:pt x="196" y="738"/>
                    </a:lnTo>
                    <a:lnTo>
                      <a:pt x="174" y="754"/>
                    </a:lnTo>
                    <a:lnTo>
                      <a:pt x="154" y="768"/>
                    </a:lnTo>
                    <a:lnTo>
                      <a:pt x="129" y="776"/>
                    </a:lnTo>
                    <a:lnTo>
                      <a:pt x="117" y="774"/>
                    </a:lnTo>
                    <a:lnTo>
                      <a:pt x="101" y="758"/>
                    </a:lnTo>
                    <a:lnTo>
                      <a:pt x="77" y="726"/>
                    </a:lnTo>
                    <a:lnTo>
                      <a:pt x="55" y="705"/>
                    </a:lnTo>
                    <a:lnTo>
                      <a:pt x="32" y="683"/>
                    </a:lnTo>
                    <a:lnTo>
                      <a:pt x="32" y="621"/>
                    </a:lnTo>
                    <a:lnTo>
                      <a:pt x="36" y="590"/>
                    </a:lnTo>
                    <a:lnTo>
                      <a:pt x="48" y="568"/>
                    </a:lnTo>
                    <a:lnTo>
                      <a:pt x="57" y="548"/>
                    </a:lnTo>
                    <a:lnTo>
                      <a:pt x="46" y="513"/>
                    </a:lnTo>
                    <a:lnTo>
                      <a:pt x="28" y="479"/>
                    </a:lnTo>
                    <a:lnTo>
                      <a:pt x="12" y="447"/>
                    </a:lnTo>
                    <a:lnTo>
                      <a:pt x="0" y="412"/>
                    </a:lnTo>
                    <a:lnTo>
                      <a:pt x="36" y="388"/>
                    </a:lnTo>
                    <a:lnTo>
                      <a:pt x="52" y="374"/>
                    </a:lnTo>
                    <a:lnTo>
                      <a:pt x="61" y="329"/>
                    </a:lnTo>
                    <a:lnTo>
                      <a:pt x="69" y="309"/>
                    </a:lnTo>
                    <a:lnTo>
                      <a:pt x="87" y="275"/>
                    </a:lnTo>
                    <a:lnTo>
                      <a:pt x="111" y="244"/>
                    </a:lnTo>
                    <a:lnTo>
                      <a:pt x="140" y="216"/>
                    </a:lnTo>
                    <a:lnTo>
                      <a:pt x="166" y="188"/>
                    </a:lnTo>
                    <a:lnTo>
                      <a:pt x="188" y="158"/>
                    </a:lnTo>
                    <a:lnTo>
                      <a:pt x="212" y="156"/>
                    </a:lnTo>
                    <a:lnTo>
                      <a:pt x="233" y="145"/>
                    </a:lnTo>
                    <a:lnTo>
                      <a:pt x="251" y="129"/>
                    </a:lnTo>
                    <a:lnTo>
                      <a:pt x="267" y="113"/>
                    </a:lnTo>
                    <a:lnTo>
                      <a:pt x="279" y="107"/>
                    </a:lnTo>
                    <a:lnTo>
                      <a:pt x="291" y="109"/>
                    </a:lnTo>
                    <a:lnTo>
                      <a:pt x="316" y="121"/>
                    </a:lnTo>
                    <a:lnTo>
                      <a:pt x="332" y="127"/>
                    </a:lnTo>
                    <a:lnTo>
                      <a:pt x="364" y="131"/>
                    </a:lnTo>
                    <a:lnTo>
                      <a:pt x="382" y="111"/>
                    </a:lnTo>
                    <a:lnTo>
                      <a:pt x="397" y="89"/>
                    </a:lnTo>
                    <a:lnTo>
                      <a:pt x="407" y="63"/>
                    </a:lnTo>
                    <a:lnTo>
                      <a:pt x="419" y="38"/>
                    </a:lnTo>
                    <a:lnTo>
                      <a:pt x="435" y="16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rgbClr val="48D469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</a:t>
                </a:r>
              </a:p>
            </p:txBody>
          </p:sp>
          <p:sp>
            <p:nvSpPr>
              <p:cNvPr id="123" name="ДАВЛЕКАНОВСКИЙ"/>
              <p:cNvSpPr>
                <a:spLocks/>
              </p:cNvSpPr>
              <p:nvPr/>
            </p:nvSpPr>
            <p:spPr bwMode="auto">
              <a:xfrm>
                <a:off x="5476968" y="3638083"/>
                <a:ext cx="629426" cy="382413"/>
              </a:xfrm>
              <a:custGeom>
                <a:avLst/>
                <a:gdLst/>
                <a:ahLst/>
                <a:cxnLst>
                  <a:cxn ang="0">
                    <a:pos x="146" y="8"/>
                  </a:cxn>
                  <a:cxn ang="0">
                    <a:pos x="170" y="38"/>
                  </a:cxn>
                  <a:cxn ang="0">
                    <a:pos x="192" y="71"/>
                  </a:cxn>
                  <a:cxn ang="0">
                    <a:pos x="241" y="69"/>
                  </a:cxn>
                  <a:cxn ang="0">
                    <a:pos x="275" y="51"/>
                  </a:cxn>
                  <a:cxn ang="0">
                    <a:pos x="292" y="24"/>
                  </a:cxn>
                  <a:cxn ang="0">
                    <a:pos x="328" y="28"/>
                  </a:cxn>
                  <a:cxn ang="0">
                    <a:pos x="405" y="47"/>
                  </a:cxn>
                  <a:cxn ang="0">
                    <a:pos x="472" y="89"/>
                  </a:cxn>
                  <a:cxn ang="0">
                    <a:pos x="506" y="117"/>
                  </a:cxn>
                  <a:cxn ang="0">
                    <a:pos x="543" y="99"/>
                  </a:cxn>
                  <a:cxn ang="0">
                    <a:pos x="587" y="127"/>
                  </a:cxn>
                  <a:cxn ang="0">
                    <a:pos x="636" y="186"/>
                  </a:cxn>
                  <a:cxn ang="0">
                    <a:pos x="725" y="208"/>
                  </a:cxn>
                  <a:cxn ang="0">
                    <a:pos x="765" y="188"/>
                  </a:cxn>
                  <a:cxn ang="0">
                    <a:pos x="808" y="176"/>
                  </a:cxn>
                  <a:cxn ang="0">
                    <a:pos x="818" y="186"/>
                  </a:cxn>
                  <a:cxn ang="0">
                    <a:pos x="832" y="200"/>
                  </a:cxn>
                  <a:cxn ang="0">
                    <a:pos x="796" y="263"/>
                  </a:cxn>
                  <a:cxn ang="0">
                    <a:pos x="806" y="293"/>
                  </a:cxn>
                  <a:cxn ang="0">
                    <a:pos x="822" y="324"/>
                  </a:cxn>
                  <a:cxn ang="0">
                    <a:pos x="852" y="390"/>
                  </a:cxn>
                  <a:cxn ang="0">
                    <a:pos x="860" y="441"/>
                  </a:cxn>
                  <a:cxn ang="0">
                    <a:pos x="804" y="477"/>
                  </a:cxn>
                  <a:cxn ang="0">
                    <a:pos x="773" y="514"/>
                  </a:cxn>
                  <a:cxn ang="0">
                    <a:pos x="755" y="534"/>
                  </a:cxn>
                  <a:cxn ang="0">
                    <a:pos x="713" y="524"/>
                  </a:cxn>
                  <a:cxn ang="0">
                    <a:pos x="611" y="516"/>
                  </a:cxn>
                  <a:cxn ang="0">
                    <a:pos x="577" y="499"/>
                  </a:cxn>
                  <a:cxn ang="0">
                    <a:pos x="571" y="461"/>
                  </a:cxn>
                  <a:cxn ang="0">
                    <a:pos x="530" y="398"/>
                  </a:cxn>
                  <a:cxn ang="0">
                    <a:pos x="484" y="374"/>
                  </a:cxn>
                  <a:cxn ang="0">
                    <a:pos x="433" y="374"/>
                  </a:cxn>
                  <a:cxn ang="0">
                    <a:pos x="381" y="322"/>
                  </a:cxn>
                  <a:cxn ang="0">
                    <a:pos x="312" y="344"/>
                  </a:cxn>
                  <a:cxn ang="0">
                    <a:pos x="298" y="293"/>
                  </a:cxn>
                  <a:cxn ang="0">
                    <a:pos x="265" y="269"/>
                  </a:cxn>
                  <a:cxn ang="0">
                    <a:pos x="219" y="267"/>
                  </a:cxn>
                  <a:cxn ang="0">
                    <a:pos x="162" y="285"/>
                  </a:cxn>
                  <a:cxn ang="0">
                    <a:pos x="103" y="251"/>
                  </a:cxn>
                  <a:cxn ang="0">
                    <a:pos x="51" y="218"/>
                  </a:cxn>
                  <a:cxn ang="0">
                    <a:pos x="23" y="172"/>
                  </a:cxn>
                  <a:cxn ang="0">
                    <a:pos x="0" y="123"/>
                  </a:cxn>
                  <a:cxn ang="0">
                    <a:pos x="37" y="91"/>
                  </a:cxn>
                  <a:cxn ang="0">
                    <a:pos x="77" y="75"/>
                  </a:cxn>
                  <a:cxn ang="0">
                    <a:pos x="112" y="30"/>
                  </a:cxn>
                  <a:cxn ang="0">
                    <a:pos x="128" y="0"/>
                  </a:cxn>
                </a:cxnLst>
                <a:rect l="0" t="0" r="r" b="b"/>
                <a:pathLst>
                  <a:path w="872" h="534">
                    <a:moveTo>
                      <a:pt x="128" y="0"/>
                    </a:moveTo>
                    <a:lnTo>
                      <a:pt x="146" y="8"/>
                    </a:lnTo>
                    <a:lnTo>
                      <a:pt x="158" y="22"/>
                    </a:lnTo>
                    <a:lnTo>
                      <a:pt x="170" y="38"/>
                    </a:lnTo>
                    <a:lnTo>
                      <a:pt x="180" y="57"/>
                    </a:lnTo>
                    <a:lnTo>
                      <a:pt x="192" y="71"/>
                    </a:lnTo>
                    <a:lnTo>
                      <a:pt x="217" y="71"/>
                    </a:lnTo>
                    <a:lnTo>
                      <a:pt x="241" y="69"/>
                    </a:lnTo>
                    <a:lnTo>
                      <a:pt x="263" y="61"/>
                    </a:lnTo>
                    <a:lnTo>
                      <a:pt x="275" y="51"/>
                    </a:lnTo>
                    <a:lnTo>
                      <a:pt x="284" y="38"/>
                    </a:lnTo>
                    <a:lnTo>
                      <a:pt x="292" y="24"/>
                    </a:lnTo>
                    <a:lnTo>
                      <a:pt x="298" y="10"/>
                    </a:lnTo>
                    <a:lnTo>
                      <a:pt x="328" y="28"/>
                    </a:lnTo>
                    <a:lnTo>
                      <a:pt x="362" y="45"/>
                    </a:lnTo>
                    <a:lnTo>
                      <a:pt x="405" y="47"/>
                    </a:lnTo>
                    <a:lnTo>
                      <a:pt x="447" y="45"/>
                    </a:lnTo>
                    <a:lnTo>
                      <a:pt x="472" y="89"/>
                    </a:lnTo>
                    <a:lnTo>
                      <a:pt x="484" y="121"/>
                    </a:lnTo>
                    <a:lnTo>
                      <a:pt x="506" y="117"/>
                    </a:lnTo>
                    <a:lnTo>
                      <a:pt x="524" y="111"/>
                    </a:lnTo>
                    <a:lnTo>
                      <a:pt x="543" y="99"/>
                    </a:lnTo>
                    <a:lnTo>
                      <a:pt x="567" y="109"/>
                    </a:lnTo>
                    <a:lnTo>
                      <a:pt x="587" y="127"/>
                    </a:lnTo>
                    <a:lnTo>
                      <a:pt x="619" y="168"/>
                    </a:lnTo>
                    <a:lnTo>
                      <a:pt x="636" y="186"/>
                    </a:lnTo>
                    <a:lnTo>
                      <a:pt x="680" y="202"/>
                    </a:lnTo>
                    <a:lnTo>
                      <a:pt x="725" y="208"/>
                    </a:lnTo>
                    <a:lnTo>
                      <a:pt x="745" y="200"/>
                    </a:lnTo>
                    <a:lnTo>
                      <a:pt x="765" y="188"/>
                    </a:lnTo>
                    <a:lnTo>
                      <a:pt x="785" y="180"/>
                    </a:lnTo>
                    <a:lnTo>
                      <a:pt x="808" y="176"/>
                    </a:lnTo>
                    <a:lnTo>
                      <a:pt x="810" y="180"/>
                    </a:lnTo>
                    <a:lnTo>
                      <a:pt x="818" y="186"/>
                    </a:lnTo>
                    <a:lnTo>
                      <a:pt x="824" y="194"/>
                    </a:lnTo>
                    <a:lnTo>
                      <a:pt x="832" y="200"/>
                    </a:lnTo>
                    <a:lnTo>
                      <a:pt x="814" y="231"/>
                    </a:lnTo>
                    <a:lnTo>
                      <a:pt x="796" y="263"/>
                    </a:lnTo>
                    <a:lnTo>
                      <a:pt x="798" y="279"/>
                    </a:lnTo>
                    <a:lnTo>
                      <a:pt x="806" y="293"/>
                    </a:lnTo>
                    <a:lnTo>
                      <a:pt x="814" y="309"/>
                    </a:lnTo>
                    <a:lnTo>
                      <a:pt x="822" y="324"/>
                    </a:lnTo>
                    <a:lnTo>
                      <a:pt x="838" y="356"/>
                    </a:lnTo>
                    <a:lnTo>
                      <a:pt x="852" y="390"/>
                    </a:lnTo>
                    <a:lnTo>
                      <a:pt x="872" y="423"/>
                    </a:lnTo>
                    <a:lnTo>
                      <a:pt x="860" y="441"/>
                    </a:lnTo>
                    <a:lnTo>
                      <a:pt x="844" y="457"/>
                    </a:lnTo>
                    <a:lnTo>
                      <a:pt x="804" y="477"/>
                    </a:lnTo>
                    <a:lnTo>
                      <a:pt x="787" y="493"/>
                    </a:lnTo>
                    <a:lnTo>
                      <a:pt x="773" y="514"/>
                    </a:lnTo>
                    <a:lnTo>
                      <a:pt x="759" y="532"/>
                    </a:lnTo>
                    <a:lnTo>
                      <a:pt x="755" y="534"/>
                    </a:lnTo>
                    <a:lnTo>
                      <a:pt x="735" y="526"/>
                    </a:lnTo>
                    <a:lnTo>
                      <a:pt x="713" y="524"/>
                    </a:lnTo>
                    <a:lnTo>
                      <a:pt x="668" y="524"/>
                    </a:lnTo>
                    <a:lnTo>
                      <a:pt x="611" y="516"/>
                    </a:lnTo>
                    <a:lnTo>
                      <a:pt x="583" y="518"/>
                    </a:lnTo>
                    <a:lnTo>
                      <a:pt x="577" y="499"/>
                    </a:lnTo>
                    <a:lnTo>
                      <a:pt x="575" y="479"/>
                    </a:lnTo>
                    <a:lnTo>
                      <a:pt x="571" y="461"/>
                    </a:lnTo>
                    <a:lnTo>
                      <a:pt x="563" y="443"/>
                    </a:lnTo>
                    <a:lnTo>
                      <a:pt x="530" y="398"/>
                    </a:lnTo>
                    <a:lnTo>
                      <a:pt x="510" y="380"/>
                    </a:lnTo>
                    <a:lnTo>
                      <a:pt x="484" y="374"/>
                    </a:lnTo>
                    <a:lnTo>
                      <a:pt x="460" y="376"/>
                    </a:lnTo>
                    <a:lnTo>
                      <a:pt x="433" y="374"/>
                    </a:lnTo>
                    <a:lnTo>
                      <a:pt x="409" y="346"/>
                    </a:lnTo>
                    <a:lnTo>
                      <a:pt x="381" y="322"/>
                    </a:lnTo>
                    <a:lnTo>
                      <a:pt x="346" y="336"/>
                    </a:lnTo>
                    <a:lnTo>
                      <a:pt x="312" y="344"/>
                    </a:lnTo>
                    <a:lnTo>
                      <a:pt x="306" y="318"/>
                    </a:lnTo>
                    <a:lnTo>
                      <a:pt x="298" y="293"/>
                    </a:lnTo>
                    <a:lnTo>
                      <a:pt x="284" y="279"/>
                    </a:lnTo>
                    <a:lnTo>
                      <a:pt x="265" y="269"/>
                    </a:lnTo>
                    <a:lnTo>
                      <a:pt x="247" y="257"/>
                    </a:lnTo>
                    <a:lnTo>
                      <a:pt x="219" y="267"/>
                    </a:lnTo>
                    <a:lnTo>
                      <a:pt x="190" y="279"/>
                    </a:lnTo>
                    <a:lnTo>
                      <a:pt x="162" y="285"/>
                    </a:lnTo>
                    <a:lnTo>
                      <a:pt x="132" y="269"/>
                    </a:lnTo>
                    <a:lnTo>
                      <a:pt x="103" y="251"/>
                    </a:lnTo>
                    <a:lnTo>
                      <a:pt x="73" y="237"/>
                    </a:lnTo>
                    <a:lnTo>
                      <a:pt x="51" y="218"/>
                    </a:lnTo>
                    <a:lnTo>
                      <a:pt x="35" y="198"/>
                    </a:lnTo>
                    <a:lnTo>
                      <a:pt x="23" y="172"/>
                    </a:lnTo>
                    <a:lnTo>
                      <a:pt x="12" y="148"/>
                    </a:lnTo>
                    <a:lnTo>
                      <a:pt x="0" y="123"/>
                    </a:lnTo>
                    <a:lnTo>
                      <a:pt x="16" y="105"/>
                    </a:lnTo>
                    <a:lnTo>
                      <a:pt x="37" y="91"/>
                    </a:lnTo>
                    <a:lnTo>
                      <a:pt x="61" y="83"/>
                    </a:lnTo>
                    <a:lnTo>
                      <a:pt x="77" y="75"/>
                    </a:lnTo>
                    <a:lnTo>
                      <a:pt x="101" y="47"/>
                    </a:lnTo>
                    <a:lnTo>
                      <a:pt x="112" y="30"/>
                    </a:lnTo>
                    <a:lnTo>
                      <a:pt x="120" y="14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C00000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</a:t>
                </a: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     </a:t>
                </a:r>
              </a:p>
            </p:txBody>
          </p:sp>
          <p:sp>
            <p:nvSpPr>
              <p:cNvPr id="124" name="Freeform 19"/>
              <p:cNvSpPr>
                <a:spLocks/>
              </p:cNvSpPr>
              <p:nvPr/>
            </p:nvSpPr>
            <p:spPr bwMode="auto">
              <a:xfrm>
                <a:off x="5675468" y="1980240"/>
                <a:ext cx="111160" cy="70897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59" y="12"/>
                  </a:cxn>
                  <a:cxn ang="0">
                    <a:pos x="89" y="26"/>
                  </a:cxn>
                  <a:cxn ang="0">
                    <a:pos x="148" y="26"/>
                  </a:cxn>
                  <a:cxn ang="0">
                    <a:pos x="154" y="44"/>
                  </a:cxn>
                  <a:cxn ang="0">
                    <a:pos x="142" y="99"/>
                  </a:cxn>
                  <a:cxn ang="0">
                    <a:pos x="116" y="63"/>
                  </a:cxn>
                  <a:cxn ang="0">
                    <a:pos x="92" y="40"/>
                  </a:cxn>
                  <a:cxn ang="0">
                    <a:pos x="63" y="26"/>
                  </a:cxn>
                  <a:cxn ang="0">
                    <a:pos x="33" y="18"/>
                  </a:cxn>
                  <a:cxn ang="0">
                    <a:pos x="0" y="18"/>
                  </a:cxn>
                  <a:cxn ang="0">
                    <a:pos x="25" y="2"/>
                  </a:cxn>
                  <a:cxn ang="0">
                    <a:pos x="31" y="0"/>
                  </a:cxn>
                </a:cxnLst>
                <a:rect l="0" t="0" r="r" b="b"/>
                <a:pathLst>
                  <a:path w="154" h="99">
                    <a:moveTo>
                      <a:pt x="31" y="0"/>
                    </a:moveTo>
                    <a:lnTo>
                      <a:pt x="59" y="12"/>
                    </a:lnTo>
                    <a:lnTo>
                      <a:pt x="89" y="26"/>
                    </a:lnTo>
                    <a:lnTo>
                      <a:pt x="148" y="26"/>
                    </a:lnTo>
                    <a:lnTo>
                      <a:pt x="154" y="44"/>
                    </a:lnTo>
                    <a:lnTo>
                      <a:pt x="142" y="99"/>
                    </a:lnTo>
                    <a:lnTo>
                      <a:pt x="116" y="63"/>
                    </a:lnTo>
                    <a:lnTo>
                      <a:pt x="92" y="40"/>
                    </a:lnTo>
                    <a:lnTo>
                      <a:pt x="63" y="26"/>
                    </a:lnTo>
                    <a:lnTo>
                      <a:pt x="33" y="18"/>
                    </a:lnTo>
                    <a:lnTo>
                      <a:pt x="0" y="18"/>
                    </a:lnTo>
                    <a:lnTo>
                      <a:pt x="25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b="1" u="sng" kern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5" name="МЕЧЕТИЛИНСКИЙ"/>
              <p:cNvSpPr>
                <a:spLocks/>
              </p:cNvSpPr>
              <p:nvPr/>
            </p:nvSpPr>
            <p:spPr bwMode="auto">
              <a:xfrm>
                <a:off x="7430209" y="1975943"/>
                <a:ext cx="402775" cy="519911"/>
              </a:xfrm>
              <a:custGeom>
                <a:avLst/>
                <a:gdLst/>
                <a:ahLst/>
                <a:cxnLst>
                  <a:cxn ang="0">
                    <a:pos x="388" y="8"/>
                  </a:cxn>
                  <a:cxn ang="0">
                    <a:pos x="423" y="0"/>
                  </a:cxn>
                  <a:cxn ang="0">
                    <a:pos x="459" y="14"/>
                  </a:cxn>
                  <a:cxn ang="0">
                    <a:pos x="500" y="44"/>
                  </a:cxn>
                  <a:cxn ang="0">
                    <a:pos x="550" y="81"/>
                  </a:cxn>
                  <a:cxn ang="0">
                    <a:pos x="558" y="91"/>
                  </a:cxn>
                  <a:cxn ang="0">
                    <a:pos x="556" y="105"/>
                  </a:cxn>
                  <a:cxn ang="0">
                    <a:pos x="546" y="109"/>
                  </a:cxn>
                  <a:cxn ang="0">
                    <a:pos x="502" y="131"/>
                  </a:cxn>
                  <a:cxn ang="0">
                    <a:pos x="479" y="170"/>
                  </a:cxn>
                  <a:cxn ang="0">
                    <a:pos x="451" y="206"/>
                  </a:cxn>
                  <a:cxn ang="0">
                    <a:pos x="417" y="234"/>
                  </a:cxn>
                  <a:cxn ang="0">
                    <a:pos x="392" y="283"/>
                  </a:cxn>
                  <a:cxn ang="0">
                    <a:pos x="376" y="346"/>
                  </a:cxn>
                  <a:cxn ang="0">
                    <a:pos x="324" y="378"/>
                  </a:cxn>
                  <a:cxn ang="0">
                    <a:pos x="307" y="410"/>
                  </a:cxn>
                  <a:cxn ang="0">
                    <a:pos x="320" y="441"/>
                  </a:cxn>
                  <a:cxn ang="0">
                    <a:pos x="344" y="475"/>
                  </a:cxn>
                  <a:cxn ang="0">
                    <a:pos x="364" y="528"/>
                  </a:cxn>
                  <a:cxn ang="0">
                    <a:pos x="354" y="600"/>
                  </a:cxn>
                  <a:cxn ang="0">
                    <a:pos x="301" y="679"/>
                  </a:cxn>
                  <a:cxn ang="0">
                    <a:pos x="241" y="726"/>
                  </a:cxn>
                  <a:cxn ang="0">
                    <a:pos x="206" y="710"/>
                  </a:cxn>
                  <a:cxn ang="0">
                    <a:pos x="148" y="689"/>
                  </a:cxn>
                  <a:cxn ang="0">
                    <a:pos x="143" y="673"/>
                  </a:cxn>
                  <a:cxn ang="0">
                    <a:pos x="143" y="659"/>
                  </a:cxn>
                  <a:cxn ang="0">
                    <a:pos x="178" y="635"/>
                  </a:cxn>
                  <a:cxn ang="0">
                    <a:pos x="212" y="606"/>
                  </a:cxn>
                  <a:cxn ang="0">
                    <a:pos x="226" y="566"/>
                  </a:cxn>
                  <a:cxn ang="0">
                    <a:pos x="216" y="503"/>
                  </a:cxn>
                  <a:cxn ang="0">
                    <a:pos x="178" y="455"/>
                  </a:cxn>
                  <a:cxn ang="0">
                    <a:pos x="127" y="445"/>
                  </a:cxn>
                  <a:cxn ang="0">
                    <a:pos x="105" y="425"/>
                  </a:cxn>
                  <a:cxn ang="0">
                    <a:pos x="91" y="366"/>
                  </a:cxn>
                  <a:cxn ang="0">
                    <a:pos x="71" y="323"/>
                  </a:cxn>
                  <a:cxn ang="0">
                    <a:pos x="46" y="283"/>
                  </a:cxn>
                  <a:cxn ang="0">
                    <a:pos x="85" y="239"/>
                  </a:cxn>
                  <a:cxn ang="0">
                    <a:pos x="93" y="210"/>
                  </a:cxn>
                  <a:cxn ang="0">
                    <a:pos x="58" y="172"/>
                  </a:cxn>
                  <a:cxn ang="0">
                    <a:pos x="16" y="141"/>
                  </a:cxn>
                  <a:cxn ang="0">
                    <a:pos x="32" y="79"/>
                  </a:cxn>
                  <a:cxn ang="0">
                    <a:pos x="97" y="38"/>
                  </a:cxn>
                  <a:cxn ang="0">
                    <a:pos x="184" y="59"/>
                  </a:cxn>
                  <a:cxn ang="0">
                    <a:pos x="249" y="65"/>
                  </a:cxn>
                  <a:cxn ang="0">
                    <a:pos x="322" y="75"/>
                  </a:cxn>
                  <a:cxn ang="0">
                    <a:pos x="374" y="22"/>
                  </a:cxn>
                </a:cxnLst>
                <a:rect l="0" t="0" r="r" b="b"/>
                <a:pathLst>
                  <a:path w="558" h="726">
                    <a:moveTo>
                      <a:pt x="374" y="22"/>
                    </a:moveTo>
                    <a:lnTo>
                      <a:pt x="388" y="8"/>
                    </a:lnTo>
                    <a:lnTo>
                      <a:pt x="404" y="2"/>
                    </a:lnTo>
                    <a:lnTo>
                      <a:pt x="423" y="0"/>
                    </a:lnTo>
                    <a:lnTo>
                      <a:pt x="441" y="4"/>
                    </a:lnTo>
                    <a:lnTo>
                      <a:pt x="459" y="14"/>
                    </a:lnTo>
                    <a:lnTo>
                      <a:pt x="475" y="24"/>
                    </a:lnTo>
                    <a:lnTo>
                      <a:pt x="500" y="44"/>
                    </a:lnTo>
                    <a:lnTo>
                      <a:pt x="526" y="61"/>
                    </a:lnTo>
                    <a:lnTo>
                      <a:pt x="550" y="81"/>
                    </a:lnTo>
                    <a:lnTo>
                      <a:pt x="554" y="83"/>
                    </a:lnTo>
                    <a:lnTo>
                      <a:pt x="558" y="91"/>
                    </a:lnTo>
                    <a:lnTo>
                      <a:pt x="558" y="101"/>
                    </a:lnTo>
                    <a:lnTo>
                      <a:pt x="556" y="105"/>
                    </a:lnTo>
                    <a:lnTo>
                      <a:pt x="552" y="107"/>
                    </a:lnTo>
                    <a:lnTo>
                      <a:pt x="546" y="109"/>
                    </a:lnTo>
                    <a:lnTo>
                      <a:pt x="524" y="119"/>
                    </a:lnTo>
                    <a:lnTo>
                      <a:pt x="502" y="131"/>
                    </a:lnTo>
                    <a:lnTo>
                      <a:pt x="489" y="150"/>
                    </a:lnTo>
                    <a:lnTo>
                      <a:pt x="479" y="170"/>
                    </a:lnTo>
                    <a:lnTo>
                      <a:pt x="467" y="190"/>
                    </a:lnTo>
                    <a:lnTo>
                      <a:pt x="451" y="206"/>
                    </a:lnTo>
                    <a:lnTo>
                      <a:pt x="435" y="220"/>
                    </a:lnTo>
                    <a:lnTo>
                      <a:pt x="417" y="234"/>
                    </a:lnTo>
                    <a:lnTo>
                      <a:pt x="404" y="253"/>
                    </a:lnTo>
                    <a:lnTo>
                      <a:pt x="392" y="283"/>
                    </a:lnTo>
                    <a:lnTo>
                      <a:pt x="384" y="313"/>
                    </a:lnTo>
                    <a:lnTo>
                      <a:pt x="376" y="346"/>
                    </a:lnTo>
                    <a:lnTo>
                      <a:pt x="340" y="366"/>
                    </a:lnTo>
                    <a:lnTo>
                      <a:pt x="324" y="378"/>
                    </a:lnTo>
                    <a:lnTo>
                      <a:pt x="309" y="394"/>
                    </a:lnTo>
                    <a:lnTo>
                      <a:pt x="307" y="410"/>
                    </a:lnTo>
                    <a:lnTo>
                      <a:pt x="311" y="427"/>
                    </a:lnTo>
                    <a:lnTo>
                      <a:pt x="320" y="441"/>
                    </a:lnTo>
                    <a:lnTo>
                      <a:pt x="328" y="453"/>
                    </a:lnTo>
                    <a:lnTo>
                      <a:pt x="344" y="475"/>
                    </a:lnTo>
                    <a:lnTo>
                      <a:pt x="356" y="501"/>
                    </a:lnTo>
                    <a:lnTo>
                      <a:pt x="364" y="528"/>
                    </a:lnTo>
                    <a:lnTo>
                      <a:pt x="360" y="556"/>
                    </a:lnTo>
                    <a:lnTo>
                      <a:pt x="354" y="600"/>
                    </a:lnTo>
                    <a:lnTo>
                      <a:pt x="354" y="647"/>
                    </a:lnTo>
                    <a:lnTo>
                      <a:pt x="301" y="679"/>
                    </a:lnTo>
                    <a:lnTo>
                      <a:pt x="261" y="712"/>
                    </a:lnTo>
                    <a:lnTo>
                      <a:pt x="241" y="726"/>
                    </a:lnTo>
                    <a:lnTo>
                      <a:pt x="235" y="724"/>
                    </a:lnTo>
                    <a:lnTo>
                      <a:pt x="206" y="710"/>
                    </a:lnTo>
                    <a:lnTo>
                      <a:pt x="176" y="699"/>
                    </a:lnTo>
                    <a:lnTo>
                      <a:pt x="148" y="689"/>
                    </a:lnTo>
                    <a:lnTo>
                      <a:pt x="143" y="681"/>
                    </a:lnTo>
                    <a:lnTo>
                      <a:pt x="143" y="673"/>
                    </a:lnTo>
                    <a:lnTo>
                      <a:pt x="141" y="667"/>
                    </a:lnTo>
                    <a:lnTo>
                      <a:pt x="143" y="659"/>
                    </a:lnTo>
                    <a:lnTo>
                      <a:pt x="160" y="647"/>
                    </a:lnTo>
                    <a:lnTo>
                      <a:pt x="178" y="635"/>
                    </a:lnTo>
                    <a:lnTo>
                      <a:pt x="196" y="621"/>
                    </a:lnTo>
                    <a:lnTo>
                      <a:pt x="212" y="606"/>
                    </a:lnTo>
                    <a:lnTo>
                      <a:pt x="222" y="588"/>
                    </a:lnTo>
                    <a:lnTo>
                      <a:pt x="226" y="566"/>
                    </a:lnTo>
                    <a:lnTo>
                      <a:pt x="226" y="534"/>
                    </a:lnTo>
                    <a:lnTo>
                      <a:pt x="216" y="503"/>
                    </a:lnTo>
                    <a:lnTo>
                      <a:pt x="200" y="477"/>
                    </a:lnTo>
                    <a:lnTo>
                      <a:pt x="178" y="455"/>
                    </a:lnTo>
                    <a:lnTo>
                      <a:pt x="152" y="437"/>
                    </a:lnTo>
                    <a:lnTo>
                      <a:pt x="127" y="445"/>
                    </a:lnTo>
                    <a:lnTo>
                      <a:pt x="115" y="441"/>
                    </a:lnTo>
                    <a:lnTo>
                      <a:pt x="105" y="425"/>
                    </a:lnTo>
                    <a:lnTo>
                      <a:pt x="99" y="406"/>
                    </a:lnTo>
                    <a:lnTo>
                      <a:pt x="91" y="366"/>
                    </a:lnTo>
                    <a:lnTo>
                      <a:pt x="83" y="344"/>
                    </a:lnTo>
                    <a:lnTo>
                      <a:pt x="71" y="323"/>
                    </a:lnTo>
                    <a:lnTo>
                      <a:pt x="56" y="305"/>
                    </a:lnTo>
                    <a:lnTo>
                      <a:pt x="46" y="283"/>
                    </a:lnTo>
                    <a:lnTo>
                      <a:pt x="52" y="271"/>
                    </a:lnTo>
                    <a:lnTo>
                      <a:pt x="85" y="239"/>
                    </a:lnTo>
                    <a:lnTo>
                      <a:pt x="93" y="226"/>
                    </a:lnTo>
                    <a:lnTo>
                      <a:pt x="93" y="210"/>
                    </a:lnTo>
                    <a:lnTo>
                      <a:pt x="77" y="190"/>
                    </a:lnTo>
                    <a:lnTo>
                      <a:pt x="58" y="172"/>
                    </a:lnTo>
                    <a:lnTo>
                      <a:pt x="36" y="158"/>
                    </a:lnTo>
                    <a:lnTo>
                      <a:pt x="16" y="141"/>
                    </a:lnTo>
                    <a:lnTo>
                      <a:pt x="0" y="97"/>
                    </a:lnTo>
                    <a:lnTo>
                      <a:pt x="32" y="79"/>
                    </a:lnTo>
                    <a:lnTo>
                      <a:pt x="67" y="61"/>
                    </a:lnTo>
                    <a:lnTo>
                      <a:pt x="97" y="38"/>
                    </a:lnTo>
                    <a:lnTo>
                      <a:pt x="158" y="40"/>
                    </a:lnTo>
                    <a:lnTo>
                      <a:pt x="184" y="59"/>
                    </a:lnTo>
                    <a:lnTo>
                      <a:pt x="214" y="67"/>
                    </a:lnTo>
                    <a:lnTo>
                      <a:pt x="249" y="65"/>
                    </a:lnTo>
                    <a:lnTo>
                      <a:pt x="293" y="97"/>
                    </a:lnTo>
                    <a:lnTo>
                      <a:pt x="322" y="75"/>
                    </a:lnTo>
                    <a:lnTo>
                      <a:pt x="350" y="50"/>
                    </a:lnTo>
                    <a:lnTo>
                      <a:pt x="374" y="22"/>
                    </a:lnTo>
                    <a:close/>
                  </a:path>
                </a:pathLst>
              </a:custGeom>
              <a:solidFill>
                <a:srgbClr val="48D469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26" name="БИРСКИИЙ"/>
              <p:cNvSpPr>
                <a:spLocks/>
              </p:cNvSpPr>
              <p:nvPr/>
            </p:nvSpPr>
            <p:spPr bwMode="auto">
              <a:xfrm>
                <a:off x="5877577" y="2530228"/>
                <a:ext cx="474235" cy="427530"/>
              </a:xfrm>
              <a:custGeom>
                <a:avLst/>
                <a:gdLst/>
                <a:ahLst/>
                <a:cxnLst>
                  <a:cxn ang="0">
                    <a:pos x="204" y="2"/>
                  </a:cxn>
                  <a:cxn ang="0">
                    <a:pos x="253" y="19"/>
                  </a:cxn>
                  <a:cxn ang="0">
                    <a:pos x="289" y="57"/>
                  </a:cxn>
                  <a:cxn ang="0">
                    <a:pos x="332" y="87"/>
                  </a:cxn>
                  <a:cxn ang="0">
                    <a:pos x="368" y="81"/>
                  </a:cxn>
                  <a:cxn ang="0">
                    <a:pos x="404" y="69"/>
                  </a:cxn>
                  <a:cxn ang="0">
                    <a:pos x="427" y="140"/>
                  </a:cxn>
                  <a:cxn ang="0">
                    <a:pos x="457" y="166"/>
                  </a:cxn>
                  <a:cxn ang="0">
                    <a:pos x="495" y="186"/>
                  </a:cxn>
                  <a:cxn ang="0">
                    <a:pos x="589" y="275"/>
                  </a:cxn>
                  <a:cxn ang="0">
                    <a:pos x="633" y="312"/>
                  </a:cxn>
                  <a:cxn ang="0">
                    <a:pos x="653" y="332"/>
                  </a:cxn>
                  <a:cxn ang="0">
                    <a:pos x="635" y="370"/>
                  </a:cxn>
                  <a:cxn ang="0">
                    <a:pos x="589" y="415"/>
                  </a:cxn>
                  <a:cxn ang="0">
                    <a:pos x="580" y="443"/>
                  </a:cxn>
                  <a:cxn ang="0">
                    <a:pos x="568" y="482"/>
                  </a:cxn>
                  <a:cxn ang="0">
                    <a:pos x="542" y="494"/>
                  </a:cxn>
                  <a:cxn ang="0">
                    <a:pos x="477" y="516"/>
                  </a:cxn>
                  <a:cxn ang="0">
                    <a:pos x="425" y="532"/>
                  </a:cxn>
                  <a:cxn ang="0">
                    <a:pos x="386" y="554"/>
                  </a:cxn>
                  <a:cxn ang="0">
                    <a:pos x="307" y="570"/>
                  </a:cxn>
                  <a:cxn ang="0">
                    <a:pos x="263" y="591"/>
                  </a:cxn>
                  <a:cxn ang="0">
                    <a:pos x="220" y="583"/>
                  </a:cxn>
                  <a:cxn ang="0">
                    <a:pos x="188" y="550"/>
                  </a:cxn>
                  <a:cxn ang="0">
                    <a:pos x="135" y="526"/>
                  </a:cxn>
                  <a:cxn ang="0">
                    <a:pos x="75" y="486"/>
                  </a:cxn>
                  <a:cxn ang="0">
                    <a:pos x="16" y="443"/>
                  </a:cxn>
                  <a:cxn ang="0">
                    <a:pos x="2" y="431"/>
                  </a:cxn>
                  <a:cxn ang="0">
                    <a:pos x="0" y="417"/>
                  </a:cxn>
                  <a:cxn ang="0">
                    <a:pos x="28" y="384"/>
                  </a:cxn>
                  <a:cxn ang="0">
                    <a:pos x="34" y="350"/>
                  </a:cxn>
                  <a:cxn ang="0">
                    <a:pos x="20" y="316"/>
                  </a:cxn>
                  <a:cxn ang="0">
                    <a:pos x="44" y="271"/>
                  </a:cxn>
                  <a:cxn ang="0">
                    <a:pos x="107" y="239"/>
                  </a:cxn>
                  <a:cxn ang="0">
                    <a:pos x="117" y="227"/>
                  </a:cxn>
                  <a:cxn ang="0">
                    <a:pos x="95" y="166"/>
                  </a:cxn>
                  <a:cxn ang="0">
                    <a:pos x="97" y="75"/>
                  </a:cxn>
                  <a:cxn ang="0">
                    <a:pos x="151" y="23"/>
                  </a:cxn>
                </a:cxnLst>
                <a:rect l="0" t="0" r="r" b="b"/>
                <a:pathLst>
                  <a:path w="657" h="597">
                    <a:moveTo>
                      <a:pt x="180" y="0"/>
                    </a:moveTo>
                    <a:lnTo>
                      <a:pt x="204" y="2"/>
                    </a:lnTo>
                    <a:lnTo>
                      <a:pt x="228" y="8"/>
                    </a:lnTo>
                    <a:lnTo>
                      <a:pt x="253" y="19"/>
                    </a:lnTo>
                    <a:lnTo>
                      <a:pt x="271" y="37"/>
                    </a:lnTo>
                    <a:lnTo>
                      <a:pt x="289" y="57"/>
                    </a:lnTo>
                    <a:lnTo>
                      <a:pt x="307" y="73"/>
                    </a:lnTo>
                    <a:lnTo>
                      <a:pt x="332" y="87"/>
                    </a:lnTo>
                    <a:lnTo>
                      <a:pt x="350" y="87"/>
                    </a:lnTo>
                    <a:lnTo>
                      <a:pt x="368" y="81"/>
                    </a:lnTo>
                    <a:lnTo>
                      <a:pt x="386" y="73"/>
                    </a:lnTo>
                    <a:lnTo>
                      <a:pt x="404" y="69"/>
                    </a:lnTo>
                    <a:lnTo>
                      <a:pt x="415" y="85"/>
                    </a:lnTo>
                    <a:lnTo>
                      <a:pt x="427" y="140"/>
                    </a:lnTo>
                    <a:lnTo>
                      <a:pt x="437" y="156"/>
                    </a:lnTo>
                    <a:lnTo>
                      <a:pt x="457" y="166"/>
                    </a:lnTo>
                    <a:lnTo>
                      <a:pt x="477" y="174"/>
                    </a:lnTo>
                    <a:lnTo>
                      <a:pt x="495" y="186"/>
                    </a:lnTo>
                    <a:lnTo>
                      <a:pt x="528" y="215"/>
                    </a:lnTo>
                    <a:lnTo>
                      <a:pt x="589" y="275"/>
                    </a:lnTo>
                    <a:lnTo>
                      <a:pt x="621" y="302"/>
                    </a:lnTo>
                    <a:lnTo>
                      <a:pt x="633" y="312"/>
                    </a:lnTo>
                    <a:lnTo>
                      <a:pt x="643" y="320"/>
                    </a:lnTo>
                    <a:lnTo>
                      <a:pt x="653" y="332"/>
                    </a:lnTo>
                    <a:lnTo>
                      <a:pt x="657" y="346"/>
                    </a:lnTo>
                    <a:lnTo>
                      <a:pt x="635" y="370"/>
                    </a:lnTo>
                    <a:lnTo>
                      <a:pt x="611" y="391"/>
                    </a:lnTo>
                    <a:lnTo>
                      <a:pt x="589" y="415"/>
                    </a:lnTo>
                    <a:lnTo>
                      <a:pt x="583" y="427"/>
                    </a:lnTo>
                    <a:lnTo>
                      <a:pt x="580" y="443"/>
                    </a:lnTo>
                    <a:lnTo>
                      <a:pt x="580" y="471"/>
                    </a:lnTo>
                    <a:lnTo>
                      <a:pt x="568" y="482"/>
                    </a:lnTo>
                    <a:lnTo>
                      <a:pt x="556" y="490"/>
                    </a:lnTo>
                    <a:lnTo>
                      <a:pt x="542" y="494"/>
                    </a:lnTo>
                    <a:lnTo>
                      <a:pt x="510" y="504"/>
                    </a:lnTo>
                    <a:lnTo>
                      <a:pt x="477" y="516"/>
                    </a:lnTo>
                    <a:lnTo>
                      <a:pt x="443" y="524"/>
                    </a:lnTo>
                    <a:lnTo>
                      <a:pt x="425" y="532"/>
                    </a:lnTo>
                    <a:lnTo>
                      <a:pt x="404" y="544"/>
                    </a:lnTo>
                    <a:lnTo>
                      <a:pt x="386" y="554"/>
                    </a:lnTo>
                    <a:lnTo>
                      <a:pt x="330" y="562"/>
                    </a:lnTo>
                    <a:lnTo>
                      <a:pt x="307" y="570"/>
                    </a:lnTo>
                    <a:lnTo>
                      <a:pt x="285" y="583"/>
                    </a:lnTo>
                    <a:lnTo>
                      <a:pt x="263" y="591"/>
                    </a:lnTo>
                    <a:lnTo>
                      <a:pt x="238" y="597"/>
                    </a:lnTo>
                    <a:lnTo>
                      <a:pt x="220" y="583"/>
                    </a:lnTo>
                    <a:lnTo>
                      <a:pt x="204" y="564"/>
                    </a:lnTo>
                    <a:lnTo>
                      <a:pt x="188" y="550"/>
                    </a:lnTo>
                    <a:lnTo>
                      <a:pt x="168" y="540"/>
                    </a:lnTo>
                    <a:lnTo>
                      <a:pt x="135" y="526"/>
                    </a:lnTo>
                    <a:lnTo>
                      <a:pt x="105" y="508"/>
                    </a:lnTo>
                    <a:lnTo>
                      <a:pt x="75" y="486"/>
                    </a:lnTo>
                    <a:lnTo>
                      <a:pt x="46" y="463"/>
                    </a:lnTo>
                    <a:lnTo>
                      <a:pt x="16" y="443"/>
                    </a:lnTo>
                    <a:lnTo>
                      <a:pt x="8" y="437"/>
                    </a:lnTo>
                    <a:lnTo>
                      <a:pt x="2" y="431"/>
                    </a:lnTo>
                    <a:lnTo>
                      <a:pt x="2" y="425"/>
                    </a:lnTo>
                    <a:lnTo>
                      <a:pt x="0" y="417"/>
                    </a:lnTo>
                    <a:lnTo>
                      <a:pt x="0" y="409"/>
                    </a:lnTo>
                    <a:lnTo>
                      <a:pt x="28" y="384"/>
                    </a:lnTo>
                    <a:lnTo>
                      <a:pt x="36" y="368"/>
                    </a:lnTo>
                    <a:lnTo>
                      <a:pt x="34" y="350"/>
                    </a:lnTo>
                    <a:lnTo>
                      <a:pt x="26" y="332"/>
                    </a:lnTo>
                    <a:lnTo>
                      <a:pt x="20" y="316"/>
                    </a:lnTo>
                    <a:lnTo>
                      <a:pt x="18" y="298"/>
                    </a:lnTo>
                    <a:lnTo>
                      <a:pt x="44" y="271"/>
                    </a:lnTo>
                    <a:lnTo>
                      <a:pt x="73" y="253"/>
                    </a:lnTo>
                    <a:lnTo>
                      <a:pt x="107" y="239"/>
                    </a:lnTo>
                    <a:lnTo>
                      <a:pt x="109" y="235"/>
                    </a:lnTo>
                    <a:lnTo>
                      <a:pt x="117" y="227"/>
                    </a:lnTo>
                    <a:lnTo>
                      <a:pt x="119" y="223"/>
                    </a:lnTo>
                    <a:lnTo>
                      <a:pt x="95" y="166"/>
                    </a:lnTo>
                    <a:lnTo>
                      <a:pt x="77" y="107"/>
                    </a:lnTo>
                    <a:lnTo>
                      <a:pt x="97" y="75"/>
                    </a:lnTo>
                    <a:lnTo>
                      <a:pt x="121" y="47"/>
                    </a:lnTo>
                    <a:lnTo>
                      <a:pt x="151" y="23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667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667" kern="0" dirty="0">
                    <a:solidFill>
                      <a:srgbClr val="FFFFFF"/>
                    </a:solidFill>
                    <a:latin typeface="Arial Black" pitchFamily="34" charset="0"/>
                  </a:rPr>
                  <a:t>  </a:t>
                </a: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27" name="гАФУРИЙСКИЙ"/>
              <p:cNvSpPr>
                <a:spLocks/>
              </p:cNvSpPr>
              <p:nvPr/>
            </p:nvSpPr>
            <p:spPr bwMode="auto">
              <a:xfrm>
                <a:off x="6416053" y="3772716"/>
                <a:ext cx="549304" cy="615156"/>
              </a:xfrm>
              <a:custGeom>
                <a:avLst/>
                <a:gdLst/>
                <a:ahLst/>
                <a:cxnLst>
                  <a:cxn ang="0">
                    <a:pos x="268" y="47"/>
                  </a:cxn>
                  <a:cxn ang="0">
                    <a:pos x="308" y="6"/>
                  </a:cxn>
                  <a:cxn ang="0">
                    <a:pos x="322" y="20"/>
                  </a:cxn>
                  <a:cxn ang="0">
                    <a:pos x="326" y="65"/>
                  </a:cxn>
                  <a:cxn ang="0">
                    <a:pos x="350" y="103"/>
                  </a:cxn>
                  <a:cxn ang="0">
                    <a:pos x="399" y="123"/>
                  </a:cxn>
                  <a:cxn ang="0">
                    <a:pos x="462" y="125"/>
                  </a:cxn>
                  <a:cxn ang="0">
                    <a:pos x="508" y="111"/>
                  </a:cxn>
                  <a:cxn ang="0">
                    <a:pos x="537" y="123"/>
                  </a:cxn>
                  <a:cxn ang="0">
                    <a:pos x="541" y="170"/>
                  </a:cxn>
                  <a:cxn ang="0">
                    <a:pos x="599" y="164"/>
                  </a:cxn>
                  <a:cxn ang="0">
                    <a:pos x="652" y="172"/>
                  </a:cxn>
                  <a:cxn ang="0">
                    <a:pos x="727" y="144"/>
                  </a:cxn>
                  <a:cxn ang="0">
                    <a:pos x="743" y="162"/>
                  </a:cxn>
                  <a:cxn ang="0">
                    <a:pos x="743" y="188"/>
                  </a:cxn>
                  <a:cxn ang="0">
                    <a:pos x="725" y="229"/>
                  </a:cxn>
                  <a:cxn ang="0">
                    <a:pos x="723" y="273"/>
                  </a:cxn>
                  <a:cxn ang="0">
                    <a:pos x="755" y="340"/>
                  </a:cxn>
                  <a:cxn ang="0">
                    <a:pos x="761" y="388"/>
                  </a:cxn>
                  <a:cxn ang="0">
                    <a:pos x="751" y="435"/>
                  </a:cxn>
                  <a:cxn ang="0">
                    <a:pos x="735" y="493"/>
                  </a:cxn>
                  <a:cxn ang="0">
                    <a:pos x="745" y="554"/>
                  </a:cxn>
                  <a:cxn ang="0">
                    <a:pos x="753" y="591"/>
                  </a:cxn>
                  <a:cxn ang="0">
                    <a:pos x="701" y="613"/>
                  </a:cxn>
                  <a:cxn ang="0">
                    <a:pos x="607" y="625"/>
                  </a:cxn>
                  <a:cxn ang="0">
                    <a:pos x="579" y="637"/>
                  </a:cxn>
                  <a:cxn ang="0">
                    <a:pos x="555" y="655"/>
                  </a:cxn>
                  <a:cxn ang="0">
                    <a:pos x="486" y="675"/>
                  </a:cxn>
                  <a:cxn ang="0">
                    <a:pos x="431" y="671"/>
                  </a:cxn>
                  <a:cxn ang="0">
                    <a:pos x="393" y="665"/>
                  </a:cxn>
                  <a:cxn ang="0">
                    <a:pos x="346" y="681"/>
                  </a:cxn>
                  <a:cxn ang="0">
                    <a:pos x="322" y="726"/>
                  </a:cxn>
                  <a:cxn ang="0">
                    <a:pos x="318" y="754"/>
                  </a:cxn>
                  <a:cxn ang="0">
                    <a:pos x="306" y="762"/>
                  </a:cxn>
                  <a:cxn ang="0">
                    <a:pos x="294" y="766"/>
                  </a:cxn>
                  <a:cxn ang="0">
                    <a:pos x="239" y="783"/>
                  </a:cxn>
                  <a:cxn ang="0">
                    <a:pos x="199" y="781"/>
                  </a:cxn>
                  <a:cxn ang="0">
                    <a:pos x="168" y="764"/>
                  </a:cxn>
                  <a:cxn ang="0">
                    <a:pos x="118" y="797"/>
                  </a:cxn>
                  <a:cxn ang="0">
                    <a:pos x="63" y="859"/>
                  </a:cxn>
                  <a:cxn ang="0">
                    <a:pos x="53" y="847"/>
                  </a:cxn>
                  <a:cxn ang="0">
                    <a:pos x="49" y="827"/>
                  </a:cxn>
                  <a:cxn ang="0">
                    <a:pos x="43" y="795"/>
                  </a:cxn>
                  <a:cxn ang="0">
                    <a:pos x="25" y="766"/>
                  </a:cxn>
                  <a:cxn ang="0">
                    <a:pos x="2" y="738"/>
                  </a:cxn>
                  <a:cxn ang="0">
                    <a:pos x="4" y="700"/>
                  </a:cxn>
                  <a:cxn ang="0">
                    <a:pos x="43" y="649"/>
                  </a:cxn>
                  <a:cxn ang="0">
                    <a:pos x="75" y="597"/>
                  </a:cxn>
                  <a:cxn ang="0">
                    <a:pos x="89" y="548"/>
                  </a:cxn>
                  <a:cxn ang="0">
                    <a:pos x="91" y="510"/>
                  </a:cxn>
                  <a:cxn ang="0">
                    <a:pos x="69" y="479"/>
                  </a:cxn>
                  <a:cxn ang="0">
                    <a:pos x="57" y="441"/>
                  </a:cxn>
                  <a:cxn ang="0">
                    <a:pos x="67" y="396"/>
                  </a:cxn>
                  <a:cxn ang="0">
                    <a:pos x="93" y="378"/>
                  </a:cxn>
                  <a:cxn ang="0">
                    <a:pos x="140" y="364"/>
                  </a:cxn>
                  <a:cxn ang="0">
                    <a:pos x="174" y="328"/>
                  </a:cxn>
                  <a:cxn ang="0">
                    <a:pos x="185" y="285"/>
                  </a:cxn>
                  <a:cxn ang="0">
                    <a:pos x="203" y="212"/>
                  </a:cxn>
                  <a:cxn ang="0">
                    <a:pos x="231" y="146"/>
                  </a:cxn>
                  <a:cxn ang="0">
                    <a:pos x="233" y="91"/>
                  </a:cxn>
                </a:cxnLst>
                <a:rect l="0" t="0" r="r" b="b"/>
                <a:pathLst>
                  <a:path w="761" h="859">
                    <a:moveTo>
                      <a:pt x="233" y="91"/>
                    </a:moveTo>
                    <a:lnTo>
                      <a:pt x="268" y="47"/>
                    </a:lnTo>
                    <a:lnTo>
                      <a:pt x="302" y="0"/>
                    </a:lnTo>
                    <a:lnTo>
                      <a:pt x="308" y="6"/>
                    </a:lnTo>
                    <a:lnTo>
                      <a:pt x="314" y="14"/>
                    </a:lnTo>
                    <a:lnTo>
                      <a:pt x="322" y="20"/>
                    </a:lnTo>
                    <a:lnTo>
                      <a:pt x="322" y="43"/>
                    </a:lnTo>
                    <a:lnTo>
                      <a:pt x="326" y="65"/>
                    </a:lnTo>
                    <a:lnTo>
                      <a:pt x="336" y="85"/>
                    </a:lnTo>
                    <a:lnTo>
                      <a:pt x="350" y="103"/>
                    </a:lnTo>
                    <a:lnTo>
                      <a:pt x="369" y="115"/>
                    </a:lnTo>
                    <a:lnTo>
                      <a:pt x="399" y="123"/>
                    </a:lnTo>
                    <a:lnTo>
                      <a:pt x="429" y="127"/>
                    </a:lnTo>
                    <a:lnTo>
                      <a:pt x="462" y="125"/>
                    </a:lnTo>
                    <a:lnTo>
                      <a:pt x="492" y="115"/>
                    </a:lnTo>
                    <a:lnTo>
                      <a:pt x="508" y="111"/>
                    </a:lnTo>
                    <a:lnTo>
                      <a:pt x="522" y="113"/>
                    </a:lnTo>
                    <a:lnTo>
                      <a:pt x="537" y="123"/>
                    </a:lnTo>
                    <a:lnTo>
                      <a:pt x="539" y="148"/>
                    </a:lnTo>
                    <a:lnTo>
                      <a:pt x="541" y="170"/>
                    </a:lnTo>
                    <a:lnTo>
                      <a:pt x="571" y="166"/>
                    </a:lnTo>
                    <a:lnTo>
                      <a:pt x="599" y="164"/>
                    </a:lnTo>
                    <a:lnTo>
                      <a:pt x="626" y="174"/>
                    </a:lnTo>
                    <a:lnTo>
                      <a:pt x="652" y="172"/>
                    </a:lnTo>
                    <a:lnTo>
                      <a:pt x="678" y="164"/>
                    </a:lnTo>
                    <a:lnTo>
                      <a:pt x="727" y="144"/>
                    </a:lnTo>
                    <a:lnTo>
                      <a:pt x="731" y="150"/>
                    </a:lnTo>
                    <a:lnTo>
                      <a:pt x="743" y="162"/>
                    </a:lnTo>
                    <a:lnTo>
                      <a:pt x="747" y="168"/>
                    </a:lnTo>
                    <a:lnTo>
                      <a:pt x="743" y="188"/>
                    </a:lnTo>
                    <a:lnTo>
                      <a:pt x="735" y="208"/>
                    </a:lnTo>
                    <a:lnTo>
                      <a:pt x="725" y="229"/>
                    </a:lnTo>
                    <a:lnTo>
                      <a:pt x="721" y="249"/>
                    </a:lnTo>
                    <a:lnTo>
                      <a:pt x="723" y="273"/>
                    </a:lnTo>
                    <a:lnTo>
                      <a:pt x="731" y="295"/>
                    </a:lnTo>
                    <a:lnTo>
                      <a:pt x="755" y="340"/>
                    </a:lnTo>
                    <a:lnTo>
                      <a:pt x="761" y="364"/>
                    </a:lnTo>
                    <a:lnTo>
                      <a:pt x="761" y="388"/>
                    </a:lnTo>
                    <a:lnTo>
                      <a:pt x="759" y="413"/>
                    </a:lnTo>
                    <a:lnTo>
                      <a:pt x="751" y="435"/>
                    </a:lnTo>
                    <a:lnTo>
                      <a:pt x="739" y="463"/>
                    </a:lnTo>
                    <a:lnTo>
                      <a:pt x="735" y="493"/>
                    </a:lnTo>
                    <a:lnTo>
                      <a:pt x="737" y="524"/>
                    </a:lnTo>
                    <a:lnTo>
                      <a:pt x="745" y="554"/>
                    </a:lnTo>
                    <a:lnTo>
                      <a:pt x="761" y="580"/>
                    </a:lnTo>
                    <a:lnTo>
                      <a:pt x="753" y="591"/>
                    </a:lnTo>
                    <a:lnTo>
                      <a:pt x="745" y="599"/>
                    </a:lnTo>
                    <a:lnTo>
                      <a:pt x="701" y="613"/>
                    </a:lnTo>
                    <a:lnTo>
                      <a:pt x="656" y="623"/>
                    </a:lnTo>
                    <a:lnTo>
                      <a:pt x="607" y="625"/>
                    </a:lnTo>
                    <a:lnTo>
                      <a:pt x="593" y="629"/>
                    </a:lnTo>
                    <a:lnTo>
                      <a:pt x="579" y="637"/>
                    </a:lnTo>
                    <a:lnTo>
                      <a:pt x="567" y="647"/>
                    </a:lnTo>
                    <a:lnTo>
                      <a:pt x="555" y="655"/>
                    </a:lnTo>
                    <a:lnTo>
                      <a:pt x="520" y="667"/>
                    </a:lnTo>
                    <a:lnTo>
                      <a:pt x="486" y="675"/>
                    </a:lnTo>
                    <a:lnTo>
                      <a:pt x="452" y="675"/>
                    </a:lnTo>
                    <a:lnTo>
                      <a:pt x="431" y="671"/>
                    </a:lnTo>
                    <a:lnTo>
                      <a:pt x="413" y="667"/>
                    </a:lnTo>
                    <a:lnTo>
                      <a:pt x="393" y="665"/>
                    </a:lnTo>
                    <a:lnTo>
                      <a:pt x="375" y="669"/>
                    </a:lnTo>
                    <a:lnTo>
                      <a:pt x="346" y="681"/>
                    </a:lnTo>
                    <a:lnTo>
                      <a:pt x="324" y="700"/>
                    </a:lnTo>
                    <a:lnTo>
                      <a:pt x="322" y="726"/>
                    </a:lnTo>
                    <a:lnTo>
                      <a:pt x="324" y="750"/>
                    </a:lnTo>
                    <a:lnTo>
                      <a:pt x="318" y="754"/>
                    </a:lnTo>
                    <a:lnTo>
                      <a:pt x="312" y="760"/>
                    </a:lnTo>
                    <a:lnTo>
                      <a:pt x="306" y="762"/>
                    </a:lnTo>
                    <a:lnTo>
                      <a:pt x="300" y="766"/>
                    </a:lnTo>
                    <a:lnTo>
                      <a:pt x="294" y="766"/>
                    </a:lnTo>
                    <a:lnTo>
                      <a:pt x="266" y="772"/>
                    </a:lnTo>
                    <a:lnTo>
                      <a:pt x="239" y="783"/>
                    </a:lnTo>
                    <a:lnTo>
                      <a:pt x="211" y="793"/>
                    </a:lnTo>
                    <a:lnTo>
                      <a:pt x="199" y="781"/>
                    </a:lnTo>
                    <a:lnTo>
                      <a:pt x="183" y="770"/>
                    </a:lnTo>
                    <a:lnTo>
                      <a:pt x="168" y="764"/>
                    </a:lnTo>
                    <a:lnTo>
                      <a:pt x="150" y="768"/>
                    </a:lnTo>
                    <a:lnTo>
                      <a:pt x="118" y="797"/>
                    </a:lnTo>
                    <a:lnTo>
                      <a:pt x="91" y="827"/>
                    </a:lnTo>
                    <a:lnTo>
                      <a:pt x="63" y="859"/>
                    </a:lnTo>
                    <a:lnTo>
                      <a:pt x="55" y="851"/>
                    </a:lnTo>
                    <a:lnTo>
                      <a:pt x="53" y="847"/>
                    </a:lnTo>
                    <a:lnTo>
                      <a:pt x="49" y="843"/>
                    </a:lnTo>
                    <a:lnTo>
                      <a:pt x="49" y="827"/>
                    </a:lnTo>
                    <a:lnTo>
                      <a:pt x="47" y="811"/>
                    </a:lnTo>
                    <a:lnTo>
                      <a:pt x="43" y="795"/>
                    </a:lnTo>
                    <a:lnTo>
                      <a:pt x="35" y="781"/>
                    </a:lnTo>
                    <a:lnTo>
                      <a:pt x="25" y="766"/>
                    </a:lnTo>
                    <a:lnTo>
                      <a:pt x="11" y="754"/>
                    </a:lnTo>
                    <a:lnTo>
                      <a:pt x="2" y="738"/>
                    </a:lnTo>
                    <a:lnTo>
                      <a:pt x="0" y="720"/>
                    </a:lnTo>
                    <a:lnTo>
                      <a:pt x="4" y="700"/>
                    </a:lnTo>
                    <a:lnTo>
                      <a:pt x="15" y="681"/>
                    </a:lnTo>
                    <a:lnTo>
                      <a:pt x="43" y="649"/>
                    </a:lnTo>
                    <a:lnTo>
                      <a:pt x="61" y="625"/>
                    </a:lnTo>
                    <a:lnTo>
                      <a:pt x="75" y="597"/>
                    </a:lnTo>
                    <a:lnTo>
                      <a:pt x="85" y="568"/>
                    </a:lnTo>
                    <a:lnTo>
                      <a:pt x="89" y="548"/>
                    </a:lnTo>
                    <a:lnTo>
                      <a:pt x="93" y="530"/>
                    </a:lnTo>
                    <a:lnTo>
                      <a:pt x="91" y="510"/>
                    </a:lnTo>
                    <a:lnTo>
                      <a:pt x="81" y="493"/>
                    </a:lnTo>
                    <a:lnTo>
                      <a:pt x="69" y="479"/>
                    </a:lnTo>
                    <a:lnTo>
                      <a:pt x="59" y="463"/>
                    </a:lnTo>
                    <a:lnTo>
                      <a:pt x="57" y="441"/>
                    </a:lnTo>
                    <a:lnTo>
                      <a:pt x="61" y="419"/>
                    </a:lnTo>
                    <a:lnTo>
                      <a:pt x="67" y="396"/>
                    </a:lnTo>
                    <a:lnTo>
                      <a:pt x="79" y="388"/>
                    </a:lnTo>
                    <a:lnTo>
                      <a:pt x="93" y="378"/>
                    </a:lnTo>
                    <a:lnTo>
                      <a:pt x="118" y="374"/>
                    </a:lnTo>
                    <a:lnTo>
                      <a:pt x="140" y="364"/>
                    </a:lnTo>
                    <a:lnTo>
                      <a:pt x="160" y="348"/>
                    </a:lnTo>
                    <a:lnTo>
                      <a:pt x="174" y="328"/>
                    </a:lnTo>
                    <a:lnTo>
                      <a:pt x="183" y="307"/>
                    </a:lnTo>
                    <a:lnTo>
                      <a:pt x="185" y="285"/>
                    </a:lnTo>
                    <a:lnTo>
                      <a:pt x="189" y="263"/>
                    </a:lnTo>
                    <a:lnTo>
                      <a:pt x="203" y="212"/>
                    </a:lnTo>
                    <a:lnTo>
                      <a:pt x="225" y="162"/>
                    </a:lnTo>
                    <a:lnTo>
                      <a:pt x="231" y="146"/>
                    </a:lnTo>
                    <a:lnTo>
                      <a:pt x="231" y="109"/>
                    </a:lnTo>
                    <a:lnTo>
                      <a:pt x="233" y="91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 </a:t>
                </a:r>
              </a:p>
            </p:txBody>
          </p:sp>
          <p:sp>
            <p:nvSpPr>
              <p:cNvPr id="128" name="КАЛТАСИНСКИЙ"/>
              <p:cNvSpPr>
                <a:spLocks/>
              </p:cNvSpPr>
              <p:nvPr/>
            </p:nvSpPr>
            <p:spPr bwMode="auto">
              <a:xfrm>
                <a:off x="5525329" y="1997427"/>
                <a:ext cx="425152" cy="376685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23" y="10"/>
                  </a:cxn>
                  <a:cxn ang="0">
                    <a:pos x="152" y="35"/>
                  </a:cxn>
                  <a:cxn ang="0">
                    <a:pos x="190" y="39"/>
                  </a:cxn>
                  <a:cxn ang="0">
                    <a:pos x="235" y="29"/>
                  </a:cxn>
                  <a:cxn ang="0">
                    <a:pos x="281" y="45"/>
                  </a:cxn>
                  <a:cxn ang="0">
                    <a:pos x="324" y="91"/>
                  </a:cxn>
                  <a:cxn ang="0">
                    <a:pos x="368" y="138"/>
                  </a:cxn>
                  <a:cxn ang="0">
                    <a:pos x="401" y="115"/>
                  </a:cxn>
                  <a:cxn ang="0">
                    <a:pos x="409" y="122"/>
                  </a:cxn>
                  <a:cxn ang="0">
                    <a:pos x="421" y="146"/>
                  </a:cxn>
                  <a:cxn ang="0">
                    <a:pos x="443" y="176"/>
                  </a:cxn>
                  <a:cxn ang="0">
                    <a:pos x="484" y="190"/>
                  </a:cxn>
                  <a:cxn ang="0">
                    <a:pos x="522" y="178"/>
                  </a:cxn>
                  <a:cxn ang="0">
                    <a:pos x="561" y="156"/>
                  </a:cxn>
                  <a:cxn ang="0">
                    <a:pos x="583" y="154"/>
                  </a:cxn>
                  <a:cxn ang="0">
                    <a:pos x="589" y="176"/>
                  </a:cxn>
                  <a:cxn ang="0">
                    <a:pos x="559" y="209"/>
                  </a:cxn>
                  <a:cxn ang="0">
                    <a:pos x="530" y="243"/>
                  </a:cxn>
                  <a:cxn ang="0">
                    <a:pos x="532" y="279"/>
                  </a:cxn>
                  <a:cxn ang="0">
                    <a:pos x="528" y="332"/>
                  </a:cxn>
                  <a:cxn ang="0">
                    <a:pos x="492" y="395"/>
                  </a:cxn>
                  <a:cxn ang="0">
                    <a:pos x="433" y="356"/>
                  </a:cxn>
                  <a:cxn ang="0">
                    <a:pos x="391" y="372"/>
                  </a:cxn>
                  <a:cxn ang="0">
                    <a:pos x="340" y="419"/>
                  </a:cxn>
                  <a:cxn ang="0">
                    <a:pos x="318" y="469"/>
                  </a:cxn>
                  <a:cxn ang="0">
                    <a:pos x="281" y="526"/>
                  </a:cxn>
                  <a:cxn ang="0">
                    <a:pos x="221" y="504"/>
                  </a:cxn>
                  <a:cxn ang="0">
                    <a:pos x="188" y="514"/>
                  </a:cxn>
                  <a:cxn ang="0">
                    <a:pos x="156" y="524"/>
                  </a:cxn>
                  <a:cxn ang="0">
                    <a:pos x="119" y="486"/>
                  </a:cxn>
                  <a:cxn ang="0">
                    <a:pos x="97" y="417"/>
                  </a:cxn>
                  <a:cxn ang="0">
                    <a:pos x="115" y="403"/>
                  </a:cxn>
                  <a:cxn ang="0">
                    <a:pos x="125" y="366"/>
                  </a:cxn>
                  <a:cxn ang="0">
                    <a:pos x="83" y="350"/>
                  </a:cxn>
                  <a:cxn ang="0">
                    <a:pos x="59" y="364"/>
                  </a:cxn>
                  <a:cxn ang="0">
                    <a:pos x="51" y="362"/>
                  </a:cxn>
                  <a:cxn ang="0">
                    <a:pos x="40" y="360"/>
                  </a:cxn>
                  <a:cxn ang="0">
                    <a:pos x="34" y="350"/>
                  </a:cxn>
                  <a:cxn ang="0">
                    <a:pos x="18" y="265"/>
                  </a:cxn>
                  <a:cxn ang="0">
                    <a:pos x="16" y="140"/>
                  </a:cxn>
                  <a:cxn ang="0">
                    <a:pos x="0" y="61"/>
                  </a:cxn>
                  <a:cxn ang="0">
                    <a:pos x="47" y="6"/>
                  </a:cxn>
                </a:cxnLst>
                <a:rect l="0" t="0" r="r" b="b"/>
                <a:pathLst>
                  <a:path w="589" h="526">
                    <a:moveTo>
                      <a:pt x="47" y="6"/>
                    </a:moveTo>
                    <a:lnTo>
                      <a:pt x="81" y="0"/>
                    </a:lnTo>
                    <a:lnTo>
                      <a:pt x="115" y="0"/>
                    </a:lnTo>
                    <a:lnTo>
                      <a:pt x="123" y="10"/>
                    </a:lnTo>
                    <a:lnTo>
                      <a:pt x="134" y="20"/>
                    </a:lnTo>
                    <a:lnTo>
                      <a:pt x="152" y="35"/>
                    </a:lnTo>
                    <a:lnTo>
                      <a:pt x="170" y="41"/>
                    </a:lnTo>
                    <a:lnTo>
                      <a:pt x="190" y="39"/>
                    </a:lnTo>
                    <a:lnTo>
                      <a:pt x="213" y="35"/>
                    </a:lnTo>
                    <a:lnTo>
                      <a:pt x="235" y="29"/>
                    </a:lnTo>
                    <a:lnTo>
                      <a:pt x="255" y="27"/>
                    </a:lnTo>
                    <a:lnTo>
                      <a:pt x="281" y="45"/>
                    </a:lnTo>
                    <a:lnTo>
                      <a:pt x="304" y="67"/>
                    </a:lnTo>
                    <a:lnTo>
                      <a:pt x="324" y="91"/>
                    </a:lnTo>
                    <a:lnTo>
                      <a:pt x="346" y="115"/>
                    </a:lnTo>
                    <a:lnTo>
                      <a:pt x="368" y="138"/>
                    </a:lnTo>
                    <a:lnTo>
                      <a:pt x="385" y="126"/>
                    </a:lnTo>
                    <a:lnTo>
                      <a:pt x="401" y="115"/>
                    </a:lnTo>
                    <a:lnTo>
                      <a:pt x="405" y="120"/>
                    </a:lnTo>
                    <a:lnTo>
                      <a:pt x="409" y="122"/>
                    </a:lnTo>
                    <a:lnTo>
                      <a:pt x="415" y="128"/>
                    </a:lnTo>
                    <a:lnTo>
                      <a:pt x="421" y="146"/>
                    </a:lnTo>
                    <a:lnTo>
                      <a:pt x="431" y="162"/>
                    </a:lnTo>
                    <a:lnTo>
                      <a:pt x="443" y="176"/>
                    </a:lnTo>
                    <a:lnTo>
                      <a:pt x="461" y="186"/>
                    </a:lnTo>
                    <a:lnTo>
                      <a:pt x="484" y="190"/>
                    </a:lnTo>
                    <a:lnTo>
                      <a:pt x="504" y="188"/>
                    </a:lnTo>
                    <a:lnTo>
                      <a:pt x="522" y="178"/>
                    </a:lnTo>
                    <a:lnTo>
                      <a:pt x="542" y="168"/>
                    </a:lnTo>
                    <a:lnTo>
                      <a:pt x="561" y="156"/>
                    </a:lnTo>
                    <a:lnTo>
                      <a:pt x="579" y="146"/>
                    </a:lnTo>
                    <a:lnTo>
                      <a:pt x="583" y="154"/>
                    </a:lnTo>
                    <a:lnTo>
                      <a:pt x="585" y="160"/>
                    </a:lnTo>
                    <a:lnTo>
                      <a:pt x="589" y="176"/>
                    </a:lnTo>
                    <a:lnTo>
                      <a:pt x="575" y="194"/>
                    </a:lnTo>
                    <a:lnTo>
                      <a:pt x="559" y="209"/>
                    </a:lnTo>
                    <a:lnTo>
                      <a:pt x="542" y="225"/>
                    </a:lnTo>
                    <a:lnTo>
                      <a:pt x="530" y="243"/>
                    </a:lnTo>
                    <a:lnTo>
                      <a:pt x="528" y="261"/>
                    </a:lnTo>
                    <a:lnTo>
                      <a:pt x="532" y="279"/>
                    </a:lnTo>
                    <a:lnTo>
                      <a:pt x="538" y="297"/>
                    </a:lnTo>
                    <a:lnTo>
                      <a:pt x="528" y="332"/>
                    </a:lnTo>
                    <a:lnTo>
                      <a:pt x="514" y="364"/>
                    </a:lnTo>
                    <a:lnTo>
                      <a:pt x="492" y="395"/>
                    </a:lnTo>
                    <a:lnTo>
                      <a:pt x="463" y="374"/>
                    </a:lnTo>
                    <a:lnTo>
                      <a:pt x="433" y="356"/>
                    </a:lnTo>
                    <a:lnTo>
                      <a:pt x="419" y="356"/>
                    </a:lnTo>
                    <a:lnTo>
                      <a:pt x="391" y="372"/>
                    </a:lnTo>
                    <a:lnTo>
                      <a:pt x="354" y="401"/>
                    </a:lnTo>
                    <a:lnTo>
                      <a:pt x="340" y="419"/>
                    </a:lnTo>
                    <a:lnTo>
                      <a:pt x="330" y="439"/>
                    </a:lnTo>
                    <a:lnTo>
                      <a:pt x="318" y="469"/>
                    </a:lnTo>
                    <a:lnTo>
                      <a:pt x="302" y="500"/>
                    </a:lnTo>
                    <a:lnTo>
                      <a:pt x="281" y="526"/>
                    </a:lnTo>
                    <a:lnTo>
                      <a:pt x="251" y="514"/>
                    </a:lnTo>
                    <a:lnTo>
                      <a:pt x="221" y="504"/>
                    </a:lnTo>
                    <a:lnTo>
                      <a:pt x="204" y="508"/>
                    </a:lnTo>
                    <a:lnTo>
                      <a:pt x="188" y="514"/>
                    </a:lnTo>
                    <a:lnTo>
                      <a:pt x="172" y="522"/>
                    </a:lnTo>
                    <a:lnTo>
                      <a:pt x="156" y="524"/>
                    </a:lnTo>
                    <a:lnTo>
                      <a:pt x="142" y="516"/>
                    </a:lnTo>
                    <a:lnTo>
                      <a:pt x="119" y="486"/>
                    </a:lnTo>
                    <a:lnTo>
                      <a:pt x="103" y="453"/>
                    </a:lnTo>
                    <a:lnTo>
                      <a:pt x="97" y="417"/>
                    </a:lnTo>
                    <a:lnTo>
                      <a:pt x="107" y="411"/>
                    </a:lnTo>
                    <a:lnTo>
                      <a:pt x="115" y="403"/>
                    </a:lnTo>
                    <a:lnTo>
                      <a:pt x="125" y="397"/>
                    </a:lnTo>
                    <a:lnTo>
                      <a:pt x="125" y="366"/>
                    </a:lnTo>
                    <a:lnTo>
                      <a:pt x="95" y="348"/>
                    </a:lnTo>
                    <a:lnTo>
                      <a:pt x="83" y="350"/>
                    </a:lnTo>
                    <a:lnTo>
                      <a:pt x="71" y="356"/>
                    </a:lnTo>
                    <a:lnTo>
                      <a:pt x="59" y="364"/>
                    </a:lnTo>
                    <a:lnTo>
                      <a:pt x="55" y="364"/>
                    </a:lnTo>
                    <a:lnTo>
                      <a:pt x="51" y="362"/>
                    </a:lnTo>
                    <a:lnTo>
                      <a:pt x="47" y="362"/>
                    </a:lnTo>
                    <a:lnTo>
                      <a:pt x="40" y="360"/>
                    </a:lnTo>
                    <a:lnTo>
                      <a:pt x="34" y="354"/>
                    </a:lnTo>
                    <a:lnTo>
                      <a:pt x="34" y="350"/>
                    </a:lnTo>
                    <a:lnTo>
                      <a:pt x="24" y="308"/>
                    </a:lnTo>
                    <a:lnTo>
                      <a:pt x="18" y="265"/>
                    </a:lnTo>
                    <a:lnTo>
                      <a:pt x="16" y="221"/>
                    </a:lnTo>
                    <a:lnTo>
                      <a:pt x="16" y="140"/>
                    </a:lnTo>
                    <a:lnTo>
                      <a:pt x="12" y="99"/>
                    </a:lnTo>
                    <a:lnTo>
                      <a:pt x="0" y="61"/>
                    </a:lnTo>
                    <a:lnTo>
                      <a:pt x="22" y="33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</a:t>
                </a:r>
              </a:p>
            </p:txBody>
          </p:sp>
          <p:sp>
            <p:nvSpPr>
              <p:cNvPr id="129" name="ИШИМБАЕВСКИЙ"/>
              <p:cNvSpPr>
                <a:spLocks/>
              </p:cNvSpPr>
              <p:nvPr/>
            </p:nvSpPr>
            <p:spPr bwMode="auto">
              <a:xfrm>
                <a:off x="6304172" y="4276872"/>
                <a:ext cx="680675" cy="632344"/>
              </a:xfrm>
              <a:custGeom>
                <a:avLst/>
                <a:gdLst/>
                <a:ahLst/>
                <a:cxnLst>
                  <a:cxn ang="0">
                    <a:pos x="572" y="6"/>
                  </a:cxn>
                  <a:cxn ang="0">
                    <a:pos x="635" y="6"/>
                  </a:cxn>
                  <a:cxn ang="0">
                    <a:pos x="714" y="6"/>
                  </a:cxn>
                  <a:cxn ang="0">
                    <a:pos x="698" y="50"/>
                  </a:cxn>
                  <a:cxn ang="0">
                    <a:pos x="704" y="77"/>
                  </a:cxn>
                  <a:cxn ang="0">
                    <a:pos x="754" y="109"/>
                  </a:cxn>
                  <a:cxn ang="0">
                    <a:pos x="813" y="121"/>
                  </a:cxn>
                  <a:cxn ang="0">
                    <a:pos x="876" y="119"/>
                  </a:cxn>
                  <a:cxn ang="0">
                    <a:pos x="910" y="157"/>
                  </a:cxn>
                  <a:cxn ang="0">
                    <a:pos x="902" y="232"/>
                  </a:cxn>
                  <a:cxn ang="0">
                    <a:pos x="928" y="279"/>
                  </a:cxn>
                  <a:cxn ang="0">
                    <a:pos x="943" y="325"/>
                  </a:cxn>
                  <a:cxn ang="0">
                    <a:pos x="928" y="372"/>
                  </a:cxn>
                  <a:cxn ang="0">
                    <a:pos x="880" y="447"/>
                  </a:cxn>
                  <a:cxn ang="0">
                    <a:pos x="847" y="481"/>
                  </a:cxn>
                  <a:cxn ang="0">
                    <a:pos x="809" y="507"/>
                  </a:cxn>
                  <a:cxn ang="0">
                    <a:pos x="771" y="558"/>
                  </a:cxn>
                  <a:cxn ang="0">
                    <a:pos x="726" y="620"/>
                  </a:cxn>
                  <a:cxn ang="0">
                    <a:pos x="698" y="693"/>
                  </a:cxn>
                  <a:cxn ang="0">
                    <a:pos x="680" y="750"/>
                  </a:cxn>
                  <a:cxn ang="0">
                    <a:pos x="631" y="774"/>
                  </a:cxn>
                  <a:cxn ang="0">
                    <a:pos x="566" y="764"/>
                  </a:cxn>
                  <a:cxn ang="0">
                    <a:pos x="503" y="752"/>
                  </a:cxn>
                  <a:cxn ang="0">
                    <a:pos x="441" y="744"/>
                  </a:cxn>
                  <a:cxn ang="0">
                    <a:pos x="388" y="740"/>
                  </a:cxn>
                  <a:cxn ang="0">
                    <a:pos x="370" y="760"/>
                  </a:cxn>
                  <a:cxn ang="0">
                    <a:pos x="390" y="806"/>
                  </a:cxn>
                  <a:cxn ang="0">
                    <a:pos x="392" y="851"/>
                  </a:cxn>
                  <a:cxn ang="0">
                    <a:pos x="360" y="879"/>
                  </a:cxn>
                  <a:cxn ang="0">
                    <a:pos x="313" y="883"/>
                  </a:cxn>
                  <a:cxn ang="0">
                    <a:pos x="269" y="855"/>
                  </a:cxn>
                  <a:cxn ang="0">
                    <a:pos x="220" y="813"/>
                  </a:cxn>
                  <a:cxn ang="0">
                    <a:pos x="230" y="756"/>
                  </a:cxn>
                  <a:cxn ang="0">
                    <a:pos x="208" y="738"/>
                  </a:cxn>
                  <a:cxn ang="0">
                    <a:pos x="74" y="736"/>
                  </a:cxn>
                  <a:cxn ang="0">
                    <a:pos x="46" y="697"/>
                  </a:cxn>
                  <a:cxn ang="0">
                    <a:pos x="42" y="629"/>
                  </a:cxn>
                  <a:cxn ang="0">
                    <a:pos x="22" y="580"/>
                  </a:cxn>
                  <a:cxn ang="0">
                    <a:pos x="16" y="523"/>
                  </a:cxn>
                  <a:cxn ang="0">
                    <a:pos x="0" y="469"/>
                  </a:cxn>
                  <a:cxn ang="0">
                    <a:pos x="40" y="410"/>
                  </a:cxn>
                  <a:cxn ang="0">
                    <a:pos x="26" y="376"/>
                  </a:cxn>
                  <a:cxn ang="0">
                    <a:pos x="30" y="345"/>
                  </a:cxn>
                  <a:cxn ang="0">
                    <a:pos x="56" y="283"/>
                  </a:cxn>
                  <a:cxn ang="0">
                    <a:pos x="58" y="222"/>
                  </a:cxn>
                  <a:cxn ang="0">
                    <a:pos x="74" y="178"/>
                  </a:cxn>
                  <a:cxn ang="0">
                    <a:pos x="117" y="133"/>
                  </a:cxn>
                  <a:cxn ang="0">
                    <a:pos x="196" y="188"/>
                  </a:cxn>
                  <a:cxn ang="0">
                    <a:pos x="226" y="196"/>
                  </a:cxn>
                  <a:cxn ang="0">
                    <a:pos x="257" y="174"/>
                  </a:cxn>
                  <a:cxn ang="0">
                    <a:pos x="285" y="135"/>
                  </a:cxn>
                  <a:cxn ang="0">
                    <a:pos x="319" y="119"/>
                  </a:cxn>
                  <a:cxn ang="0">
                    <a:pos x="362" y="139"/>
                  </a:cxn>
                  <a:cxn ang="0">
                    <a:pos x="400" y="135"/>
                  </a:cxn>
                  <a:cxn ang="0">
                    <a:pos x="445" y="127"/>
                  </a:cxn>
                  <a:cxn ang="0">
                    <a:pos x="477" y="145"/>
                  </a:cxn>
                  <a:cxn ang="0">
                    <a:pos x="518" y="111"/>
                  </a:cxn>
                  <a:cxn ang="0">
                    <a:pos x="532" y="22"/>
                  </a:cxn>
                </a:cxnLst>
                <a:rect l="0" t="0" r="r" b="b"/>
                <a:pathLst>
                  <a:path w="943" h="883">
                    <a:moveTo>
                      <a:pt x="540" y="0"/>
                    </a:moveTo>
                    <a:lnTo>
                      <a:pt x="572" y="6"/>
                    </a:lnTo>
                    <a:lnTo>
                      <a:pt x="605" y="8"/>
                    </a:lnTo>
                    <a:lnTo>
                      <a:pt x="635" y="6"/>
                    </a:lnTo>
                    <a:lnTo>
                      <a:pt x="675" y="2"/>
                    </a:lnTo>
                    <a:lnTo>
                      <a:pt x="714" y="6"/>
                    </a:lnTo>
                    <a:lnTo>
                      <a:pt x="702" y="34"/>
                    </a:lnTo>
                    <a:lnTo>
                      <a:pt x="698" y="50"/>
                    </a:lnTo>
                    <a:lnTo>
                      <a:pt x="696" y="64"/>
                    </a:lnTo>
                    <a:lnTo>
                      <a:pt x="704" y="77"/>
                    </a:lnTo>
                    <a:lnTo>
                      <a:pt x="726" y="97"/>
                    </a:lnTo>
                    <a:lnTo>
                      <a:pt x="754" y="109"/>
                    </a:lnTo>
                    <a:lnTo>
                      <a:pt x="783" y="117"/>
                    </a:lnTo>
                    <a:lnTo>
                      <a:pt x="813" y="121"/>
                    </a:lnTo>
                    <a:lnTo>
                      <a:pt x="843" y="119"/>
                    </a:lnTo>
                    <a:lnTo>
                      <a:pt x="876" y="119"/>
                    </a:lnTo>
                    <a:lnTo>
                      <a:pt x="908" y="121"/>
                    </a:lnTo>
                    <a:lnTo>
                      <a:pt x="910" y="157"/>
                    </a:lnTo>
                    <a:lnTo>
                      <a:pt x="908" y="196"/>
                    </a:lnTo>
                    <a:lnTo>
                      <a:pt x="902" y="232"/>
                    </a:lnTo>
                    <a:lnTo>
                      <a:pt x="914" y="254"/>
                    </a:lnTo>
                    <a:lnTo>
                      <a:pt x="928" y="279"/>
                    </a:lnTo>
                    <a:lnTo>
                      <a:pt x="943" y="301"/>
                    </a:lnTo>
                    <a:lnTo>
                      <a:pt x="943" y="325"/>
                    </a:lnTo>
                    <a:lnTo>
                      <a:pt x="939" y="350"/>
                    </a:lnTo>
                    <a:lnTo>
                      <a:pt x="928" y="372"/>
                    </a:lnTo>
                    <a:lnTo>
                      <a:pt x="902" y="408"/>
                    </a:lnTo>
                    <a:lnTo>
                      <a:pt x="880" y="447"/>
                    </a:lnTo>
                    <a:lnTo>
                      <a:pt x="866" y="467"/>
                    </a:lnTo>
                    <a:lnTo>
                      <a:pt x="847" y="481"/>
                    </a:lnTo>
                    <a:lnTo>
                      <a:pt x="827" y="493"/>
                    </a:lnTo>
                    <a:lnTo>
                      <a:pt x="809" y="507"/>
                    </a:lnTo>
                    <a:lnTo>
                      <a:pt x="793" y="525"/>
                    </a:lnTo>
                    <a:lnTo>
                      <a:pt x="771" y="558"/>
                    </a:lnTo>
                    <a:lnTo>
                      <a:pt x="748" y="588"/>
                    </a:lnTo>
                    <a:lnTo>
                      <a:pt x="726" y="620"/>
                    </a:lnTo>
                    <a:lnTo>
                      <a:pt x="710" y="657"/>
                    </a:lnTo>
                    <a:lnTo>
                      <a:pt x="698" y="693"/>
                    </a:lnTo>
                    <a:lnTo>
                      <a:pt x="690" y="722"/>
                    </a:lnTo>
                    <a:lnTo>
                      <a:pt x="680" y="750"/>
                    </a:lnTo>
                    <a:lnTo>
                      <a:pt x="663" y="774"/>
                    </a:lnTo>
                    <a:lnTo>
                      <a:pt x="631" y="774"/>
                    </a:lnTo>
                    <a:lnTo>
                      <a:pt x="599" y="772"/>
                    </a:lnTo>
                    <a:lnTo>
                      <a:pt x="566" y="764"/>
                    </a:lnTo>
                    <a:lnTo>
                      <a:pt x="536" y="756"/>
                    </a:lnTo>
                    <a:lnTo>
                      <a:pt x="503" y="752"/>
                    </a:lnTo>
                    <a:lnTo>
                      <a:pt x="471" y="750"/>
                    </a:lnTo>
                    <a:lnTo>
                      <a:pt x="441" y="744"/>
                    </a:lnTo>
                    <a:lnTo>
                      <a:pt x="414" y="740"/>
                    </a:lnTo>
                    <a:lnTo>
                      <a:pt x="388" y="740"/>
                    </a:lnTo>
                    <a:lnTo>
                      <a:pt x="378" y="750"/>
                    </a:lnTo>
                    <a:lnTo>
                      <a:pt x="370" y="760"/>
                    </a:lnTo>
                    <a:lnTo>
                      <a:pt x="380" y="784"/>
                    </a:lnTo>
                    <a:lnTo>
                      <a:pt x="390" y="806"/>
                    </a:lnTo>
                    <a:lnTo>
                      <a:pt x="396" y="829"/>
                    </a:lnTo>
                    <a:lnTo>
                      <a:pt x="392" y="851"/>
                    </a:lnTo>
                    <a:lnTo>
                      <a:pt x="378" y="867"/>
                    </a:lnTo>
                    <a:lnTo>
                      <a:pt x="360" y="879"/>
                    </a:lnTo>
                    <a:lnTo>
                      <a:pt x="338" y="883"/>
                    </a:lnTo>
                    <a:lnTo>
                      <a:pt x="313" y="883"/>
                    </a:lnTo>
                    <a:lnTo>
                      <a:pt x="293" y="873"/>
                    </a:lnTo>
                    <a:lnTo>
                      <a:pt x="269" y="855"/>
                    </a:lnTo>
                    <a:lnTo>
                      <a:pt x="242" y="835"/>
                    </a:lnTo>
                    <a:lnTo>
                      <a:pt x="220" y="813"/>
                    </a:lnTo>
                    <a:lnTo>
                      <a:pt x="224" y="784"/>
                    </a:lnTo>
                    <a:lnTo>
                      <a:pt x="230" y="756"/>
                    </a:lnTo>
                    <a:lnTo>
                      <a:pt x="218" y="748"/>
                    </a:lnTo>
                    <a:lnTo>
                      <a:pt x="208" y="738"/>
                    </a:lnTo>
                    <a:lnTo>
                      <a:pt x="141" y="736"/>
                    </a:lnTo>
                    <a:lnTo>
                      <a:pt x="74" y="736"/>
                    </a:lnTo>
                    <a:lnTo>
                      <a:pt x="60" y="718"/>
                    </a:lnTo>
                    <a:lnTo>
                      <a:pt x="46" y="697"/>
                    </a:lnTo>
                    <a:lnTo>
                      <a:pt x="46" y="651"/>
                    </a:lnTo>
                    <a:lnTo>
                      <a:pt x="42" y="629"/>
                    </a:lnTo>
                    <a:lnTo>
                      <a:pt x="34" y="606"/>
                    </a:lnTo>
                    <a:lnTo>
                      <a:pt x="22" y="580"/>
                    </a:lnTo>
                    <a:lnTo>
                      <a:pt x="18" y="552"/>
                    </a:lnTo>
                    <a:lnTo>
                      <a:pt x="16" y="523"/>
                    </a:lnTo>
                    <a:lnTo>
                      <a:pt x="10" y="495"/>
                    </a:lnTo>
                    <a:lnTo>
                      <a:pt x="0" y="469"/>
                    </a:lnTo>
                    <a:lnTo>
                      <a:pt x="22" y="441"/>
                    </a:lnTo>
                    <a:lnTo>
                      <a:pt x="40" y="410"/>
                    </a:lnTo>
                    <a:lnTo>
                      <a:pt x="36" y="392"/>
                    </a:lnTo>
                    <a:lnTo>
                      <a:pt x="26" y="376"/>
                    </a:lnTo>
                    <a:lnTo>
                      <a:pt x="22" y="358"/>
                    </a:lnTo>
                    <a:lnTo>
                      <a:pt x="30" y="345"/>
                    </a:lnTo>
                    <a:lnTo>
                      <a:pt x="40" y="331"/>
                    </a:lnTo>
                    <a:lnTo>
                      <a:pt x="56" y="283"/>
                    </a:lnTo>
                    <a:lnTo>
                      <a:pt x="62" y="263"/>
                    </a:lnTo>
                    <a:lnTo>
                      <a:pt x="58" y="222"/>
                    </a:lnTo>
                    <a:lnTo>
                      <a:pt x="58" y="202"/>
                    </a:lnTo>
                    <a:lnTo>
                      <a:pt x="74" y="178"/>
                    </a:lnTo>
                    <a:lnTo>
                      <a:pt x="97" y="155"/>
                    </a:lnTo>
                    <a:lnTo>
                      <a:pt x="117" y="133"/>
                    </a:lnTo>
                    <a:lnTo>
                      <a:pt x="157" y="161"/>
                    </a:lnTo>
                    <a:lnTo>
                      <a:pt x="196" y="188"/>
                    </a:lnTo>
                    <a:lnTo>
                      <a:pt x="210" y="194"/>
                    </a:lnTo>
                    <a:lnTo>
                      <a:pt x="226" y="196"/>
                    </a:lnTo>
                    <a:lnTo>
                      <a:pt x="240" y="190"/>
                    </a:lnTo>
                    <a:lnTo>
                      <a:pt x="257" y="174"/>
                    </a:lnTo>
                    <a:lnTo>
                      <a:pt x="271" y="155"/>
                    </a:lnTo>
                    <a:lnTo>
                      <a:pt x="285" y="135"/>
                    </a:lnTo>
                    <a:lnTo>
                      <a:pt x="303" y="121"/>
                    </a:lnTo>
                    <a:lnTo>
                      <a:pt x="319" y="119"/>
                    </a:lnTo>
                    <a:lnTo>
                      <a:pt x="333" y="123"/>
                    </a:lnTo>
                    <a:lnTo>
                      <a:pt x="362" y="139"/>
                    </a:lnTo>
                    <a:lnTo>
                      <a:pt x="376" y="145"/>
                    </a:lnTo>
                    <a:lnTo>
                      <a:pt x="400" y="135"/>
                    </a:lnTo>
                    <a:lnTo>
                      <a:pt x="427" y="125"/>
                    </a:lnTo>
                    <a:lnTo>
                      <a:pt x="445" y="127"/>
                    </a:lnTo>
                    <a:lnTo>
                      <a:pt x="461" y="135"/>
                    </a:lnTo>
                    <a:lnTo>
                      <a:pt x="477" y="145"/>
                    </a:lnTo>
                    <a:lnTo>
                      <a:pt x="499" y="129"/>
                    </a:lnTo>
                    <a:lnTo>
                      <a:pt x="518" y="111"/>
                    </a:lnTo>
                    <a:lnTo>
                      <a:pt x="526" y="89"/>
                    </a:lnTo>
                    <a:lnTo>
                      <a:pt x="532" y="22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  </a:t>
                </a:r>
              </a:p>
            </p:txBody>
          </p:sp>
          <p:sp>
            <p:nvSpPr>
              <p:cNvPr id="130" name="ФЕДОРОВСКИЙ"/>
              <p:cNvSpPr>
                <a:spLocks/>
              </p:cNvSpPr>
              <p:nvPr/>
            </p:nvSpPr>
            <p:spPr bwMode="auto">
              <a:xfrm>
                <a:off x="5681964" y="4692227"/>
                <a:ext cx="430926" cy="393872"/>
              </a:xfrm>
              <a:custGeom>
                <a:avLst/>
                <a:gdLst/>
                <a:ahLst/>
                <a:cxnLst>
                  <a:cxn ang="0">
                    <a:pos x="196" y="6"/>
                  </a:cxn>
                  <a:cxn ang="0">
                    <a:pos x="230" y="36"/>
                  </a:cxn>
                  <a:cxn ang="0">
                    <a:pos x="230" y="87"/>
                  </a:cxn>
                  <a:cxn ang="0">
                    <a:pos x="222" y="164"/>
                  </a:cxn>
                  <a:cxn ang="0">
                    <a:pos x="281" y="196"/>
                  </a:cxn>
                  <a:cxn ang="0">
                    <a:pos x="329" y="218"/>
                  </a:cxn>
                  <a:cxn ang="0">
                    <a:pos x="366" y="214"/>
                  </a:cxn>
                  <a:cxn ang="0">
                    <a:pos x="402" y="222"/>
                  </a:cxn>
                  <a:cxn ang="0">
                    <a:pos x="439" y="247"/>
                  </a:cxn>
                  <a:cxn ang="0">
                    <a:pos x="493" y="243"/>
                  </a:cxn>
                  <a:cxn ang="0">
                    <a:pos x="554" y="204"/>
                  </a:cxn>
                  <a:cxn ang="0">
                    <a:pos x="597" y="212"/>
                  </a:cxn>
                  <a:cxn ang="0">
                    <a:pos x="568" y="334"/>
                  </a:cxn>
                  <a:cxn ang="0">
                    <a:pos x="568" y="374"/>
                  </a:cxn>
                  <a:cxn ang="0">
                    <a:pos x="560" y="412"/>
                  </a:cxn>
                  <a:cxn ang="0">
                    <a:pos x="538" y="449"/>
                  </a:cxn>
                  <a:cxn ang="0">
                    <a:pos x="536" y="524"/>
                  </a:cxn>
                  <a:cxn ang="0">
                    <a:pos x="447" y="534"/>
                  </a:cxn>
                  <a:cxn ang="0">
                    <a:pos x="360" y="550"/>
                  </a:cxn>
                  <a:cxn ang="0">
                    <a:pos x="303" y="520"/>
                  </a:cxn>
                  <a:cxn ang="0">
                    <a:pos x="242" y="491"/>
                  </a:cxn>
                  <a:cxn ang="0">
                    <a:pos x="192" y="506"/>
                  </a:cxn>
                  <a:cxn ang="0">
                    <a:pos x="143" y="528"/>
                  </a:cxn>
                  <a:cxn ang="0">
                    <a:pos x="109" y="457"/>
                  </a:cxn>
                  <a:cxn ang="0">
                    <a:pos x="91" y="394"/>
                  </a:cxn>
                  <a:cxn ang="0">
                    <a:pos x="58" y="360"/>
                  </a:cxn>
                  <a:cxn ang="0">
                    <a:pos x="34" y="322"/>
                  </a:cxn>
                  <a:cxn ang="0">
                    <a:pos x="34" y="247"/>
                  </a:cxn>
                  <a:cxn ang="0">
                    <a:pos x="22" y="194"/>
                  </a:cxn>
                  <a:cxn ang="0">
                    <a:pos x="2" y="166"/>
                  </a:cxn>
                  <a:cxn ang="0">
                    <a:pos x="34" y="113"/>
                  </a:cxn>
                  <a:cxn ang="0">
                    <a:pos x="74" y="87"/>
                  </a:cxn>
                  <a:cxn ang="0">
                    <a:pos x="111" y="73"/>
                  </a:cxn>
                  <a:cxn ang="0">
                    <a:pos x="174" y="0"/>
                  </a:cxn>
                </a:cxnLst>
                <a:rect l="0" t="0" r="r" b="b"/>
                <a:pathLst>
                  <a:path w="597" h="550">
                    <a:moveTo>
                      <a:pt x="174" y="0"/>
                    </a:moveTo>
                    <a:lnTo>
                      <a:pt x="196" y="6"/>
                    </a:lnTo>
                    <a:lnTo>
                      <a:pt x="216" y="20"/>
                    </a:lnTo>
                    <a:lnTo>
                      <a:pt x="230" y="36"/>
                    </a:lnTo>
                    <a:lnTo>
                      <a:pt x="240" y="59"/>
                    </a:lnTo>
                    <a:lnTo>
                      <a:pt x="230" y="87"/>
                    </a:lnTo>
                    <a:lnTo>
                      <a:pt x="198" y="140"/>
                    </a:lnTo>
                    <a:lnTo>
                      <a:pt x="222" y="164"/>
                    </a:lnTo>
                    <a:lnTo>
                      <a:pt x="250" y="182"/>
                    </a:lnTo>
                    <a:lnTo>
                      <a:pt x="281" y="196"/>
                    </a:lnTo>
                    <a:lnTo>
                      <a:pt x="311" y="212"/>
                    </a:lnTo>
                    <a:lnTo>
                      <a:pt x="329" y="218"/>
                    </a:lnTo>
                    <a:lnTo>
                      <a:pt x="348" y="218"/>
                    </a:lnTo>
                    <a:lnTo>
                      <a:pt x="366" y="214"/>
                    </a:lnTo>
                    <a:lnTo>
                      <a:pt x="384" y="212"/>
                    </a:lnTo>
                    <a:lnTo>
                      <a:pt x="402" y="222"/>
                    </a:lnTo>
                    <a:lnTo>
                      <a:pt x="420" y="237"/>
                    </a:lnTo>
                    <a:lnTo>
                      <a:pt x="439" y="247"/>
                    </a:lnTo>
                    <a:lnTo>
                      <a:pt x="459" y="253"/>
                    </a:lnTo>
                    <a:lnTo>
                      <a:pt x="493" y="243"/>
                    </a:lnTo>
                    <a:lnTo>
                      <a:pt x="526" y="224"/>
                    </a:lnTo>
                    <a:lnTo>
                      <a:pt x="554" y="204"/>
                    </a:lnTo>
                    <a:lnTo>
                      <a:pt x="560" y="202"/>
                    </a:lnTo>
                    <a:lnTo>
                      <a:pt x="597" y="212"/>
                    </a:lnTo>
                    <a:lnTo>
                      <a:pt x="580" y="293"/>
                    </a:lnTo>
                    <a:lnTo>
                      <a:pt x="568" y="334"/>
                    </a:lnTo>
                    <a:lnTo>
                      <a:pt x="564" y="354"/>
                    </a:lnTo>
                    <a:lnTo>
                      <a:pt x="568" y="374"/>
                    </a:lnTo>
                    <a:lnTo>
                      <a:pt x="570" y="394"/>
                    </a:lnTo>
                    <a:lnTo>
                      <a:pt x="560" y="412"/>
                    </a:lnTo>
                    <a:lnTo>
                      <a:pt x="548" y="431"/>
                    </a:lnTo>
                    <a:lnTo>
                      <a:pt x="538" y="449"/>
                    </a:lnTo>
                    <a:lnTo>
                      <a:pt x="536" y="485"/>
                    </a:lnTo>
                    <a:lnTo>
                      <a:pt x="536" y="524"/>
                    </a:lnTo>
                    <a:lnTo>
                      <a:pt x="491" y="526"/>
                    </a:lnTo>
                    <a:lnTo>
                      <a:pt x="447" y="534"/>
                    </a:lnTo>
                    <a:lnTo>
                      <a:pt x="404" y="544"/>
                    </a:lnTo>
                    <a:lnTo>
                      <a:pt x="360" y="550"/>
                    </a:lnTo>
                    <a:lnTo>
                      <a:pt x="331" y="538"/>
                    </a:lnTo>
                    <a:lnTo>
                      <a:pt x="303" y="520"/>
                    </a:lnTo>
                    <a:lnTo>
                      <a:pt x="275" y="503"/>
                    </a:lnTo>
                    <a:lnTo>
                      <a:pt x="242" y="491"/>
                    </a:lnTo>
                    <a:lnTo>
                      <a:pt x="216" y="495"/>
                    </a:lnTo>
                    <a:lnTo>
                      <a:pt x="192" y="506"/>
                    </a:lnTo>
                    <a:lnTo>
                      <a:pt x="168" y="518"/>
                    </a:lnTo>
                    <a:lnTo>
                      <a:pt x="143" y="528"/>
                    </a:lnTo>
                    <a:lnTo>
                      <a:pt x="117" y="536"/>
                    </a:lnTo>
                    <a:lnTo>
                      <a:pt x="109" y="457"/>
                    </a:lnTo>
                    <a:lnTo>
                      <a:pt x="105" y="412"/>
                    </a:lnTo>
                    <a:lnTo>
                      <a:pt x="91" y="394"/>
                    </a:lnTo>
                    <a:lnTo>
                      <a:pt x="74" y="378"/>
                    </a:lnTo>
                    <a:lnTo>
                      <a:pt x="58" y="360"/>
                    </a:lnTo>
                    <a:lnTo>
                      <a:pt x="44" y="342"/>
                    </a:lnTo>
                    <a:lnTo>
                      <a:pt x="34" y="322"/>
                    </a:lnTo>
                    <a:lnTo>
                      <a:pt x="32" y="285"/>
                    </a:lnTo>
                    <a:lnTo>
                      <a:pt x="34" y="247"/>
                    </a:lnTo>
                    <a:lnTo>
                      <a:pt x="32" y="208"/>
                    </a:lnTo>
                    <a:lnTo>
                      <a:pt x="22" y="194"/>
                    </a:lnTo>
                    <a:lnTo>
                      <a:pt x="10" y="180"/>
                    </a:lnTo>
                    <a:lnTo>
                      <a:pt x="2" y="166"/>
                    </a:lnTo>
                    <a:lnTo>
                      <a:pt x="0" y="148"/>
                    </a:lnTo>
                    <a:lnTo>
                      <a:pt x="34" y="113"/>
                    </a:lnTo>
                    <a:lnTo>
                      <a:pt x="56" y="95"/>
                    </a:lnTo>
                    <a:lnTo>
                      <a:pt x="74" y="87"/>
                    </a:lnTo>
                    <a:lnTo>
                      <a:pt x="93" y="81"/>
                    </a:lnTo>
                    <a:lnTo>
                      <a:pt x="111" y="73"/>
                    </a:lnTo>
                    <a:lnTo>
                      <a:pt x="141" y="36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</a:t>
                </a:r>
              </a:p>
            </p:txBody>
          </p:sp>
          <p:sp>
            <p:nvSpPr>
              <p:cNvPr id="131" name="БАЛТАЧЕВСКИЙ"/>
              <p:cNvSpPr>
                <a:spLocks/>
              </p:cNvSpPr>
              <p:nvPr/>
            </p:nvSpPr>
            <p:spPr bwMode="auto">
              <a:xfrm>
                <a:off x="6134544" y="2004589"/>
                <a:ext cx="443919" cy="426098"/>
              </a:xfrm>
              <a:custGeom>
                <a:avLst/>
                <a:gdLst/>
                <a:ahLst/>
                <a:cxnLst>
                  <a:cxn ang="0">
                    <a:pos x="318" y="0"/>
                  </a:cxn>
                  <a:cxn ang="0">
                    <a:pos x="386" y="6"/>
                  </a:cxn>
                  <a:cxn ang="0">
                    <a:pos x="455" y="69"/>
                  </a:cxn>
                  <a:cxn ang="0">
                    <a:pos x="516" y="146"/>
                  </a:cxn>
                  <a:cxn ang="0">
                    <a:pos x="498" y="231"/>
                  </a:cxn>
                  <a:cxn ang="0">
                    <a:pos x="518" y="275"/>
                  </a:cxn>
                  <a:cxn ang="0">
                    <a:pos x="577" y="338"/>
                  </a:cxn>
                  <a:cxn ang="0">
                    <a:pos x="603" y="423"/>
                  </a:cxn>
                  <a:cxn ang="0">
                    <a:pos x="558" y="506"/>
                  </a:cxn>
                  <a:cxn ang="0">
                    <a:pos x="518" y="504"/>
                  </a:cxn>
                  <a:cxn ang="0">
                    <a:pos x="455" y="514"/>
                  </a:cxn>
                  <a:cxn ang="0">
                    <a:pos x="405" y="550"/>
                  </a:cxn>
                  <a:cxn ang="0">
                    <a:pos x="340" y="595"/>
                  </a:cxn>
                  <a:cxn ang="0">
                    <a:pos x="263" y="581"/>
                  </a:cxn>
                  <a:cxn ang="0">
                    <a:pos x="182" y="583"/>
                  </a:cxn>
                  <a:cxn ang="0">
                    <a:pos x="176" y="569"/>
                  </a:cxn>
                  <a:cxn ang="0">
                    <a:pos x="196" y="530"/>
                  </a:cxn>
                  <a:cxn ang="0">
                    <a:pos x="198" y="488"/>
                  </a:cxn>
                  <a:cxn ang="0">
                    <a:pos x="168" y="465"/>
                  </a:cxn>
                  <a:cxn ang="0">
                    <a:pos x="135" y="445"/>
                  </a:cxn>
                  <a:cxn ang="0">
                    <a:pos x="135" y="411"/>
                  </a:cxn>
                  <a:cxn ang="0">
                    <a:pos x="148" y="368"/>
                  </a:cxn>
                  <a:cxn ang="0">
                    <a:pos x="135" y="328"/>
                  </a:cxn>
                  <a:cxn ang="0">
                    <a:pos x="81" y="287"/>
                  </a:cxn>
                  <a:cxn ang="0">
                    <a:pos x="20" y="253"/>
                  </a:cxn>
                  <a:cxn ang="0">
                    <a:pos x="6" y="237"/>
                  </a:cxn>
                  <a:cxn ang="0">
                    <a:pos x="0" y="223"/>
                  </a:cxn>
                  <a:cxn ang="0">
                    <a:pos x="32" y="205"/>
                  </a:cxn>
                  <a:cxn ang="0">
                    <a:pos x="77" y="180"/>
                  </a:cxn>
                  <a:cxn ang="0">
                    <a:pos x="73" y="150"/>
                  </a:cxn>
                  <a:cxn ang="0">
                    <a:pos x="73" y="122"/>
                  </a:cxn>
                  <a:cxn ang="0">
                    <a:pos x="103" y="105"/>
                  </a:cxn>
                  <a:cxn ang="0">
                    <a:pos x="137" y="85"/>
                  </a:cxn>
                  <a:cxn ang="0">
                    <a:pos x="220" y="39"/>
                  </a:cxn>
                </a:cxnLst>
                <a:rect l="0" t="0" r="r" b="b"/>
                <a:pathLst>
                  <a:path w="615" h="595">
                    <a:moveTo>
                      <a:pt x="283" y="2"/>
                    </a:moveTo>
                    <a:lnTo>
                      <a:pt x="318" y="0"/>
                    </a:lnTo>
                    <a:lnTo>
                      <a:pt x="352" y="4"/>
                    </a:lnTo>
                    <a:lnTo>
                      <a:pt x="386" y="6"/>
                    </a:lnTo>
                    <a:lnTo>
                      <a:pt x="423" y="35"/>
                    </a:lnTo>
                    <a:lnTo>
                      <a:pt x="455" y="69"/>
                    </a:lnTo>
                    <a:lnTo>
                      <a:pt x="483" y="105"/>
                    </a:lnTo>
                    <a:lnTo>
                      <a:pt x="516" y="146"/>
                    </a:lnTo>
                    <a:lnTo>
                      <a:pt x="494" y="207"/>
                    </a:lnTo>
                    <a:lnTo>
                      <a:pt x="498" y="231"/>
                    </a:lnTo>
                    <a:lnTo>
                      <a:pt x="506" y="255"/>
                    </a:lnTo>
                    <a:lnTo>
                      <a:pt x="518" y="275"/>
                    </a:lnTo>
                    <a:lnTo>
                      <a:pt x="536" y="294"/>
                    </a:lnTo>
                    <a:lnTo>
                      <a:pt x="577" y="338"/>
                    </a:lnTo>
                    <a:lnTo>
                      <a:pt x="615" y="382"/>
                    </a:lnTo>
                    <a:lnTo>
                      <a:pt x="603" y="423"/>
                    </a:lnTo>
                    <a:lnTo>
                      <a:pt x="571" y="500"/>
                    </a:lnTo>
                    <a:lnTo>
                      <a:pt x="558" y="506"/>
                    </a:lnTo>
                    <a:lnTo>
                      <a:pt x="548" y="512"/>
                    </a:lnTo>
                    <a:lnTo>
                      <a:pt x="518" y="504"/>
                    </a:lnTo>
                    <a:lnTo>
                      <a:pt x="486" y="504"/>
                    </a:lnTo>
                    <a:lnTo>
                      <a:pt x="455" y="514"/>
                    </a:lnTo>
                    <a:lnTo>
                      <a:pt x="429" y="530"/>
                    </a:lnTo>
                    <a:lnTo>
                      <a:pt x="405" y="550"/>
                    </a:lnTo>
                    <a:lnTo>
                      <a:pt x="374" y="577"/>
                    </a:lnTo>
                    <a:lnTo>
                      <a:pt x="340" y="595"/>
                    </a:lnTo>
                    <a:lnTo>
                      <a:pt x="303" y="583"/>
                    </a:lnTo>
                    <a:lnTo>
                      <a:pt x="263" y="581"/>
                    </a:lnTo>
                    <a:lnTo>
                      <a:pt x="186" y="589"/>
                    </a:lnTo>
                    <a:lnTo>
                      <a:pt x="182" y="583"/>
                    </a:lnTo>
                    <a:lnTo>
                      <a:pt x="180" y="575"/>
                    </a:lnTo>
                    <a:lnTo>
                      <a:pt x="176" y="569"/>
                    </a:lnTo>
                    <a:lnTo>
                      <a:pt x="188" y="550"/>
                    </a:lnTo>
                    <a:lnTo>
                      <a:pt x="196" y="530"/>
                    </a:lnTo>
                    <a:lnTo>
                      <a:pt x="202" y="510"/>
                    </a:lnTo>
                    <a:lnTo>
                      <a:pt x="198" y="488"/>
                    </a:lnTo>
                    <a:lnTo>
                      <a:pt x="184" y="476"/>
                    </a:lnTo>
                    <a:lnTo>
                      <a:pt x="168" y="465"/>
                    </a:lnTo>
                    <a:lnTo>
                      <a:pt x="152" y="457"/>
                    </a:lnTo>
                    <a:lnTo>
                      <a:pt x="135" y="445"/>
                    </a:lnTo>
                    <a:lnTo>
                      <a:pt x="125" y="429"/>
                    </a:lnTo>
                    <a:lnTo>
                      <a:pt x="135" y="411"/>
                    </a:lnTo>
                    <a:lnTo>
                      <a:pt x="144" y="391"/>
                    </a:lnTo>
                    <a:lnTo>
                      <a:pt x="148" y="368"/>
                    </a:lnTo>
                    <a:lnTo>
                      <a:pt x="146" y="348"/>
                    </a:lnTo>
                    <a:lnTo>
                      <a:pt x="135" y="328"/>
                    </a:lnTo>
                    <a:lnTo>
                      <a:pt x="109" y="306"/>
                    </a:lnTo>
                    <a:lnTo>
                      <a:pt x="81" y="287"/>
                    </a:lnTo>
                    <a:lnTo>
                      <a:pt x="50" y="271"/>
                    </a:lnTo>
                    <a:lnTo>
                      <a:pt x="20" y="253"/>
                    </a:lnTo>
                    <a:lnTo>
                      <a:pt x="14" y="249"/>
                    </a:lnTo>
                    <a:lnTo>
                      <a:pt x="6" y="237"/>
                    </a:lnTo>
                    <a:lnTo>
                      <a:pt x="4" y="229"/>
                    </a:lnTo>
                    <a:lnTo>
                      <a:pt x="0" y="223"/>
                    </a:lnTo>
                    <a:lnTo>
                      <a:pt x="16" y="211"/>
                    </a:lnTo>
                    <a:lnTo>
                      <a:pt x="32" y="205"/>
                    </a:lnTo>
                    <a:lnTo>
                      <a:pt x="69" y="192"/>
                    </a:lnTo>
                    <a:lnTo>
                      <a:pt x="77" y="180"/>
                    </a:lnTo>
                    <a:lnTo>
                      <a:pt x="77" y="164"/>
                    </a:lnTo>
                    <a:lnTo>
                      <a:pt x="73" y="150"/>
                    </a:lnTo>
                    <a:lnTo>
                      <a:pt x="71" y="136"/>
                    </a:lnTo>
                    <a:lnTo>
                      <a:pt x="73" y="122"/>
                    </a:lnTo>
                    <a:lnTo>
                      <a:pt x="81" y="110"/>
                    </a:lnTo>
                    <a:lnTo>
                      <a:pt x="103" y="105"/>
                    </a:lnTo>
                    <a:lnTo>
                      <a:pt x="121" y="97"/>
                    </a:lnTo>
                    <a:lnTo>
                      <a:pt x="137" y="85"/>
                    </a:lnTo>
                    <a:lnTo>
                      <a:pt x="154" y="71"/>
                    </a:lnTo>
                    <a:lnTo>
                      <a:pt x="220" y="39"/>
                    </a:lnTo>
                    <a:lnTo>
                      <a:pt x="283" y="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 </a:t>
                </a:r>
              </a:p>
            </p:txBody>
          </p:sp>
          <p:sp>
            <p:nvSpPr>
              <p:cNvPr id="132" name="ДУВАНСКИЙ"/>
              <p:cNvSpPr>
                <a:spLocks/>
              </p:cNvSpPr>
              <p:nvPr/>
            </p:nvSpPr>
            <p:spPr bwMode="auto">
              <a:xfrm>
                <a:off x="7069299" y="2001724"/>
                <a:ext cx="632314" cy="696795"/>
              </a:xfrm>
              <a:custGeom>
                <a:avLst/>
                <a:gdLst/>
                <a:ahLst/>
                <a:cxnLst>
                  <a:cxn ang="0">
                    <a:pos x="338" y="2"/>
                  </a:cxn>
                  <a:cxn ang="0">
                    <a:pos x="397" y="2"/>
                  </a:cxn>
                  <a:cxn ang="0">
                    <a:pos x="439" y="35"/>
                  </a:cxn>
                  <a:cxn ang="0">
                    <a:pos x="465" y="99"/>
                  </a:cxn>
                  <a:cxn ang="0">
                    <a:pos x="526" y="166"/>
                  </a:cxn>
                  <a:cxn ang="0">
                    <a:pos x="449" y="223"/>
                  </a:cxn>
                  <a:cxn ang="0">
                    <a:pos x="429" y="263"/>
                  </a:cxn>
                  <a:cxn ang="0">
                    <a:pos x="461" y="298"/>
                  </a:cxn>
                  <a:cxn ang="0">
                    <a:pos x="524" y="298"/>
                  </a:cxn>
                  <a:cxn ang="0">
                    <a:pos x="558" y="346"/>
                  </a:cxn>
                  <a:cxn ang="0">
                    <a:pos x="569" y="413"/>
                  </a:cxn>
                  <a:cxn ang="0">
                    <a:pos x="631" y="451"/>
                  </a:cxn>
                  <a:cxn ang="0">
                    <a:pos x="680" y="484"/>
                  </a:cxn>
                  <a:cxn ang="0">
                    <a:pos x="688" y="540"/>
                  </a:cxn>
                  <a:cxn ang="0">
                    <a:pos x="601" y="605"/>
                  </a:cxn>
                  <a:cxn ang="0">
                    <a:pos x="643" y="694"/>
                  </a:cxn>
                  <a:cxn ang="0">
                    <a:pos x="737" y="740"/>
                  </a:cxn>
                  <a:cxn ang="0">
                    <a:pos x="797" y="734"/>
                  </a:cxn>
                  <a:cxn ang="0">
                    <a:pos x="809" y="783"/>
                  </a:cxn>
                  <a:cxn ang="0">
                    <a:pos x="854" y="864"/>
                  </a:cxn>
                  <a:cxn ang="0">
                    <a:pos x="856" y="932"/>
                  </a:cxn>
                  <a:cxn ang="0">
                    <a:pos x="836" y="941"/>
                  </a:cxn>
                  <a:cxn ang="0">
                    <a:pos x="783" y="943"/>
                  </a:cxn>
                  <a:cxn ang="0">
                    <a:pos x="714" y="957"/>
                  </a:cxn>
                  <a:cxn ang="0">
                    <a:pos x="674" y="932"/>
                  </a:cxn>
                  <a:cxn ang="0">
                    <a:pos x="615" y="914"/>
                  </a:cxn>
                  <a:cxn ang="0">
                    <a:pos x="548" y="906"/>
                  </a:cxn>
                  <a:cxn ang="0">
                    <a:pos x="471" y="904"/>
                  </a:cxn>
                  <a:cxn ang="0">
                    <a:pos x="447" y="914"/>
                  </a:cxn>
                  <a:cxn ang="0">
                    <a:pos x="417" y="862"/>
                  </a:cxn>
                  <a:cxn ang="0">
                    <a:pos x="368" y="882"/>
                  </a:cxn>
                  <a:cxn ang="0">
                    <a:pos x="342" y="880"/>
                  </a:cxn>
                  <a:cxn ang="0">
                    <a:pos x="299" y="845"/>
                  </a:cxn>
                  <a:cxn ang="0">
                    <a:pos x="267" y="880"/>
                  </a:cxn>
                  <a:cxn ang="0">
                    <a:pos x="257" y="936"/>
                  </a:cxn>
                  <a:cxn ang="0">
                    <a:pos x="190" y="938"/>
                  </a:cxn>
                  <a:cxn ang="0">
                    <a:pos x="75" y="973"/>
                  </a:cxn>
                  <a:cxn ang="0">
                    <a:pos x="22" y="957"/>
                  </a:cxn>
                  <a:cxn ang="0">
                    <a:pos x="14" y="880"/>
                  </a:cxn>
                  <a:cxn ang="0">
                    <a:pos x="0" y="783"/>
                  </a:cxn>
                  <a:cxn ang="0">
                    <a:pos x="30" y="676"/>
                  </a:cxn>
                  <a:cxn ang="0">
                    <a:pos x="38" y="631"/>
                  </a:cxn>
                  <a:cxn ang="0">
                    <a:pos x="81" y="599"/>
                  </a:cxn>
                  <a:cxn ang="0">
                    <a:pos x="156" y="589"/>
                  </a:cxn>
                  <a:cxn ang="0">
                    <a:pos x="196" y="524"/>
                  </a:cxn>
                  <a:cxn ang="0">
                    <a:pos x="216" y="465"/>
                  </a:cxn>
                  <a:cxn ang="0">
                    <a:pos x="257" y="401"/>
                  </a:cxn>
                  <a:cxn ang="0">
                    <a:pos x="279" y="318"/>
                  </a:cxn>
                  <a:cxn ang="0">
                    <a:pos x="297" y="281"/>
                  </a:cxn>
                  <a:cxn ang="0">
                    <a:pos x="261" y="213"/>
                  </a:cxn>
                  <a:cxn ang="0">
                    <a:pos x="214" y="194"/>
                  </a:cxn>
                  <a:cxn ang="0">
                    <a:pos x="190" y="186"/>
                  </a:cxn>
                  <a:cxn ang="0">
                    <a:pos x="271" y="107"/>
                  </a:cxn>
                  <a:cxn ang="0">
                    <a:pos x="291" y="57"/>
                  </a:cxn>
                </a:cxnLst>
                <a:rect l="0" t="0" r="r" b="b"/>
                <a:pathLst>
                  <a:path w="876" h="973">
                    <a:moveTo>
                      <a:pt x="308" y="25"/>
                    </a:moveTo>
                    <a:lnTo>
                      <a:pt x="320" y="10"/>
                    </a:lnTo>
                    <a:lnTo>
                      <a:pt x="338" y="2"/>
                    </a:lnTo>
                    <a:lnTo>
                      <a:pt x="356" y="0"/>
                    </a:lnTo>
                    <a:lnTo>
                      <a:pt x="395" y="0"/>
                    </a:lnTo>
                    <a:lnTo>
                      <a:pt x="397" y="2"/>
                    </a:lnTo>
                    <a:lnTo>
                      <a:pt x="405" y="2"/>
                    </a:lnTo>
                    <a:lnTo>
                      <a:pt x="421" y="19"/>
                    </a:lnTo>
                    <a:lnTo>
                      <a:pt x="439" y="35"/>
                    </a:lnTo>
                    <a:lnTo>
                      <a:pt x="453" y="53"/>
                    </a:lnTo>
                    <a:lnTo>
                      <a:pt x="461" y="75"/>
                    </a:lnTo>
                    <a:lnTo>
                      <a:pt x="465" y="99"/>
                    </a:lnTo>
                    <a:lnTo>
                      <a:pt x="475" y="118"/>
                    </a:lnTo>
                    <a:lnTo>
                      <a:pt x="508" y="150"/>
                    </a:lnTo>
                    <a:lnTo>
                      <a:pt x="526" y="166"/>
                    </a:lnTo>
                    <a:lnTo>
                      <a:pt x="542" y="182"/>
                    </a:lnTo>
                    <a:lnTo>
                      <a:pt x="514" y="198"/>
                    </a:lnTo>
                    <a:lnTo>
                      <a:pt x="449" y="223"/>
                    </a:lnTo>
                    <a:lnTo>
                      <a:pt x="437" y="233"/>
                    </a:lnTo>
                    <a:lnTo>
                      <a:pt x="431" y="249"/>
                    </a:lnTo>
                    <a:lnTo>
                      <a:pt x="429" y="263"/>
                    </a:lnTo>
                    <a:lnTo>
                      <a:pt x="435" y="279"/>
                    </a:lnTo>
                    <a:lnTo>
                      <a:pt x="447" y="289"/>
                    </a:lnTo>
                    <a:lnTo>
                      <a:pt x="461" y="298"/>
                    </a:lnTo>
                    <a:lnTo>
                      <a:pt x="478" y="300"/>
                    </a:lnTo>
                    <a:lnTo>
                      <a:pt x="510" y="296"/>
                    </a:lnTo>
                    <a:lnTo>
                      <a:pt x="524" y="298"/>
                    </a:lnTo>
                    <a:lnTo>
                      <a:pt x="536" y="308"/>
                    </a:lnTo>
                    <a:lnTo>
                      <a:pt x="550" y="326"/>
                    </a:lnTo>
                    <a:lnTo>
                      <a:pt x="558" y="346"/>
                    </a:lnTo>
                    <a:lnTo>
                      <a:pt x="563" y="368"/>
                    </a:lnTo>
                    <a:lnTo>
                      <a:pt x="565" y="391"/>
                    </a:lnTo>
                    <a:lnTo>
                      <a:pt x="569" y="413"/>
                    </a:lnTo>
                    <a:lnTo>
                      <a:pt x="577" y="433"/>
                    </a:lnTo>
                    <a:lnTo>
                      <a:pt x="591" y="451"/>
                    </a:lnTo>
                    <a:lnTo>
                      <a:pt x="631" y="451"/>
                    </a:lnTo>
                    <a:lnTo>
                      <a:pt x="650" y="457"/>
                    </a:lnTo>
                    <a:lnTo>
                      <a:pt x="666" y="469"/>
                    </a:lnTo>
                    <a:lnTo>
                      <a:pt x="680" y="484"/>
                    </a:lnTo>
                    <a:lnTo>
                      <a:pt x="686" y="502"/>
                    </a:lnTo>
                    <a:lnTo>
                      <a:pt x="688" y="522"/>
                    </a:lnTo>
                    <a:lnTo>
                      <a:pt x="688" y="540"/>
                    </a:lnTo>
                    <a:lnTo>
                      <a:pt x="660" y="564"/>
                    </a:lnTo>
                    <a:lnTo>
                      <a:pt x="631" y="585"/>
                    </a:lnTo>
                    <a:lnTo>
                      <a:pt x="601" y="605"/>
                    </a:lnTo>
                    <a:lnTo>
                      <a:pt x="603" y="643"/>
                    </a:lnTo>
                    <a:lnTo>
                      <a:pt x="603" y="682"/>
                    </a:lnTo>
                    <a:lnTo>
                      <a:pt x="643" y="694"/>
                    </a:lnTo>
                    <a:lnTo>
                      <a:pt x="684" y="702"/>
                    </a:lnTo>
                    <a:lnTo>
                      <a:pt x="710" y="720"/>
                    </a:lnTo>
                    <a:lnTo>
                      <a:pt x="737" y="740"/>
                    </a:lnTo>
                    <a:lnTo>
                      <a:pt x="751" y="738"/>
                    </a:lnTo>
                    <a:lnTo>
                      <a:pt x="783" y="730"/>
                    </a:lnTo>
                    <a:lnTo>
                      <a:pt x="797" y="734"/>
                    </a:lnTo>
                    <a:lnTo>
                      <a:pt x="807" y="744"/>
                    </a:lnTo>
                    <a:lnTo>
                      <a:pt x="809" y="763"/>
                    </a:lnTo>
                    <a:lnTo>
                      <a:pt x="809" y="783"/>
                    </a:lnTo>
                    <a:lnTo>
                      <a:pt x="811" y="801"/>
                    </a:lnTo>
                    <a:lnTo>
                      <a:pt x="830" y="833"/>
                    </a:lnTo>
                    <a:lnTo>
                      <a:pt x="854" y="864"/>
                    </a:lnTo>
                    <a:lnTo>
                      <a:pt x="876" y="894"/>
                    </a:lnTo>
                    <a:lnTo>
                      <a:pt x="868" y="914"/>
                    </a:lnTo>
                    <a:lnTo>
                      <a:pt x="856" y="932"/>
                    </a:lnTo>
                    <a:lnTo>
                      <a:pt x="840" y="947"/>
                    </a:lnTo>
                    <a:lnTo>
                      <a:pt x="824" y="959"/>
                    </a:lnTo>
                    <a:lnTo>
                      <a:pt x="836" y="941"/>
                    </a:lnTo>
                    <a:lnTo>
                      <a:pt x="846" y="924"/>
                    </a:lnTo>
                    <a:lnTo>
                      <a:pt x="815" y="932"/>
                    </a:lnTo>
                    <a:lnTo>
                      <a:pt x="783" y="943"/>
                    </a:lnTo>
                    <a:lnTo>
                      <a:pt x="753" y="953"/>
                    </a:lnTo>
                    <a:lnTo>
                      <a:pt x="720" y="957"/>
                    </a:lnTo>
                    <a:lnTo>
                      <a:pt x="714" y="957"/>
                    </a:lnTo>
                    <a:lnTo>
                      <a:pt x="704" y="945"/>
                    </a:lnTo>
                    <a:lnTo>
                      <a:pt x="690" y="936"/>
                    </a:lnTo>
                    <a:lnTo>
                      <a:pt x="674" y="932"/>
                    </a:lnTo>
                    <a:lnTo>
                      <a:pt x="654" y="930"/>
                    </a:lnTo>
                    <a:lnTo>
                      <a:pt x="633" y="922"/>
                    </a:lnTo>
                    <a:lnTo>
                      <a:pt x="615" y="914"/>
                    </a:lnTo>
                    <a:lnTo>
                      <a:pt x="595" y="908"/>
                    </a:lnTo>
                    <a:lnTo>
                      <a:pt x="575" y="906"/>
                    </a:lnTo>
                    <a:lnTo>
                      <a:pt x="548" y="906"/>
                    </a:lnTo>
                    <a:lnTo>
                      <a:pt x="500" y="898"/>
                    </a:lnTo>
                    <a:lnTo>
                      <a:pt x="473" y="898"/>
                    </a:lnTo>
                    <a:lnTo>
                      <a:pt x="471" y="904"/>
                    </a:lnTo>
                    <a:lnTo>
                      <a:pt x="467" y="912"/>
                    </a:lnTo>
                    <a:lnTo>
                      <a:pt x="461" y="914"/>
                    </a:lnTo>
                    <a:lnTo>
                      <a:pt x="447" y="914"/>
                    </a:lnTo>
                    <a:lnTo>
                      <a:pt x="435" y="876"/>
                    </a:lnTo>
                    <a:lnTo>
                      <a:pt x="425" y="868"/>
                    </a:lnTo>
                    <a:lnTo>
                      <a:pt x="417" y="862"/>
                    </a:lnTo>
                    <a:lnTo>
                      <a:pt x="407" y="854"/>
                    </a:lnTo>
                    <a:lnTo>
                      <a:pt x="388" y="868"/>
                    </a:lnTo>
                    <a:lnTo>
                      <a:pt x="368" y="882"/>
                    </a:lnTo>
                    <a:lnTo>
                      <a:pt x="362" y="882"/>
                    </a:lnTo>
                    <a:lnTo>
                      <a:pt x="354" y="880"/>
                    </a:lnTo>
                    <a:lnTo>
                      <a:pt x="342" y="880"/>
                    </a:lnTo>
                    <a:lnTo>
                      <a:pt x="332" y="864"/>
                    </a:lnTo>
                    <a:lnTo>
                      <a:pt x="318" y="854"/>
                    </a:lnTo>
                    <a:lnTo>
                      <a:pt x="299" y="845"/>
                    </a:lnTo>
                    <a:lnTo>
                      <a:pt x="279" y="845"/>
                    </a:lnTo>
                    <a:lnTo>
                      <a:pt x="269" y="862"/>
                    </a:lnTo>
                    <a:lnTo>
                      <a:pt x="267" y="880"/>
                    </a:lnTo>
                    <a:lnTo>
                      <a:pt x="265" y="900"/>
                    </a:lnTo>
                    <a:lnTo>
                      <a:pt x="263" y="918"/>
                    </a:lnTo>
                    <a:lnTo>
                      <a:pt x="257" y="936"/>
                    </a:lnTo>
                    <a:lnTo>
                      <a:pt x="245" y="951"/>
                    </a:lnTo>
                    <a:lnTo>
                      <a:pt x="219" y="945"/>
                    </a:lnTo>
                    <a:lnTo>
                      <a:pt x="190" y="938"/>
                    </a:lnTo>
                    <a:lnTo>
                      <a:pt x="164" y="936"/>
                    </a:lnTo>
                    <a:lnTo>
                      <a:pt x="136" y="943"/>
                    </a:lnTo>
                    <a:lnTo>
                      <a:pt x="75" y="973"/>
                    </a:lnTo>
                    <a:lnTo>
                      <a:pt x="53" y="973"/>
                    </a:lnTo>
                    <a:lnTo>
                      <a:pt x="36" y="969"/>
                    </a:lnTo>
                    <a:lnTo>
                      <a:pt x="22" y="957"/>
                    </a:lnTo>
                    <a:lnTo>
                      <a:pt x="12" y="941"/>
                    </a:lnTo>
                    <a:lnTo>
                      <a:pt x="14" y="910"/>
                    </a:lnTo>
                    <a:lnTo>
                      <a:pt x="14" y="880"/>
                    </a:lnTo>
                    <a:lnTo>
                      <a:pt x="10" y="850"/>
                    </a:lnTo>
                    <a:lnTo>
                      <a:pt x="0" y="821"/>
                    </a:lnTo>
                    <a:lnTo>
                      <a:pt x="0" y="783"/>
                    </a:lnTo>
                    <a:lnTo>
                      <a:pt x="6" y="746"/>
                    </a:lnTo>
                    <a:lnTo>
                      <a:pt x="18" y="710"/>
                    </a:lnTo>
                    <a:lnTo>
                      <a:pt x="30" y="676"/>
                    </a:lnTo>
                    <a:lnTo>
                      <a:pt x="34" y="661"/>
                    </a:lnTo>
                    <a:lnTo>
                      <a:pt x="36" y="645"/>
                    </a:lnTo>
                    <a:lnTo>
                      <a:pt x="38" y="631"/>
                    </a:lnTo>
                    <a:lnTo>
                      <a:pt x="44" y="619"/>
                    </a:lnTo>
                    <a:lnTo>
                      <a:pt x="57" y="609"/>
                    </a:lnTo>
                    <a:lnTo>
                      <a:pt x="81" y="599"/>
                    </a:lnTo>
                    <a:lnTo>
                      <a:pt x="105" y="595"/>
                    </a:lnTo>
                    <a:lnTo>
                      <a:pt x="131" y="593"/>
                    </a:lnTo>
                    <a:lnTo>
                      <a:pt x="156" y="589"/>
                    </a:lnTo>
                    <a:lnTo>
                      <a:pt x="178" y="570"/>
                    </a:lnTo>
                    <a:lnTo>
                      <a:pt x="192" y="546"/>
                    </a:lnTo>
                    <a:lnTo>
                      <a:pt x="196" y="524"/>
                    </a:lnTo>
                    <a:lnTo>
                      <a:pt x="196" y="504"/>
                    </a:lnTo>
                    <a:lnTo>
                      <a:pt x="200" y="482"/>
                    </a:lnTo>
                    <a:lnTo>
                      <a:pt x="216" y="465"/>
                    </a:lnTo>
                    <a:lnTo>
                      <a:pt x="235" y="449"/>
                    </a:lnTo>
                    <a:lnTo>
                      <a:pt x="251" y="429"/>
                    </a:lnTo>
                    <a:lnTo>
                      <a:pt x="257" y="401"/>
                    </a:lnTo>
                    <a:lnTo>
                      <a:pt x="261" y="372"/>
                    </a:lnTo>
                    <a:lnTo>
                      <a:pt x="267" y="344"/>
                    </a:lnTo>
                    <a:lnTo>
                      <a:pt x="279" y="318"/>
                    </a:lnTo>
                    <a:lnTo>
                      <a:pt x="287" y="306"/>
                    </a:lnTo>
                    <a:lnTo>
                      <a:pt x="293" y="293"/>
                    </a:lnTo>
                    <a:lnTo>
                      <a:pt x="297" y="281"/>
                    </a:lnTo>
                    <a:lnTo>
                      <a:pt x="297" y="267"/>
                    </a:lnTo>
                    <a:lnTo>
                      <a:pt x="281" y="239"/>
                    </a:lnTo>
                    <a:lnTo>
                      <a:pt x="261" y="213"/>
                    </a:lnTo>
                    <a:lnTo>
                      <a:pt x="249" y="200"/>
                    </a:lnTo>
                    <a:lnTo>
                      <a:pt x="233" y="196"/>
                    </a:lnTo>
                    <a:lnTo>
                      <a:pt x="214" y="194"/>
                    </a:lnTo>
                    <a:lnTo>
                      <a:pt x="198" y="192"/>
                    </a:lnTo>
                    <a:lnTo>
                      <a:pt x="194" y="188"/>
                    </a:lnTo>
                    <a:lnTo>
                      <a:pt x="190" y="186"/>
                    </a:lnTo>
                    <a:lnTo>
                      <a:pt x="208" y="164"/>
                    </a:lnTo>
                    <a:lnTo>
                      <a:pt x="249" y="124"/>
                    </a:lnTo>
                    <a:lnTo>
                      <a:pt x="271" y="107"/>
                    </a:lnTo>
                    <a:lnTo>
                      <a:pt x="297" y="97"/>
                    </a:lnTo>
                    <a:lnTo>
                      <a:pt x="293" y="77"/>
                    </a:lnTo>
                    <a:lnTo>
                      <a:pt x="291" y="57"/>
                    </a:lnTo>
                    <a:lnTo>
                      <a:pt x="295" y="41"/>
                    </a:lnTo>
                    <a:lnTo>
                      <a:pt x="308" y="25"/>
                    </a:lnTo>
                    <a:close/>
                  </a:path>
                </a:pathLst>
              </a:custGeom>
              <a:solidFill>
                <a:srgbClr val="48D469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 </a:t>
                </a: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 </a:t>
                </a:r>
              </a:p>
            </p:txBody>
          </p:sp>
          <p:sp>
            <p:nvSpPr>
              <p:cNvPr id="133" name="БУРАЕВСКИЙ"/>
              <p:cNvSpPr>
                <a:spLocks noEditPoints="1"/>
              </p:cNvSpPr>
              <p:nvPr/>
            </p:nvSpPr>
            <p:spPr bwMode="auto">
              <a:xfrm>
                <a:off x="5782295" y="2076919"/>
                <a:ext cx="469182" cy="466917"/>
              </a:xfrm>
              <a:custGeom>
                <a:avLst/>
                <a:gdLst/>
                <a:ahLst/>
                <a:cxnLst>
                  <a:cxn ang="0">
                    <a:pos x="508" y="0"/>
                  </a:cxn>
                  <a:cxn ang="0">
                    <a:pos x="524" y="15"/>
                  </a:cxn>
                  <a:cxn ang="0">
                    <a:pos x="516" y="51"/>
                  </a:cxn>
                  <a:cxn ang="0">
                    <a:pos x="488" y="79"/>
                  </a:cxn>
                  <a:cxn ang="0">
                    <a:pos x="466" y="110"/>
                  </a:cxn>
                  <a:cxn ang="0">
                    <a:pos x="460" y="144"/>
                  </a:cxn>
                  <a:cxn ang="0">
                    <a:pos x="488" y="178"/>
                  </a:cxn>
                  <a:cxn ang="0">
                    <a:pos x="538" y="207"/>
                  </a:cxn>
                  <a:cxn ang="0">
                    <a:pos x="585" y="237"/>
                  </a:cxn>
                  <a:cxn ang="0">
                    <a:pos x="601" y="275"/>
                  </a:cxn>
                  <a:cxn ang="0">
                    <a:pos x="587" y="308"/>
                  </a:cxn>
                  <a:cxn ang="0">
                    <a:pos x="581" y="342"/>
                  </a:cxn>
                  <a:cxn ang="0">
                    <a:pos x="605" y="370"/>
                  </a:cxn>
                  <a:cxn ang="0">
                    <a:pos x="634" y="395"/>
                  </a:cxn>
                  <a:cxn ang="0">
                    <a:pos x="650" y="427"/>
                  </a:cxn>
                  <a:cxn ang="0">
                    <a:pos x="627" y="455"/>
                  </a:cxn>
                  <a:cxn ang="0">
                    <a:pos x="603" y="478"/>
                  </a:cxn>
                  <a:cxn ang="0">
                    <a:pos x="573" y="470"/>
                  </a:cxn>
                  <a:cxn ang="0">
                    <a:pos x="540" y="427"/>
                  </a:cxn>
                  <a:cxn ang="0">
                    <a:pos x="510" y="417"/>
                  </a:cxn>
                  <a:cxn ang="0">
                    <a:pos x="476" y="425"/>
                  </a:cxn>
                  <a:cxn ang="0">
                    <a:pos x="466" y="465"/>
                  </a:cxn>
                  <a:cxn ang="0">
                    <a:pos x="458" y="504"/>
                  </a:cxn>
                  <a:cxn ang="0">
                    <a:pos x="437" y="508"/>
                  </a:cxn>
                  <a:cxn ang="0">
                    <a:pos x="401" y="534"/>
                  </a:cxn>
                  <a:cxn ang="0">
                    <a:pos x="338" y="573"/>
                  </a:cxn>
                  <a:cxn ang="0">
                    <a:pos x="269" y="631"/>
                  </a:cxn>
                  <a:cxn ang="0">
                    <a:pos x="241" y="652"/>
                  </a:cxn>
                  <a:cxn ang="0">
                    <a:pos x="203" y="637"/>
                  </a:cxn>
                  <a:cxn ang="0">
                    <a:pos x="148" y="585"/>
                  </a:cxn>
                  <a:cxn ang="0">
                    <a:pos x="120" y="595"/>
                  </a:cxn>
                  <a:cxn ang="0">
                    <a:pos x="111" y="534"/>
                  </a:cxn>
                  <a:cxn ang="0">
                    <a:pos x="93" y="482"/>
                  </a:cxn>
                  <a:cxn ang="0">
                    <a:pos x="99" y="435"/>
                  </a:cxn>
                  <a:cxn ang="0">
                    <a:pos x="75" y="407"/>
                  </a:cxn>
                  <a:cxn ang="0">
                    <a:pos x="22" y="379"/>
                  </a:cxn>
                  <a:cxn ang="0">
                    <a:pos x="2" y="340"/>
                  </a:cxn>
                  <a:cxn ang="0">
                    <a:pos x="24" y="310"/>
                  </a:cxn>
                  <a:cxn ang="0">
                    <a:pos x="59" y="288"/>
                  </a:cxn>
                  <a:cxn ang="0">
                    <a:pos x="93" y="292"/>
                  </a:cxn>
                  <a:cxn ang="0">
                    <a:pos x="122" y="314"/>
                  </a:cxn>
                  <a:cxn ang="0">
                    <a:pos x="152" y="310"/>
                  </a:cxn>
                  <a:cxn ang="0">
                    <a:pos x="178" y="290"/>
                  </a:cxn>
                  <a:cxn ang="0">
                    <a:pos x="201" y="257"/>
                  </a:cxn>
                  <a:cxn ang="0">
                    <a:pos x="223" y="237"/>
                  </a:cxn>
                  <a:cxn ang="0">
                    <a:pos x="239" y="223"/>
                  </a:cxn>
                  <a:cxn ang="0">
                    <a:pos x="237" y="203"/>
                  </a:cxn>
                  <a:cxn ang="0">
                    <a:pos x="221" y="176"/>
                  </a:cxn>
                  <a:cxn ang="0">
                    <a:pos x="209" y="150"/>
                  </a:cxn>
                  <a:cxn ang="0">
                    <a:pos x="219" y="126"/>
                  </a:cxn>
                  <a:cxn ang="0">
                    <a:pos x="235" y="114"/>
                  </a:cxn>
                  <a:cxn ang="0">
                    <a:pos x="263" y="118"/>
                  </a:cxn>
                  <a:cxn ang="0">
                    <a:pos x="300" y="128"/>
                  </a:cxn>
                  <a:cxn ang="0">
                    <a:pos x="334" y="116"/>
                  </a:cxn>
                  <a:cxn ang="0">
                    <a:pos x="439" y="9"/>
                  </a:cxn>
                  <a:cxn ang="0">
                    <a:pos x="419" y="455"/>
                  </a:cxn>
                  <a:cxn ang="0">
                    <a:pos x="413" y="486"/>
                  </a:cxn>
                  <a:cxn ang="0">
                    <a:pos x="437" y="500"/>
                  </a:cxn>
                  <a:cxn ang="0">
                    <a:pos x="460" y="478"/>
                  </a:cxn>
                  <a:cxn ang="0">
                    <a:pos x="427" y="441"/>
                  </a:cxn>
                </a:cxnLst>
                <a:rect l="0" t="0" r="r" b="b"/>
                <a:pathLst>
                  <a:path w="650" h="652">
                    <a:moveTo>
                      <a:pt x="439" y="9"/>
                    </a:moveTo>
                    <a:lnTo>
                      <a:pt x="508" y="0"/>
                    </a:lnTo>
                    <a:lnTo>
                      <a:pt x="514" y="4"/>
                    </a:lnTo>
                    <a:lnTo>
                      <a:pt x="524" y="15"/>
                    </a:lnTo>
                    <a:lnTo>
                      <a:pt x="524" y="35"/>
                    </a:lnTo>
                    <a:lnTo>
                      <a:pt x="516" y="51"/>
                    </a:lnTo>
                    <a:lnTo>
                      <a:pt x="502" y="67"/>
                    </a:lnTo>
                    <a:lnTo>
                      <a:pt x="488" y="79"/>
                    </a:lnTo>
                    <a:lnTo>
                      <a:pt x="474" y="93"/>
                    </a:lnTo>
                    <a:lnTo>
                      <a:pt x="466" y="110"/>
                    </a:lnTo>
                    <a:lnTo>
                      <a:pt x="460" y="126"/>
                    </a:lnTo>
                    <a:lnTo>
                      <a:pt x="460" y="144"/>
                    </a:lnTo>
                    <a:lnTo>
                      <a:pt x="468" y="160"/>
                    </a:lnTo>
                    <a:lnTo>
                      <a:pt x="488" y="178"/>
                    </a:lnTo>
                    <a:lnTo>
                      <a:pt x="512" y="193"/>
                    </a:lnTo>
                    <a:lnTo>
                      <a:pt x="538" y="207"/>
                    </a:lnTo>
                    <a:lnTo>
                      <a:pt x="563" y="219"/>
                    </a:lnTo>
                    <a:lnTo>
                      <a:pt x="585" y="237"/>
                    </a:lnTo>
                    <a:lnTo>
                      <a:pt x="603" y="259"/>
                    </a:lnTo>
                    <a:lnTo>
                      <a:pt x="601" y="275"/>
                    </a:lnTo>
                    <a:lnTo>
                      <a:pt x="595" y="292"/>
                    </a:lnTo>
                    <a:lnTo>
                      <a:pt x="587" y="308"/>
                    </a:lnTo>
                    <a:lnTo>
                      <a:pt x="581" y="324"/>
                    </a:lnTo>
                    <a:lnTo>
                      <a:pt x="581" y="342"/>
                    </a:lnTo>
                    <a:lnTo>
                      <a:pt x="593" y="358"/>
                    </a:lnTo>
                    <a:lnTo>
                      <a:pt x="605" y="370"/>
                    </a:lnTo>
                    <a:lnTo>
                      <a:pt x="621" y="381"/>
                    </a:lnTo>
                    <a:lnTo>
                      <a:pt x="634" y="395"/>
                    </a:lnTo>
                    <a:lnTo>
                      <a:pt x="644" y="409"/>
                    </a:lnTo>
                    <a:lnTo>
                      <a:pt x="650" y="427"/>
                    </a:lnTo>
                    <a:lnTo>
                      <a:pt x="640" y="439"/>
                    </a:lnTo>
                    <a:lnTo>
                      <a:pt x="627" y="455"/>
                    </a:lnTo>
                    <a:lnTo>
                      <a:pt x="617" y="468"/>
                    </a:lnTo>
                    <a:lnTo>
                      <a:pt x="603" y="478"/>
                    </a:lnTo>
                    <a:lnTo>
                      <a:pt x="585" y="480"/>
                    </a:lnTo>
                    <a:lnTo>
                      <a:pt x="573" y="470"/>
                    </a:lnTo>
                    <a:lnTo>
                      <a:pt x="553" y="441"/>
                    </a:lnTo>
                    <a:lnTo>
                      <a:pt x="540" y="427"/>
                    </a:lnTo>
                    <a:lnTo>
                      <a:pt x="528" y="419"/>
                    </a:lnTo>
                    <a:lnTo>
                      <a:pt x="510" y="417"/>
                    </a:lnTo>
                    <a:lnTo>
                      <a:pt x="492" y="419"/>
                    </a:lnTo>
                    <a:lnTo>
                      <a:pt x="476" y="425"/>
                    </a:lnTo>
                    <a:lnTo>
                      <a:pt x="462" y="437"/>
                    </a:lnTo>
                    <a:lnTo>
                      <a:pt x="466" y="465"/>
                    </a:lnTo>
                    <a:lnTo>
                      <a:pt x="464" y="496"/>
                    </a:lnTo>
                    <a:lnTo>
                      <a:pt x="458" y="504"/>
                    </a:lnTo>
                    <a:lnTo>
                      <a:pt x="449" y="506"/>
                    </a:lnTo>
                    <a:lnTo>
                      <a:pt x="437" y="508"/>
                    </a:lnTo>
                    <a:lnTo>
                      <a:pt x="429" y="510"/>
                    </a:lnTo>
                    <a:lnTo>
                      <a:pt x="401" y="534"/>
                    </a:lnTo>
                    <a:lnTo>
                      <a:pt x="370" y="554"/>
                    </a:lnTo>
                    <a:lnTo>
                      <a:pt x="338" y="573"/>
                    </a:lnTo>
                    <a:lnTo>
                      <a:pt x="308" y="593"/>
                    </a:lnTo>
                    <a:lnTo>
                      <a:pt x="269" y="631"/>
                    </a:lnTo>
                    <a:lnTo>
                      <a:pt x="255" y="643"/>
                    </a:lnTo>
                    <a:lnTo>
                      <a:pt x="241" y="652"/>
                    </a:lnTo>
                    <a:lnTo>
                      <a:pt x="223" y="652"/>
                    </a:lnTo>
                    <a:lnTo>
                      <a:pt x="203" y="637"/>
                    </a:lnTo>
                    <a:lnTo>
                      <a:pt x="184" y="621"/>
                    </a:lnTo>
                    <a:lnTo>
                      <a:pt x="148" y="585"/>
                    </a:lnTo>
                    <a:lnTo>
                      <a:pt x="124" y="593"/>
                    </a:lnTo>
                    <a:lnTo>
                      <a:pt x="120" y="595"/>
                    </a:lnTo>
                    <a:lnTo>
                      <a:pt x="118" y="565"/>
                    </a:lnTo>
                    <a:lnTo>
                      <a:pt x="111" y="534"/>
                    </a:lnTo>
                    <a:lnTo>
                      <a:pt x="101" y="506"/>
                    </a:lnTo>
                    <a:lnTo>
                      <a:pt x="93" y="482"/>
                    </a:lnTo>
                    <a:lnTo>
                      <a:pt x="93" y="457"/>
                    </a:lnTo>
                    <a:lnTo>
                      <a:pt x="99" y="435"/>
                    </a:lnTo>
                    <a:lnTo>
                      <a:pt x="105" y="411"/>
                    </a:lnTo>
                    <a:lnTo>
                      <a:pt x="75" y="407"/>
                    </a:lnTo>
                    <a:lnTo>
                      <a:pt x="47" y="399"/>
                    </a:lnTo>
                    <a:lnTo>
                      <a:pt x="22" y="379"/>
                    </a:lnTo>
                    <a:lnTo>
                      <a:pt x="0" y="360"/>
                    </a:lnTo>
                    <a:lnTo>
                      <a:pt x="2" y="340"/>
                    </a:lnTo>
                    <a:lnTo>
                      <a:pt x="10" y="324"/>
                    </a:lnTo>
                    <a:lnTo>
                      <a:pt x="24" y="310"/>
                    </a:lnTo>
                    <a:lnTo>
                      <a:pt x="41" y="298"/>
                    </a:lnTo>
                    <a:lnTo>
                      <a:pt x="59" y="288"/>
                    </a:lnTo>
                    <a:lnTo>
                      <a:pt x="77" y="286"/>
                    </a:lnTo>
                    <a:lnTo>
                      <a:pt x="93" y="292"/>
                    </a:lnTo>
                    <a:lnTo>
                      <a:pt x="107" y="302"/>
                    </a:lnTo>
                    <a:lnTo>
                      <a:pt x="122" y="314"/>
                    </a:lnTo>
                    <a:lnTo>
                      <a:pt x="138" y="312"/>
                    </a:lnTo>
                    <a:lnTo>
                      <a:pt x="152" y="310"/>
                    </a:lnTo>
                    <a:lnTo>
                      <a:pt x="168" y="304"/>
                    </a:lnTo>
                    <a:lnTo>
                      <a:pt x="178" y="290"/>
                    </a:lnTo>
                    <a:lnTo>
                      <a:pt x="188" y="273"/>
                    </a:lnTo>
                    <a:lnTo>
                      <a:pt x="201" y="257"/>
                    </a:lnTo>
                    <a:lnTo>
                      <a:pt x="215" y="245"/>
                    </a:lnTo>
                    <a:lnTo>
                      <a:pt x="223" y="237"/>
                    </a:lnTo>
                    <a:lnTo>
                      <a:pt x="231" y="231"/>
                    </a:lnTo>
                    <a:lnTo>
                      <a:pt x="239" y="223"/>
                    </a:lnTo>
                    <a:lnTo>
                      <a:pt x="241" y="213"/>
                    </a:lnTo>
                    <a:lnTo>
                      <a:pt x="237" y="203"/>
                    </a:lnTo>
                    <a:lnTo>
                      <a:pt x="231" y="188"/>
                    </a:lnTo>
                    <a:lnTo>
                      <a:pt x="221" y="176"/>
                    </a:lnTo>
                    <a:lnTo>
                      <a:pt x="213" y="164"/>
                    </a:lnTo>
                    <a:lnTo>
                      <a:pt x="209" y="150"/>
                    </a:lnTo>
                    <a:lnTo>
                      <a:pt x="213" y="136"/>
                    </a:lnTo>
                    <a:lnTo>
                      <a:pt x="219" y="126"/>
                    </a:lnTo>
                    <a:lnTo>
                      <a:pt x="225" y="118"/>
                    </a:lnTo>
                    <a:lnTo>
                      <a:pt x="235" y="114"/>
                    </a:lnTo>
                    <a:lnTo>
                      <a:pt x="245" y="114"/>
                    </a:lnTo>
                    <a:lnTo>
                      <a:pt x="263" y="118"/>
                    </a:lnTo>
                    <a:lnTo>
                      <a:pt x="281" y="124"/>
                    </a:lnTo>
                    <a:lnTo>
                      <a:pt x="300" y="128"/>
                    </a:lnTo>
                    <a:lnTo>
                      <a:pt x="318" y="126"/>
                    </a:lnTo>
                    <a:lnTo>
                      <a:pt x="334" y="116"/>
                    </a:lnTo>
                    <a:lnTo>
                      <a:pt x="387" y="61"/>
                    </a:lnTo>
                    <a:lnTo>
                      <a:pt x="439" y="9"/>
                    </a:lnTo>
                    <a:close/>
                    <a:moveTo>
                      <a:pt x="427" y="441"/>
                    </a:moveTo>
                    <a:lnTo>
                      <a:pt x="419" y="455"/>
                    </a:lnTo>
                    <a:lnTo>
                      <a:pt x="413" y="472"/>
                    </a:lnTo>
                    <a:lnTo>
                      <a:pt x="413" y="486"/>
                    </a:lnTo>
                    <a:lnTo>
                      <a:pt x="417" y="502"/>
                    </a:lnTo>
                    <a:lnTo>
                      <a:pt x="437" y="500"/>
                    </a:lnTo>
                    <a:lnTo>
                      <a:pt x="460" y="498"/>
                    </a:lnTo>
                    <a:lnTo>
                      <a:pt x="460" y="478"/>
                    </a:lnTo>
                    <a:lnTo>
                      <a:pt x="458" y="459"/>
                    </a:lnTo>
                    <a:lnTo>
                      <a:pt x="427" y="44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667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667" kern="0" dirty="0">
                    <a:solidFill>
                      <a:srgbClr val="FFFFFF"/>
                    </a:solidFill>
                    <a:latin typeface="Arial Black" pitchFamily="34" charset="0"/>
                  </a:rPr>
                  <a:t>   </a:t>
                </a:r>
              </a:p>
            </p:txBody>
          </p:sp>
          <p:sp>
            <p:nvSpPr>
              <p:cNvPr id="134" name="КАРАИДЕЛЬСКИЙ"/>
              <p:cNvSpPr>
                <a:spLocks/>
              </p:cNvSpPr>
              <p:nvPr/>
            </p:nvSpPr>
            <p:spPr bwMode="auto">
              <a:xfrm>
                <a:off x="6515665" y="2127763"/>
                <a:ext cx="726149" cy="499859"/>
              </a:xfrm>
              <a:custGeom>
                <a:avLst/>
                <a:gdLst/>
                <a:ahLst/>
                <a:cxnLst>
                  <a:cxn ang="0">
                    <a:pos x="696" y="45"/>
                  </a:cxn>
                  <a:cxn ang="0">
                    <a:pos x="712" y="12"/>
                  </a:cxn>
                  <a:cxn ang="0">
                    <a:pos x="747" y="0"/>
                  </a:cxn>
                  <a:cxn ang="0">
                    <a:pos x="771" y="31"/>
                  </a:cxn>
                  <a:cxn ang="0">
                    <a:pos x="803" y="51"/>
                  </a:cxn>
                  <a:cxn ang="0">
                    <a:pos x="838" y="43"/>
                  </a:cxn>
                  <a:cxn ang="0">
                    <a:pos x="866" y="16"/>
                  </a:cxn>
                  <a:cxn ang="0">
                    <a:pos x="901" y="20"/>
                  </a:cxn>
                  <a:cxn ang="0">
                    <a:pos x="929" y="43"/>
                  </a:cxn>
                  <a:cxn ang="0">
                    <a:pos x="959" y="59"/>
                  </a:cxn>
                  <a:cxn ang="0">
                    <a:pos x="986" y="69"/>
                  </a:cxn>
                  <a:cxn ang="0">
                    <a:pos x="1006" y="87"/>
                  </a:cxn>
                  <a:cxn ang="0">
                    <a:pos x="998" y="146"/>
                  </a:cxn>
                  <a:cxn ang="0">
                    <a:pos x="975" y="225"/>
                  </a:cxn>
                  <a:cxn ang="0">
                    <a:pos x="951" y="255"/>
                  </a:cxn>
                  <a:cxn ang="0">
                    <a:pos x="925" y="283"/>
                  </a:cxn>
                  <a:cxn ang="0">
                    <a:pos x="915" y="334"/>
                  </a:cxn>
                  <a:cxn ang="0">
                    <a:pos x="903" y="364"/>
                  </a:cxn>
                  <a:cxn ang="0">
                    <a:pos x="868" y="372"/>
                  </a:cxn>
                  <a:cxn ang="0">
                    <a:pos x="826" y="376"/>
                  </a:cxn>
                  <a:cxn ang="0">
                    <a:pos x="771" y="413"/>
                  </a:cxn>
                  <a:cxn ang="0">
                    <a:pos x="751" y="459"/>
                  </a:cxn>
                  <a:cxn ang="0">
                    <a:pos x="733" y="564"/>
                  </a:cxn>
                  <a:cxn ang="0">
                    <a:pos x="662" y="609"/>
                  </a:cxn>
                  <a:cxn ang="0">
                    <a:pos x="607" y="655"/>
                  </a:cxn>
                  <a:cxn ang="0">
                    <a:pos x="518" y="692"/>
                  </a:cxn>
                  <a:cxn ang="0">
                    <a:pos x="443" y="684"/>
                  </a:cxn>
                  <a:cxn ang="0">
                    <a:pos x="376" y="667"/>
                  </a:cxn>
                  <a:cxn ang="0">
                    <a:pos x="334" y="645"/>
                  </a:cxn>
                  <a:cxn ang="0">
                    <a:pos x="297" y="631"/>
                  </a:cxn>
                  <a:cxn ang="0">
                    <a:pos x="243" y="649"/>
                  </a:cxn>
                  <a:cxn ang="0">
                    <a:pos x="215" y="643"/>
                  </a:cxn>
                  <a:cxn ang="0">
                    <a:pos x="172" y="617"/>
                  </a:cxn>
                  <a:cxn ang="0">
                    <a:pos x="109" y="613"/>
                  </a:cxn>
                  <a:cxn ang="0">
                    <a:pos x="69" y="607"/>
                  </a:cxn>
                  <a:cxn ang="0">
                    <a:pos x="38" y="581"/>
                  </a:cxn>
                  <a:cxn ang="0">
                    <a:pos x="14" y="546"/>
                  </a:cxn>
                  <a:cxn ang="0">
                    <a:pos x="0" y="487"/>
                  </a:cxn>
                  <a:cxn ang="0">
                    <a:pos x="20" y="437"/>
                  </a:cxn>
                  <a:cxn ang="0">
                    <a:pos x="55" y="397"/>
                  </a:cxn>
                  <a:cxn ang="0">
                    <a:pos x="79" y="334"/>
                  </a:cxn>
                  <a:cxn ang="0">
                    <a:pos x="105" y="283"/>
                  </a:cxn>
                  <a:cxn ang="0">
                    <a:pos x="128" y="239"/>
                  </a:cxn>
                  <a:cxn ang="0">
                    <a:pos x="142" y="200"/>
                  </a:cxn>
                  <a:cxn ang="0">
                    <a:pos x="186" y="182"/>
                  </a:cxn>
                  <a:cxn ang="0">
                    <a:pos x="302" y="148"/>
                  </a:cxn>
                  <a:cxn ang="0">
                    <a:pos x="399" y="132"/>
                  </a:cxn>
                  <a:cxn ang="0">
                    <a:pos x="433" y="162"/>
                  </a:cxn>
                  <a:cxn ang="0">
                    <a:pos x="488" y="170"/>
                  </a:cxn>
                  <a:cxn ang="0">
                    <a:pos x="538" y="208"/>
                  </a:cxn>
                  <a:cxn ang="0">
                    <a:pos x="579" y="200"/>
                  </a:cxn>
                  <a:cxn ang="0">
                    <a:pos x="617" y="176"/>
                  </a:cxn>
                  <a:cxn ang="0">
                    <a:pos x="664" y="162"/>
                  </a:cxn>
                  <a:cxn ang="0">
                    <a:pos x="710" y="136"/>
                  </a:cxn>
                </a:cxnLst>
                <a:rect l="0" t="0" r="r" b="b"/>
                <a:pathLst>
                  <a:path w="1006" h="698">
                    <a:moveTo>
                      <a:pt x="692" y="63"/>
                    </a:moveTo>
                    <a:lnTo>
                      <a:pt x="696" y="45"/>
                    </a:lnTo>
                    <a:lnTo>
                      <a:pt x="702" y="27"/>
                    </a:lnTo>
                    <a:lnTo>
                      <a:pt x="712" y="12"/>
                    </a:lnTo>
                    <a:lnTo>
                      <a:pt x="726" y="2"/>
                    </a:lnTo>
                    <a:lnTo>
                      <a:pt x="747" y="0"/>
                    </a:lnTo>
                    <a:lnTo>
                      <a:pt x="759" y="16"/>
                    </a:lnTo>
                    <a:lnTo>
                      <a:pt x="771" y="31"/>
                    </a:lnTo>
                    <a:lnTo>
                      <a:pt x="785" y="45"/>
                    </a:lnTo>
                    <a:lnTo>
                      <a:pt x="803" y="51"/>
                    </a:lnTo>
                    <a:lnTo>
                      <a:pt x="822" y="51"/>
                    </a:lnTo>
                    <a:lnTo>
                      <a:pt x="838" y="43"/>
                    </a:lnTo>
                    <a:lnTo>
                      <a:pt x="852" y="29"/>
                    </a:lnTo>
                    <a:lnTo>
                      <a:pt x="866" y="16"/>
                    </a:lnTo>
                    <a:lnTo>
                      <a:pt x="884" y="16"/>
                    </a:lnTo>
                    <a:lnTo>
                      <a:pt x="901" y="20"/>
                    </a:lnTo>
                    <a:lnTo>
                      <a:pt x="915" y="31"/>
                    </a:lnTo>
                    <a:lnTo>
                      <a:pt x="929" y="43"/>
                    </a:lnTo>
                    <a:lnTo>
                      <a:pt x="943" y="53"/>
                    </a:lnTo>
                    <a:lnTo>
                      <a:pt x="959" y="59"/>
                    </a:lnTo>
                    <a:lnTo>
                      <a:pt x="971" y="63"/>
                    </a:lnTo>
                    <a:lnTo>
                      <a:pt x="986" y="69"/>
                    </a:lnTo>
                    <a:lnTo>
                      <a:pt x="998" y="75"/>
                    </a:lnTo>
                    <a:lnTo>
                      <a:pt x="1006" y="87"/>
                    </a:lnTo>
                    <a:lnTo>
                      <a:pt x="1006" y="117"/>
                    </a:lnTo>
                    <a:lnTo>
                      <a:pt x="998" y="146"/>
                    </a:lnTo>
                    <a:lnTo>
                      <a:pt x="986" y="174"/>
                    </a:lnTo>
                    <a:lnTo>
                      <a:pt x="975" y="225"/>
                    </a:lnTo>
                    <a:lnTo>
                      <a:pt x="963" y="241"/>
                    </a:lnTo>
                    <a:lnTo>
                      <a:pt x="951" y="255"/>
                    </a:lnTo>
                    <a:lnTo>
                      <a:pt x="937" y="269"/>
                    </a:lnTo>
                    <a:lnTo>
                      <a:pt x="925" y="283"/>
                    </a:lnTo>
                    <a:lnTo>
                      <a:pt x="917" y="316"/>
                    </a:lnTo>
                    <a:lnTo>
                      <a:pt x="915" y="334"/>
                    </a:lnTo>
                    <a:lnTo>
                      <a:pt x="911" y="350"/>
                    </a:lnTo>
                    <a:lnTo>
                      <a:pt x="903" y="364"/>
                    </a:lnTo>
                    <a:lnTo>
                      <a:pt x="888" y="374"/>
                    </a:lnTo>
                    <a:lnTo>
                      <a:pt x="868" y="372"/>
                    </a:lnTo>
                    <a:lnTo>
                      <a:pt x="846" y="372"/>
                    </a:lnTo>
                    <a:lnTo>
                      <a:pt x="826" y="376"/>
                    </a:lnTo>
                    <a:lnTo>
                      <a:pt x="797" y="392"/>
                    </a:lnTo>
                    <a:lnTo>
                      <a:pt x="771" y="413"/>
                    </a:lnTo>
                    <a:lnTo>
                      <a:pt x="747" y="433"/>
                    </a:lnTo>
                    <a:lnTo>
                      <a:pt x="751" y="459"/>
                    </a:lnTo>
                    <a:lnTo>
                      <a:pt x="733" y="538"/>
                    </a:lnTo>
                    <a:lnTo>
                      <a:pt x="733" y="564"/>
                    </a:lnTo>
                    <a:lnTo>
                      <a:pt x="710" y="581"/>
                    </a:lnTo>
                    <a:lnTo>
                      <a:pt x="662" y="609"/>
                    </a:lnTo>
                    <a:lnTo>
                      <a:pt x="639" y="625"/>
                    </a:lnTo>
                    <a:lnTo>
                      <a:pt x="607" y="655"/>
                    </a:lnTo>
                    <a:lnTo>
                      <a:pt x="575" y="688"/>
                    </a:lnTo>
                    <a:lnTo>
                      <a:pt x="518" y="692"/>
                    </a:lnTo>
                    <a:lnTo>
                      <a:pt x="463" y="698"/>
                    </a:lnTo>
                    <a:lnTo>
                      <a:pt x="443" y="684"/>
                    </a:lnTo>
                    <a:lnTo>
                      <a:pt x="399" y="671"/>
                    </a:lnTo>
                    <a:lnTo>
                      <a:pt x="376" y="667"/>
                    </a:lnTo>
                    <a:lnTo>
                      <a:pt x="354" y="659"/>
                    </a:lnTo>
                    <a:lnTo>
                      <a:pt x="334" y="645"/>
                    </a:lnTo>
                    <a:lnTo>
                      <a:pt x="316" y="637"/>
                    </a:lnTo>
                    <a:lnTo>
                      <a:pt x="297" y="631"/>
                    </a:lnTo>
                    <a:lnTo>
                      <a:pt x="271" y="639"/>
                    </a:lnTo>
                    <a:lnTo>
                      <a:pt x="243" y="649"/>
                    </a:lnTo>
                    <a:lnTo>
                      <a:pt x="227" y="649"/>
                    </a:lnTo>
                    <a:lnTo>
                      <a:pt x="215" y="643"/>
                    </a:lnTo>
                    <a:lnTo>
                      <a:pt x="190" y="627"/>
                    </a:lnTo>
                    <a:lnTo>
                      <a:pt x="172" y="617"/>
                    </a:lnTo>
                    <a:lnTo>
                      <a:pt x="152" y="613"/>
                    </a:lnTo>
                    <a:lnTo>
                      <a:pt x="109" y="613"/>
                    </a:lnTo>
                    <a:lnTo>
                      <a:pt x="89" y="611"/>
                    </a:lnTo>
                    <a:lnTo>
                      <a:pt x="69" y="607"/>
                    </a:lnTo>
                    <a:lnTo>
                      <a:pt x="53" y="595"/>
                    </a:lnTo>
                    <a:lnTo>
                      <a:pt x="38" y="581"/>
                    </a:lnTo>
                    <a:lnTo>
                      <a:pt x="26" y="562"/>
                    </a:lnTo>
                    <a:lnTo>
                      <a:pt x="14" y="546"/>
                    </a:lnTo>
                    <a:lnTo>
                      <a:pt x="2" y="518"/>
                    </a:lnTo>
                    <a:lnTo>
                      <a:pt x="0" y="487"/>
                    </a:lnTo>
                    <a:lnTo>
                      <a:pt x="4" y="457"/>
                    </a:lnTo>
                    <a:lnTo>
                      <a:pt x="20" y="437"/>
                    </a:lnTo>
                    <a:lnTo>
                      <a:pt x="38" y="419"/>
                    </a:lnTo>
                    <a:lnTo>
                      <a:pt x="55" y="397"/>
                    </a:lnTo>
                    <a:lnTo>
                      <a:pt x="69" y="366"/>
                    </a:lnTo>
                    <a:lnTo>
                      <a:pt x="79" y="334"/>
                    </a:lnTo>
                    <a:lnTo>
                      <a:pt x="93" y="304"/>
                    </a:lnTo>
                    <a:lnTo>
                      <a:pt x="105" y="283"/>
                    </a:lnTo>
                    <a:lnTo>
                      <a:pt x="119" y="261"/>
                    </a:lnTo>
                    <a:lnTo>
                      <a:pt x="128" y="239"/>
                    </a:lnTo>
                    <a:lnTo>
                      <a:pt x="134" y="219"/>
                    </a:lnTo>
                    <a:lnTo>
                      <a:pt x="142" y="200"/>
                    </a:lnTo>
                    <a:lnTo>
                      <a:pt x="154" y="182"/>
                    </a:lnTo>
                    <a:lnTo>
                      <a:pt x="186" y="182"/>
                    </a:lnTo>
                    <a:lnTo>
                      <a:pt x="219" y="178"/>
                    </a:lnTo>
                    <a:lnTo>
                      <a:pt x="302" y="148"/>
                    </a:lnTo>
                    <a:lnTo>
                      <a:pt x="382" y="115"/>
                    </a:lnTo>
                    <a:lnTo>
                      <a:pt x="399" y="132"/>
                    </a:lnTo>
                    <a:lnTo>
                      <a:pt x="413" y="150"/>
                    </a:lnTo>
                    <a:lnTo>
                      <a:pt x="433" y="162"/>
                    </a:lnTo>
                    <a:lnTo>
                      <a:pt x="461" y="166"/>
                    </a:lnTo>
                    <a:lnTo>
                      <a:pt x="488" y="170"/>
                    </a:lnTo>
                    <a:lnTo>
                      <a:pt x="514" y="188"/>
                    </a:lnTo>
                    <a:lnTo>
                      <a:pt x="538" y="208"/>
                    </a:lnTo>
                    <a:lnTo>
                      <a:pt x="561" y="208"/>
                    </a:lnTo>
                    <a:lnTo>
                      <a:pt x="579" y="200"/>
                    </a:lnTo>
                    <a:lnTo>
                      <a:pt x="597" y="188"/>
                    </a:lnTo>
                    <a:lnTo>
                      <a:pt x="617" y="176"/>
                    </a:lnTo>
                    <a:lnTo>
                      <a:pt x="637" y="168"/>
                    </a:lnTo>
                    <a:lnTo>
                      <a:pt x="664" y="162"/>
                    </a:lnTo>
                    <a:lnTo>
                      <a:pt x="688" y="152"/>
                    </a:lnTo>
                    <a:lnTo>
                      <a:pt x="710" y="136"/>
                    </a:lnTo>
                    <a:lnTo>
                      <a:pt x="692" y="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 </a:t>
                </a:r>
              </a:p>
            </p:txBody>
          </p:sp>
          <p:sp>
            <p:nvSpPr>
              <p:cNvPr id="135" name="ИЛИШЕВСКИЙ"/>
              <p:cNvSpPr>
                <a:spLocks/>
              </p:cNvSpPr>
              <p:nvPr/>
            </p:nvSpPr>
            <p:spPr bwMode="auto">
              <a:xfrm>
                <a:off x="5214226" y="2300351"/>
                <a:ext cx="403496" cy="552853"/>
              </a:xfrm>
              <a:custGeom>
                <a:avLst/>
                <a:gdLst/>
                <a:ahLst/>
                <a:cxnLst>
                  <a:cxn ang="0">
                    <a:pos x="170" y="60"/>
                  </a:cxn>
                  <a:cxn ang="0">
                    <a:pos x="170" y="26"/>
                  </a:cxn>
                  <a:cxn ang="0">
                    <a:pos x="194" y="0"/>
                  </a:cxn>
                  <a:cxn ang="0">
                    <a:pos x="308" y="36"/>
                  </a:cxn>
                  <a:cxn ang="0">
                    <a:pos x="348" y="87"/>
                  </a:cxn>
                  <a:cxn ang="0">
                    <a:pos x="391" y="115"/>
                  </a:cxn>
                  <a:cxn ang="0">
                    <a:pos x="445" y="141"/>
                  </a:cxn>
                  <a:cxn ang="0">
                    <a:pos x="486" y="184"/>
                  </a:cxn>
                  <a:cxn ang="0">
                    <a:pos x="496" y="198"/>
                  </a:cxn>
                  <a:cxn ang="0">
                    <a:pos x="530" y="210"/>
                  </a:cxn>
                  <a:cxn ang="0">
                    <a:pos x="556" y="240"/>
                  </a:cxn>
                  <a:cxn ang="0">
                    <a:pos x="500" y="297"/>
                  </a:cxn>
                  <a:cxn ang="0">
                    <a:pos x="461" y="335"/>
                  </a:cxn>
                  <a:cxn ang="0">
                    <a:pos x="435" y="378"/>
                  </a:cxn>
                  <a:cxn ang="0">
                    <a:pos x="431" y="424"/>
                  </a:cxn>
                  <a:cxn ang="0">
                    <a:pos x="496" y="477"/>
                  </a:cxn>
                  <a:cxn ang="0">
                    <a:pos x="522" y="511"/>
                  </a:cxn>
                  <a:cxn ang="0">
                    <a:pos x="520" y="544"/>
                  </a:cxn>
                  <a:cxn ang="0">
                    <a:pos x="480" y="594"/>
                  </a:cxn>
                  <a:cxn ang="0">
                    <a:pos x="447" y="651"/>
                  </a:cxn>
                  <a:cxn ang="0">
                    <a:pos x="490" y="697"/>
                  </a:cxn>
                  <a:cxn ang="0">
                    <a:pos x="492" y="740"/>
                  </a:cxn>
                  <a:cxn ang="0">
                    <a:pos x="445" y="772"/>
                  </a:cxn>
                  <a:cxn ang="0">
                    <a:pos x="407" y="748"/>
                  </a:cxn>
                  <a:cxn ang="0">
                    <a:pos x="356" y="744"/>
                  </a:cxn>
                  <a:cxn ang="0">
                    <a:pos x="297" y="760"/>
                  </a:cxn>
                  <a:cxn ang="0">
                    <a:pos x="239" y="754"/>
                  </a:cxn>
                  <a:cxn ang="0">
                    <a:pos x="166" y="707"/>
                  </a:cxn>
                  <a:cxn ang="0">
                    <a:pos x="154" y="681"/>
                  </a:cxn>
                  <a:cxn ang="0">
                    <a:pos x="138" y="653"/>
                  </a:cxn>
                  <a:cxn ang="0">
                    <a:pos x="95" y="612"/>
                  </a:cxn>
                  <a:cxn ang="0">
                    <a:pos x="69" y="582"/>
                  </a:cxn>
                  <a:cxn ang="0">
                    <a:pos x="0" y="540"/>
                  </a:cxn>
                  <a:cxn ang="0">
                    <a:pos x="8" y="497"/>
                  </a:cxn>
                  <a:cxn ang="0">
                    <a:pos x="28" y="459"/>
                  </a:cxn>
                  <a:cxn ang="0">
                    <a:pos x="65" y="404"/>
                  </a:cxn>
                  <a:cxn ang="0">
                    <a:pos x="91" y="356"/>
                  </a:cxn>
                  <a:cxn ang="0">
                    <a:pos x="117" y="315"/>
                  </a:cxn>
                  <a:cxn ang="0">
                    <a:pos x="170" y="281"/>
                  </a:cxn>
                  <a:cxn ang="0">
                    <a:pos x="208" y="242"/>
                  </a:cxn>
                  <a:cxn ang="0">
                    <a:pos x="231" y="204"/>
                  </a:cxn>
                  <a:cxn ang="0">
                    <a:pos x="257" y="172"/>
                  </a:cxn>
                  <a:cxn ang="0">
                    <a:pos x="247" y="147"/>
                  </a:cxn>
                  <a:cxn ang="0">
                    <a:pos x="219" y="137"/>
                  </a:cxn>
                </a:cxnLst>
                <a:rect l="0" t="0" r="r" b="b"/>
                <a:pathLst>
                  <a:path w="559" h="772">
                    <a:moveTo>
                      <a:pt x="176" y="79"/>
                    </a:moveTo>
                    <a:lnTo>
                      <a:pt x="170" y="60"/>
                    </a:lnTo>
                    <a:lnTo>
                      <a:pt x="168" y="42"/>
                    </a:lnTo>
                    <a:lnTo>
                      <a:pt x="170" y="26"/>
                    </a:lnTo>
                    <a:lnTo>
                      <a:pt x="178" y="10"/>
                    </a:lnTo>
                    <a:lnTo>
                      <a:pt x="194" y="0"/>
                    </a:lnTo>
                    <a:lnTo>
                      <a:pt x="251" y="20"/>
                    </a:lnTo>
                    <a:lnTo>
                      <a:pt x="308" y="36"/>
                    </a:lnTo>
                    <a:lnTo>
                      <a:pt x="324" y="50"/>
                    </a:lnTo>
                    <a:lnTo>
                      <a:pt x="348" y="87"/>
                    </a:lnTo>
                    <a:lnTo>
                      <a:pt x="364" y="101"/>
                    </a:lnTo>
                    <a:lnTo>
                      <a:pt x="391" y="115"/>
                    </a:lnTo>
                    <a:lnTo>
                      <a:pt x="419" y="127"/>
                    </a:lnTo>
                    <a:lnTo>
                      <a:pt x="445" y="141"/>
                    </a:lnTo>
                    <a:lnTo>
                      <a:pt x="467" y="160"/>
                    </a:lnTo>
                    <a:lnTo>
                      <a:pt x="486" y="184"/>
                    </a:lnTo>
                    <a:lnTo>
                      <a:pt x="490" y="192"/>
                    </a:lnTo>
                    <a:lnTo>
                      <a:pt x="496" y="198"/>
                    </a:lnTo>
                    <a:lnTo>
                      <a:pt x="500" y="206"/>
                    </a:lnTo>
                    <a:lnTo>
                      <a:pt x="530" y="210"/>
                    </a:lnTo>
                    <a:lnTo>
                      <a:pt x="559" y="222"/>
                    </a:lnTo>
                    <a:lnTo>
                      <a:pt x="556" y="240"/>
                    </a:lnTo>
                    <a:lnTo>
                      <a:pt x="552" y="261"/>
                    </a:lnTo>
                    <a:lnTo>
                      <a:pt x="500" y="297"/>
                    </a:lnTo>
                    <a:lnTo>
                      <a:pt x="476" y="317"/>
                    </a:lnTo>
                    <a:lnTo>
                      <a:pt x="461" y="335"/>
                    </a:lnTo>
                    <a:lnTo>
                      <a:pt x="445" y="356"/>
                    </a:lnTo>
                    <a:lnTo>
                      <a:pt x="435" y="378"/>
                    </a:lnTo>
                    <a:lnTo>
                      <a:pt x="429" y="400"/>
                    </a:lnTo>
                    <a:lnTo>
                      <a:pt x="431" y="424"/>
                    </a:lnTo>
                    <a:lnTo>
                      <a:pt x="451" y="445"/>
                    </a:lnTo>
                    <a:lnTo>
                      <a:pt x="496" y="477"/>
                    </a:lnTo>
                    <a:lnTo>
                      <a:pt x="514" y="497"/>
                    </a:lnTo>
                    <a:lnTo>
                      <a:pt x="522" y="511"/>
                    </a:lnTo>
                    <a:lnTo>
                      <a:pt x="524" y="528"/>
                    </a:lnTo>
                    <a:lnTo>
                      <a:pt x="520" y="544"/>
                    </a:lnTo>
                    <a:lnTo>
                      <a:pt x="500" y="570"/>
                    </a:lnTo>
                    <a:lnTo>
                      <a:pt x="480" y="594"/>
                    </a:lnTo>
                    <a:lnTo>
                      <a:pt x="461" y="621"/>
                    </a:lnTo>
                    <a:lnTo>
                      <a:pt x="447" y="651"/>
                    </a:lnTo>
                    <a:lnTo>
                      <a:pt x="465" y="675"/>
                    </a:lnTo>
                    <a:lnTo>
                      <a:pt x="490" y="697"/>
                    </a:lnTo>
                    <a:lnTo>
                      <a:pt x="512" y="720"/>
                    </a:lnTo>
                    <a:lnTo>
                      <a:pt x="492" y="740"/>
                    </a:lnTo>
                    <a:lnTo>
                      <a:pt x="469" y="756"/>
                    </a:lnTo>
                    <a:lnTo>
                      <a:pt x="445" y="772"/>
                    </a:lnTo>
                    <a:lnTo>
                      <a:pt x="425" y="760"/>
                    </a:lnTo>
                    <a:lnTo>
                      <a:pt x="407" y="748"/>
                    </a:lnTo>
                    <a:lnTo>
                      <a:pt x="387" y="738"/>
                    </a:lnTo>
                    <a:lnTo>
                      <a:pt x="356" y="744"/>
                    </a:lnTo>
                    <a:lnTo>
                      <a:pt x="328" y="752"/>
                    </a:lnTo>
                    <a:lnTo>
                      <a:pt x="297" y="760"/>
                    </a:lnTo>
                    <a:lnTo>
                      <a:pt x="269" y="762"/>
                    </a:lnTo>
                    <a:lnTo>
                      <a:pt x="239" y="754"/>
                    </a:lnTo>
                    <a:lnTo>
                      <a:pt x="176" y="718"/>
                    </a:lnTo>
                    <a:lnTo>
                      <a:pt x="166" y="707"/>
                    </a:lnTo>
                    <a:lnTo>
                      <a:pt x="158" y="695"/>
                    </a:lnTo>
                    <a:lnTo>
                      <a:pt x="154" y="681"/>
                    </a:lnTo>
                    <a:lnTo>
                      <a:pt x="148" y="669"/>
                    </a:lnTo>
                    <a:lnTo>
                      <a:pt x="138" y="653"/>
                    </a:lnTo>
                    <a:lnTo>
                      <a:pt x="123" y="641"/>
                    </a:lnTo>
                    <a:lnTo>
                      <a:pt x="95" y="612"/>
                    </a:lnTo>
                    <a:lnTo>
                      <a:pt x="83" y="596"/>
                    </a:lnTo>
                    <a:lnTo>
                      <a:pt x="69" y="582"/>
                    </a:lnTo>
                    <a:lnTo>
                      <a:pt x="53" y="570"/>
                    </a:lnTo>
                    <a:lnTo>
                      <a:pt x="0" y="540"/>
                    </a:lnTo>
                    <a:lnTo>
                      <a:pt x="0" y="517"/>
                    </a:lnTo>
                    <a:lnTo>
                      <a:pt x="8" y="497"/>
                    </a:lnTo>
                    <a:lnTo>
                      <a:pt x="18" y="479"/>
                    </a:lnTo>
                    <a:lnTo>
                      <a:pt x="28" y="459"/>
                    </a:lnTo>
                    <a:lnTo>
                      <a:pt x="45" y="430"/>
                    </a:lnTo>
                    <a:lnTo>
                      <a:pt x="65" y="404"/>
                    </a:lnTo>
                    <a:lnTo>
                      <a:pt x="81" y="376"/>
                    </a:lnTo>
                    <a:lnTo>
                      <a:pt x="91" y="356"/>
                    </a:lnTo>
                    <a:lnTo>
                      <a:pt x="101" y="333"/>
                    </a:lnTo>
                    <a:lnTo>
                      <a:pt x="117" y="315"/>
                    </a:lnTo>
                    <a:lnTo>
                      <a:pt x="144" y="297"/>
                    </a:lnTo>
                    <a:lnTo>
                      <a:pt x="170" y="281"/>
                    </a:lnTo>
                    <a:lnTo>
                      <a:pt x="196" y="261"/>
                    </a:lnTo>
                    <a:lnTo>
                      <a:pt x="208" y="242"/>
                    </a:lnTo>
                    <a:lnTo>
                      <a:pt x="219" y="222"/>
                    </a:lnTo>
                    <a:lnTo>
                      <a:pt x="231" y="204"/>
                    </a:lnTo>
                    <a:lnTo>
                      <a:pt x="251" y="184"/>
                    </a:lnTo>
                    <a:lnTo>
                      <a:pt x="257" y="172"/>
                    </a:lnTo>
                    <a:lnTo>
                      <a:pt x="259" y="158"/>
                    </a:lnTo>
                    <a:lnTo>
                      <a:pt x="247" y="147"/>
                    </a:lnTo>
                    <a:lnTo>
                      <a:pt x="233" y="143"/>
                    </a:lnTo>
                    <a:lnTo>
                      <a:pt x="219" y="137"/>
                    </a:lnTo>
                    <a:lnTo>
                      <a:pt x="176" y="79"/>
                    </a:lnTo>
                    <a:close/>
                  </a:path>
                </a:pathLst>
              </a:custGeom>
              <a:solidFill>
                <a:srgbClr val="C00000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33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33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33" kern="0" dirty="0">
                    <a:solidFill>
                      <a:srgbClr val="FFFFFF"/>
                    </a:solidFill>
                    <a:latin typeface="Arial Black" pitchFamily="34" charset="0"/>
                  </a:rPr>
                  <a:t> </a:t>
                </a:r>
              </a:p>
            </p:txBody>
          </p:sp>
          <p:sp>
            <p:nvSpPr>
              <p:cNvPr id="136" name="КАРМАСКАЛИНСКИЙ"/>
              <p:cNvSpPr>
                <a:spLocks/>
              </p:cNvSpPr>
              <p:nvPr/>
            </p:nvSpPr>
            <p:spPr bwMode="auto">
              <a:xfrm>
                <a:off x="6099175" y="3509179"/>
                <a:ext cx="511769" cy="383846"/>
              </a:xfrm>
              <a:custGeom>
                <a:avLst/>
                <a:gdLst/>
                <a:ahLst/>
                <a:cxnLst>
                  <a:cxn ang="0">
                    <a:pos x="415" y="4"/>
                  </a:cxn>
                  <a:cxn ang="0">
                    <a:pos x="429" y="14"/>
                  </a:cxn>
                  <a:cxn ang="0">
                    <a:pos x="441" y="51"/>
                  </a:cxn>
                  <a:cxn ang="0">
                    <a:pos x="482" y="67"/>
                  </a:cxn>
                  <a:cxn ang="0">
                    <a:pos x="530" y="75"/>
                  </a:cxn>
                  <a:cxn ang="0">
                    <a:pos x="565" y="99"/>
                  </a:cxn>
                  <a:cxn ang="0">
                    <a:pos x="577" y="134"/>
                  </a:cxn>
                  <a:cxn ang="0">
                    <a:pos x="595" y="174"/>
                  </a:cxn>
                  <a:cxn ang="0">
                    <a:pos x="617" y="192"/>
                  </a:cxn>
                  <a:cxn ang="0">
                    <a:pos x="694" y="154"/>
                  </a:cxn>
                  <a:cxn ang="0">
                    <a:pos x="709" y="164"/>
                  </a:cxn>
                  <a:cxn ang="0">
                    <a:pos x="672" y="273"/>
                  </a:cxn>
                  <a:cxn ang="0">
                    <a:pos x="674" y="322"/>
                  </a:cxn>
                  <a:cxn ang="0">
                    <a:pos x="670" y="405"/>
                  </a:cxn>
                  <a:cxn ang="0">
                    <a:pos x="648" y="429"/>
                  </a:cxn>
                  <a:cxn ang="0">
                    <a:pos x="632" y="459"/>
                  </a:cxn>
                  <a:cxn ang="0">
                    <a:pos x="638" y="495"/>
                  </a:cxn>
                  <a:cxn ang="0">
                    <a:pos x="626" y="530"/>
                  </a:cxn>
                  <a:cxn ang="0">
                    <a:pos x="551" y="514"/>
                  </a:cxn>
                  <a:cxn ang="0">
                    <a:pos x="506" y="536"/>
                  </a:cxn>
                  <a:cxn ang="0">
                    <a:pos x="452" y="524"/>
                  </a:cxn>
                  <a:cxn ang="0">
                    <a:pos x="407" y="489"/>
                  </a:cxn>
                  <a:cxn ang="0">
                    <a:pos x="389" y="400"/>
                  </a:cxn>
                  <a:cxn ang="0">
                    <a:pos x="360" y="368"/>
                  </a:cxn>
                  <a:cxn ang="0">
                    <a:pos x="318" y="360"/>
                  </a:cxn>
                  <a:cxn ang="0">
                    <a:pos x="276" y="370"/>
                  </a:cxn>
                  <a:cxn ang="0">
                    <a:pos x="209" y="405"/>
                  </a:cxn>
                  <a:cxn ang="0">
                    <a:pos x="126" y="419"/>
                  </a:cxn>
                  <a:cxn ang="0">
                    <a:pos x="69" y="413"/>
                  </a:cxn>
                  <a:cxn ang="0">
                    <a:pos x="2" y="413"/>
                  </a:cxn>
                  <a:cxn ang="0">
                    <a:pos x="0" y="382"/>
                  </a:cxn>
                  <a:cxn ang="0">
                    <a:pos x="61" y="346"/>
                  </a:cxn>
                  <a:cxn ang="0">
                    <a:pos x="57" y="307"/>
                  </a:cxn>
                  <a:cxn ang="0">
                    <a:pos x="65" y="273"/>
                  </a:cxn>
                  <a:cxn ang="0">
                    <a:pos x="108" y="239"/>
                  </a:cxn>
                  <a:cxn ang="0">
                    <a:pos x="172" y="212"/>
                  </a:cxn>
                  <a:cxn ang="0">
                    <a:pos x="197" y="192"/>
                  </a:cxn>
                  <a:cxn ang="0">
                    <a:pos x="213" y="164"/>
                  </a:cxn>
                  <a:cxn ang="0">
                    <a:pos x="243" y="156"/>
                  </a:cxn>
                  <a:cxn ang="0">
                    <a:pos x="288" y="158"/>
                  </a:cxn>
                  <a:cxn ang="0">
                    <a:pos x="320" y="123"/>
                  </a:cxn>
                  <a:cxn ang="0">
                    <a:pos x="346" y="83"/>
                  </a:cxn>
                  <a:cxn ang="0">
                    <a:pos x="371" y="65"/>
                  </a:cxn>
                  <a:cxn ang="0">
                    <a:pos x="389" y="43"/>
                  </a:cxn>
                  <a:cxn ang="0">
                    <a:pos x="391" y="22"/>
                  </a:cxn>
                  <a:cxn ang="0">
                    <a:pos x="393" y="16"/>
                  </a:cxn>
                  <a:cxn ang="0">
                    <a:pos x="407" y="0"/>
                  </a:cxn>
                </a:cxnLst>
                <a:rect l="0" t="0" r="r" b="b"/>
                <a:pathLst>
                  <a:path w="709" h="536">
                    <a:moveTo>
                      <a:pt x="407" y="0"/>
                    </a:moveTo>
                    <a:lnTo>
                      <a:pt x="415" y="4"/>
                    </a:lnTo>
                    <a:lnTo>
                      <a:pt x="421" y="8"/>
                    </a:lnTo>
                    <a:lnTo>
                      <a:pt x="429" y="14"/>
                    </a:lnTo>
                    <a:lnTo>
                      <a:pt x="433" y="34"/>
                    </a:lnTo>
                    <a:lnTo>
                      <a:pt x="441" y="51"/>
                    </a:lnTo>
                    <a:lnTo>
                      <a:pt x="456" y="67"/>
                    </a:lnTo>
                    <a:lnTo>
                      <a:pt x="482" y="67"/>
                    </a:lnTo>
                    <a:lnTo>
                      <a:pt x="506" y="69"/>
                    </a:lnTo>
                    <a:lnTo>
                      <a:pt x="530" y="75"/>
                    </a:lnTo>
                    <a:lnTo>
                      <a:pt x="551" y="87"/>
                    </a:lnTo>
                    <a:lnTo>
                      <a:pt x="565" y="99"/>
                    </a:lnTo>
                    <a:lnTo>
                      <a:pt x="573" y="115"/>
                    </a:lnTo>
                    <a:lnTo>
                      <a:pt x="577" y="134"/>
                    </a:lnTo>
                    <a:lnTo>
                      <a:pt x="587" y="164"/>
                    </a:lnTo>
                    <a:lnTo>
                      <a:pt x="595" y="174"/>
                    </a:lnTo>
                    <a:lnTo>
                      <a:pt x="607" y="184"/>
                    </a:lnTo>
                    <a:lnTo>
                      <a:pt x="617" y="192"/>
                    </a:lnTo>
                    <a:lnTo>
                      <a:pt x="686" y="148"/>
                    </a:lnTo>
                    <a:lnTo>
                      <a:pt x="694" y="154"/>
                    </a:lnTo>
                    <a:lnTo>
                      <a:pt x="700" y="158"/>
                    </a:lnTo>
                    <a:lnTo>
                      <a:pt x="709" y="164"/>
                    </a:lnTo>
                    <a:lnTo>
                      <a:pt x="676" y="249"/>
                    </a:lnTo>
                    <a:lnTo>
                      <a:pt x="672" y="273"/>
                    </a:lnTo>
                    <a:lnTo>
                      <a:pt x="674" y="297"/>
                    </a:lnTo>
                    <a:lnTo>
                      <a:pt x="674" y="322"/>
                    </a:lnTo>
                    <a:lnTo>
                      <a:pt x="672" y="362"/>
                    </a:lnTo>
                    <a:lnTo>
                      <a:pt x="670" y="405"/>
                    </a:lnTo>
                    <a:lnTo>
                      <a:pt x="658" y="417"/>
                    </a:lnTo>
                    <a:lnTo>
                      <a:pt x="648" y="429"/>
                    </a:lnTo>
                    <a:lnTo>
                      <a:pt x="638" y="443"/>
                    </a:lnTo>
                    <a:lnTo>
                      <a:pt x="632" y="459"/>
                    </a:lnTo>
                    <a:lnTo>
                      <a:pt x="634" y="477"/>
                    </a:lnTo>
                    <a:lnTo>
                      <a:pt x="638" y="495"/>
                    </a:lnTo>
                    <a:lnTo>
                      <a:pt x="636" y="514"/>
                    </a:lnTo>
                    <a:lnTo>
                      <a:pt x="626" y="530"/>
                    </a:lnTo>
                    <a:lnTo>
                      <a:pt x="589" y="522"/>
                    </a:lnTo>
                    <a:lnTo>
                      <a:pt x="551" y="514"/>
                    </a:lnTo>
                    <a:lnTo>
                      <a:pt x="535" y="520"/>
                    </a:lnTo>
                    <a:lnTo>
                      <a:pt x="506" y="536"/>
                    </a:lnTo>
                    <a:lnTo>
                      <a:pt x="478" y="534"/>
                    </a:lnTo>
                    <a:lnTo>
                      <a:pt x="452" y="524"/>
                    </a:lnTo>
                    <a:lnTo>
                      <a:pt x="427" y="508"/>
                    </a:lnTo>
                    <a:lnTo>
                      <a:pt x="407" y="489"/>
                    </a:lnTo>
                    <a:lnTo>
                      <a:pt x="401" y="467"/>
                    </a:lnTo>
                    <a:lnTo>
                      <a:pt x="389" y="400"/>
                    </a:lnTo>
                    <a:lnTo>
                      <a:pt x="377" y="382"/>
                    </a:lnTo>
                    <a:lnTo>
                      <a:pt x="360" y="368"/>
                    </a:lnTo>
                    <a:lnTo>
                      <a:pt x="340" y="360"/>
                    </a:lnTo>
                    <a:lnTo>
                      <a:pt x="318" y="360"/>
                    </a:lnTo>
                    <a:lnTo>
                      <a:pt x="296" y="364"/>
                    </a:lnTo>
                    <a:lnTo>
                      <a:pt x="276" y="370"/>
                    </a:lnTo>
                    <a:lnTo>
                      <a:pt x="253" y="380"/>
                    </a:lnTo>
                    <a:lnTo>
                      <a:pt x="209" y="405"/>
                    </a:lnTo>
                    <a:lnTo>
                      <a:pt x="166" y="413"/>
                    </a:lnTo>
                    <a:lnTo>
                      <a:pt x="126" y="419"/>
                    </a:lnTo>
                    <a:lnTo>
                      <a:pt x="106" y="421"/>
                    </a:lnTo>
                    <a:lnTo>
                      <a:pt x="69" y="413"/>
                    </a:lnTo>
                    <a:lnTo>
                      <a:pt x="35" y="411"/>
                    </a:lnTo>
                    <a:lnTo>
                      <a:pt x="2" y="413"/>
                    </a:lnTo>
                    <a:lnTo>
                      <a:pt x="0" y="402"/>
                    </a:lnTo>
                    <a:lnTo>
                      <a:pt x="0" y="382"/>
                    </a:lnTo>
                    <a:lnTo>
                      <a:pt x="31" y="362"/>
                    </a:lnTo>
                    <a:lnTo>
                      <a:pt x="61" y="346"/>
                    </a:lnTo>
                    <a:lnTo>
                      <a:pt x="59" y="328"/>
                    </a:lnTo>
                    <a:lnTo>
                      <a:pt x="57" y="307"/>
                    </a:lnTo>
                    <a:lnTo>
                      <a:pt x="59" y="289"/>
                    </a:lnTo>
                    <a:lnTo>
                      <a:pt x="65" y="273"/>
                    </a:lnTo>
                    <a:lnTo>
                      <a:pt x="77" y="259"/>
                    </a:lnTo>
                    <a:lnTo>
                      <a:pt x="108" y="239"/>
                    </a:lnTo>
                    <a:lnTo>
                      <a:pt x="140" y="225"/>
                    </a:lnTo>
                    <a:lnTo>
                      <a:pt x="172" y="212"/>
                    </a:lnTo>
                    <a:lnTo>
                      <a:pt x="186" y="204"/>
                    </a:lnTo>
                    <a:lnTo>
                      <a:pt x="197" y="192"/>
                    </a:lnTo>
                    <a:lnTo>
                      <a:pt x="205" y="180"/>
                    </a:lnTo>
                    <a:lnTo>
                      <a:pt x="213" y="164"/>
                    </a:lnTo>
                    <a:lnTo>
                      <a:pt x="221" y="150"/>
                    </a:lnTo>
                    <a:lnTo>
                      <a:pt x="243" y="156"/>
                    </a:lnTo>
                    <a:lnTo>
                      <a:pt x="265" y="160"/>
                    </a:lnTo>
                    <a:lnTo>
                      <a:pt x="288" y="158"/>
                    </a:lnTo>
                    <a:lnTo>
                      <a:pt x="306" y="142"/>
                    </a:lnTo>
                    <a:lnTo>
                      <a:pt x="320" y="123"/>
                    </a:lnTo>
                    <a:lnTo>
                      <a:pt x="332" y="101"/>
                    </a:lnTo>
                    <a:lnTo>
                      <a:pt x="346" y="83"/>
                    </a:lnTo>
                    <a:lnTo>
                      <a:pt x="358" y="73"/>
                    </a:lnTo>
                    <a:lnTo>
                      <a:pt x="371" y="65"/>
                    </a:lnTo>
                    <a:lnTo>
                      <a:pt x="381" y="55"/>
                    </a:lnTo>
                    <a:lnTo>
                      <a:pt x="389" y="43"/>
                    </a:lnTo>
                    <a:lnTo>
                      <a:pt x="391" y="28"/>
                    </a:lnTo>
                    <a:lnTo>
                      <a:pt x="391" y="22"/>
                    </a:lnTo>
                    <a:lnTo>
                      <a:pt x="393" y="18"/>
                    </a:lnTo>
                    <a:lnTo>
                      <a:pt x="393" y="16"/>
                    </a:lnTo>
                    <a:lnTo>
                      <a:pt x="397" y="10"/>
                    </a:lnTo>
                    <a:lnTo>
                      <a:pt x="407" y="0"/>
                    </a:lnTo>
                    <a:close/>
                  </a:path>
                </a:pathLst>
              </a:custGeom>
              <a:solidFill>
                <a:srgbClr val="C00000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 </a:t>
                </a:r>
              </a:p>
            </p:txBody>
          </p:sp>
          <p:sp>
            <p:nvSpPr>
              <p:cNvPr id="137" name="ДЮРТЮЛИНСКИЙ"/>
              <p:cNvSpPr>
                <a:spLocks/>
              </p:cNvSpPr>
              <p:nvPr/>
            </p:nvSpPr>
            <p:spPr bwMode="auto">
              <a:xfrm>
                <a:off x="5548428" y="2381273"/>
                <a:ext cx="372459" cy="459040"/>
              </a:xfrm>
              <a:custGeom>
                <a:avLst/>
                <a:gdLst/>
                <a:ahLst/>
                <a:cxnLst>
                  <a:cxn ang="0">
                    <a:pos x="187" y="2"/>
                  </a:cxn>
                  <a:cxn ang="0">
                    <a:pos x="221" y="30"/>
                  </a:cxn>
                  <a:cxn ang="0">
                    <a:pos x="280" y="18"/>
                  </a:cxn>
                  <a:cxn ang="0">
                    <a:pos x="326" y="24"/>
                  </a:cxn>
                  <a:cxn ang="0">
                    <a:pos x="369" y="119"/>
                  </a:cxn>
                  <a:cxn ang="0">
                    <a:pos x="379" y="186"/>
                  </a:cxn>
                  <a:cxn ang="0">
                    <a:pos x="419" y="216"/>
                  </a:cxn>
                  <a:cxn ang="0">
                    <a:pos x="482" y="208"/>
                  </a:cxn>
                  <a:cxn ang="0">
                    <a:pos x="508" y="245"/>
                  </a:cxn>
                  <a:cxn ang="0">
                    <a:pos x="508" y="289"/>
                  </a:cxn>
                  <a:cxn ang="0">
                    <a:pos x="504" y="350"/>
                  </a:cxn>
                  <a:cxn ang="0">
                    <a:pos x="514" y="423"/>
                  </a:cxn>
                  <a:cxn ang="0">
                    <a:pos x="474" y="463"/>
                  </a:cxn>
                  <a:cxn ang="0">
                    <a:pos x="433" y="499"/>
                  </a:cxn>
                  <a:cxn ang="0">
                    <a:pos x="435" y="528"/>
                  </a:cxn>
                  <a:cxn ang="0">
                    <a:pos x="458" y="570"/>
                  </a:cxn>
                  <a:cxn ang="0">
                    <a:pos x="431" y="594"/>
                  </a:cxn>
                  <a:cxn ang="0">
                    <a:pos x="377" y="609"/>
                  </a:cxn>
                  <a:cxn ang="0">
                    <a:pos x="310" y="641"/>
                  </a:cxn>
                  <a:cxn ang="0">
                    <a:pos x="261" y="625"/>
                  </a:cxn>
                  <a:cxn ang="0">
                    <a:pos x="201" y="574"/>
                  </a:cxn>
                  <a:cxn ang="0">
                    <a:pos x="152" y="556"/>
                  </a:cxn>
                  <a:cxn ang="0">
                    <a:pos x="100" y="540"/>
                  </a:cxn>
                  <a:cxn ang="0">
                    <a:pos x="61" y="538"/>
                  </a:cxn>
                  <a:cxn ang="0">
                    <a:pos x="37" y="536"/>
                  </a:cxn>
                  <a:cxn ang="0">
                    <a:pos x="27" y="526"/>
                  </a:cxn>
                  <a:cxn ang="0">
                    <a:pos x="69" y="463"/>
                  </a:cxn>
                  <a:cxn ang="0">
                    <a:pos x="108" y="425"/>
                  </a:cxn>
                  <a:cxn ang="0">
                    <a:pos x="108" y="392"/>
                  </a:cxn>
                  <a:cxn ang="0">
                    <a:pos x="63" y="354"/>
                  </a:cxn>
                  <a:cxn ang="0">
                    <a:pos x="0" y="299"/>
                  </a:cxn>
                  <a:cxn ang="0">
                    <a:pos x="11" y="259"/>
                  </a:cxn>
                  <a:cxn ang="0">
                    <a:pos x="41" y="229"/>
                  </a:cxn>
                  <a:cxn ang="0">
                    <a:pos x="75" y="198"/>
                  </a:cxn>
                  <a:cxn ang="0">
                    <a:pos x="118" y="172"/>
                  </a:cxn>
                  <a:cxn ang="0">
                    <a:pos x="138" y="131"/>
                  </a:cxn>
                  <a:cxn ang="0">
                    <a:pos x="120" y="91"/>
                  </a:cxn>
                  <a:cxn ang="0">
                    <a:pos x="91" y="57"/>
                  </a:cxn>
                  <a:cxn ang="0">
                    <a:pos x="118" y="28"/>
                  </a:cxn>
                </a:cxnLst>
                <a:rect l="0" t="0" r="r" b="b"/>
                <a:pathLst>
                  <a:path w="516" h="641">
                    <a:moveTo>
                      <a:pt x="118" y="28"/>
                    </a:moveTo>
                    <a:lnTo>
                      <a:pt x="187" y="2"/>
                    </a:lnTo>
                    <a:lnTo>
                      <a:pt x="203" y="16"/>
                    </a:lnTo>
                    <a:lnTo>
                      <a:pt x="221" y="30"/>
                    </a:lnTo>
                    <a:lnTo>
                      <a:pt x="251" y="28"/>
                    </a:lnTo>
                    <a:lnTo>
                      <a:pt x="280" y="18"/>
                    </a:lnTo>
                    <a:lnTo>
                      <a:pt x="306" y="0"/>
                    </a:lnTo>
                    <a:lnTo>
                      <a:pt x="326" y="24"/>
                    </a:lnTo>
                    <a:lnTo>
                      <a:pt x="359" y="85"/>
                    </a:lnTo>
                    <a:lnTo>
                      <a:pt x="369" y="119"/>
                    </a:lnTo>
                    <a:lnTo>
                      <a:pt x="373" y="152"/>
                    </a:lnTo>
                    <a:lnTo>
                      <a:pt x="379" y="186"/>
                    </a:lnTo>
                    <a:lnTo>
                      <a:pt x="399" y="204"/>
                    </a:lnTo>
                    <a:lnTo>
                      <a:pt x="419" y="216"/>
                    </a:lnTo>
                    <a:lnTo>
                      <a:pt x="452" y="212"/>
                    </a:lnTo>
                    <a:lnTo>
                      <a:pt x="482" y="208"/>
                    </a:lnTo>
                    <a:lnTo>
                      <a:pt x="496" y="227"/>
                    </a:lnTo>
                    <a:lnTo>
                      <a:pt x="508" y="245"/>
                    </a:lnTo>
                    <a:lnTo>
                      <a:pt x="516" y="265"/>
                    </a:lnTo>
                    <a:lnTo>
                      <a:pt x="508" y="289"/>
                    </a:lnTo>
                    <a:lnTo>
                      <a:pt x="498" y="313"/>
                    </a:lnTo>
                    <a:lnTo>
                      <a:pt x="504" y="350"/>
                    </a:lnTo>
                    <a:lnTo>
                      <a:pt x="512" y="386"/>
                    </a:lnTo>
                    <a:lnTo>
                      <a:pt x="514" y="423"/>
                    </a:lnTo>
                    <a:lnTo>
                      <a:pt x="496" y="445"/>
                    </a:lnTo>
                    <a:lnTo>
                      <a:pt x="474" y="463"/>
                    </a:lnTo>
                    <a:lnTo>
                      <a:pt x="452" y="479"/>
                    </a:lnTo>
                    <a:lnTo>
                      <a:pt x="433" y="499"/>
                    </a:lnTo>
                    <a:lnTo>
                      <a:pt x="431" y="514"/>
                    </a:lnTo>
                    <a:lnTo>
                      <a:pt x="435" y="528"/>
                    </a:lnTo>
                    <a:lnTo>
                      <a:pt x="452" y="556"/>
                    </a:lnTo>
                    <a:lnTo>
                      <a:pt x="458" y="570"/>
                    </a:lnTo>
                    <a:lnTo>
                      <a:pt x="446" y="584"/>
                    </a:lnTo>
                    <a:lnTo>
                      <a:pt x="431" y="594"/>
                    </a:lnTo>
                    <a:lnTo>
                      <a:pt x="395" y="603"/>
                    </a:lnTo>
                    <a:lnTo>
                      <a:pt x="377" y="609"/>
                    </a:lnTo>
                    <a:lnTo>
                      <a:pt x="361" y="617"/>
                    </a:lnTo>
                    <a:lnTo>
                      <a:pt x="310" y="641"/>
                    </a:lnTo>
                    <a:lnTo>
                      <a:pt x="284" y="635"/>
                    </a:lnTo>
                    <a:lnTo>
                      <a:pt x="261" y="625"/>
                    </a:lnTo>
                    <a:lnTo>
                      <a:pt x="221" y="592"/>
                    </a:lnTo>
                    <a:lnTo>
                      <a:pt x="201" y="574"/>
                    </a:lnTo>
                    <a:lnTo>
                      <a:pt x="178" y="560"/>
                    </a:lnTo>
                    <a:lnTo>
                      <a:pt x="152" y="556"/>
                    </a:lnTo>
                    <a:lnTo>
                      <a:pt x="126" y="550"/>
                    </a:lnTo>
                    <a:lnTo>
                      <a:pt x="100" y="540"/>
                    </a:lnTo>
                    <a:lnTo>
                      <a:pt x="81" y="536"/>
                    </a:lnTo>
                    <a:lnTo>
                      <a:pt x="61" y="538"/>
                    </a:lnTo>
                    <a:lnTo>
                      <a:pt x="43" y="542"/>
                    </a:lnTo>
                    <a:lnTo>
                      <a:pt x="37" y="536"/>
                    </a:lnTo>
                    <a:lnTo>
                      <a:pt x="31" y="532"/>
                    </a:lnTo>
                    <a:lnTo>
                      <a:pt x="27" y="526"/>
                    </a:lnTo>
                    <a:lnTo>
                      <a:pt x="47" y="493"/>
                    </a:lnTo>
                    <a:lnTo>
                      <a:pt x="69" y="463"/>
                    </a:lnTo>
                    <a:lnTo>
                      <a:pt x="98" y="437"/>
                    </a:lnTo>
                    <a:lnTo>
                      <a:pt x="108" y="425"/>
                    </a:lnTo>
                    <a:lnTo>
                      <a:pt x="112" y="408"/>
                    </a:lnTo>
                    <a:lnTo>
                      <a:pt x="108" y="392"/>
                    </a:lnTo>
                    <a:lnTo>
                      <a:pt x="96" y="380"/>
                    </a:lnTo>
                    <a:lnTo>
                      <a:pt x="63" y="354"/>
                    </a:lnTo>
                    <a:lnTo>
                      <a:pt x="33" y="326"/>
                    </a:lnTo>
                    <a:lnTo>
                      <a:pt x="0" y="299"/>
                    </a:lnTo>
                    <a:lnTo>
                      <a:pt x="2" y="277"/>
                    </a:lnTo>
                    <a:lnTo>
                      <a:pt x="11" y="259"/>
                    </a:lnTo>
                    <a:lnTo>
                      <a:pt x="25" y="243"/>
                    </a:lnTo>
                    <a:lnTo>
                      <a:pt x="41" y="229"/>
                    </a:lnTo>
                    <a:lnTo>
                      <a:pt x="55" y="214"/>
                    </a:lnTo>
                    <a:lnTo>
                      <a:pt x="75" y="198"/>
                    </a:lnTo>
                    <a:lnTo>
                      <a:pt x="98" y="186"/>
                    </a:lnTo>
                    <a:lnTo>
                      <a:pt x="118" y="172"/>
                    </a:lnTo>
                    <a:lnTo>
                      <a:pt x="136" y="154"/>
                    </a:lnTo>
                    <a:lnTo>
                      <a:pt x="138" y="131"/>
                    </a:lnTo>
                    <a:lnTo>
                      <a:pt x="130" y="111"/>
                    </a:lnTo>
                    <a:lnTo>
                      <a:pt x="120" y="91"/>
                    </a:lnTo>
                    <a:lnTo>
                      <a:pt x="106" y="75"/>
                    </a:lnTo>
                    <a:lnTo>
                      <a:pt x="91" y="57"/>
                    </a:lnTo>
                    <a:lnTo>
                      <a:pt x="104" y="43"/>
                    </a:lnTo>
                    <a:lnTo>
                      <a:pt x="118" y="2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</a:t>
                </a:r>
              </a:p>
            </p:txBody>
          </p:sp>
          <p:sp>
            <p:nvSpPr>
              <p:cNvPr id="138" name="МИЯКИНСКИЙ"/>
              <p:cNvSpPr>
                <a:spLocks/>
              </p:cNvSpPr>
              <p:nvPr/>
            </p:nvSpPr>
            <p:spPr bwMode="auto">
              <a:xfrm>
                <a:off x="5442320" y="4240348"/>
                <a:ext cx="489394" cy="434691"/>
              </a:xfrm>
              <a:custGeom>
                <a:avLst/>
                <a:gdLst/>
                <a:ahLst/>
                <a:cxnLst>
                  <a:cxn ang="0">
                    <a:pos x="305" y="0"/>
                  </a:cxn>
                  <a:cxn ang="0">
                    <a:pos x="354" y="6"/>
                  </a:cxn>
                  <a:cxn ang="0">
                    <a:pos x="415" y="49"/>
                  </a:cxn>
                  <a:cxn ang="0">
                    <a:pos x="445" y="41"/>
                  </a:cxn>
                  <a:cxn ang="0">
                    <a:pos x="473" y="55"/>
                  </a:cxn>
                  <a:cxn ang="0">
                    <a:pos x="500" y="77"/>
                  </a:cxn>
                  <a:cxn ang="0">
                    <a:pos x="558" y="83"/>
                  </a:cxn>
                  <a:cxn ang="0">
                    <a:pos x="589" y="126"/>
                  </a:cxn>
                  <a:cxn ang="0">
                    <a:pos x="627" y="156"/>
                  </a:cxn>
                  <a:cxn ang="0">
                    <a:pos x="676" y="166"/>
                  </a:cxn>
                  <a:cxn ang="0">
                    <a:pos x="672" y="204"/>
                  </a:cxn>
                  <a:cxn ang="0">
                    <a:pos x="619" y="245"/>
                  </a:cxn>
                  <a:cxn ang="0">
                    <a:pos x="574" y="275"/>
                  </a:cxn>
                  <a:cxn ang="0">
                    <a:pos x="536" y="338"/>
                  </a:cxn>
                  <a:cxn ang="0">
                    <a:pos x="475" y="409"/>
                  </a:cxn>
                  <a:cxn ang="0">
                    <a:pos x="447" y="481"/>
                  </a:cxn>
                  <a:cxn ang="0">
                    <a:pos x="404" y="528"/>
                  </a:cxn>
                  <a:cxn ang="0">
                    <a:pos x="358" y="546"/>
                  </a:cxn>
                  <a:cxn ang="0">
                    <a:pos x="285" y="576"/>
                  </a:cxn>
                  <a:cxn ang="0">
                    <a:pos x="234" y="572"/>
                  </a:cxn>
                  <a:cxn ang="0">
                    <a:pos x="174" y="583"/>
                  </a:cxn>
                  <a:cxn ang="0">
                    <a:pos x="103" y="607"/>
                  </a:cxn>
                  <a:cxn ang="0">
                    <a:pos x="77" y="591"/>
                  </a:cxn>
                  <a:cxn ang="0">
                    <a:pos x="71" y="550"/>
                  </a:cxn>
                  <a:cxn ang="0">
                    <a:pos x="50" y="516"/>
                  </a:cxn>
                  <a:cxn ang="0">
                    <a:pos x="38" y="477"/>
                  </a:cxn>
                  <a:cxn ang="0">
                    <a:pos x="105" y="475"/>
                  </a:cxn>
                  <a:cxn ang="0">
                    <a:pos x="145" y="457"/>
                  </a:cxn>
                  <a:cxn ang="0">
                    <a:pos x="155" y="394"/>
                  </a:cxn>
                  <a:cxn ang="0">
                    <a:pos x="137" y="336"/>
                  </a:cxn>
                  <a:cxn ang="0">
                    <a:pos x="107" y="301"/>
                  </a:cxn>
                  <a:cxn ang="0">
                    <a:pos x="83" y="289"/>
                  </a:cxn>
                  <a:cxn ang="0">
                    <a:pos x="46" y="299"/>
                  </a:cxn>
                  <a:cxn ang="0">
                    <a:pos x="0" y="303"/>
                  </a:cxn>
                  <a:cxn ang="0">
                    <a:pos x="2" y="285"/>
                  </a:cxn>
                  <a:cxn ang="0">
                    <a:pos x="14" y="265"/>
                  </a:cxn>
                  <a:cxn ang="0">
                    <a:pos x="34" y="229"/>
                  </a:cxn>
                  <a:cxn ang="0">
                    <a:pos x="36" y="178"/>
                  </a:cxn>
                  <a:cxn ang="0">
                    <a:pos x="46" y="113"/>
                  </a:cxn>
                  <a:cxn ang="0">
                    <a:pos x="54" y="69"/>
                  </a:cxn>
                  <a:cxn ang="0">
                    <a:pos x="64" y="63"/>
                  </a:cxn>
                  <a:cxn ang="0">
                    <a:pos x="129" y="89"/>
                  </a:cxn>
                  <a:cxn ang="0">
                    <a:pos x="226" y="26"/>
                  </a:cxn>
                </a:cxnLst>
                <a:rect l="0" t="0" r="r" b="b"/>
                <a:pathLst>
                  <a:path w="678" h="607">
                    <a:moveTo>
                      <a:pt x="279" y="2"/>
                    </a:moveTo>
                    <a:lnTo>
                      <a:pt x="305" y="0"/>
                    </a:lnTo>
                    <a:lnTo>
                      <a:pt x="330" y="0"/>
                    </a:lnTo>
                    <a:lnTo>
                      <a:pt x="354" y="6"/>
                    </a:lnTo>
                    <a:lnTo>
                      <a:pt x="384" y="28"/>
                    </a:lnTo>
                    <a:lnTo>
                      <a:pt x="415" y="49"/>
                    </a:lnTo>
                    <a:lnTo>
                      <a:pt x="431" y="43"/>
                    </a:lnTo>
                    <a:lnTo>
                      <a:pt x="445" y="41"/>
                    </a:lnTo>
                    <a:lnTo>
                      <a:pt x="461" y="45"/>
                    </a:lnTo>
                    <a:lnTo>
                      <a:pt x="473" y="55"/>
                    </a:lnTo>
                    <a:lnTo>
                      <a:pt x="485" y="67"/>
                    </a:lnTo>
                    <a:lnTo>
                      <a:pt x="500" y="77"/>
                    </a:lnTo>
                    <a:lnTo>
                      <a:pt x="528" y="81"/>
                    </a:lnTo>
                    <a:lnTo>
                      <a:pt x="558" y="83"/>
                    </a:lnTo>
                    <a:lnTo>
                      <a:pt x="574" y="103"/>
                    </a:lnTo>
                    <a:lnTo>
                      <a:pt x="589" y="126"/>
                    </a:lnTo>
                    <a:lnTo>
                      <a:pt x="605" y="146"/>
                    </a:lnTo>
                    <a:lnTo>
                      <a:pt x="627" y="156"/>
                    </a:lnTo>
                    <a:lnTo>
                      <a:pt x="651" y="160"/>
                    </a:lnTo>
                    <a:lnTo>
                      <a:pt x="676" y="166"/>
                    </a:lnTo>
                    <a:lnTo>
                      <a:pt x="678" y="186"/>
                    </a:lnTo>
                    <a:lnTo>
                      <a:pt x="672" y="204"/>
                    </a:lnTo>
                    <a:lnTo>
                      <a:pt x="643" y="233"/>
                    </a:lnTo>
                    <a:lnTo>
                      <a:pt x="619" y="245"/>
                    </a:lnTo>
                    <a:lnTo>
                      <a:pt x="597" y="259"/>
                    </a:lnTo>
                    <a:lnTo>
                      <a:pt x="574" y="275"/>
                    </a:lnTo>
                    <a:lnTo>
                      <a:pt x="558" y="297"/>
                    </a:lnTo>
                    <a:lnTo>
                      <a:pt x="536" y="338"/>
                    </a:lnTo>
                    <a:lnTo>
                      <a:pt x="508" y="374"/>
                    </a:lnTo>
                    <a:lnTo>
                      <a:pt x="475" y="409"/>
                    </a:lnTo>
                    <a:lnTo>
                      <a:pt x="463" y="445"/>
                    </a:lnTo>
                    <a:lnTo>
                      <a:pt x="447" y="481"/>
                    </a:lnTo>
                    <a:lnTo>
                      <a:pt x="427" y="514"/>
                    </a:lnTo>
                    <a:lnTo>
                      <a:pt x="404" y="528"/>
                    </a:lnTo>
                    <a:lnTo>
                      <a:pt x="380" y="536"/>
                    </a:lnTo>
                    <a:lnTo>
                      <a:pt x="358" y="546"/>
                    </a:lnTo>
                    <a:lnTo>
                      <a:pt x="309" y="570"/>
                    </a:lnTo>
                    <a:lnTo>
                      <a:pt x="285" y="576"/>
                    </a:lnTo>
                    <a:lnTo>
                      <a:pt x="261" y="574"/>
                    </a:lnTo>
                    <a:lnTo>
                      <a:pt x="234" y="572"/>
                    </a:lnTo>
                    <a:lnTo>
                      <a:pt x="210" y="574"/>
                    </a:lnTo>
                    <a:lnTo>
                      <a:pt x="174" y="583"/>
                    </a:lnTo>
                    <a:lnTo>
                      <a:pt x="139" y="595"/>
                    </a:lnTo>
                    <a:lnTo>
                      <a:pt x="103" y="607"/>
                    </a:lnTo>
                    <a:lnTo>
                      <a:pt x="93" y="603"/>
                    </a:lnTo>
                    <a:lnTo>
                      <a:pt x="77" y="591"/>
                    </a:lnTo>
                    <a:lnTo>
                      <a:pt x="77" y="570"/>
                    </a:lnTo>
                    <a:lnTo>
                      <a:pt x="71" y="550"/>
                    </a:lnTo>
                    <a:lnTo>
                      <a:pt x="60" y="534"/>
                    </a:lnTo>
                    <a:lnTo>
                      <a:pt x="50" y="516"/>
                    </a:lnTo>
                    <a:lnTo>
                      <a:pt x="42" y="498"/>
                    </a:lnTo>
                    <a:lnTo>
                      <a:pt x="38" y="477"/>
                    </a:lnTo>
                    <a:lnTo>
                      <a:pt x="60" y="475"/>
                    </a:lnTo>
                    <a:lnTo>
                      <a:pt x="105" y="475"/>
                    </a:lnTo>
                    <a:lnTo>
                      <a:pt x="127" y="469"/>
                    </a:lnTo>
                    <a:lnTo>
                      <a:pt x="145" y="457"/>
                    </a:lnTo>
                    <a:lnTo>
                      <a:pt x="155" y="427"/>
                    </a:lnTo>
                    <a:lnTo>
                      <a:pt x="155" y="394"/>
                    </a:lnTo>
                    <a:lnTo>
                      <a:pt x="149" y="364"/>
                    </a:lnTo>
                    <a:lnTo>
                      <a:pt x="137" y="336"/>
                    </a:lnTo>
                    <a:lnTo>
                      <a:pt x="117" y="312"/>
                    </a:lnTo>
                    <a:lnTo>
                      <a:pt x="107" y="301"/>
                    </a:lnTo>
                    <a:lnTo>
                      <a:pt x="95" y="293"/>
                    </a:lnTo>
                    <a:lnTo>
                      <a:pt x="83" y="289"/>
                    </a:lnTo>
                    <a:lnTo>
                      <a:pt x="68" y="291"/>
                    </a:lnTo>
                    <a:lnTo>
                      <a:pt x="46" y="299"/>
                    </a:lnTo>
                    <a:lnTo>
                      <a:pt x="24" y="303"/>
                    </a:lnTo>
                    <a:lnTo>
                      <a:pt x="0" y="303"/>
                    </a:lnTo>
                    <a:lnTo>
                      <a:pt x="0" y="291"/>
                    </a:lnTo>
                    <a:lnTo>
                      <a:pt x="2" y="285"/>
                    </a:lnTo>
                    <a:lnTo>
                      <a:pt x="2" y="279"/>
                    </a:lnTo>
                    <a:lnTo>
                      <a:pt x="14" y="265"/>
                    </a:lnTo>
                    <a:lnTo>
                      <a:pt x="28" y="253"/>
                    </a:lnTo>
                    <a:lnTo>
                      <a:pt x="34" y="229"/>
                    </a:lnTo>
                    <a:lnTo>
                      <a:pt x="36" y="204"/>
                    </a:lnTo>
                    <a:lnTo>
                      <a:pt x="36" y="178"/>
                    </a:lnTo>
                    <a:lnTo>
                      <a:pt x="38" y="154"/>
                    </a:lnTo>
                    <a:lnTo>
                      <a:pt x="46" y="113"/>
                    </a:lnTo>
                    <a:lnTo>
                      <a:pt x="50" y="71"/>
                    </a:lnTo>
                    <a:lnTo>
                      <a:pt x="54" y="69"/>
                    </a:lnTo>
                    <a:lnTo>
                      <a:pt x="60" y="67"/>
                    </a:lnTo>
                    <a:lnTo>
                      <a:pt x="64" y="63"/>
                    </a:lnTo>
                    <a:lnTo>
                      <a:pt x="68" y="61"/>
                    </a:lnTo>
                    <a:lnTo>
                      <a:pt x="129" y="89"/>
                    </a:lnTo>
                    <a:lnTo>
                      <a:pt x="176" y="55"/>
                    </a:lnTo>
                    <a:lnTo>
                      <a:pt x="226" y="26"/>
                    </a:lnTo>
                    <a:lnTo>
                      <a:pt x="279" y="2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33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33" kern="0" dirty="0">
                    <a:solidFill>
                      <a:srgbClr val="FFFFFF"/>
                    </a:solidFill>
                    <a:latin typeface="Arial Black" pitchFamily="34" charset="0"/>
                  </a:rPr>
                  <a:t>  </a:t>
                </a:r>
              </a:p>
            </p:txBody>
          </p:sp>
          <p:sp>
            <p:nvSpPr>
              <p:cNvPr id="139" name="ЗИЛАИРСКИЙ"/>
              <p:cNvSpPr>
                <a:spLocks/>
              </p:cNvSpPr>
              <p:nvPr/>
            </p:nvSpPr>
            <p:spPr bwMode="auto">
              <a:xfrm>
                <a:off x="6851310" y="5073209"/>
                <a:ext cx="729037" cy="966776"/>
              </a:xfrm>
              <a:custGeom>
                <a:avLst/>
                <a:gdLst/>
                <a:ahLst/>
                <a:cxnLst>
                  <a:cxn ang="0">
                    <a:pos x="571" y="0"/>
                  </a:cxn>
                  <a:cxn ang="0">
                    <a:pos x="624" y="24"/>
                  </a:cxn>
                  <a:cxn ang="0">
                    <a:pos x="662" y="81"/>
                  </a:cxn>
                  <a:cxn ang="0">
                    <a:pos x="648" y="162"/>
                  </a:cxn>
                  <a:cxn ang="0">
                    <a:pos x="664" y="214"/>
                  </a:cxn>
                  <a:cxn ang="0">
                    <a:pos x="668" y="238"/>
                  </a:cxn>
                  <a:cxn ang="0">
                    <a:pos x="644" y="251"/>
                  </a:cxn>
                  <a:cxn ang="0">
                    <a:pos x="595" y="275"/>
                  </a:cxn>
                  <a:cxn ang="0">
                    <a:pos x="571" y="350"/>
                  </a:cxn>
                  <a:cxn ang="0">
                    <a:pos x="557" y="453"/>
                  </a:cxn>
                  <a:cxn ang="0">
                    <a:pos x="523" y="515"/>
                  </a:cxn>
                  <a:cxn ang="0">
                    <a:pos x="464" y="564"/>
                  </a:cxn>
                  <a:cxn ang="0">
                    <a:pos x="456" y="612"/>
                  </a:cxn>
                  <a:cxn ang="0">
                    <a:pos x="480" y="659"/>
                  </a:cxn>
                  <a:cxn ang="0">
                    <a:pos x="482" y="722"/>
                  </a:cxn>
                  <a:cxn ang="0">
                    <a:pos x="498" y="746"/>
                  </a:cxn>
                  <a:cxn ang="0">
                    <a:pos x="553" y="813"/>
                  </a:cxn>
                  <a:cxn ang="0">
                    <a:pos x="640" y="802"/>
                  </a:cxn>
                  <a:cxn ang="0">
                    <a:pos x="743" y="802"/>
                  </a:cxn>
                  <a:cxn ang="0">
                    <a:pos x="818" y="827"/>
                  </a:cxn>
                  <a:cxn ang="0">
                    <a:pos x="877" y="772"/>
                  </a:cxn>
                  <a:cxn ang="0">
                    <a:pos x="925" y="770"/>
                  </a:cxn>
                  <a:cxn ang="0">
                    <a:pos x="964" y="817"/>
                  </a:cxn>
                  <a:cxn ang="0">
                    <a:pos x="1004" y="936"/>
                  </a:cxn>
                  <a:cxn ang="0">
                    <a:pos x="917" y="1047"/>
                  </a:cxn>
                  <a:cxn ang="0">
                    <a:pos x="873" y="1187"/>
                  </a:cxn>
                  <a:cxn ang="0">
                    <a:pos x="796" y="1225"/>
                  </a:cxn>
                  <a:cxn ang="0">
                    <a:pos x="727" y="1282"/>
                  </a:cxn>
                  <a:cxn ang="0">
                    <a:pos x="662" y="1316"/>
                  </a:cxn>
                  <a:cxn ang="0">
                    <a:pos x="563" y="1344"/>
                  </a:cxn>
                  <a:cxn ang="0">
                    <a:pos x="549" y="1308"/>
                  </a:cxn>
                  <a:cxn ang="0">
                    <a:pos x="535" y="1272"/>
                  </a:cxn>
                  <a:cxn ang="0">
                    <a:pos x="508" y="1280"/>
                  </a:cxn>
                  <a:cxn ang="0">
                    <a:pos x="468" y="1304"/>
                  </a:cxn>
                  <a:cxn ang="0">
                    <a:pos x="440" y="1249"/>
                  </a:cxn>
                  <a:cxn ang="0">
                    <a:pos x="373" y="1245"/>
                  </a:cxn>
                  <a:cxn ang="0">
                    <a:pos x="348" y="1290"/>
                  </a:cxn>
                  <a:cxn ang="0">
                    <a:pos x="326" y="1318"/>
                  </a:cxn>
                  <a:cxn ang="0">
                    <a:pos x="300" y="1304"/>
                  </a:cxn>
                  <a:cxn ang="0">
                    <a:pos x="249" y="1292"/>
                  </a:cxn>
                  <a:cxn ang="0">
                    <a:pos x="197" y="1247"/>
                  </a:cxn>
                  <a:cxn ang="0">
                    <a:pos x="243" y="1170"/>
                  </a:cxn>
                  <a:cxn ang="0">
                    <a:pos x="229" y="1148"/>
                  </a:cxn>
                  <a:cxn ang="0">
                    <a:pos x="150" y="1094"/>
                  </a:cxn>
                  <a:cxn ang="0">
                    <a:pos x="89" y="1065"/>
                  </a:cxn>
                  <a:cxn ang="0">
                    <a:pos x="75" y="1007"/>
                  </a:cxn>
                  <a:cxn ang="0">
                    <a:pos x="152" y="938"/>
                  </a:cxn>
                  <a:cxn ang="0">
                    <a:pos x="124" y="843"/>
                  </a:cxn>
                  <a:cxn ang="0">
                    <a:pos x="69" y="722"/>
                  </a:cxn>
                  <a:cxn ang="0">
                    <a:pos x="23" y="659"/>
                  </a:cxn>
                  <a:cxn ang="0">
                    <a:pos x="31" y="610"/>
                  </a:cxn>
                  <a:cxn ang="0">
                    <a:pos x="25" y="495"/>
                  </a:cxn>
                  <a:cxn ang="0">
                    <a:pos x="39" y="414"/>
                  </a:cxn>
                  <a:cxn ang="0">
                    <a:pos x="132" y="386"/>
                  </a:cxn>
                  <a:cxn ang="0">
                    <a:pos x="193" y="337"/>
                  </a:cxn>
                  <a:cxn ang="0">
                    <a:pos x="166" y="273"/>
                  </a:cxn>
                  <a:cxn ang="0">
                    <a:pos x="158" y="200"/>
                  </a:cxn>
                  <a:cxn ang="0">
                    <a:pos x="181" y="129"/>
                  </a:cxn>
                  <a:cxn ang="0">
                    <a:pos x="195" y="56"/>
                  </a:cxn>
                  <a:cxn ang="0">
                    <a:pos x="278" y="73"/>
                  </a:cxn>
                  <a:cxn ang="0">
                    <a:pos x="446" y="81"/>
                  </a:cxn>
                  <a:cxn ang="0">
                    <a:pos x="521" y="20"/>
                  </a:cxn>
                </a:cxnLst>
                <a:rect l="0" t="0" r="r" b="b"/>
                <a:pathLst>
                  <a:path w="1010" h="1350">
                    <a:moveTo>
                      <a:pt x="521" y="20"/>
                    </a:moveTo>
                    <a:lnTo>
                      <a:pt x="553" y="4"/>
                    </a:lnTo>
                    <a:lnTo>
                      <a:pt x="571" y="0"/>
                    </a:lnTo>
                    <a:lnTo>
                      <a:pt x="589" y="2"/>
                    </a:lnTo>
                    <a:lnTo>
                      <a:pt x="605" y="10"/>
                    </a:lnTo>
                    <a:lnTo>
                      <a:pt x="624" y="24"/>
                    </a:lnTo>
                    <a:lnTo>
                      <a:pt x="642" y="40"/>
                    </a:lnTo>
                    <a:lnTo>
                      <a:pt x="656" y="60"/>
                    </a:lnTo>
                    <a:lnTo>
                      <a:pt x="662" y="81"/>
                    </a:lnTo>
                    <a:lnTo>
                      <a:pt x="662" y="105"/>
                    </a:lnTo>
                    <a:lnTo>
                      <a:pt x="650" y="141"/>
                    </a:lnTo>
                    <a:lnTo>
                      <a:pt x="648" y="162"/>
                    </a:lnTo>
                    <a:lnTo>
                      <a:pt x="650" y="180"/>
                    </a:lnTo>
                    <a:lnTo>
                      <a:pt x="656" y="198"/>
                    </a:lnTo>
                    <a:lnTo>
                      <a:pt x="664" y="214"/>
                    </a:lnTo>
                    <a:lnTo>
                      <a:pt x="674" y="230"/>
                    </a:lnTo>
                    <a:lnTo>
                      <a:pt x="670" y="234"/>
                    </a:lnTo>
                    <a:lnTo>
                      <a:pt x="668" y="238"/>
                    </a:lnTo>
                    <a:lnTo>
                      <a:pt x="664" y="242"/>
                    </a:lnTo>
                    <a:lnTo>
                      <a:pt x="662" y="246"/>
                    </a:lnTo>
                    <a:lnTo>
                      <a:pt x="644" y="251"/>
                    </a:lnTo>
                    <a:lnTo>
                      <a:pt x="626" y="257"/>
                    </a:lnTo>
                    <a:lnTo>
                      <a:pt x="610" y="265"/>
                    </a:lnTo>
                    <a:lnTo>
                      <a:pt x="595" y="275"/>
                    </a:lnTo>
                    <a:lnTo>
                      <a:pt x="585" y="291"/>
                    </a:lnTo>
                    <a:lnTo>
                      <a:pt x="577" y="319"/>
                    </a:lnTo>
                    <a:lnTo>
                      <a:pt x="571" y="350"/>
                    </a:lnTo>
                    <a:lnTo>
                      <a:pt x="563" y="378"/>
                    </a:lnTo>
                    <a:lnTo>
                      <a:pt x="557" y="402"/>
                    </a:lnTo>
                    <a:lnTo>
                      <a:pt x="557" y="453"/>
                    </a:lnTo>
                    <a:lnTo>
                      <a:pt x="555" y="477"/>
                    </a:lnTo>
                    <a:lnTo>
                      <a:pt x="541" y="497"/>
                    </a:lnTo>
                    <a:lnTo>
                      <a:pt x="523" y="515"/>
                    </a:lnTo>
                    <a:lnTo>
                      <a:pt x="502" y="530"/>
                    </a:lnTo>
                    <a:lnTo>
                      <a:pt x="482" y="546"/>
                    </a:lnTo>
                    <a:lnTo>
                      <a:pt x="464" y="564"/>
                    </a:lnTo>
                    <a:lnTo>
                      <a:pt x="452" y="586"/>
                    </a:lnTo>
                    <a:lnTo>
                      <a:pt x="452" y="600"/>
                    </a:lnTo>
                    <a:lnTo>
                      <a:pt x="456" y="612"/>
                    </a:lnTo>
                    <a:lnTo>
                      <a:pt x="464" y="627"/>
                    </a:lnTo>
                    <a:lnTo>
                      <a:pt x="472" y="639"/>
                    </a:lnTo>
                    <a:lnTo>
                      <a:pt x="480" y="659"/>
                    </a:lnTo>
                    <a:lnTo>
                      <a:pt x="484" y="679"/>
                    </a:lnTo>
                    <a:lnTo>
                      <a:pt x="482" y="701"/>
                    </a:lnTo>
                    <a:lnTo>
                      <a:pt x="482" y="722"/>
                    </a:lnTo>
                    <a:lnTo>
                      <a:pt x="488" y="681"/>
                    </a:lnTo>
                    <a:lnTo>
                      <a:pt x="492" y="714"/>
                    </a:lnTo>
                    <a:lnTo>
                      <a:pt x="498" y="746"/>
                    </a:lnTo>
                    <a:lnTo>
                      <a:pt x="508" y="776"/>
                    </a:lnTo>
                    <a:lnTo>
                      <a:pt x="525" y="802"/>
                    </a:lnTo>
                    <a:lnTo>
                      <a:pt x="553" y="813"/>
                    </a:lnTo>
                    <a:lnTo>
                      <a:pt x="581" y="817"/>
                    </a:lnTo>
                    <a:lnTo>
                      <a:pt x="610" y="817"/>
                    </a:lnTo>
                    <a:lnTo>
                      <a:pt x="640" y="802"/>
                    </a:lnTo>
                    <a:lnTo>
                      <a:pt x="668" y="786"/>
                    </a:lnTo>
                    <a:lnTo>
                      <a:pt x="699" y="770"/>
                    </a:lnTo>
                    <a:lnTo>
                      <a:pt x="743" y="802"/>
                    </a:lnTo>
                    <a:lnTo>
                      <a:pt x="765" y="815"/>
                    </a:lnTo>
                    <a:lnTo>
                      <a:pt x="792" y="825"/>
                    </a:lnTo>
                    <a:lnTo>
                      <a:pt x="818" y="827"/>
                    </a:lnTo>
                    <a:lnTo>
                      <a:pt x="840" y="813"/>
                    </a:lnTo>
                    <a:lnTo>
                      <a:pt x="858" y="794"/>
                    </a:lnTo>
                    <a:lnTo>
                      <a:pt x="877" y="772"/>
                    </a:lnTo>
                    <a:lnTo>
                      <a:pt x="895" y="754"/>
                    </a:lnTo>
                    <a:lnTo>
                      <a:pt x="917" y="740"/>
                    </a:lnTo>
                    <a:lnTo>
                      <a:pt x="925" y="770"/>
                    </a:lnTo>
                    <a:lnTo>
                      <a:pt x="933" y="798"/>
                    </a:lnTo>
                    <a:lnTo>
                      <a:pt x="947" y="809"/>
                    </a:lnTo>
                    <a:lnTo>
                      <a:pt x="964" y="817"/>
                    </a:lnTo>
                    <a:lnTo>
                      <a:pt x="978" y="829"/>
                    </a:lnTo>
                    <a:lnTo>
                      <a:pt x="1010" y="908"/>
                    </a:lnTo>
                    <a:lnTo>
                      <a:pt x="1004" y="936"/>
                    </a:lnTo>
                    <a:lnTo>
                      <a:pt x="994" y="962"/>
                    </a:lnTo>
                    <a:lnTo>
                      <a:pt x="958" y="1007"/>
                    </a:lnTo>
                    <a:lnTo>
                      <a:pt x="917" y="1047"/>
                    </a:lnTo>
                    <a:lnTo>
                      <a:pt x="905" y="1110"/>
                    </a:lnTo>
                    <a:lnTo>
                      <a:pt x="897" y="1173"/>
                    </a:lnTo>
                    <a:lnTo>
                      <a:pt x="873" y="1187"/>
                    </a:lnTo>
                    <a:lnTo>
                      <a:pt x="848" y="1197"/>
                    </a:lnTo>
                    <a:lnTo>
                      <a:pt x="822" y="1209"/>
                    </a:lnTo>
                    <a:lnTo>
                      <a:pt x="796" y="1225"/>
                    </a:lnTo>
                    <a:lnTo>
                      <a:pt x="771" y="1241"/>
                    </a:lnTo>
                    <a:lnTo>
                      <a:pt x="747" y="1259"/>
                    </a:lnTo>
                    <a:lnTo>
                      <a:pt x="727" y="1282"/>
                    </a:lnTo>
                    <a:lnTo>
                      <a:pt x="715" y="1296"/>
                    </a:lnTo>
                    <a:lnTo>
                      <a:pt x="699" y="1304"/>
                    </a:lnTo>
                    <a:lnTo>
                      <a:pt x="662" y="1316"/>
                    </a:lnTo>
                    <a:lnTo>
                      <a:pt x="620" y="1334"/>
                    </a:lnTo>
                    <a:lnTo>
                      <a:pt x="577" y="1350"/>
                    </a:lnTo>
                    <a:lnTo>
                      <a:pt x="563" y="1344"/>
                    </a:lnTo>
                    <a:lnTo>
                      <a:pt x="555" y="1334"/>
                    </a:lnTo>
                    <a:lnTo>
                      <a:pt x="551" y="1322"/>
                    </a:lnTo>
                    <a:lnTo>
                      <a:pt x="549" y="1308"/>
                    </a:lnTo>
                    <a:lnTo>
                      <a:pt x="549" y="1280"/>
                    </a:lnTo>
                    <a:lnTo>
                      <a:pt x="541" y="1276"/>
                    </a:lnTo>
                    <a:lnTo>
                      <a:pt x="535" y="1272"/>
                    </a:lnTo>
                    <a:lnTo>
                      <a:pt x="529" y="1270"/>
                    </a:lnTo>
                    <a:lnTo>
                      <a:pt x="521" y="1268"/>
                    </a:lnTo>
                    <a:lnTo>
                      <a:pt x="508" y="1280"/>
                    </a:lnTo>
                    <a:lnTo>
                      <a:pt x="496" y="1290"/>
                    </a:lnTo>
                    <a:lnTo>
                      <a:pt x="482" y="1298"/>
                    </a:lnTo>
                    <a:lnTo>
                      <a:pt x="468" y="1304"/>
                    </a:lnTo>
                    <a:lnTo>
                      <a:pt x="450" y="1302"/>
                    </a:lnTo>
                    <a:lnTo>
                      <a:pt x="444" y="1276"/>
                    </a:lnTo>
                    <a:lnTo>
                      <a:pt x="440" y="1249"/>
                    </a:lnTo>
                    <a:lnTo>
                      <a:pt x="421" y="1231"/>
                    </a:lnTo>
                    <a:lnTo>
                      <a:pt x="395" y="1235"/>
                    </a:lnTo>
                    <a:lnTo>
                      <a:pt x="373" y="1245"/>
                    </a:lnTo>
                    <a:lnTo>
                      <a:pt x="351" y="1259"/>
                    </a:lnTo>
                    <a:lnTo>
                      <a:pt x="351" y="1276"/>
                    </a:lnTo>
                    <a:lnTo>
                      <a:pt x="348" y="1290"/>
                    </a:lnTo>
                    <a:lnTo>
                      <a:pt x="340" y="1300"/>
                    </a:lnTo>
                    <a:lnTo>
                      <a:pt x="332" y="1308"/>
                    </a:lnTo>
                    <a:lnTo>
                      <a:pt x="326" y="1318"/>
                    </a:lnTo>
                    <a:lnTo>
                      <a:pt x="320" y="1316"/>
                    </a:lnTo>
                    <a:lnTo>
                      <a:pt x="304" y="1308"/>
                    </a:lnTo>
                    <a:lnTo>
                      <a:pt x="300" y="1304"/>
                    </a:lnTo>
                    <a:lnTo>
                      <a:pt x="296" y="1302"/>
                    </a:lnTo>
                    <a:lnTo>
                      <a:pt x="272" y="1298"/>
                    </a:lnTo>
                    <a:lnTo>
                      <a:pt x="249" y="1292"/>
                    </a:lnTo>
                    <a:lnTo>
                      <a:pt x="229" y="1282"/>
                    </a:lnTo>
                    <a:lnTo>
                      <a:pt x="211" y="1268"/>
                    </a:lnTo>
                    <a:lnTo>
                      <a:pt x="197" y="1247"/>
                    </a:lnTo>
                    <a:lnTo>
                      <a:pt x="215" y="1221"/>
                    </a:lnTo>
                    <a:lnTo>
                      <a:pt x="231" y="1197"/>
                    </a:lnTo>
                    <a:lnTo>
                      <a:pt x="243" y="1170"/>
                    </a:lnTo>
                    <a:lnTo>
                      <a:pt x="243" y="1160"/>
                    </a:lnTo>
                    <a:lnTo>
                      <a:pt x="233" y="1150"/>
                    </a:lnTo>
                    <a:lnTo>
                      <a:pt x="229" y="1148"/>
                    </a:lnTo>
                    <a:lnTo>
                      <a:pt x="225" y="1144"/>
                    </a:lnTo>
                    <a:lnTo>
                      <a:pt x="203" y="1126"/>
                    </a:lnTo>
                    <a:lnTo>
                      <a:pt x="150" y="1094"/>
                    </a:lnTo>
                    <a:lnTo>
                      <a:pt x="122" y="1086"/>
                    </a:lnTo>
                    <a:lnTo>
                      <a:pt x="104" y="1079"/>
                    </a:lnTo>
                    <a:lnTo>
                      <a:pt x="89" y="1065"/>
                    </a:lnTo>
                    <a:lnTo>
                      <a:pt x="81" y="1049"/>
                    </a:lnTo>
                    <a:lnTo>
                      <a:pt x="77" y="1029"/>
                    </a:lnTo>
                    <a:lnTo>
                      <a:pt x="75" y="1007"/>
                    </a:lnTo>
                    <a:lnTo>
                      <a:pt x="75" y="989"/>
                    </a:lnTo>
                    <a:lnTo>
                      <a:pt x="114" y="962"/>
                    </a:lnTo>
                    <a:lnTo>
                      <a:pt x="152" y="938"/>
                    </a:lnTo>
                    <a:lnTo>
                      <a:pt x="152" y="887"/>
                    </a:lnTo>
                    <a:lnTo>
                      <a:pt x="146" y="863"/>
                    </a:lnTo>
                    <a:lnTo>
                      <a:pt x="124" y="843"/>
                    </a:lnTo>
                    <a:lnTo>
                      <a:pt x="96" y="827"/>
                    </a:lnTo>
                    <a:lnTo>
                      <a:pt x="69" y="811"/>
                    </a:lnTo>
                    <a:lnTo>
                      <a:pt x="69" y="722"/>
                    </a:lnTo>
                    <a:lnTo>
                      <a:pt x="51" y="691"/>
                    </a:lnTo>
                    <a:lnTo>
                      <a:pt x="27" y="663"/>
                    </a:lnTo>
                    <a:lnTo>
                      <a:pt x="23" y="659"/>
                    </a:lnTo>
                    <a:lnTo>
                      <a:pt x="21" y="655"/>
                    </a:lnTo>
                    <a:lnTo>
                      <a:pt x="19" y="653"/>
                    </a:lnTo>
                    <a:lnTo>
                      <a:pt x="31" y="610"/>
                    </a:lnTo>
                    <a:lnTo>
                      <a:pt x="41" y="568"/>
                    </a:lnTo>
                    <a:lnTo>
                      <a:pt x="45" y="523"/>
                    </a:lnTo>
                    <a:lnTo>
                      <a:pt x="25" y="495"/>
                    </a:lnTo>
                    <a:lnTo>
                      <a:pt x="0" y="469"/>
                    </a:lnTo>
                    <a:lnTo>
                      <a:pt x="17" y="439"/>
                    </a:lnTo>
                    <a:lnTo>
                      <a:pt x="39" y="414"/>
                    </a:lnTo>
                    <a:lnTo>
                      <a:pt x="65" y="398"/>
                    </a:lnTo>
                    <a:lnTo>
                      <a:pt x="98" y="390"/>
                    </a:lnTo>
                    <a:lnTo>
                      <a:pt x="132" y="386"/>
                    </a:lnTo>
                    <a:lnTo>
                      <a:pt x="164" y="378"/>
                    </a:lnTo>
                    <a:lnTo>
                      <a:pt x="197" y="364"/>
                    </a:lnTo>
                    <a:lnTo>
                      <a:pt x="193" y="337"/>
                    </a:lnTo>
                    <a:lnTo>
                      <a:pt x="181" y="311"/>
                    </a:lnTo>
                    <a:lnTo>
                      <a:pt x="170" y="293"/>
                    </a:lnTo>
                    <a:lnTo>
                      <a:pt x="166" y="273"/>
                    </a:lnTo>
                    <a:lnTo>
                      <a:pt x="166" y="253"/>
                    </a:lnTo>
                    <a:lnTo>
                      <a:pt x="164" y="230"/>
                    </a:lnTo>
                    <a:lnTo>
                      <a:pt x="158" y="200"/>
                    </a:lnTo>
                    <a:lnTo>
                      <a:pt x="150" y="168"/>
                    </a:lnTo>
                    <a:lnTo>
                      <a:pt x="168" y="149"/>
                    </a:lnTo>
                    <a:lnTo>
                      <a:pt x="181" y="129"/>
                    </a:lnTo>
                    <a:lnTo>
                      <a:pt x="189" y="105"/>
                    </a:lnTo>
                    <a:lnTo>
                      <a:pt x="193" y="81"/>
                    </a:lnTo>
                    <a:lnTo>
                      <a:pt x="195" y="56"/>
                    </a:lnTo>
                    <a:lnTo>
                      <a:pt x="225" y="56"/>
                    </a:lnTo>
                    <a:lnTo>
                      <a:pt x="255" y="62"/>
                    </a:lnTo>
                    <a:lnTo>
                      <a:pt x="278" y="73"/>
                    </a:lnTo>
                    <a:lnTo>
                      <a:pt x="300" y="87"/>
                    </a:lnTo>
                    <a:lnTo>
                      <a:pt x="336" y="119"/>
                    </a:lnTo>
                    <a:lnTo>
                      <a:pt x="446" y="81"/>
                    </a:lnTo>
                    <a:lnTo>
                      <a:pt x="472" y="60"/>
                    </a:lnTo>
                    <a:lnTo>
                      <a:pt x="494" y="38"/>
                    </a:lnTo>
                    <a:lnTo>
                      <a:pt x="521" y="2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</a:t>
                </a:r>
              </a:p>
            </p:txBody>
          </p:sp>
          <p:sp>
            <p:nvSpPr>
              <p:cNvPr id="140" name="МИШКИНСКИЙ"/>
              <p:cNvSpPr>
                <a:spLocks/>
              </p:cNvSpPr>
              <p:nvPr/>
            </p:nvSpPr>
            <p:spPr bwMode="auto">
              <a:xfrm>
                <a:off x="6055866" y="2385570"/>
                <a:ext cx="467017" cy="389575"/>
              </a:xfrm>
              <a:custGeom>
                <a:avLst/>
                <a:gdLst/>
                <a:ahLst/>
                <a:cxnLst>
                  <a:cxn ang="0">
                    <a:pos x="572" y="16"/>
                  </a:cxn>
                  <a:cxn ang="0">
                    <a:pos x="625" y="4"/>
                  </a:cxn>
                  <a:cxn ang="0">
                    <a:pos x="637" y="10"/>
                  </a:cxn>
                  <a:cxn ang="0">
                    <a:pos x="641" y="39"/>
                  </a:cxn>
                  <a:cxn ang="0">
                    <a:pos x="613" y="69"/>
                  </a:cxn>
                  <a:cxn ang="0">
                    <a:pos x="597" y="107"/>
                  </a:cxn>
                  <a:cxn ang="0">
                    <a:pos x="603" y="182"/>
                  </a:cxn>
                  <a:cxn ang="0">
                    <a:pos x="647" y="279"/>
                  </a:cxn>
                  <a:cxn ang="0">
                    <a:pos x="639" y="303"/>
                  </a:cxn>
                  <a:cxn ang="0">
                    <a:pos x="623" y="344"/>
                  </a:cxn>
                  <a:cxn ang="0">
                    <a:pos x="617" y="386"/>
                  </a:cxn>
                  <a:cxn ang="0">
                    <a:pos x="576" y="421"/>
                  </a:cxn>
                  <a:cxn ang="0">
                    <a:pos x="540" y="459"/>
                  </a:cxn>
                  <a:cxn ang="0">
                    <a:pos x="479" y="544"/>
                  </a:cxn>
                  <a:cxn ang="0">
                    <a:pos x="416" y="498"/>
                  </a:cxn>
                  <a:cxn ang="0">
                    <a:pos x="364" y="455"/>
                  </a:cxn>
                  <a:cxn ang="0">
                    <a:pos x="311" y="405"/>
                  </a:cxn>
                  <a:cxn ang="0">
                    <a:pos x="259" y="354"/>
                  </a:cxn>
                  <a:cxn ang="0">
                    <a:pos x="202" y="293"/>
                  </a:cxn>
                  <a:cxn ang="0">
                    <a:pos x="190" y="255"/>
                  </a:cxn>
                  <a:cxn ang="0">
                    <a:pos x="163" y="231"/>
                  </a:cxn>
                  <a:cxn ang="0">
                    <a:pos x="135" y="231"/>
                  </a:cxn>
                  <a:cxn ang="0">
                    <a:pos x="107" y="253"/>
                  </a:cxn>
                  <a:cxn ang="0">
                    <a:pos x="48" y="218"/>
                  </a:cxn>
                  <a:cxn ang="0">
                    <a:pos x="4" y="170"/>
                  </a:cxn>
                  <a:cxn ang="0">
                    <a:pos x="26" y="138"/>
                  </a:cxn>
                  <a:cxn ang="0">
                    <a:pos x="105" y="95"/>
                  </a:cxn>
                  <a:cxn ang="0">
                    <a:pos x="135" y="89"/>
                  </a:cxn>
                  <a:cxn ang="0">
                    <a:pos x="174" y="91"/>
                  </a:cxn>
                  <a:cxn ang="0">
                    <a:pos x="228" y="83"/>
                  </a:cxn>
                  <a:cxn ang="0">
                    <a:pos x="291" y="89"/>
                  </a:cxn>
                  <a:cxn ang="0">
                    <a:pos x="370" y="89"/>
                  </a:cxn>
                  <a:cxn ang="0">
                    <a:pos x="437" y="93"/>
                  </a:cxn>
                  <a:cxn ang="0">
                    <a:pos x="475" y="87"/>
                  </a:cxn>
                  <a:cxn ang="0">
                    <a:pos x="516" y="63"/>
                  </a:cxn>
                </a:cxnLst>
                <a:rect l="0" t="0" r="r" b="b"/>
                <a:pathLst>
                  <a:path w="647" h="544">
                    <a:moveTo>
                      <a:pt x="552" y="30"/>
                    </a:moveTo>
                    <a:lnTo>
                      <a:pt x="572" y="16"/>
                    </a:lnTo>
                    <a:lnTo>
                      <a:pt x="621" y="0"/>
                    </a:lnTo>
                    <a:lnTo>
                      <a:pt x="625" y="4"/>
                    </a:lnTo>
                    <a:lnTo>
                      <a:pt x="631" y="6"/>
                    </a:lnTo>
                    <a:lnTo>
                      <a:pt x="637" y="10"/>
                    </a:lnTo>
                    <a:lnTo>
                      <a:pt x="641" y="14"/>
                    </a:lnTo>
                    <a:lnTo>
                      <a:pt x="641" y="39"/>
                    </a:lnTo>
                    <a:lnTo>
                      <a:pt x="627" y="53"/>
                    </a:lnTo>
                    <a:lnTo>
                      <a:pt x="613" y="69"/>
                    </a:lnTo>
                    <a:lnTo>
                      <a:pt x="601" y="87"/>
                    </a:lnTo>
                    <a:lnTo>
                      <a:pt x="597" y="107"/>
                    </a:lnTo>
                    <a:lnTo>
                      <a:pt x="597" y="150"/>
                    </a:lnTo>
                    <a:lnTo>
                      <a:pt x="603" y="182"/>
                    </a:lnTo>
                    <a:lnTo>
                      <a:pt x="645" y="267"/>
                    </a:lnTo>
                    <a:lnTo>
                      <a:pt x="647" y="279"/>
                    </a:lnTo>
                    <a:lnTo>
                      <a:pt x="645" y="291"/>
                    </a:lnTo>
                    <a:lnTo>
                      <a:pt x="639" y="303"/>
                    </a:lnTo>
                    <a:lnTo>
                      <a:pt x="629" y="322"/>
                    </a:lnTo>
                    <a:lnTo>
                      <a:pt x="623" y="344"/>
                    </a:lnTo>
                    <a:lnTo>
                      <a:pt x="621" y="364"/>
                    </a:lnTo>
                    <a:lnTo>
                      <a:pt x="617" y="386"/>
                    </a:lnTo>
                    <a:lnTo>
                      <a:pt x="599" y="405"/>
                    </a:lnTo>
                    <a:lnTo>
                      <a:pt x="576" y="421"/>
                    </a:lnTo>
                    <a:lnTo>
                      <a:pt x="556" y="439"/>
                    </a:lnTo>
                    <a:lnTo>
                      <a:pt x="540" y="459"/>
                    </a:lnTo>
                    <a:lnTo>
                      <a:pt x="514" y="504"/>
                    </a:lnTo>
                    <a:lnTo>
                      <a:pt x="479" y="544"/>
                    </a:lnTo>
                    <a:lnTo>
                      <a:pt x="439" y="524"/>
                    </a:lnTo>
                    <a:lnTo>
                      <a:pt x="416" y="498"/>
                    </a:lnTo>
                    <a:lnTo>
                      <a:pt x="390" y="475"/>
                    </a:lnTo>
                    <a:lnTo>
                      <a:pt x="364" y="455"/>
                    </a:lnTo>
                    <a:lnTo>
                      <a:pt x="338" y="431"/>
                    </a:lnTo>
                    <a:lnTo>
                      <a:pt x="311" y="405"/>
                    </a:lnTo>
                    <a:lnTo>
                      <a:pt x="285" y="376"/>
                    </a:lnTo>
                    <a:lnTo>
                      <a:pt x="259" y="354"/>
                    </a:lnTo>
                    <a:lnTo>
                      <a:pt x="202" y="318"/>
                    </a:lnTo>
                    <a:lnTo>
                      <a:pt x="202" y="293"/>
                    </a:lnTo>
                    <a:lnTo>
                      <a:pt x="198" y="271"/>
                    </a:lnTo>
                    <a:lnTo>
                      <a:pt x="190" y="255"/>
                    </a:lnTo>
                    <a:lnTo>
                      <a:pt x="178" y="243"/>
                    </a:lnTo>
                    <a:lnTo>
                      <a:pt x="163" y="231"/>
                    </a:lnTo>
                    <a:lnTo>
                      <a:pt x="149" y="221"/>
                    </a:lnTo>
                    <a:lnTo>
                      <a:pt x="135" y="231"/>
                    </a:lnTo>
                    <a:lnTo>
                      <a:pt x="121" y="243"/>
                    </a:lnTo>
                    <a:lnTo>
                      <a:pt x="107" y="253"/>
                    </a:lnTo>
                    <a:lnTo>
                      <a:pt x="89" y="255"/>
                    </a:lnTo>
                    <a:lnTo>
                      <a:pt x="48" y="218"/>
                    </a:lnTo>
                    <a:lnTo>
                      <a:pt x="8" y="184"/>
                    </a:lnTo>
                    <a:lnTo>
                      <a:pt x="4" y="170"/>
                    </a:lnTo>
                    <a:lnTo>
                      <a:pt x="0" y="158"/>
                    </a:lnTo>
                    <a:lnTo>
                      <a:pt x="26" y="138"/>
                    </a:lnTo>
                    <a:lnTo>
                      <a:pt x="50" y="119"/>
                    </a:lnTo>
                    <a:lnTo>
                      <a:pt x="105" y="95"/>
                    </a:lnTo>
                    <a:lnTo>
                      <a:pt x="119" y="81"/>
                    </a:lnTo>
                    <a:lnTo>
                      <a:pt x="135" y="89"/>
                    </a:lnTo>
                    <a:lnTo>
                      <a:pt x="153" y="91"/>
                    </a:lnTo>
                    <a:lnTo>
                      <a:pt x="174" y="91"/>
                    </a:lnTo>
                    <a:lnTo>
                      <a:pt x="192" y="89"/>
                    </a:lnTo>
                    <a:lnTo>
                      <a:pt x="228" y="83"/>
                    </a:lnTo>
                    <a:lnTo>
                      <a:pt x="267" y="79"/>
                    </a:lnTo>
                    <a:lnTo>
                      <a:pt x="291" y="89"/>
                    </a:lnTo>
                    <a:lnTo>
                      <a:pt x="317" y="93"/>
                    </a:lnTo>
                    <a:lnTo>
                      <a:pt x="370" y="89"/>
                    </a:lnTo>
                    <a:lnTo>
                      <a:pt x="396" y="89"/>
                    </a:lnTo>
                    <a:lnTo>
                      <a:pt x="437" y="93"/>
                    </a:lnTo>
                    <a:lnTo>
                      <a:pt x="457" y="93"/>
                    </a:lnTo>
                    <a:lnTo>
                      <a:pt x="475" y="87"/>
                    </a:lnTo>
                    <a:lnTo>
                      <a:pt x="497" y="77"/>
                    </a:lnTo>
                    <a:lnTo>
                      <a:pt x="516" y="63"/>
                    </a:lnTo>
                    <a:lnTo>
                      <a:pt x="552" y="3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33" kern="0" dirty="0">
                    <a:solidFill>
                      <a:srgbClr val="FFFFFF"/>
                    </a:solidFill>
                    <a:latin typeface="Arial Black" pitchFamily="34" charset="0"/>
                  </a:rPr>
                  <a:t>   </a:t>
                </a:r>
              </a:p>
            </p:txBody>
          </p:sp>
          <p:sp>
            <p:nvSpPr>
              <p:cNvPr id="141" name="КИГИНСКИЙ"/>
              <p:cNvSpPr>
                <a:spLocks/>
              </p:cNvSpPr>
              <p:nvPr/>
            </p:nvSpPr>
            <p:spPr bwMode="auto">
              <a:xfrm>
                <a:off x="7641702" y="2494422"/>
                <a:ext cx="448250" cy="446149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97" y="12"/>
                  </a:cxn>
                  <a:cxn ang="0">
                    <a:pos x="128" y="42"/>
                  </a:cxn>
                  <a:cxn ang="0">
                    <a:pos x="154" y="75"/>
                  </a:cxn>
                  <a:cxn ang="0">
                    <a:pos x="192" y="87"/>
                  </a:cxn>
                  <a:cxn ang="0">
                    <a:pos x="229" y="71"/>
                  </a:cxn>
                  <a:cxn ang="0">
                    <a:pos x="263" y="44"/>
                  </a:cxn>
                  <a:cxn ang="0">
                    <a:pos x="322" y="73"/>
                  </a:cxn>
                  <a:cxn ang="0">
                    <a:pos x="375" y="127"/>
                  </a:cxn>
                  <a:cxn ang="0">
                    <a:pos x="395" y="178"/>
                  </a:cxn>
                  <a:cxn ang="0">
                    <a:pos x="425" y="210"/>
                  </a:cxn>
                  <a:cxn ang="0">
                    <a:pos x="470" y="238"/>
                  </a:cxn>
                  <a:cxn ang="0">
                    <a:pos x="567" y="281"/>
                  </a:cxn>
                  <a:cxn ang="0">
                    <a:pos x="617" y="323"/>
                  </a:cxn>
                  <a:cxn ang="0">
                    <a:pos x="621" y="348"/>
                  </a:cxn>
                  <a:cxn ang="0">
                    <a:pos x="559" y="436"/>
                  </a:cxn>
                  <a:cxn ang="0">
                    <a:pos x="540" y="465"/>
                  </a:cxn>
                  <a:cxn ang="0">
                    <a:pos x="516" y="483"/>
                  </a:cxn>
                  <a:cxn ang="0">
                    <a:pos x="492" y="459"/>
                  </a:cxn>
                  <a:cxn ang="0">
                    <a:pos x="474" y="412"/>
                  </a:cxn>
                  <a:cxn ang="0">
                    <a:pos x="435" y="382"/>
                  </a:cxn>
                  <a:cxn ang="0">
                    <a:pos x="409" y="396"/>
                  </a:cxn>
                  <a:cxn ang="0">
                    <a:pos x="399" y="469"/>
                  </a:cxn>
                  <a:cxn ang="0">
                    <a:pos x="316" y="447"/>
                  </a:cxn>
                  <a:cxn ang="0">
                    <a:pos x="288" y="483"/>
                  </a:cxn>
                  <a:cxn ang="0">
                    <a:pos x="279" y="532"/>
                  </a:cxn>
                  <a:cxn ang="0">
                    <a:pos x="322" y="584"/>
                  </a:cxn>
                  <a:cxn ang="0">
                    <a:pos x="304" y="606"/>
                  </a:cxn>
                  <a:cxn ang="0">
                    <a:pos x="277" y="623"/>
                  </a:cxn>
                  <a:cxn ang="0">
                    <a:pos x="249" y="596"/>
                  </a:cxn>
                  <a:cxn ang="0">
                    <a:pos x="223" y="552"/>
                  </a:cxn>
                  <a:cxn ang="0">
                    <a:pos x="172" y="505"/>
                  </a:cxn>
                  <a:cxn ang="0">
                    <a:pos x="142" y="497"/>
                  </a:cxn>
                  <a:cxn ang="0">
                    <a:pos x="109" y="507"/>
                  </a:cxn>
                  <a:cxn ang="0">
                    <a:pos x="99" y="479"/>
                  </a:cxn>
                  <a:cxn ang="0">
                    <a:pos x="79" y="426"/>
                  </a:cxn>
                  <a:cxn ang="0">
                    <a:pos x="24" y="422"/>
                  </a:cxn>
                  <a:cxn ang="0">
                    <a:pos x="2" y="392"/>
                  </a:cxn>
                  <a:cxn ang="0">
                    <a:pos x="14" y="348"/>
                  </a:cxn>
                  <a:cxn ang="0">
                    <a:pos x="55" y="309"/>
                  </a:cxn>
                  <a:cxn ang="0">
                    <a:pos x="107" y="259"/>
                  </a:cxn>
                  <a:cxn ang="0">
                    <a:pos x="134" y="214"/>
                  </a:cxn>
                  <a:cxn ang="0">
                    <a:pos x="126" y="182"/>
                  </a:cxn>
                  <a:cxn ang="0">
                    <a:pos x="95" y="147"/>
                  </a:cxn>
                  <a:cxn ang="0">
                    <a:pos x="69" y="109"/>
                  </a:cxn>
                  <a:cxn ang="0">
                    <a:pos x="71" y="75"/>
                  </a:cxn>
                  <a:cxn ang="0">
                    <a:pos x="61" y="38"/>
                  </a:cxn>
                  <a:cxn ang="0">
                    <a:pos x="47" y="0"/>
                  </a:cxn>
                </a:cxnLst>
                <a:rect l="0" t="0" r="r" b="b"/>
                <a:pathLst>
                  <a:path w="621" h="623">
                    <a:moveTo>
                      <a:pt x="47" y="0"/>
                    </a:moveTo>
                    <a:lnTo>
                      <a:pt x="63" y="2"/>
                    </a:lnTo>
                    <a:lnTo>
                      <a:pt x="81" y="4"/>
                    </a:lnTo>
                    <a:lnTo>
                      <a:pt x="97" y="12"/>
                    </a:lnTo>
                    <a:lnTo>
                      <a:pt x="114" y="26"/>
                    </a:lnTo>
                    <a:lnTo>
                      <a:pt x="128" y="42"/>
                    </a:lnTo>
                    <a:lnTo>
                      <a:pt x="140" y="58"/>
                    </a:lnTo>
                    <a:lnTo>
                      <a:pt x="154" y="75"/>
                    </a:lnTo>
                    <a:lnTo>
                      <a:pt x="172" y="85"/>
                    </a:lnTo>
                    <a:lnTo>
                      <a:pt x="192" y="87"/>
                    </a:lnTo>
                    <a:lnTo>
                      <a:pt x="213" y="81"/>
                    </a:lnTo>
                    <a:lnTo>
                      <a:pt x="229" y="71"/>
                    </a:lnTo>
                    <a:lnTo>
                      <a:pt x="247" y="58"/>
                    </a:lnTo>
                    <a:lnTo>
                      <a:pt x="263" y="44"/>
                    </a:lnTo>
                    <a:lnTo>
                      <a:pt x="279" y="34"/>
                    </a:lnTo>
                    <a:lnTo>
                      <a:pt x="322" y="73"/>
                    </a:lnTo>
                    <a:lnTo>
                      <a:pt x="362" y="113"/>
                    </a:lnTo>
                    <a:lnTo>
                      <a:pt x="375" y="127"/>
                    </a:lnTo>
                    <a:lnTo>
                      <a:pt x="387" y="159"/>
                    </a:lnTo>
                    <a:lnTo>
                      <a:pt x="395" y="178"/>
                    </a:lnTo>
                    <a:lnTo>
                      <a:pt x="405" y="192"/>
                    </a:lnTo>
                    <a:lnTo>
                      <a:pt x="425" y="210"/>
                    </a:lnTo>
                    <a:lnTo>
                      <a:pt x="447" y="226"/>
                    </a:lnTo>
                    <a:lnTo>
                      <a:pt x="470" y="238"/>
                    </a:lnTo>
                    <a:lnTo>
                      <a:pt x="520" y="255"/>
                    </a:lnTo>
                    <a:lnTo>
                      <a:pt x="567" y="281"/>
                    </a:lnTo>
                    <a:lnTo>
                      <a:pt x="609" y="313"/>
                    </a:lnTo>
                    <a:lnTo>
                      <a:pt x="617" y="323"/>
                    </a:lnTo>
                    <a:lnTo>
                      <a:pt x="621" y="335"/>
                    </a:lnTo>
                    <a:lnTo>
                      <a:pt x="621" y="348"/>
                    </a:lnTo>
                    <a:lnTo>
                      <a:pt x="589" y="392"/>
                    </a:lnTo>
                    <a:lnTo>
                      <a:pt x="559" y="436"/>
                    </a:lnTo>
                    <a:lnTo>
                      <a:pt x="551" y="451"/>
                    </a:lnTo>
                    <a:lnTo>
                      <a:pt x="540" y="465"/>
                    </a:lnTo>
                    <a:lnTo>
                      <a:pt x="528" y="477"/>
                    </a:lnTo>
                    <a:lnTo>
                      <a:pt x="516" y="483"/>
                    </a:lnTo>
                    <a:lnTo>
                      <a:pt x="498" y="483"/>
                    </a:lnTo>
                    <a:lnTo>
                      <a:pt x="492" y="459"/>
                    </a:lnTo>
                    <a:lnTo>
                      <a:pt x="484" y="434"/>
                    </a:lnTo>
                    <a:lnTo>
                      <a:pt x="474" y="412"/>
                    </a:lnTo>
                    <a:lnTo>
                      <a:pt x="458" y="394"/>
                    </a:lnTo>
                    <a:lnTo>
                      <a:pt x="435" y="382"/>
                    </a:lnTo>
                    <a:lnTo>
                      <a:pt x="423" y="390"/>
                    </a:lnTo>
                    <a:lnTo>
                      <a:pt x="409" y="396"/>
                    </a:lnTo>
                    <a:lnTo>
                      <a:pt x="399" y="408"/>
                    </a:lnTo>
                    <a:lnTo>
                      <a:pt x="399" y="469"/>
                    </a:lnTo>
                    <a:lnTo>
                      <a:pt x="356" y="463"/>
                    </a:lnTo>
                    <a:lnTo>
                      <a:pt x="316" y="447"/>
                    </a:lnTo>
                    <a:lnTo>
                      <a:pt x="300" y="463"/>
                    </a:lnTo>
                    <a:lnTo>
                      <a:pt x="288" y="483"/>
                    </a:lnTo>
                    <a:lnTo>
                      <a:pt x="279" y="507"/>
                    </a:lnTo>
                    <a:lnTo>
                      <a:pt x="279" y="532"/>
                    </a:lnTo>
                    <a:lnTo>
                      <a:pt x="324" y="568"/>
                    </a:lnTo>
                    <a:lnTo>
                      <a:pt x="322" y="584"/>
                    </a:lnTo>
                    <a:lnTo>
                      <a:pt x="314" y="596"/>
                    </a:lnTo>
                    <a:lnTo>
                      <a:pt x="304" y="606"/>
                    </a:lnTo>
                    <a:lnTo>
                      <a:pt x="290" y="614"/>
                    </a:lnTo>
                    <a:lnTo>
                      <a:pt x="277" y="623"/>
                    </a:lnTo>
                    <a:lnTo>
                      <a:pt x="261" y="612"/>
                    </a:lnTo>
                    <a:lnTo>
                      <a:pt x="249" y="596"/>
                    </a:lnTo>
                    <a:lnTo>
                      <a:pt x="241" y="580"/>
                    </a:lnTo>
                    <a:lnTo>
                      <a:pt x="223" y="552"/>
                    </a:lnTo>
                    <a:lnTo>
                      <a:pt x="199" y="525"/>
                    </a:lnTo>
                    <a:lnTo>
                      <a:pt x="172" y="505"/>
                    </a:lnTo>
                    <a:lnTo>
                      <a:pt x="158" y="499"/>
                    </a:lnTo>
                    <a:lnTo>
                      <a:pt x="142" y="497"/>
                    </a:lnTo>
                    <a:lnTo>
                      <a:pt x="124" y="501"/>
                    </a:lnTo>
                    <a:lnTo>
                      <a:pt x="109" y="507"/>
                    </a:lnTo>
                    <a:lnTo>
                      <a:pt x="101" y="495"/>
                    </a:lnTo>
                    <a:lnTo>
                      <a:pt x="99" y="479"/>
                    </a:lnTo>
                    <a:lnTo>
                      <a:pt x="99" y="451"/>
                    </a:lnTo>
                    <a:lnTo>
                      <a:pt x="79" y="426"/>
                    </a:lnTo>
                    <a:lnTo>
                      <a:pt x="53" y="422"/>
                    </a:lnTo>
                    <a:lnTo>
                      <a:pt x="24" y="422"/>
                    </a:lnTo>
                    <a:lnTo>
                      <a:pt x="12" y="408"/>
                    </a:lnTo>
                    <a:lnTo>
                      <a:pt x="2" y="392"/>
                    </a:lnTo>
                    <a:lnTo>
                      <a:pt x="0" y="372"/>
                    </a:lnTo>
                    <a:lnTo>
                      <a:pt x="14" y="348"/>
                    </a:lnTo>
                    <a:lnTo>
                      <a:pt x="33" y="327"/>
                    </a:lnTo>
                    <a:lnTo>
                      <a:pt x="55" y="309"/>
                    </a:lnTo>
                    <a:lnTo>
                      <a:pt x="83" y="285"/>
                    </a:lnTo>
                    <a:lnTo>
                      <a:pt x="107" y="259"/>
                    </a:lnTo>
                    <a:lnTo>
                      <a:pt x="128" y="230"/>
                    </a:lnTo>
                    <a:lnTo>
                      <a:pt x="134" y="214"/>
                    </a:lnTo>
                    <a:lnTo>
                      <a:pt x="134" y="198"/>
                    </a:lnTo>
                    <a:lnTo>
                      <a:pt x="126" y="182"/>
                    </a:lnTo>
                    <a:lnTo>
                      <a:pt x="111" y="164"/>
                    </a:lnTo>
                    <a:lnTo>
                      <a:pt x="95" y="147"/>
                    </a:lnTo>
                    <a:lnTo>
                      <a:pt x="81" y="129"/>
                    </a:lnTo>
                    <a:lnTo>
                      <a:pt x="69" y="109"/>
                    </a:lnTo>
                    <a:lnTo>
                      <a:pt x="67" y="93"/>
                    </a:lnTo>
                    <a:lnTo>
                      <a:pt x="71" y="75"/>
                    </a:lnTo>
                    <a:lnTo>
                      <a:pt x="73" y="56"/>
                    </a:lnTo>
                    <a:lnTo>
                      <a:pt x="61" y="38"/>
                    </a:lnTo>
                    <a:lnTo>
                      <a:pt x="51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48D469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33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33" kern="0" dirty="0">
                    <a:solidFill>
                      <a:srgbClr val="FFFFFF"/>
                    </a:solidFill>
                    <a:latin typeface="Arial Black" pitchFamily="34" charset="0"/>
                  </a:rPr>
                  <a:t> </a:t>
                </a:r>
              </a:p>
            </p:txBody>
          </p:sp>
          <p:sp>
            <p:nvSpPr>
              <p:cNvPr id="142" name="ЗИАНЧУРИНСКИЙ"/>
              <p:cNvSpPr>
                <a:spLocks/>
              </p:cNvSpPr>
              <p:nvPr/>
            </p:nvSpPr>
            <p:spPr bwMode="auto">
              <a:xfrm>
                <a:off x="6439874" y="5576649"/>
                <a:ext cx="693668" cy="848615"/>
              </a:xfrm>
              <a:custGeom>
                <a:avLst/>
                <a:gdLst/>
                <a:ahLst/>
                <a:cxnLst>
                  <a:cxn ang="0">
                    <a:pos x="595" y="11"/>
                  </a:cxn>
                  <a:cxn ang="0">
                    <a:pos x="601" y="61"/>
                  </a:cxn>
                  <a:cxn ang="0">
                    <a:pos x="609" y="128"/>
                  </a:cxn>
                  <a:cxn ang="0">
                    <a:pos x="680" y="182"/>
                  </a:cxn>
                  <a:cxn ang="0">
                    <a:pos x="603" y="273"/>
                  </a:cxn>
                  <a:cxn ang="0">
                    <a:pos x="615" y="362"/>
                  </a:cxn>
                  <a:cxn ang="0">
                    <a:pos x="647" y="427"/>
                  </a:cxn>
                  <a:cxn ang="0">
                    <a:pos x="728" y="433"/>
                  </a:cxn>
                  <a:cxn ang="0">
                    <a:pos x="757" y="482"/>
                  </a:cxn>
                  <a:cxn ang="0">
                    <a:pos x="720" y="536"/>
                  </a:cxn>
                  <a:cxn ang="0">
                    <a:pos x="791" y="615"/>
                  </a:cxn>
                  <a:cxn ang="0">
                    <a:pos x="910" y="645"/>
                  </a:cxn>
                  <a:cxn ang="0">
                    <a:pos x="937" y="686"/>
                  </a:cxn>
                  <a:cxn ang="0">
                    <a:pos x="912" y="829"/>
                  </a:cxn>
                  <a:cxn ang="0">
                    <a:pos x="929" y="959"/>
                  </a:cxn>
                  <a:cxn ang="0">
                    <a:pos x="947" y="1060"/>
                  </a:cxn>
                  <a:cxn ang="0">
                    <a:pos x="854" y="1155"/>
                  </a:cxn>
                  <a:cxn ang="0">
                    <a:pos x="761" y="1151"/>
                  </a:cxn>
                  <a:cxn ang="0">
                    <a:pos x="698" y="1082"/>
                  </a:cxn>
                  <a:cxn ang="0">
                    <a:pos x="633" y="1013"/>
                  </a:cxn>
                  <a:cxn ang="0">
                    <a:pos x="595" y="945"/>
                  </a:cxn>
                  <a:cxn ang="0">
                    <a:pos x="473" y="928"/>
                  </a:cxn>
                  <a:cxn ang="0">
                    <a:pos x="485" y="979"/>
                  </a:cxn>
                  <a:cxn ang="0">
                    <a:pos x="538" y="1082"/>
                  </a:cxn>
                  <a:cxn ang="0">
                    <a:pos x="461" y="1161"/>
                  </a:cxn>
                  <a:cxn ang="0">
                    <a:pos x="441" y="1151"/>
                  </a:cxn>
                  <a:cxn ang="0">
                    <a:pos x="431" y="1131"/>
                  </a:cxn>
                  <a:cxn ang="0">
                    <a:pos x="435" y="1038"/>
                  </a:cxn>
                  <a:cxn ang="0">
                    <a:pos x="388" y="900"/>
                  </a:cxn>
                  <a:cxn ang="0">
                    <a:pos x="307" y="823"/>
                  </a:cxn>
                  <a:cxn ang="0">
                    <a:pos x="330" y="751"/>
                  </a:cxn>
                  <a:cxn ang="0">
                    <a:pos x="378" y="734"/>
                  </a:cxn>
                  <a:cxn ang="0">
                    <a:pos x="415" y="700"/>
                  </a:cxn>
                  <a:cxn ang="0">
                    <a:pos x="368" y="647"/>
                  </a:cxn>
                  <a:cxn ang="0">
                    <a:pos x="392" y="573"/>
                  </a:cxn>
                  <a:cxn ang="0">
                    <a:pos x="342" y="496"/>
                  </a:cxn>
                  <a:cxn ang="0">
                    <a:pos x="295" y="415"/>
                  </a:cxn>
                  <a:cxn ang="0">
                    <a:pos x="190" y="372"/>
                  </a:cxn>
                  <a:cxn ang="0">
                    <a:pos x="200" y="314"/>
                  </a:cxn>
                  <a:cxn ang="0">
                    <a:pos x="184" y="312"/>
                  </a:cxn>
                  <a:cxn ang="0">
                    <a:pos x="129" y="356"/>
                  </a:cxn>
                  <a:cxn ang="0">
                    <a:pos x="95" y="421"/>
                  </a:cxn>
                  <a:cxn ang="0">
                    <a:pos x="10" y="403"/>
                  </a:cxn>
                  <a:cxn ang="0">
                    <a:pos x="10" y="320"/>
                  </a:cxn>
                  <a:cxn ang="0">
                    <a:pos x="83" y="267"/>
                  </a:cxn>
                  <a:cxn ang="0">
                    <a:pos x="172" y="197"/>
                  </a:cxn>
                  <a:cxn ang="0">
                    <a:pos x="224" y="241"/>
                  </a:cxn>
                  <a:cxn ang="0">
                    <a:pos x="283" y="255"/>
                  </a:cxn>
                  <a:cxn ang="0">
                    <a:pos x="320" y="184"/>
                  </a:cxn>
                  <a:cxn ang="0">
                    <a:pos x="382" y="116"/>
                  </a:cxn>
                  <a:cxn ang="0">
                    <a:pos x="473" y="85"/>
                  </a:cxn>
                </a:cxnLst>
                <a:rect l="0" t="0" r="r" b="b"/>
                <a:pathLst>
                  <a:path w="961" h="1185">
                    <a:moveTo>
                      <a:pt x="572" y="0"/>
                    </a:moveTo>
                    <a:lnTo>
                      <a:pt x="585" y="4"/>
                    </a:lnTo>
                    <a:lnTo>
                      <a:pt x="591" y="9"/>
                    </a:lnTo>
                    <a:lnTo>
                      <a:pt x="595" y="11"/>
                    </a:lnTo>
                    <a:lnTo>
                      <a:pt x="601" y="15"/>
                    </a:lnTo>
                    <a:lnTo>
                      <a:pt x="603" y="21"/>
                    </a:lnTo>
                    <a:lnTo>
                      <a:pt x="603" y="41"/>
                    </a:lnTo>
                    <a:lnTo>
                      <a:pt x="601" y="61"/>
                    </a:lnTo>
                    <a:lnTo>
                      <a:pt x="597" y="77"/>
                    </a:lnTo>
                    <a:lnTo>
                      <a:pt x="595" y="93"/>
                    </a:lnTo>
                    <a:lnTo>
                      <a:pt x="599" y="108"/>
                    </a:lnTo>
                    <a:lnTo>
                      <a:pt x="609" y="128"/>
                    </a:lnTo>
                    <a:lnTo>
                      <a:pt x="623" y="142"/>
                    </a:lnTo>
                    <a:lnTo>
                      <a:pt x="643" y="156"/>
                    </a:lnTo>
                    <a:lnTo>
                      <a:pt x="662" y="168"/>
                    </a:lnTo>
                    <a:lnTo>
                      <a:pt x="680" y="182"/>
                    </a:lnTo>
                    <a:lnTo>
                      <a:pt x="692" y="201"/>
                    </a:lnTo>
                    <a:lnTo>
                      <a:pt x="655" y="233"/>
                    </a:lnTo>
                    <a:lnTo>
                      <a:pt x="619" y="261"/>
                    </a:lnTo>
                    <a:lnTo>
                      <a:pt x="603" y="273"/>
                    </a:lnTo>
                    <a:lnTo>
                      <a:pt x="589" y="288"/>
                    </a:lnTo>
                    <a:lnTo>
                      <a:pt x="579" y="304"/>
                    </a:lnTo>
                    <a:lnTo>
                      <a:pt x="585" y="320"/>
                    </a:lnTo>
                    <a:lnTo>
                      <a:pt x="615" y="362"/>
                    </a:lnTo>
                    <a:lnTo>
                      <a:pt x="619" y="381"/>
                    </a:lnTo>
                    <a:lnTo>
                      <a:pt x="625" y="397"/>
                    </a:lnTo>
                    <a:lnTo>
                      <a:pt x="631" y="415"/>
                    </a:lnTo>
                    <a:lnTo>
                      <a:pt x="647" y="427"/>
                    </a:lnTo>
                    <a:lnTo>
                      <a:pt x="666" y="431"/>
                    </a:lnTo>
                    <a:lnTo>
                      <a:pt x="688" y="431"/>
                    </a:lnTo>
                    <a:lnTo>
                      <a:pt x="708" y="429"/>
                    </a:lnTo>
                    <a:lnTo>
                      <a:pt x="728" y="433"/>
                    </a:lnTo>
                    <a:lnTo>
                      <a:pt x="742" y="443"/>
                    </a:lnTo>
                    <a:lnTo>
                      <a:pt x="755" y="457"/>
                    </a:lnTo>
                    <a:lnTo>
                      <a:pt x="767" y="470"/>
                    </a:lnTo>
                    <a:lnTo>
                      <a:pt x="757" y="482"/>
                    </a:lnTo>
                    <a:lnTo>
                      <a:pt x="742" y="494"/>
                    </a:lnTo>
                    <a:lnTo>
                      <a:pt x="732" y="508"/>
                    </a:lnTo>
                    <a:lnTo>
                      <a:pt x="722" y="520"/>
                    </a:lnTo>
                    <a:lnTo>
                      <a:pt x="720" y="536"/>
                    </a:lnTo>
                    <a:lnTo>
                      <a:pt x="726" y="552"/>
                    </a:lnTo>
                    <a:lnTo>
                      <a:pt x="742" y="579"/>
                    </a:lnTo>
                    <a:lnTo>
                      <a:pt x="765" y="599"/>
                    </a:lnTo>
                    <a:lnTo>
                      <a:pt x="791" y="615"/>
                    </a:lnTo>
                    <a:lnTo>
                      <a:pt x="819" y="627"/>
                    </a:lnTo>
                    <a:lnTo>
                      <a:pt x="850" y="635"/>
                    </a:lnTo>
                    <a:lnTo>
                      <a:pt x="880" y="641"/>
                    </a:lnTo>
                    <a:lnTo>
                      <a:pt x="910" y="645"/>
                    </a:lnTo>
                    <a:lnTo>
                      <a:pt x="912" y="647"/>
                    </a:lnTo>
                    <a:lnTo>
                      <a:pt x="921" y="647"/>
                    </a:lnTo>
                    <a:lnTo>
                      <a:pt x="933" y="666"/>
                    </a:lnTo>
                    <a:lnTo>
                      <a:pt x="937" y="686"/>
                    </a:lnTo>
                    <a:lnTo>
                      <a:pt x="937" y="771"/>
                    </a:lnTo>
                    <a:lnTo>
                      <a:pt x="929" y="791"/>
                    </a:lnTo>
                    <a:lnTo>
                      <a:pt x="921" y="809"/>
                    </a:lnTo>
                    <a:lnTo>
                      <a:pt x="912" y="829"/>
                    </a:lnTo>
                    <a:lnTo>
                      <a:pt x="910" y="850"/>
                    </a:lnTo>
                    <a:lnTo>
                      <a:pt x="910" y="890"/>
                    </a:lnTo>
                    <a:lnTo>
                      <a:pt x="912" y="930"/>
                    </a:lnTo>
                    <a:lnTo>
                      <a:pt x="929" y="959"/>
                    </a:lnTo>
                    <a:lnTo>
                      <a:pt x="947" y="985"/>
                    </a:lnTo>
                    <a:lnTo>
                      <a:pt x="961" y="1013"/>
                    </a:lnTo>
                    <a:lnTo>
                      <a:pt x="955" y="1038"/>
                    </a:lnTo>
                    <a:lnTo>
                      <a:pt x="947" y="1060"/>
                    </a:lnTo>
                    <a:lnTo>
                      <a:pt x="933" y="1080"/>
                    </a:lnTo>
                    <a:lnTo>
                      <a:pt x="908" y="1106"/>
                    </a:lnTo>
                    <a:lnTo>
                      <a:pt x="882" y="1133"/>
                    </a:lnTo>
                    <a:lnTo>
                      <a:pt x="854" y="1155"/>
                    </a:lnTo>
                    <a:lnTo>
                      <a:pt x="823" y="1173"/>
                    </a:lnTo>
                    <a:lnTo>
                      <a:pt x="791" y="1185"/>
                    </a:lnTo>
                    <a:lnTo>
                      <a:pt x="773" y="1169"/>
                    </a:lnTo>
                    <a:lnTo>
                      <a:pt x="761" y="1151"/>
                    </a:lnTo>
                    <a:lnTo>
                      <a:pt x="749" y="1129"/>
                    </a:lnTo>
                    <a:lnTo>
                      <a:pt x="734" y="1108"/>
                    </a:lnTo>
                    <a:lnTo>
                      <a:pt x="718" y="1092"/>
                    </a:lnTo>
                    <a:lnTo>
                      <a:pt x="698" y="1082"/>
                    </a:lnTo>
                    <a:lnTo>
                      <a:pt x="676" y="1072"/>
                    </a:lnTo>
                    <a:lnTo>
                      <a:pt x="657" y="1056"/>
                    </a:lnTo>
                    <a:lnTo>
                      <a:pt x="643" y="1036"/>
                    </a:lnTo>
                    <a:lnTo>
                      <a:pt x="633" y="1013"/>
                    </a:lnTo>
                    <a:lnTo>
                      <a:pt x="625" y="989"/>
                    </a:lnTo>
                    <a:lnTo>
                      <a:pt x="619" y="967"/>
                    </a:lnTo>
                    <a:lnTo>
                      <a:pt x="607" y="955"/>
                    </a:lnTo>
                    <a:lnTo>
                      <a:pt x="595" y="945"/>
                    </a:lnTo>
                    <a:lnTo>
                      <a:pt x="550" y="963"/>
                    </a:lnTo>
                    <a:lnTo>
                      <a:pt x="514" y="926"/>
                    </a:lnTo>
                    <a:lnTo>
                      <a:pt x="494" y="928"/>
                    </a:lnTo>
                    <a:lnTo>
                      <a:pt x="473" y="928"/>
                    </a:lnTo>
                    <a:lnTo>
                      <a:pt x="471" y="943"/>
                    </a:lnTo>
                    <a:lnTo>
                      <a:pt x="471" y="957"/>
                    </a:lnTo>
                    <a:lnTo>
                      <a:pt x="475" y="969"/>
                    </a:lnTo>
                    <a:lnTo>
                      <a:pt x="485" y="979"/>
                    </a:lnTo>
                    <a:lnTo>
                      <a:pt x="508" y="999"/>
                    </a:lnTo>
                    <a:lnTo>
                      <a:pt x="522" y="1026"/>
                    </a:lnTo>
                    <a:lnTo>
                      <a:pt x="532" y="1054"/>
                    </a:lnTo>
                    <a:lnTo>
                      <a:pt x="538" y="1082"/>
                    </a:lnTo>
                    <a:lnTo>
                      <a:pt x="526" y="1108"/>
                    </a:lnTo>
                    <a:lnTo>
                      <a:pt x="510" y="1131"/>
                    </a:lnTo>
                    <a:lnTo>
                      <a:pt x="487" y="1149"/>
                    </a:lnTo>
                    <a:lnTo>
                      <a:pt x="461" y="1161"/>
                    </a:lnTo>
                    <a:lnTo>
                      <a:pt x="455" y="1159"/>
                    </a:lnTo>
                    <a:lnTo>
                      <a:pt x="451" y="1157"/>
                    </a:lnTo>
                    <a:lnTo>
                      <a:pt x="445" y="1153"/>
                    </a:lnTo>
                    <a:lnTo>
                      <a:pt x="441" y="1151"/>
                    </a:lnTo>
                    <a:lnTo>
                      <a:pt x="439" y="1147"/>
                    </a:lnTo>
                    <a:lnTo>
                      <a:pt x="437" y="1141"/>
                    </a:lnTo>
                    <a:lnTo>
                      <a:pt x="433" y="1135"/>
                    </a:lnTo>
                    <a:lnTo>
                      <a:pt x="431" y="1131"/>
                    </a:lnTo>
                    <a:lnTo>
                      <a:pt x="441" y="1112"/>
                    </a:lnTo>
                    <a:lnTo>
                      <a:pt x="447" y="1094"/>
                    </a:lnTo>
                    <a:lnTo>
                      <a:pt x="447" y="1074"/>
                    </a:lnTo>
                    <a:lnTo>
                      <a:pt x="435" y="1038"/>
                    </a:lnTo>
                    <a:lnTo>
                      <a:pt x="423" y="999"/>
                    </a:lnTo>
                    <a:lnTo>
                      <a:pt x="411" y="963"/>
                    </a:lnTo>
                    <a:lnTo>
                      <a:pt x="405" y="924"/>
                    </a:lnTo>
                    <a:lnTo>
                      <a:pt x="388" y="900"/>
                    </a:lnTo>
                    <a:lnTo>
                      <a:pt x="368" y="882"/>
                    </a:lnTo>
                    <a:lnTo>
                      <a:pt x="346" y="864"/>
                    </a:lnTo>
                    <a:lnTo>
                      <a:pt x="326" y="846"/>
                    </a:lnTo>
                    <a:lnTo>
                      <a:pt x="307" y="823"/>
                    </a:lnTo>
                    <a:lnTo>
                      <a:pt x="303" y="803"/>
                    </a:lnTo>
                    <a:lnTo>
                      <a:pt x="309" y="785"/>
                    </a:lnTo>
                    <a:lnTo>
                      <a:pt x="317" y="767"/>
                    </a:lnTo>
                    <a:lnTo>
                      <a:pt x="330" y="751"/>
                    </a:lnTo>
                    <a:lnTo>
                      <a:pt x="340" y="740"/>
                    </a:lnTo>
                    <a:lnTo>
                      <a:pt x="352" y="736"/>
                    </a:lnTo>
                    <a:lnTo>
                      <a:pt x="364" y="736"/>
                    </a:lnTo>
                    <a:lnTo>
                      <a:pt x="378" y="734"/>
                    </a:lnTo>
                    <a:lnTo>
                      <a:pt x="396" y="728"/>
                    </a:lnTo>
                    <a:lnTo>
                      <a:pt x="402" y="724"/>
                    </a:lnTo>
                    <a:lnTo>
                      <a:pt x="411" y="712"/>
                    </a:lnTo>
                    <a:lnTo>
                      <a:pt x="415" y="700"/>
                    </a:lnTo>
                    <a:lnTo>
                      <a:pt x="407" y="686"/>
                    </a:lnTo>
                    <a:lnTo>
                      <a:pt x="394" y="672"/>
                    </a:lnTo>
                    <a:lnTo>
                      <a:pt x="380" y="660"/>
                    </a:lnTo>
                    <a:lnTo>
                      <a:pt x="368" y="647"/>
                    </a:lnTo>
                    <a:lnTo>
                      <a:pt x="362" y="631"/>
                    </a:lnTo>
                    <a:lnTo>
                      <a:pt x="364" y="613"/>
                    </a:lnTo>
                    <a:lnTo>
                      <a:pt x="380" y="595"/>
                    </a:lnTo>
                    <a:lnTo>
                      <a:pt x="392" y="573"/>
                    </a:lnTo>
                    <a:lnTo>
                      <a:pt x="398" y="550"/>
                    </a:lnTo>
                    <a:lnTo>
                      <a:pt x="382" y="530"/>
                    </a:lnTo>
                    <a:lnTo>
                      <a:pt x="364" y="512"/>
                    </a:lnTo>
                    <a:lnTo>
                      <a:pt x="342" y="496"/>
                    </a:lnTo>
                    <a:lnTo>
                      <a:pt x="322" y="480"/>
                    </a:lnTo>
                    <a:lnTo>
                      <a:pt x="322" y="457"/>
                    </a:lnTo>
                    <a:lnTo>
                      <a:pt x="326" y="433"/>
                    </a:lnTo>
                    <a:lnTo>
                      <a:pt x="295" y="415"/>
                    </a:lnTo>
                    <a:lnTo>
                      <a:pt x="261" y="401"/>
                    </a:lnTo>
                    <a:lnTo>
                      <a:pt x="226" y="393"/>
                    </a:lnTo>
                    <a:lnTo>
                      <a:pt x="190" y="389"/>
                    </a:lnTo>
                    <a:lnTo>
                      <a:pt x="190" y="372"/>
                    </a:lnTo>
                    <a:lnTo>
                      <a:pt x="196" y="356"/>
                    </a:lnTo>
                    <a:lnTo>
                      <a:pt x="204" y="342"/>
                    </a:lnTo>
                    <a:lnTo>
                      <a:pt x="206" y="328"/>
                    </a:lnTo>
                    <a:lnTo>
                      <a:pt x="200" y="314"/>
                    </a:lnTo>
                    <a:lnTo>
                      <a:pt x="198" y="310"/>
                    </a:lnTo>
                    <a:lnTo>
                      <a:pt x="190" y="310"/>
                    </a:lnTo>
                    <a:lnTo>
                      <a:pt x="186" y="312"/>
                    </a:lnTo>
                    <a:lnTo>
                      <a:pt x="184" y="312"/>
                    </a:lnTo>
                    <a:lnTo>
                      <a:pt x="176" y="316"/>
                    </a:lnTo>
                    <a:lnTo>
                      <a:pt x="160" y="328"/>
                    </a:lnTo>
                    <a:lnTo>
                      <a:pt x="141" y="340"/>
                    </a:lnTo>
                    <a:lnTo>
                      <a:pt x="129" y="356"/>
                    </a:lnTo>
                    <a:lnTo>
                      <a:pt x="119" y="374"/>
                    </a:lnTo>
                    <a:lnTo>
                      <a:pt x="113" y="391"/>
                    </a:lnTo>
                    <a:lnTo>
                      <a:pt x="105" y="409"/>
                    </a:lnTo>
                    <a:lnTo>
                      <a:pt x="95" y="421"/>
                    </a:lnTo>
                    <a:lnTo>
                      <a:pt x="79" y="431"/>
                    </a:lnTo>
                    <a:lnTo>
                      <a:pt x="52" y="431"/>
                    </a:lnTo>
                    <a:lnTo>
                      <a:pt x="28" y="421"/>
                    </a:lnTo>
                    <a:lnTo>
                      <a:pt x="10" y="403"/>
                    </a:lnTo>
                    <a:lnTo>
                      <a:pt x="0" y="379"/>
                    </a:lnTo>
                    <a:lnTo>
                      <a:pt x="0" y="352"/>
                    </a:lnTo>
                    <a:lnTo>
                      <a:pt x="2" y="334"/>
                    </a:lnTo>
                    <a:lnTo>
                      <a:pt x="10" y="320"/>
                    </a:lnTo>
                    <a:lnTo>
                      <a:pt x="24" y="308"/>
                    </a:lnTo>
                    <a:lnTo>
                      <a:pt x="56" y="292"/>
                    </a:lnTo>
                    <a:lnTo>
                      <a:pt x="71" y="281"/>
                    </a:lnTo>
                    <a:lnTo>
                      <a:pt x="83" y="267"/>
                    </a:lnTo>
                    <a:lnTo>
                      <a:pt x="95" y="251"/>
                    </a:lnTo>
                    <a:lnTo>
                      <a:pt x="111" y="235"/>
                    </a:lnTo>
                    <a:lnTo>
                      <a:pt x="152" y="211"/>
                    </a:lnTo>
                    <a:lnTo>
                      <a:pt x="172" y="197"/>
                    </a:lnTo>
                    <a:lnTo>
                      <a:pt x="188" y="201"/>
                    </a:lnTo>
                    <a:lnTo>
                      <a:pt x="202" y="213"/>
                    </a:lnTo>
                    <a:lnTo>
                      <a:pt x="212" y="227"/>
                    </a:lnTo>
                    <a:lnTo>
                      <a:pt x="224" y="241"/>
                    </a:lnTo>
                    <a:lnTo>
                      <a:pt x="237" y="253"/>
                    </a:lnTo>
                    <a:lnTo>
                      <a:pt x="251" y="259"/>
                    </a:lnTo>
                    <a:lnTo>
                      <a:pt x="267" y="259"/>
                    </a:lnTo>
                    <a:lnTo>
                      <a:pt x="283" y="255"/>
                    </a:lnTo>
                    <a:lnTo>
                      <a:pt x="295" y="245"/>
                    </a:lnTo>
                    <a:lnTo>
                      <a:pt x="307" y="227"/>
                    </a:lnTo>
                    <a:lnTo>
                      <a:pt x="313" y="207"/>
                    </a:lnTo>
                    <a:lnTo>
                      <a:pt x="320" y="184"/>
                    </a:lnTo>
                    <a:lnTo>
                      <a:pt x="328" y="162"/>
                    </a:lnTo>
                    <a:lnTo>
                      <a:pt x="342" y="144"/>
                    </a:lnTo>
                    <a:lnTo>
                      <a:pt x="360" y="128"/>
                    </a:lnTo>
                    <a:lnTo>
                      <a:pt x="382" y="116"/>
                    </a:lnTo>
                    <a:lnTo>
                      <a:pt x="405" y="106"/>
                    </a:lnTo>
                    <a:lnTo>
                      <a:pt x="429" y="102"/>
                    </a:lnTo>
                    <a:lnTo>
                      <a:pt x="451" y="95"/>
                    </a:lnTo>
                    <a:lnTo>
                      <a:pt x="473" y="85"/>
                    </a:lnTo>
                    <a:lnTo>
                      <a:pt x="510" y="61"/>
                    </a:lnTo>
                    <a:lnTo>
                      <a:pt x="542" y="31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     </a:t>
                </a:r>
              </a:p>
            </p:txBody>
          </p:sp>
          <p:sp>
            <p:nvSpPr>
              <p:cNvPr id="143" name="НУРИМАНОВСКИЙ"/>
              <p:cNvSpPr>
                <a:spLocks/>
              </p:cNvSpPr>
              <p:nvPr/>
            </p:nvSpPr>
            <p:spPr bwMode="auto">
              <a:xfrm>
                <a:off x="6604448" y="2589668"/>
                <a:ext cx="568793" cy="557866"/>
              </a:xfrm>
              <a:custGeom>
                <a:avLst/>
                <a:gdLst/>
                <a:ahLst/>
                <a:cxnLst>
                  <a:cxn ang="0">
                    <a:pos x="563" y="4"/>
                  </a:cxn>
                  <a:cxn ang="0">
                    <a:pos x="585" y="0"/>
                  </a:cxn>
                  <a:cxn ang="0">
                    <a:pos x="603" y="14"/>
                  </a:cxn>
                  <a:cxn ang="0">
                    <a:pos x="618" y="57"/>
                  </a:cxn>
                  <a:cxn ang="0">
                    <a:pos x="616" y="101"/>
                  </a:cxn>
                  <a:cxn ang="0">
                    <a:pos x="620" y="144"/>
                  </a:cxn>
                  <a:cxn ang="0">
                    <a:pos x="664" y="190"/>
                  </a:cxn>
                  <a:cxn ang="0">
                    <a:pos x="705" y="200"/>
                  </a:cxn>
                  <a:cxn ang="0">
                    <a:pos x="749" y="217"/>
                  </a:cxn>
                  <a:cxn ang="0">
                    <a:pos x="780" y="257"/>
                  </a:cxn>
                  <a:cxn ang="0">
                    <a:pos x="780" y="287"/>
                  </a:cxn>
                  <a:cxn ang="0">
                    <a:pos x="769" y="295"/>
                  </a:cxn>
                  <a:cxn ang="0">
                    <a:pos x="713" y="320"/>
                  </a:cxn>
                  <a:cxn ang="0">
                    <a:pos x="688" y="306"/>
                  </a:cxn>
                  <a:cxn ang="0">
                    <a:pos x="632" y="360"/>
                  </a:cxn>
                  <a:cxn ang="0">
                    <a:pos x="676" y="362"/>
                  </a:cxn>
                  <a:cxn ang="0">
                    <a:pos x="654" y="372"/>
                  </a:cxn>
                  <a:cxn ang="0">
                    <a:pos x="628" y="364"/>
                  </a:cxn>
                  <a:cxn ang="0">
                    <a:pos x="616" y="374"/>
                  </a:cxn>
                  <a:cxn ang="0">
                    <a:pos x="603" y="394"/>
                  </a:cxn>
                  <a:cxn ang="0">
                    <a:pos x="583" y="455"/>
                  </a:cxn>
                  <a:cxn ang="0">
                    <a:pos x="597" y="494"/>
                  </a:cxn>
                  <a:cxn ang="0">
                    <a:pos x="610" y="520"/>
                  </a:cxn>
                  <a:cxn ang="0">
                    <a:pos x="597" y="534"/>
                  </a:cxn>
                  <a:cxn ang="0">
                    <a:pos x="585" y="540"/>
                  </a:cxn>
                  <a:cxn ang="0">
                    <a:pos x="537" y="516"/>
                  </a:cxn>
                  <a:cxn ang="0">
                    <a:pos x="506" y="506"/>
                  </a:cxn>
                  <a:cxn ang="0">
                    <a:pos x="466" y="522"/>
                  </a:cxn>
                  <a:cxn ang="0">
                    <a:pos x="440" y="540"/>
                  </a:cxn>
                  <a:cxn ang="0">
                    <a:pos x="401" y="548"/>
                  </a:cxn>
                  <a:cxn ang="0">
                    <a:pos x="371" y="576"/>
                  </a:cxn>
                  <a:cxn ang="0">
                    <a:pos x="355" y="619"/>
                  </a:cxn>
                  <a:cxn ang="0">
                    <a:pos x="310" y="674"/>
                  </a:cxn>
                  <a:cxn ang="0">
                    <a:pos x="221" y="732"/>
                  </a:cxn>
                  <a:cxn ang="0">
                    <a:pos x="177" y="746"/>
                  </a:cxn>
                  <a:cxn ang="0">
                    <a:pos x="128" y="762"/>
                  </a:cxn>
                  <a:cxn ang="0">
                    <a:pos x="87" y="767"/>
                  </a:cxn>
                  <a:cxn ang="0">
                    <a:pos x="37" y="734"/>
                  </a:cxn>
                  <a:cxn ang="0">
                    <a:pos x="9" y="694"/>
                  </a:cxn>
                  <a:cxn ang="0">
                    <a:pos x="35" y="659"/>
                  </a:cxn>
                  <a:cxn ang="0">
                    <a:pos x="47" y="629"/>
                  </a:cxn>
                  <a:cxn ang="0">
                    <a:pos x="53" y="597"/>
                  </a:cxn>
                  <a:cxn ang="0">
                    <a:pos x="89" y="568"/>
                  </a:cxn>
                  <a:cxn ang="0">
                    <a:pos x="128" y="522"/>
                  </a:cxn>
                  <a:cxn ang="0">
                    <a:pos x="116" y="453"/>
                  </a:cxn>
                  <a:cxn ang="0">
                    <a:pos x="122" y="382"/>
                  </a:cxn>
                  <a:cxn ang="0">
                    <a:pos x="164" y="384"/>
                  </a:cxn>
                  <a:cxn ang="0">
                    <a:pos x="203" y="368"/>
                  </a:cxn>
                  <a:cxn ang="0">
                    <a:pos x="221" y="332"/>
                  </a:cxn>
                  <a:cxn ang="0">
                    <a:pos x="207" y="303"/>
                  </a:cxn>
                  <a:cxn ang="0">
                    <a:pos x="183" y="277"/>
                  </a:cxn>
                  <a:cxn ang="0">
                    <a:pos x="162" y="217"/>
                  </a:cxn>
                  <a:cxn ang="0">
                    <a:pos x="112" y="170"/>
                  </a:cxn>
                  <a:cxn ang="0">
                    <a:pos x="112" y="126"/>
                  </a:cxn>
                  <a:cxn ang="0">
                    <a:pos x="120" y="67"/>
                  </a:cxn>
                  <a:cxn ang="0">
                    <a:pos x="156" y="49"/>
                  </a:cxn>
                  <a:cxn ang="0">
                    <a:pos x="199" y="55"/>
                  </a:cxn>
                  <a:cxn ang="0">
                    <a:pos x="249" y="71"/>
                  </a:cxn>
                  <a:cxn ang="0">
                    <a:pos x="314" y="105"/>
                  </a:cxn>
                  <a:cxn ang="0">
                    <a:pos x="344" y="120"/>
                  </a:cxn>
                  <a:cxn ang="0">
                    <a:pos x="389" y="107"/>
                  </a:cxn>
                  <a:cxn ang="0">
                    <a:pos x="442" y="109"/>
                  </a:cxn>
                  <a:cxn ang="0">
                    <a:pos x="521" y="49"/>
                  </a:cxn>
                </a:cxnLst>
                <a:rect l="0" t="0" r="r" b="b"/>
                <a:pathLst>
                  <a:path w="788" h="779">
                    <a:moveTo>
                      <a:pt x="555" y="12"/>
                    </a:moveTo>
                    <a:lnTo>
                      <a:pt x="563" y="4"/>
                    </a:lnTo>
                    <a:lnTo>
                      <a:pt x="573" y="0"/>
                    </a:lnTo>
                    <a:lnTo>
                      <a:pt x="585" y="0"/>
                    </a:lnTo>
                    <a:lnTo>
                      <a:pt x="595" y="4"/>
                    </a:lnTo>
                    <a:lnTo>
                      <a:pt x="603" y="14"/>
                    </a:lnTo>
                    <a:lnTo>
                      <a:pt x="614" y="35"/>
                    </a:lnTo>
                    <a:lnTo>
                      <a:pt x="618" y="57"/>
                    </a:lnTo>
                    <a:lnTo>
                      <a:pt x="618" y="79"/>
                    </a:lnTo>
                    <a:lnTo>
                      <a:pt x="616" y="101"/>
                    </a:lnTo>
                    <a:lnTo>
                      <a:pt x="616" y="124"/>
                    </a:lnTo>
                    <a:lnTo>
                      <a:pt x="620" y="144"/>
                    </a:lnTo>
                    <a:lnTo>
                      <a:pt x="632" y="162"/>
                    </a:lnTo>
                    <a:lnTo>
                      <a:pt x="664" y="190"/>
                    </a:lnTo>
                    <a:lnTo>
                      <a:pt x="682" y="198"/>
                    </a:lnTo>
                    <a:lnTo>
                      <a:pt x="705" y="200"/>
                    </a:lnTo>
                    <a:lnTo>
                      <a:pt x="729" y="204"/>
                    </a:lnTo>
                    <a:lnTo>
                      <a:pt x="749" y="217"/>
                    </a:lnTo>
                    <a:lnTo>
                      <a:pt x="765" y="235"/>
                    </a:lnTo>
                    <a:lnTo>
                      <a:pt x="780" y="257"/>
                    </a:lnTo>
                    <a:lnTo>
                      <a:pt x="788" y="279"/>
                    </a:lnTo>
                    <a:lnTo>
                      <a:pt x="780" y="287"/>
                    </a:lnTo>
                    <a:lnTo>
                      <a:pt x="773" y="291"/>
                    </a:lnTo>
                    <a:lnTo>
                      <a:pt x="769" y="295"/>
                    </a:lnTo>
                    <a:lnTo>
                      <a:pt x="741" y="303"/>
                    </a:lnTo>
                    <a:lnTo>
                      <a:pt x="713" y="320"/>
                    </a:lnTo>
                    <a:lnTo>
                      <a:pt x="701" y="314"/>
                    </a:lnTo>
                    <a:lnTo>
                      <a:pt x="688" y="306"/>
                    </a:lnTo>
                    <a:lnTo>
                      <a:pt x="632" y="334"/>
                    </a:lnTo>
                    <a:lnTo>
                      <a:pt x="632" y="360"/>
                    </a:lnTo>
                    <a:lnTo>
                      <a:pt x="654" y="362"/>
                    </a:lnTo>
                    <a:lnTo>
                      <a:pt x="676" y="362"/>
                    </a:lnTo>
                    <a:lnTo>
                      <a:pt x="666" y="370"/>
                    </a:lnTo>
                    <a:lnTo>
                      <a:pt x="654" y="372"/>
                    </a:lnTo>
                    <a:lnTo>
                      <a:pt x="640" y="368"/>
                    </a:lnTo>
                    <a:lnTo>
                      <a:pt x="628" y="364"/>
                    </a:lnTo>
                    <a:lnTo>
                      <a:pt x="622" y="368"/>
                    </a:lnTo>
                    <a:lnTo>
                      <a:pt x="616" y="374"/>
                    </a:lnTo>
                    <a:lnTo>
                      <a:pt x="608" y="386"/>
                    </a:lnTo>
                    <a:lnTo>
                      <a:pt x="603" y="394"/>
                    </a:lnTo>
                    <a:lnTo>
                      <a:pt x="595" y="415"/>
                    </a:lnTo>
                    <a:lnTo>
                      <a:pt x="583" y="455"/>
                    </a:lnTo>
                    <a:lnTo>
                      <a:pt x="583" y="477"/>
                    </a:lnTo>
                    <a:lnTo>
                      <a:pt x="597" y="494"/>
                    </a:lnTo>
                    <a:lnTo>
                      <a:pt x="610" y="510"/>
                    </a:lnTo>
                    <a:lnTo>
                      <a:pt x="610" y="520"/>
                    </a:lnTo>
                    <a:lnTo>
                      <a:pt x="603" y="528"/>
                    </a:lnTo>
                    <a:lnTo>
                      <a:pt x="597" y="534"/>
                    </a:lnTo>
                    <a:lnTo>
                      <a:pt x="591" y="542"/>
                    </a:lnTo>
                    <a:lnTo>
                      <a:pt x="585" y="540"/>
                    </a:lnTo>
                    <a:lnTo>
                      <a:pt x="561" y="540"/>
                    </a:lnTo>
                    <a:lnTo>
                      <a:pt x="537" y="516"/>
                    </a:lnTo>
                    <a:lnTo>
                      <a:pt x="523" y="508"/>
                    </a:lnTo>
                    <a:lnTo>
                      <a:pt x="506" y="506"/>
                    </a:lnTo>
                    <a:lnTo>
                      <a:pt x="490" y="506"/>
                    </a:lnTo>
                    <a:lnTo>
                      <a:pt x="466" y="522"/>
                    </a:lnTo>
                    <a:lnTo>
                      <a:pt x="452" y="532"/>
                    </a:lnTo>
                    <a:lnTo>
                      <a:pt x="440" y="540"/>
                    </a:lnTo>
                    <a:lnTo>
                      <a:pt x="423" y="542"/>
                    </a:lnTo>
                    <a:lnTo>
                      <a:pt x="401" y="548"/>
                    </a:lnTo>
                    <a:lnTo>
                      <a:pt x="383" y="558"/>
                    </a:lnTo>
                    <a:lnTo>
                      <a:pt x="371" y="576"/>
                    </a:lnTo>
                    <a:lnTo>
                      <a:pt x="361" y="597"/>
                    </a:lnTo>
                    <a:lnTo>
                      <a:pt x="355" y="619"/>
                    </a:lnTo>
                    <a:lnTo>
                      <a:pt x="353" y="641"/>
                    </a:lnTo>
                    <a:lnTo>
                      <a:pt x="310" y="674"/>
                    </a:lnTo>
                    <a:lnTo>
                      <a:pt x="266" y="704"/>
                    </a:lnTo>
                    <a:lnTo>
                      <a:pt x="221" y="732"/>
                    </a:lnTo>
                    <a:lnTo>
                      <a:pt x="199" y="742"/>
                    </a:lnTo>
                    <a:lnTo>
                      <a:pt x="177" y="746"/>
                    </a:lnTo>
                    <a:lnTo>
                      <a:pt x="154" y="748"/>
                    </a:lnTo>
                    <a:lnTo>
                      <a:pt x="128" y="762"/>
                    </a:lnTo>
                    <a:lnTo>
                      <a:pt x="106" y="779"/>
                    </a:lnTo>
                    <a:lnTo>
                      <a:pt x="87" y="767"/>
                    </a:lnTo>
                    <a:lnTo>
                      <a:pt x="71" y="756"/>
                    </a:lnTo>
                    <a:lnTo>
                      <a:pt x="37" y="734"/>
                    </a:lnTo>
                    <a:lnTo>
                      <a:pt x="0" y="714"/>
                    </a:lnTo>
                    <a:lnTo>
                      <a:pt x="9" y="694"/>
                    </a:lnTo>
                    <a:lnTo>
                      <a:pt x="21" y="676"/>
                    </a:lnTo>
                    <a:lnTo>
                      <a:pt x="35" y="659"/>
                    </a:lnTo>
                    <a:lnTo>
                      <a:pt x="43" y="645"/>
                    </a:lnTo>
                    <a:lnTo>
                      <a:pt x="47" y="629"/>
                    </a:lnTo>
                    <a:lnTo>
                      <a:pt x="49" y="613"/>
                    </a:lnTo>
                    <a:lnTo>
                      <a:pt x="53" y="597"/>
                    </a:lnTo>
                    <a:lnTo>
                      <a:pt x="63" y="585"/>
                    </a:lnTo>
                    <a:lnTo>
                      <a:pt x="89" y="568"/>
                    </a:lnTo>
                    <a:lnTo>
                      <a:pt x="112" y="548"/>
                    </a:lnTo>
                    <a:lnTo>
                      <a:pt x="128" y="522"/>
                    </a:lnTo>
                    <a:lnTo>
                      <a:pt x="118" y="487"/>
                    </a:lnTo>
                    <a:lnTo>
                      <a:pt x="116" y="453"/>
                    </a:lnTo>
                    <a:lnTo>
                      <a:pt x="120" y="417"/>
                    </a:lnTo>
                    <a:lnTo>
                      <a:pt x="122" y="382"/>
                    </a:lnTo>
                    <a:lnTo>
                      <a:pt x="144" y="384"/>
                    </a:lnTo>
                    <a:lnTo>
                      <a:pt x="164" y="384"/>
                    </a:lnTo>
                    <a:lnTo>
                      <a:pt x="185" y="378"/>
                    </a:lnTo>
                    <a:lnTo>
                      <a:pt x="203" y="368"/>
                    </a:lnTo>
                    <a:lnTo>
                      <a:pt x="215" y="350"/>
                    </a:lnTo>
                    <a:lnTo>
                      <a:pt x="221" y="332"/>
                    </a:lnTo>
                    <a:lnTo>
                      <a:pt x="217" y="318"/>
                    </a:lnTo>
                    <a:lnTo>
                      <a:pt x="207" y="303"/>
                    </a:lnTo>
                    <a:lnTo>
                      <a:pt x="195" y="289"/>
                    </a:lnTo>
                    <a:lnTo>
                      <a:pt x="183" y="277"/>
                    </a:lnTo>
                    <a:lnTo>
                      <a:pt x="174" y="265"/>
                    </a:lnTo>
                    <a:lnTo>
                      <a:pt x="162" y="217"/>
                    </a:lnTo>
                    <a:lnTo>
                      <a:pt x="152" y="202"/>
                    </a:lnTo>
                    <a:lnTo>
                      <a:pt x="112" y="170"/>
                    </a:lnTo>
                    <a:lnTo>
                      <a:pt x="94" y="152"/>
                    </a:lnTo>
                    <a:lnTo>
                      <a:pt x="112" y="126"/>
                    </a:lnTo>
                    <a:lnTo>
                      <a:pt x="120" y="97"/>
                    </a:lnTo>
                    <a:lnTo>
                      <a:pt x="120" y="67"/>
                    </a:lnTo>
                    <a:lnTo>
                      <a:pt x="138" y="59"/>
                    </a:lnTo>
                    <a:lnTo>
                      <a:pt x="156" y="49"/>
                    </a:lnTo>
                    <a:lnTo>
                      <a:pt x="174" y="45"/>
                    </a:lnTo>
                    <a:lnTo>
                      <a:pt x="199" y="55"/>
                    </a:lnTo>
                    <a:lnTo>
                      <a:pt x="225" y="65"/>
                    </a:lnTo>
                    <a:lnTo>
                      <a:pt x="249" y="71"/>
                    </a:lnTo>
                    <a:lnTo>
                      <a:pt x="278" y="69"/>
                    </a:lnTo>
                    <a:lnTo>
                      <a:pt x="314" y="105"/>
                    </a:lnTo>
                    <a:lnTo>
                      <a:pt x="328" y="115"/>
                    </a:lnTo>
                    <a:lnTo>
                      <a:pt x="344" y="120"/>
                    </a:lnTo>
                    <a:lnTo>
                      <a:pt x="363" y="117"/>
                    </a:lnTo>
                    <a:lnTo>
                      <a:pt x="389" y="107"/>
                    </a:lnTo>
                    <a:lnTo>
                      <a:pt x="415" y="103"/>
                    </a:lnTo>
                    <a:lnTo>
                      <a:pt x="442" y="109"/>
                    </a:lnTo>
                    <a:lnTo>
                      <a:pt x="480" y="79"/>
                    </a:lnTo>
                    <a:lnTo>
                      <a:pt x="521" y="49"/>
                    </a:lnTo>
                    <a:lnTo>
                      <a:pt x="555" y="12"/>
                    </a:lnTo>
                    <a:close/>
                  </a:path>
                </a:pathLst>
              </a:custGeom>
              <a:solidFill>
                <a:srgbClr val="C00000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 </a:t>
                </a:r>
              </a:p>
            </p:txBody>
          </p:sp>
          <p:sp>
            <p:nvSpPr>
              <p:cNvPr id="144" name="ШАРАНСКИЙ"/>
              <p:cNvSpPr>
                <a:spLocks/>
              </p:cNvSpPr>
              <p:nvPr/>
            </p:nvSpPr>
            <p:spPr bwMode="auto">
              <a:xfrm>
                <a:off x="5012838" y="3076636"/>
                <a:ext cx="411437" cy="273562"/>
              </a:xfrm>
              <a:custGeom>
                <a:avLst/>
                <a:gdLst/>
                <a:ahLst/>
                <a:cxnLst>
                  <a:cxn ang="0">
                    <a:pos x="125" y="10"/>
                  </a:cxn>
                  <a:cxn ang="0">
                    <a:pos x="174" y="0"/>
                  </a:cxn>
                  <a:cxn ang="0">
                    <a:pos x="222" y="36"/>
                  </a:cxn>
                  <a:cxn ang="0">
                    <a:pos x="271" y="74"/>
                  </a:cxn>
                  <a:cxn ang="0">
                    <a:pos x="297" y="70"/>
                  </a:cxn>
                  <a:cxn ang="0">
                    <a:pos x="321" y="76"/>
                  </a:cxn>
                  <a:cxn ang="0">
                    <a:pos x="366" y="111"/>
                  </a:cxn>
                  <a:cxn ang="0">
                    <a:pos x="417" y="76"/>
                  </a:cxn>
                  <a:cxn ang="0">
                    <a:pos x="443" y="36"/>
                  </a:cxn>
                  <a:cxn ang="0">
                    <a:pos x="504" y="0"/>
                  </a:cxn>
                  <a:cxn ang="0">
                    <a:pos x="540" y="34"/>
                  </a:cxn>
                  <a:cxn ang="0">
                    <a:pos x="570" y="72"/>
                  </a:cxn>
                  <a:cxn ang="0">
                    <a:pos x="550" y="129"/>
                  </a:cxn>
                  <a:cxn ang="0">
                    <a:pos x="520" y="184"/>
                  </a:cxn>
                  <a:cxn ang="0">
                    <a:pos x="504" y="248"/>
                  </a:cxn>
                  <a:cxn ang="0">
                    <a:pos x="471" y="317"/>
                  </a:cxn>
                  <a:cxn ang="0">
                    <a:pos x="398" y="376"/>
                  </a:cxn>
                  <a:cxn ang="0">
                    <a:pos x="370" y="382"/>
                  </a:cxn>
                  <a:cxn ang="0">
                    <a:pos x="342" y="376"/>
                  </a:cxn>
                  <a:cxn ang="0">
                    <a:pos x="251" y="351"/>
                  </a:cxn>
                  <a:cxn ang="0">
                    <a:pos x="220" y="331"/>
                  </a:cxn>
                  <a:cxn ang="0">
                    <a:pos x="198" y="301"/>
                  </a:cxn>
                  <a:cxn ang="0">
                    <a:pos x="156" y="297"/>
                  </a:cxn>
                  <a:cxn ang="0">
                    <a:pos x="115" y="279"/>
                  </a:cxn>
                  <a:cxn ang="0">
                    <a:pos x="85" y="242"/>
                  </a:cxn>
                  <a:cxn ang="0">
                    <a:pos x="48" y="234"/>
                  </a:cxn>
                  <a:cxn ang="0">
                    <a:pos x="20" y="230"/>
                  </a:cxn>
                  <a:cxn ang="0">
                    <a:pos x="2" y="214"/>
                  </a:cxn>
                  <a:cxn ang="0">
                    <a:pos x="6" y="192"/>
                  </a:cxn>
                  <a:cxn ang="0">
                    <a:pos x="52" y="131"/>
                  </a:cxn>
                  <a:cxn ang="0">
                    <a:pos x="75" y="74"/>
                  </a:cxn>
                  <a:cxn ang="0">
                    <a:pos x="105" y="24"/>
                  </a:cxn>
                </a:cxnLst>
                <a:rect l="0" t="0" r="r" b="b"/>
                <a:pathLst>
                  <a:path w="570" h="382">
                    <a:moveTo>
                      <a:pt x="105" y="24"/>
                    </a:moveTo>
                    <a:lnTo>
                      <a:pt x="125" y="10"/>
                    </a:lnTo>
                    <a:lnTo>
                      <a:pt x="147" y="0"/>
                    </a:lnTo>
                    <a:lnTo>
                      <a:pt x="174" y="0"/>
                    </a:lnTo>
                    <a:lnTo>
                      <a:pt x="200" y="16"/>
                    </a:lnTo>
                    <a:lnTo>
                      <a:pt x="222" y="36"/>
                    </a:lnTo>
                    <a:lnTo>
                      <a:pt x="247" y="58"/>
                    </a:lnTo>
                    <a:lnTo>
                      <a:pt x="271" y="74"/>
                    </a:lnTo>
                    <a:lnTo>
                      <a:pt x="285" y="74"/>
                    </a:lnTo>
                    <a:lnTo>
                      <a:pt x="297" y="70"/>
                    </a:lnTo>
                    <a:lnTo>
                      <a:pt x="307" y="64"/>
                    </a:lnTo>
                    <a:lnTo>
                      <a:pt x="321" y="76"/>
                    </a:lnTo>
                    <a:lnTo>
                      <a:pt x="350" y="105"/>
                    </a:lnTo>
                    <a:lnTo>
                      <a:pt x="366" y="111"/>
                    </a:lnTo>
                    <a:lnTo>
                      <a:pt x="392" y="95"/>
                    </a:lnTo>
                    <a:lnTo>
                      <a:pt x="417" y="76"/>
                    </a:lnTo>
                    <a:lnTo>
                      <a:pt x="443" y="62"/>
                    </a:lnTo>
                    <a:lnTo>
                      <a:pt x="443" y="36"/>
                    </a:lnTo>
                    <a:lnTo>
                      <a:pt x="479" y="0"/>
                    </a:lnTo>
                    <a:lnTo>
                      <a:pt x="504" y="0"/>
                    </a:lnTo>
                    <a:lnTo>
                      <a:pt x="522" y="18"/>
                    </a:lnTo>
                    <a:lnTo>
                      <a:pt x="540" y="34"/>
                    </a:lnTo>
                    <a:lnTo>
                      <a:pt x="556" y="52"/>
                    </a:lnTo>
                    <a:lnTo>
                      <a:pt x="570" y="72"/>
                    </a:lnTo>
                    <a:lnTo>
                      <a:pt x="564" y="101"/>
                    </a:lnTo>
                    <a:lnTo>
                      <a:pt x="550" y="129"/>
                    </a:lnTo>
                    <a:lnTo>
                      <a:pt x="534" y="155"/>
                    </a:lnTo>
                    <a:lnTo>
                      <a:pt x="520" y="184"/>
                    </a:lnTo>
                    <a:lnTo>
                      <a:pt x="510" y="216"/>
                    </a:lnTo>
                    <a:lnTo>
                      <a:pt x="504" y="248"/>
                    </a:lnTo>
                    <a:lnTo>
                      <a:pt x="489" y="283"/>
                    </a:lnTo>
                    <a:lnTo>
                      <a:pt x="471" y="317"/>
                    </a:lnTo>
                    <a:lnTo>
                      <a:pt x="435" y="345"/>
                    </a:lnTo>
                    <a:lnTo>
                      <a:pt x="398" y="376"/>
                    </a:lnTo>
                    <a:lnTo>
                      <a:pt x="386" y="382"/>
                    </a:lnTo>
                    <a:lnTo>
                      <a:pt x="370" y="382"/>
                    </a:lnTo>
                    <a:lnTo>
                      <a:pt x="356" y="380"/>
                    </a:lnTo>
                    <a:lnTo>
                      <a:pt x="342" y="376"/>
                    </a:lnTo>
                    <a:lnTo>
                      <a:pt x="297" y="361"/>
                    </a:lnTo>
                    <a:lnTo>
                      <a:pt x="251" y="351"/>
                    </a:lnTo>
                    <a:lnTo>
                      <a:pt x="234" y="343"/>
                    </a:lnTo>
                    <a:lnTo>
                      <a:pt x="220" y="331"/>
                    </a:lnTo>
                    <a:lnTo>
                      <a:pt x="210" y="317"/>
                    </a:lnTo>
                    <a:lnTo>
                      <a:pt x="198" y="301"/>
                    </a:lnTo>
                    <a:lnTo>
                      <a:pt x="186" y="289"/>
                    </a:lnTo>
                    <a:lnTo>
                      <a:pt x="156" y="297"/>
                    </a:lnTo>
                    <a:lnTo>
                      <a:pt x="127" y="309"/>
                    </a:lnTo>
                    <a:lnTo>
                      <a:pt x="115" y="279"/>
                    </a:lnTo>
                    <a:lnTo>
                      <a:pt x="101" y="252"/>
                    </a:lnTo>
                    <a:lnTo>
                      <a:pt x="85" y="242"/>
                    </a:lnTo>
                    <a:lnTo>
                      <a:pt x="69" y="236"/>
                    </a:lnTo>
                    <a:lnTo>
                      <a:pt x="48" y="234"/>
                    </a:lnTo>
                    <a:lnTo>
                      <a:pt x="30" y="232"/>
                    </a:lnTo>
                    <a:lnTo>
                      <a:pt x="20" y="230"/>
                    </a:lnTo>
                    <a:lnTo>
                      <a:pt x="10" y="224"/>
                    </a:lnTo>
                    <a:lnTo>
                      <a:pt x="2" y="214"/>
                    </a:lnTo>
                    <a:lnTo>
                      <a:pt x="0" y="202"/>
                    </a:lnTo>
                    <a:lnTo>
                      <a:pt x="6" y="192"/>
                    </a:lnTo>
                    <a:lnTo>
                      <a:pt x="38" y="151"/>
                    </a:lnTo>
                    <a:lnTo>
                      <a:pt x="52" y="131"/>
                    </a:lnTo>
                    <a:lnTo>
                      <a:pt x="65" y="103"/>
                    </a:lnTo>
                    <a:lnTo>
                      <a:pt x="75" y="74"/>
                    </a:lnTo>
                    <a:lnTo>
                      <a:pt x="87" y="48"/>
                    </a:lnTo>
                    <a:lnTo>
                      <a:pt x="105" y="2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</a:t>
                </a:r>
              </a:p>
            </p:txBody>
          </p:sp>
          <p:sp>
            <p:nvSpPr>
              <p:cNvPr id="145" name="БЛАГОВЕЩЕНСКИЙ"/>
              <p:cNvSpPr>
                <a:spLocks/>
              </p:cNvSpPr>
              <p:nvPr/>
            </p:nvSpPr>
            <p:spPr bwMode="auto">
              <a:xfrm>
                <a:off x="6188681" y="2591100"/>
                <a:ext cx="541364" cy="634492"/>
              </a:xfrm>
              <a:custGeom>
                <a:avLst/>
                <a:gdLst/>
                <a:ahLst/>
                <a:cxnLst>
                  <a:cxn ang="0">
                    <a:pos x="481" y="41"/>
                  </a:cxn>
                  <a:cxn ang="0">
                    <a:pos x="514" y="12"/>
                  </a:cxn>
                  <a:cxn ang="0">
                    <a:pos x="556" y="2"/>
                  </a:cxn>
                  <a:cxn ang="0">
                    <a:pos x="605" y="4"/>
                  </a:cxn>
                  <a:cxn ang="0">
                    <a:pos x="641" y="31"/>
                  </a:cxn>
                  <a:cxn ang="0">
                    <a:pos x="649" y="71"/>
                  </a:cxn>
                  <a:cxn ang="0">
                    <a:pos x="647" y="111"/>
                  </a:cxn>
                  <a:cxn ang="0">
                    <a:pos x="627" y="156"/>
                  </a:cxn>
                  <a:cxn ang="0">
                    <a:pos x="645" y="188"/>
                  </a:cxn>
                  <a:cxn ang="0">
                    <a:pos x="698" y="231"/>
                  </a:cxn>
                  <a:cxn ang="0">
                    <a:pos x="728" y="275"/>
                  </a:cxn>
                  <a:cxn ang="0">
                    <a:pos x="750" y="332"/>
                  </a:cxn>
                  <a:cxn ang="0">
                    <a:pos x="710" y="328"/>
                  </a:cxn>
                  <a:cxn ang="0">
                    <a:pos x="670" y="328"/>
                  </a:cxn>
                  <a:cxn ang="0">
                    <a:pos x="655" y="397"/>
                  </a:cxn>
                  <a:cxn ang="0">
                    <a:pos x="659" y="514"/>
                  </a:cxn>
                  <a:cxn ang="0">
                    <a:pos x="589" y="581"/>
                  </a:cxn>
                  <a:cxn ang="0">
                    <a:pos x="581" y="619"/>
                  </a:cxn>
                  <a:cxn ang="0">
                    <a:pos x="534" y="682"/>
                  </a:cxn>
                  <a:cxn ang="0">
                    <a:pos x="473" y="738"/>
                  </a:cxn>
                  <a:cxn ang="0">
                    <a:pos x="461" y="773"/>
                  </a:cxn>
                  <a:cxn ang="0">
                    <a:pos x="457" y="813"/>
                  </a:cxn>
                  <a:cxn ang="0">
                    <a:pos x="463" y="855"/>
                  </a:cxn>
                  <a:cxn ang="0">
                    <a:pos x="443" y="886"/>
                  </a:cxn>
                  <a:cxn ang="0">
                    <a:pos x="356" y="882"/>
                  </a:cxn>
                  <a:cxn ang="0">
                    <a:pos x="287" y="849"/>
                  </a:cxn>
                  <a:cxn ang="0">
                    <a:pos x="236" y="817"/>
                  </a:cxn>
                  <a:cxn ang="0">
                    <a:pos x="208" y="779"/>
                  </a:cxn>
                  <a:cxn ang="0">
                    <a:pos x="170" y="754"/>
                  </a:cxn>
                  <a:cxn ang="0">
                    <a:pos x="119" y="742"/>
                  </a:cxn>
                  <a:cxn ang="0">
                    <a:pos x="103" y="690"/>
                  </a:cxn>
                  <a:cxn ang="0">
                    <a:pos x="73" y="669"/>
                  </a:cxn>
                  <a:cxn ang="0">
                    <a:pos x="44" y="649"/>
                  </a:cxn>
                  <a:cxn ang="0">
                    <a:pos x="42" y="591"/>
                  </a:cxn>
                  <a:cxn ang="0">
                    <a:pos x="32" y="542"/>
                  </a:cxn>
                  <a:cxn ang="0">
                    <a:pos x="0" y="492"/>
                  </a:cxn>
                  <a:cxn ang="0">
                    <a:pos x="36" y="469"/>
                  </a:cxn>
                  <a:cxn ang="0">
                    <a:pos x="75" y="455"/>
                  </a:cxn>
                  <a:cxn ang="0">
                    <a:pos x="113" y="443"/>
                  </a:cxn>
                  <a:cxn ang="0">
                    <a:pos x="147" y="431"/>
                  </a:cxn>
                  <a:cxn ang="0">
                    <a:pos x="178" y="401"/>
                  </a:cxn>
                  <a:cxn ang="0">
                    <a:pos x="194" y="358"/>
                  </a:cxn>
                  <a:cxn ang="0">
                    <a:pos x="214" y="318"/>
                  </a:cxn>
                  <a:cxn ang="0">
                    <a:pos x="269" y="308"/>
                  </a:cxn>
                  <a:cxn ang="0">
                    <a:pos x="332" y="269"/>
                  </a:cxn>
                  <a:cxn ang="0">
                    <a:pos x="382" y="198"/>
                  </a:cxn>
                  <a:cxn ang="0">
                    <a:pos x="415" y="162"/>
                  </a:cxn>
                  <a:cxn ang="0">
                    <a:pos x="453" y="130"/>
                  </a:cxn>
                  <a:cxn ang="0">
                    <a:pos x="469" y="97"/>
                  </a:cxn>
                  <a:cxn ang="0">
                    <a:pos x="467" y="59"/>
                  </a:cxn>
                </a:cxnLst>
                <a:rect l="0" t="0" r="r" b="b"/>
                <a:pathLst>
                  <a:path w="750" h="886">
                    <a:moveTo>
                      <a:pt x="467" y="59"/>
                    </a:moveTo>
                    <a:lnTo>
                      <a:pt x="481" y="41"/>
                    </a:lnTo>
                    <a:lnTo>
                      <a:pt x="496" y="24"/>
                    </a:lnTo>
                    <a:lnTo>
                      <a:pt x="514" y="12"/>
                    </a:lnTo>
                    <a:lnTo>
                      <a:pt x="534" y="4"/>
                    </a:lnTo>
                    <a:lnTo>
                      <a:pt x="556" y="2"/>
                    </a:lnTo>
                    <a:lnTo>
                      <a:pt x="581" y="0"/>
                    </a:lnTo>
                    <a:lnTo>
                      <a:pt x="605" y="4"/>
                    </a:lnTo>
                    <a:lnTo>
                      <a:pt x="625" y="14"/>
                    </a:lnTo>
                    <a:lnTo>
                      <a:pt x="641" y="31"/>
                    </a:lnTo>
                    <a:lnTo>
                      <a:pt x="647" y="49"/>
                    </a:lnTo>
                    <a:lnTo>
                      <a:pt x="649" y="71"/>
                    </a:lnTo>
                    <a:lnTo>
                      <a:pt x="647" y="91"/>
                    </a:lnTo>
                    <a:lnTo>
                      <a:pt x="647" y="111"/>
                    </a:lnTo>
                    <a:lnTo>
                      <a:pt x="631" y="140"/>
                    </a:lnTo>
                    <a:lnTo>
                      <a:pt x="627" y="156"/>
                    </a:lnTo>
                    <a:lnTo>
                      <a:pt x="631" y="172"/>
                    </a:lnTo>
                    <a:lnTo>
                      <a:pt x="645" y="188"/>
                    </a:lnTo>
                    <a:lnTo>
                      <a:pt x="661" y="202"/>
                    </a:lnTo>
                    <a:lnTo>
                      <a:pt x="698" y="231"/>
                    </a:lnTo>
                    <a:lnTo>
                      <a:pt x="712" y="249"/>
                    </a:lnTo>
                    <a:lnTo>
                      <a:pt x="728" y="275"/>
                    </a:lnTo>
                    <a:lnTo>
                      <a:pt x="742" y="304"/>
                    </a:lnTo>
                    <a:lnTo>
                      <a:pt x="750" y="332"/>
                    </a:lnTo>
                    <a:lnTo>
                      <a:pt x="730" y="332"/>
                    </a:lnTo>
                    <a:lnTo>
                      <a:pt x="710" y="328"/>
                    </a:lnTo>
                    <a:lnTo>
                      <a:pt x="690" y="326"/>
                    </a:lnTo>
                    <a:lnTo>
                      <a:pt x="670" y="328"/>
                    </a:lnTo>
                    <a:lnTo>
                      <a:pt x="653" y="338"/>
                    </a:lnTo>
                    <a:lnTo>
                      <a:pt x="655" y="397"/>
                    </a:lnTo>
                    <a:lnTo>
                      <a:pt x="653" y="455"/>
                    </a:lnTo>
                    <a:lnTo>
                      <a:pt x="659" y="514"/>
                    </a:lnTo>
                    <a:lnTo>
                      <a:pt x="599" y="566"/>
                    </a:lnTo>
                    <a:lnTo>
                      <a:pt x="589" y="581"/>
                    </a:lnTo>
                    <a:lnTo>
                      <a:pt x="583" y="599"/>
                    </a:lnTo>
                    <a:lnTo>
                      <a:pt x="581" y="619"/>
                    </a:lnTo>
                    <a:lnTo>
                      <a:pt x="581" y="637"/>
                    </a:lnTo>
                    <a:lnTo>
                      <a:pt x="534" y="682"/>
                    </a:lnTo>
                    <a:lnTo>
                      <a:pt x="487" y="724"/>
                    </a:lnTo>
                    <a:lnTo>
                      <a:pt x="473" y="738"/>
                    </a:lnTo>
                    <a:lnTo>
                      <a:pt x="467" y="754"/>
                    </a:lnTo>
                    <a:lnTo>
                      <a:pt x="461" y="773"/>
                    </a:lnTo>
                    <a:lnTo>
                      <a:pt x="459" y="791"/>
                    </a:lnTo>
                    <a:lnTo>
                      <a:pt x="457" y="813"/>
                    </a:lnTo>
                    <a:lnTo>
                      <a:pt x="459" y="835"/>
                    </a:lnTo>
                    <a:lnTo>
                      <a:pt x="463" y="855"/>
                    </a:lnTo>
                    <a:lnTo>
                      <a:pt x="465" y="878"/>
                    </a:lnTo>
                    <a:lnTo>
                      <a:pt x="443" y="886"/>
                    </a:lnTo>
                    <a:lnTo>
                      <a:pt x="394" y="886"/>
                    </a:lnTo>
                    <a:lnTo>
                      <a:pt x="356" y="882"/>
                    </a:lnTo>
                    <a:lnTo>
                      <a:pt x="321" y="868"/>
                    </a:lnTo>
                    <a:lnTo>
                      <a:pt x="287" y="849"/>
                    </a:lnTo>
                    <a:lnTo>
                      <a:pt x="255" y="831"/>
                    </a:lnTo>
                    <a:lnTo>
                      <a:pt x="236" y="817"/>
                    </a:lnTo>
                    <a:lnTo>
                      <a:pt x="220" y="797"/>
                    </a:lnTo>
                    <a:lnTo>
                      <a:pt x="208" y="779"/>
                    </a:lnTo>
                    <a:lnTo>
                      <a:pt x="194" y="760"/>
                    </a:lnTo>
                    <a:lnTo>
                      <a:pt x="170" y="754"/>
                    </a:lnTo>
                    <a:lnTo>
                      <a:pt x="143" y="750"/>
                    </a:lnTo>
                    <a:lnTo>
                      <a:pt x="119" y="742"/>
                    </a:lnTo>
                    <a:lnTo>
                      <a:pt x="113" y="716"/>
                    </a:lnTo>
                    <a:lnTo>
                      <a:pt x="103" y="690"/>
                    </a:lnTo>
                    <a:lnTo>
                      <a:pt x="89" y="680"/>
                    </a:lnTo>
                    <a:lnTo>
                      <a:pt x="73" y="669"/>
                    </a:lnTo>
                    <a:lnTo>
                      <a:pt x="58" y="661"/>
                    </a:lnTo>
                    <a:lnTo>
                      <a:pt x="44" y="649"/>
                    </a:lnTo>
                    <a:lnTo>
                      <a:pt x="34" y="635"/>
                    </a:lnTo>
                    <a:lnTo>
                      <a:pt x="42" y="591"/>
                    </a:lnTo>
                    <a:lnTo>
                      <a:pt x="42" y="568"/>
                    </a:lnTo>
                    <a:lnTo>
                      <a:pt x="32" y="542"/>
                    </a:lnTo>
                    <a:lnTo>
                      <a:pt x="16" y="516"/>
                    </a:lnTo>
                    <a:lnTo>
                      <a:pt x="0" y="492"/>
                    </a:lnTo>
                    <a:lnTo>
                      <a:pt x="16" y="467"/>
                    </a:lnTo>
                    <a:lnTo>
                      <a:pt x="36" y="469"/>
                    </a:lnTo>
                    <a:lnTo>
                      <a:pt x="56" y="463"/>
                    </a:lnTo>
                    <a:lnTo>
                      <a:pt x="75" y="455"/>
                    </a:lnTo>
                    <a:lnTo>
                      <a:pt x="95" y="447"/>
                    </a:lnTo>
                    <a:lnTo>
                      <a:pt x="113" y="443"/>
                    </a:lnTo>
                    <a:lnTo>
                      <a:pt x="131" y="437"/>
                    </a:lnTo>
                    <a:lnTo>
                      <a:pt x="147" y="431"/>
                    </a:lnTo>
                    <a:lnTo>
                      <a:pt x="164" y="419"/>
                    </a:lnTo>
                    <a:lnTo>
                      <a:pt x="178" y="401"/>
                    </a:lnTo>
                    <a:lnTo>
                      <a:pt x="186" y="380"/>
                    </a:lnTo>
                    <a:lnTo>
                      <a:pt x="194" y="358"/>
                    </a:lnTo>
                    <a:lnTo>
                      <a:pt x="202" y="338"/>
                    </a:lnTo>
                    <a:lnTo>
                      <a:pt x="214" y="318"/>
                    </a:lnTo>
                    <a:lnTo>
                      <a:pt x="243" y="314"/>
                    </a:lnTo>
                    <a:lnTo>
                      <a:pt x="269" y="308"/>
                    </a:lnTo>
                    <a:lnTo>
                      <a:pt x="297" y="297"/>
                    </a:lnTo>
                    <a:lnTo>
                      <a:pt x="332" y="269"/>
                    </a:lnTo>
                    <a:lnTo>
                      <a:pt x="360" y="237"/>
                    </a:lnTo>
                    <a:lnTo>
                      <a:pt x="382" y="198"/>
                    </a:lnTo>
                    <a:lnTo>
                      <a:pt x="396" y="178"/>
                    </a:lnTo>
                    <a:lnTo>
                      <a:pt x="415" y="162"/>
                    </a:lnTo>
                    <a:lnTo>
                      <a:pt x="435" y="146"/>
                    </a:lnTo>
                    <a:lnTo>
                      <a:pt x="453" y="130"/>
                    </a:lnTo>
                    <a:lnTo>
                      <a:pt x="463" y="113"/>
                    </a:lnTo>
                    <a:lnTo>
                      <a:pt x="469" y="97"/>
                    </a:lnTo>
                    <a:lnTo>
                      <a:pt x="471" y="77"/>
                    </a:lnTo>
                    <a:lnTo>
                      <a:pt x="467" y="59"/>
                    </a:lnTo>
                    <a:close/>
                  </a:path>
                </a:pathLst>
              </a:custGeom>
              <a:solidFill>
                <a:srgbClr val="C00000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33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33" kern="0" dirty="0">
                    <a:solidFill>
                      <a:srgbClr val="FFFFFF"/>
                    </a:solidFill>
                    <a:latin typeface="Arial Black" pitchFamily="34" charset="0"/>
                  </a:rPr>
                  <a:t>    </a:t>
                </a: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33" kern="0" dirty="0">
                    <a:solidFill>
                      <a:srgbClr val="FFFFFF"/>
                    </a:solidFill>
                    <a:latin typeface="Arial Black" pitchFamily="34" charset="0"/>
                  </a:rPr>
                  <a:t>  </a:t>
                </a:r>
              </a:p>
            </p:txBody>
          </p:sp>
          <p:sp>
            <p:nvSpPr>
              <p:cNvPr id="146" name="ЧЕКМАГУШЕВСКИЙ"/>
              <p:cNvSpPr>
                <a:spLocks/>
              </p:cNvSpPr>
              <p:nvPr/>
            </p:nvSpPr>
            <p:spPr bwMode="auto">
              <a:xfrm>
                <a:off x="5369416" y="2796630"/>
                <a:ext cx="455468" cy="358065"/>
              </a:xfrm>
              <a:custGeom>
                <a:avLst/>
                <a:gdLst/>
                <a:ahLst/>
                <a:cxnLst>
                  <a:cxn ang="0">
                    <a:pos x="376" y="4"/>
                  </a:cxn>
                  <a:cxn ang="0">
                    <a:pos x="445" y="37"/>
                  </a:cxn>
                  <a:cxn ang="0">
                    <a:pos x="491" y="71"/>
                  </a:cxn>
                  <a:cxn ang="0">
                    <a:pos x="511" y="130"/>
                  </a:cxn>
                  <a:cxn ang="0">
                    <a:pos x="536" y="213"/>
                  </a:cxn>
                  <a:cxn ang="0">
                    <a:pos x="564" y="245"/>
                  </a:cxn>
                  <a:cxn ang="0">
                    <a:pos x="605" y="259"/>
                  </a:cxn>
                  <a:cxn ang="0">
                    <a:pos x="631" y="281"/>
                  </a:cxn>
                  <a:cxn ang="0">
                    <a:pos x="623" y="300"/>
                  </a:cxn>
                  <a:cxn ang="0">
                    <a:pos x="590" y="324"/>
                  </a:cxn>
                  <a:cxn ang="0">
                    <a:pos x="552" y="338"/>
                  </a:cxn>
                  <a:cxn ang="0">
                    <a:pos x="520" y="362"/>
                  </a:cxn>
                  <a:cxn ang="0">
                    <a:pos x="503" y="393"/>
                  </a:cxn>
                  <a:cxn ang="0">
                    <a:pos x="495" y="427"/>
                  </a:cxn>
                  <a:cxn ang="0">
                    <a:pos x="479" y="455"/>
                  </a:cxn>
                  <a:cxn ang="0">
                    <a:pos x="431" y="482"/>
                  </a:cxn>
                  <a:cxn ang="0">
                    <a:pos x="378" y="488"/>
                  </a:cxn>
                  <a:cxn ang="0">
                    <a:pos x="339" y="457"/>
                  </a:cxn>
                  <a:cxn ang="0">
                    <a:pos x="305" y="439"/>
                  </a:cxn>
                  <a:cxn ang="0">
                    <a:pos x="277" y="451"/>
                  </a:cxn>
                  <a:cxn ang="0">
                    <a:pos x="230" y="480"/>
                  </a:cxn>
                  <a:cxn ang="0">
                    <a:pos x="172" y="498"/>
                  </a:cxn>
                  <a:cxn ang="0">
                    <a:pos x="131" y="480"/>
                  </a:cxn>
                  <a:cxn ang="0">
                    <a:pos x="105" y="437"/>
                  </a:cxn>
                  <a:cxn ang="0">
                    <a:pos x="68" y="403"/>
                  </a:cxn>
                  <a:cxn ang="0">
                    <a:pos x="42" y="358"/>
                  </a:cxn>
                  <a:cxn ang="0">
                    <a:pos x="26" y="310"/>
                  </a:cxn>
                  <a:cxn ang="0">
                    <a:pos x="6" y="263"/>
                  </a:cxn>
                  <a:cxn ang="0">
                    <a:pos x="2" y="213"/>
                  </a:cxn>
                  <a:cxn ang="0">
                    <a:pos x="28" y="162"/>
                  </a:cxn>
                  <a:cxn ang="0">
                    <a:pos x="66" y="116"/>
                  </a:cxn>
                  <a:cxn ang="0">
                    <a:pos x="123" y="93"/>
                  </a:cxn>
                  <a:cxn ang="0">
                    <a:pos x="169" y="89"/>
                  </a:cxn>
                  <a:cxn ang="0">
                    <a:pos x="198" y="101"/>
                  </a:cxn>
                  <a:cxn ang="0">
                    <a:pos x="228" y="112"/>
                  </a:cxn>
                  <a:cxn ang="0">
                    <a:pos x="261" y="101"/>
                  </a:cxn>
                  <a:cxn ang="0">
                    <a:pos x="311" y="69"/>
                  </a:cxn>
                  <a:cxn ang="0">
                    <a:pos x="333" y="27"/>
                  </a:cxn>
                </a:cxnLst>
                <a:rect l="0" t="0" r="r" b="b"/>
                <a:pathLst>
                  <a:path w="631" h="500">
                    <a:moveTo>
                      <a:pt x="337" y="0"/>
                    </a:moveTo>
                    <a:lnTo>
                      <a:pt x="376" y="4"/>
                    </a:lnTo>
                    <a:lnTo>
                      <a:pt x="410" y="19"/>
                    </a:lnTo>
                    <a:lnTo>
                      <a:pt x="445" y="37"/>
                    </a:lnTo>
                    <a:lnTo>
                      <a:pt x="477" y="57"/>
                    </a:lnTo>
                    <a:lnTo>
                      <a:pt x="491" y="71"/>
                    </a:lnTo>
                    <a:lnTo>
                      <a:pt x="499" y="89"/>
                    </a:lnTo>
                    <a:lnTo>
                      <a:pt x="511" y="130"/>
                    </a:lnTo>
                    <a:lnTo>
                      <a:pt x="526" y="170"/>
                    </a:lnTo>
                    <a:lnTo>
                      <a:pt x="536" y="213"/>
                    </a:lnTo>
                    <a:lnTo>
                      <a:pt x="548" y="233"/>
                    </a:lnTo>
                    <a:lnTo>
                      <a:pt x="564" y="245"/>
                    </a:lnTo>
                    <a:lnTo>
                      <a:pt x="584" y="253"/>
                    </a:lnTo>
                    <a:lnTo>
                      <a:pt x="605" y="259"/>
                    </a:lnTo>
                    <a:lnTo>
                      <a:pt x="627" y="261"/>
                    </a:lnTo>
                    <a:lnTo>
                      <a:pt x="631" y="281"/>
                    </a:lnTo>
                    <a:lnTo>
                      <a:pt x="629" y="291"/>
                    </a:lnTo>
                    <a:lnTo>
                      <a:pt x="623" y="300"/>
                    </a:lnTo>
                    <a:lnTo>
                      <a:pt x="609" y="314"/>
                    </a:lnTo>
                    <a:lnTo>
                      <a:pt x="590" y="324"/>
                    </a:lnTo>
                    <a:lnTo>
                      <a:pt x="570" y="332"/>
                    </a:lnTo>
                    <a:lnTo>
                      <a:pt x="552" y="338"/>
                    </a:lnTo>
                    <a:lnTo>
                      <a:pt x="534" y="348"/>
                    </a:lnTo>
                    <a:lnTo>
                      <a:pt x="520" y="362"/>
                    </a:lnTo>
                    <a:lnTo>
                      <a:pt x="509" y="376"/>
                    </a:lnTo>
                    <a:lnTo>
                      <a:pt x="503" y="393"/>
                    </a:lnTo>
                    <a:lnTo>
                      <a:pt x="499" y="411"/>
                    </a:lnTo>
                    <a:lnTo>
                      <a:pt x="495" y="427"/>
                    </a:lnTo>
                    <a:lnTo>
                      <a:pt x="489" y="443"/>
                    </a:lnTo>
                    <a:lnTo>
                      <a:pt x="479" y="455"/>
                    </a:lnTo>
                    <a:lnTo>
                      <a:pt x="463" y="465"/>
                    </a:lnTo>
                    <a:lnTo>
                      <a:pt x="431" y="482"/>
                    </a:lnTo>
                    <a:lnTo>
                      <a:pt x="400" y="500"/>
                    </a:lnTo>
                    <a:lnTo>
                      <a:pt x="378" y="488"/>
                    </a:lnTo>
                    <a:lnTo>
                      <a:pt x="358" y="473"/>
                    </a:lnTo>
                    <a:lnTo>
                      <a:pt x="339" y="457"/>
                    </a:lnTo>
                    <a:lnTo>
                      <a:pt x="319" y="443"/>
                    </a:lnTo>
                    <a:lnTo>
                      <a:pt x="305" y="439"/>
                    </a:lnTo>
                    <a:lnTo>
                      <a:pt x="291" y="443"/>
                    </a:lnTo>
                    <a:lnTo>
                      <a:pt x="277" y="451"/>
                    </a:lnTo>
                    <a:lnTo>
                      <a:pt x="265" y="457"/>
                    </a:lnTo>
                    <a:lnTo>
                      <a:pt x="230" y="480"/>
                    </a:lnTo>
                    <a:lnTo>
                      <a:pt x="194" y="498"/>
                    </a:lnTo>
                    <a:lnTo>
                      <a:pt x="172" y="498"/>
                    </a:lnTo>
                    <a:lnTo>
                      <a:pt x="151" y="490"/>
                    </a:lnTo>
                    <a:lnTo>
                      <a:pt x="131" y="480"/>
                    </a:lnTo>
                    <a:lnTo>
                      <a:pt x="121" y="457"/>
                    </a:lnTo>
                    <a:lnTo>
                      <a:pt x="105" y="437"/>
                    </a:lnTo>
                    <a:lnTo>
                      <a:pt x="87" y="419"/>
                    </a:lnTo>
                    <a:lnTo>
                      <a:pt x="68" y="403"/>
                    </a:lnTo>
                    <a:lnTo>
                      <a:pt x="52" y="382"/>
                    </a:lnTo>
                    <a:lnTo>
                      <a:pt x="42" y="358"/>
                    </a:lnTo>
                    <a:lnTo>
                      <a:pt x="36" y="334"/>
                    </a:lnTo>
                    <a:lnTo>
                      <a:pt x="26" y="310"/>
                    </a:lnTo>
                    <a:lnTo>
                      <a:pt x="16" y="287"/>
                    </a:lnTo>
                    <a:lnTo>
                      <a:pt x="6" y="263"/>
                    </a:lnTo>
                    <a:lnTo>
                      <a:pt x="0" y="239"/>
                    </a:lnTo>
                    <a:lnTo>
                      <a:pt x="2" y="213"/>
                    </a:lnTo>
                    <a:lnTo>
                      <a:pt x="14" y="186"/>
                    </a:lnTo>
                    <a:lnTo>
                      <a:pt x="28" y="162"/>
                    </a:lnTo>
                    <a:lnTo>
                      <a:pt x="44" y="136"/>
                    </a:lnTo>
                    <a:lnTo>
                      <a:pt x="66" y="116"/>
                    </a:lnTo>
                    <a:lnTo>
                      <a:pt x="93" y="101"/>
                    </a:lnTo>
                    <a:lnTo>
                      <a:pt x="123" y="93"/>
                    </a:lnTo>
                    <a:lnTo>
                      <a:pt x="153" y="89"/>
                    </a:lnTo>
                    <a:lnTo>
                      <a:pt x="169" y="89"/>
                    </a:lnTo>
                    <a:lnTo>
                      <a:pt x="184" y="93"/>
                    </a:lnTo>
                    <a:lnTo>
                      <a:pt x="198" y="101"/>
                    </a:lnTo>
                    <a:lnTo>
                      <a:pt x="214" y="110"/>
                    </a:lnTo>
                    <a:lnTo>
                      <a:pt x="228" y="112"/>
                    </a:lnTo>
                    <a:lnTo>
                      <a:pt x="244" y="110"/>
                    </a:lnTo>
                    <a:lnTo>
                      <a:pt x="261" y="101"/>
                    </a:lnTo>
                    <a:lnTo>
                      <a:pt x="291" y="81"/>
                    </a:lnTo>
                    <a:lnTo>
                      <a:pt x="311" y="69"/>
                    </a:lnTo>
                    <a:lnTo>
                      <a:pt x="327" y="53"/>
                    </a:lnTo>
                    <a:lnTo>
                      <a:pt x="333" y="27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C00000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b="1" u="sng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</a:t>
                </a:r>
              </a:p>
            </p:txBody>
          </p:sp>
          <p:sp>
            <p:nvSpPr>
              <p:cNvPr id="147" name="САЛАВАТСКИЙ"/>
              <p:cNvSpPr>
                <a:spLocks/>
              </p:cNvSpPr>
              <p:nvPr/>
            </p:nvSpPr>
            <p:spPr bwMode="auto">
              <a:xfrm>
                <a:off x="7173241" y="2659268"/>
                <a:ext cx="740586" cy="522775"/>
              </a:xfrm>
              <a:custGeom>
                <a:avLst/>
                <a:gdLst/>
                <a:ahLst/>
                <a:cxnLst>
                  <a:cxn ang="0">
                    <a:pos x="119" y="47"/>
                  </a:cxn>
                  <a:cxn ang="0">
                    <a:pos x="200" y="9"/>
                  </a:cxn>
                  <a:cxn ang="0">
                    <a:pos x="277" y="35"/>
                  </a:cxn>
                  <a:cxn ang="0">
                    <a:pos x="336" y="19"/>
                  </a:cxn>
                  <a:cxn ang="0">
                    <a:pos x="415" y="17"/>
                  </a:cxn>
                  <a:cxn ang="0">
                    <a:pos x="494" y="39"/>
                  </a:cxn>
                  <a:cxn ang="0">
                    <a:pos x="524" y="75"/>
                  </a:cxn>
                  <a:cxn ang="0">
                    <a:pos x="558" y="140"/>
                  </a:cxn>
                  <a:cxn ang="0">
                    <a:pos x="645" y="227"/>
                  </a:cxn>
                  <a:cxn ang="0">
                    <a:pos x="698" y="290"/>
                  </a:cxn>
                  <a:cxn ang="0">
                    <a:pos x="771" y="308"/>
                  </a:cxn>
                  <a:cxn ang="0">
                    <a:pos x="807" y="316"/>
                  </a:cxn>
                  <a:cxn ang="0">
                    <a:pos x="807" y="356"/>
                  </a:cxn>
                  <a:cxn ang="0">
                    <a:pos x="874" y="417"/>
                  </a:cxn>
                  <a:cxn ang="0">
                    <a:pos x="983" y="451"/>
                  </a:cxn>
                  <a:cxn ang="0">
                    <a:pos x="1026" y="540"/>
                  </a:cxn>
                  <a:cxn ang="0">
                    <a:pos x="943" y="629"/>
                  </a:cxn>
                  <a:cxn ang="0">
                    <a:pos x="842" y="639"/>
                  </a:cxn>
                  <a:cxn ang="0">
                    <a:pos x="821" y="609"/>
                  </a:cxn>
                  <a:cxn ang="0">
                    <a:pos x="805" y="559"/>
                  </a:cxn>
                  <a:cxn ang="0">
                    <a:pos x="765" y="563"/>
                  </a:cxn>
                  <a:cxn ang="0">
                    <a:pos x="718" y="522"/>
                  </a:cxn>
                  <a:cxn ang="0">
                    <a:pos x="674" y="457"/>
                  </a:cxn>
                  <a:cxn ang="0">
                    <a:pos x="603" y="391"/>
                  </a:cxn>
                  <a:cxn ang="0">
                    <a:pos x="546" y="407"/>
                  </a:cxn>
                  <a:cxn ang="0">
                    <a:pos x="514" y="457"/>
                  </a:cxn>
                  <a:cxn ang="0">
                    <a:pos x="502" y="557"/>
                  </a:cxn>
                  <a:cxn ang="0">
                    <a:pos x="473" y="652"/>
                  </a:cxn>
                  <a:cxn ang="0">
                    <a:pos x="455" y="718"/>
                  </a:cxn>
                  <a:cxn ang="0">
                    <a:pos x="392" y="728"/>
                  </a:cxn>
                  <a:cxn ang="0">
                    <a:pos x="348" y="692"/>
                  </a:cxn>
                  <a:cxn ang="0">
                    <a:pos x="409" y="603"/>
                  </a:cxn>
                  <a:cxn ang="0">
                    <a:pos x="406" y="538"/>
                  </a:cxn>
                  <a:cxn ang="0">
                    <a:pos x="374" y="504"/>
                  </a:cxn>
                  <a:cxn ang="0">
                    <a:pos x="392" y="459"/>
                  </a:cxn>
                  <a:cxn ang="0">
                    <a:pos x="374" y="415"/>
                  </a:cxn>
                  <a:cxn ang="0">
                    <a:pos x="431" y="387"/>
                  </a:cxn>
                  <a:cxn ang="0">
                    <a:pos x="483" y="328"/>
                  </a:cxn>
                  <a:cxn ang="0">
                    <a:pos x="396" y="235"/>
                  </a:cxn>
                  <a:cxn ang="0">
                    <a:pos x="293" y="201"/>
                  </a:cxn>
                  <a:cxn ang="0">
                    <a:pos x="247" y="215"/>
                  </a:cxn>
                  <a:cxn ang="0">
                    <a:pos x="83" y="201"/>
                  </a:cxn>
                  <a:cxn ang="0">
                    <a:pos x="24" y="122"/>
                  </a:cxn>
                  <a:cxn ang="0">
                    <a:pos x="14" y="51"/>
                  </a:cxn>
                  <a:cxn ang="0">
                    <a:pos x="65" y="59"/>
                  </a:cxn>
                </a:cxnLst>
                <a:rect l="0" t="0" r="r" b="b"/>
                <a:pathLst>
                  <a:path w="1026" h="730">
                    <a:moveTo>
                      <a:pt x="81" y="59"/>
                    </a:moveTo>
                    <a:lnTo>
                      <a:pt x="101" y="57"/>
                    </a:lnTo>
                    <a:lnTo>
                      <a:pt x="119" y="47"/>
                    </a:lnTo>
                    <a:lnTo>
                      <a:pt x="135" y="33"/>
                    </a:lnTo>
                    <a:lnTo>
                      <a:pt x="160" y="0"/>
                    </a:lnTo>
                    <a:lnTo>
                      <a:pt x="200" y="9"/>
                    </a:lnTo>
                    <a:lnTo>
                      <a:pt x="239" y="0"/>
                    </a:lnTo>
                    <a:lnTo>
                      <a:pt x="259" y="17"/>
                    </a:lnTo>
                    <a:lnTo>
                      <a:pt x="277" y="35"/>
                    </a:lnTo>
                    <a:lnTo>
                      <a:pt x="299" y="35"/>
                    </a:lnTo>
                    <a:lnTo>
                      <a:pt x="317" y="29"/>
                    </a:lnTo>
                    <a:lnTo>
                      <a:pt x="336" y="19"/>
                    </a:lnTo>
                    <a:lnTo>
                      <a:pt x="352" y="9"/>
                    </a:lnTo>
                    <a:lnTo>
                      <a:pt x="382" y="13"/>
                    </a:lnTo>
                    <a:lnTo>
                      <a:pt x="415" y="17"/>
                    </a:lnTo>
                    <a:lnTo>
                      <a:pt x="445" y="21"/>
                    </a:lnTo>
                    <a:lnTo>
                      <a:pt x="475" y="31"/>
                    </a:lnTo>
                    <a:lnTo>
                      <a:pt x="494" y="39"/>
                    </a:lnTo>
                    <a:lnTo>
                      <a:pt x="510" y="47"/>
                    </a:lnTo>
                    <a:lnTo>
                      <a:pt x="524" y="59"/>
                    </a:lnTo>
                    <a:lnTo>
                      <a:pt x="524" y="75"/>
                    </a:lnTo>
                    <a:lnTo>
                      <a:pt x="526" y="91"/>
                    </a:lnTo>
                    <a:lnTo>
                      <a:pt x="534" y="108"/>
                    </a:lnTo>
                    <a:lnTo>
                      <a:pt x="558" y="140"/>
                    </a:lnTo>
                    <a:lnTo>
                      <a:pt x="585" y="170"/>
                    </a:lnTo>
                    <a:lnTo>
                      <a:pt x="613" y="201"/>
                    </a:lnTo>
                    <a:lnTo>
                      <a:pt x="645" y="227"/>
                    </a:lnTo>
                    <a:lnTo>
                      <a:pt x="680" y="247"/>
                    </a:lnTo>
                    <a:lnTo>
                      <a:pt x="680" y="271"/>
                    </a:lnTo>
                    <a:lnTo>
                      <a:pt x="698" y="290"/>
                    </a:lnTo>
                    <a:lnTo>
                      <a:pt x="718" y="304"/>
                    </a:lnTo>
                    <a:lnTo>
                      <a:pt x="742" y="314"/>
                    </a:lnTo>
                    <a:lnTo>
                      <a:pt x="771" y="308"/>
                    </a:lnTo>
                    <a:lnTo>
                      <a:pt x="801" y="306"/>
                    </a:lnTo>
                    <a:lnTo>
                      <a:pt x="803" y="312"/>
                    </a:lnTo>
                    <a:lnTo>
                      <a:pt x="807" y="316"/>
                    </a:lnTo>
                    <a:lnTo>
                      <a:pt x="811" y="322"/>
                    </a:lnTo>
                    <a:lnTo>
                      <a:pt x="813" y="328"/>
                    </a:lnTo>
                    <a:lnTo>
                      <a:pt x="807" y="356"/>
                    </a:lnTo>
                    <a:lnTo>
                      <a:pt x="805" y="385"/>
                    </a:lnTo>
                    <a:lnTo>
                      <a:pt x="838" y="403"/>
                    </a:lnTo>
                    <a:lnTo>
                      <a:pt x="874" y="417"/>
                    </a:lnTo>
                    <a:lnTo>
                      <a:pt x="910" y="425"/>
                    </a:lnTo>
                    <a:lnTo>
                      <a:pt x="949" y="437"/>
                    </a:lnTo>
                    <a:lnTo>
                      <a:pt x="983" y="451"/>
                    </a:lnTo>
                    <a:lnTo>
                      <a:pt x="999" y="480"/>
                    </a:lnTo>
                    <a:lnTo>
                      <a:pt x="1012" y="510"/>
                    </a:lnTo>
                    <a:lnTo>
                      <a:pt x="1026" y="540"/>
                    </a:lnTo>
                    <a:lnTo>
                      <a:pt x="1016" y="557"/>
                    </a:lnTo>
                    <a:lnTo>
                      <a:pt x="1003" y="573"/>
                    </a:lnTo>
                    <a:lnTo>
                      <a:pt x="943" y="629"/>
                    </a:lnTo>
                    <a:lnTo>
                      <a:pt x="908" y="629"/>
                    </a:lnTo>
                    <a:lnTo>
                      <a:pt x="874" y="631"/>
                    </a:lnTo>
                    <a:lnTo>
                      <a:pt x="842" y="639"/>
                    </a:lnTo>
                    <a:lnTo>
                      <a:pt x="829" y="633"/>
                    </a:lnTo>
                    <a:lnTo>
                      <a:pt x="823" y="621"/>
                    </a:lnTo>
                    <a:lnTo>
                      <a:pt x="821" y="609"/>
                    </a:lnTo>
                    <a:lnTo>
                      <a:pt x="821" y="579"/>
                    </a:lnTo>
                    <a:lnTo>
                      <a:pt x="817" y="567"/>
                    </a:lnTo>
                    <a:lnTo>
                      <a:pt x="805" y="559"/>
                    </a:lnTo>
                    <a:lnTo>
                      <a:pt x="793" y="557"/>
                    </a:lnTo>
                    <a:lnTo>
                      <a:pt x="779" y="559"/>
                    </a:lnTo>
                    <a:lnTo>
                      <a:pt x="765" y="563"/>
                    </a:lnTo>
                    <a:lnTo>
                      <a:pt x="750" y="565"/>
                    </a:lnTo>
                    <a:lnTo>
                      <a:pt x="736" y="542"/>
                    </a:lnTo>
                    <a:lnTo>
                      <a:pt x="718" y="522"/>
                    </a:lnTo>
                    <a:lnTo>
                      <a:pt x="700" y="504"/>
                    </a:lnTo>
                    <a:lnTo>
                      <a:pt x="684" y="482"/>
                    </a:lnTo>
                    <a:lnTo>
                      <a:pt x="674" y="457"/>
                    </a:lnTo>
                    <a:lnTo>
                      <a:pt x="657" y="429"/>
                    </a:lnTo>
                    <a:lnTo>
                      <a:pt x="631" y="407"/>
                    </a:lnTo>
                    <a:lnTo>
                      <a:pt x="603" y="391"/>
                    </a:lnTo>
                    <a:lnTo>
                      <a:pt x="583" y="389"/>
                    </a:lnTo>
                    <a:lnTo>
                      <a:pt x="562" y="395"/>
                    </a:lnTo>
                    <a:lnTo>
                      <a:pt x="546" y="407"/>
                    </a:lnTo>
                    <a:lnTo>
                      <a:pt x="528" y="419"/>
                    </a:lnTo>
                    <a:lnTo>
                      <a:pt x="512" y="431"/>
                    </a:lnTo>
                    <a:lnTo>
                      <a:pt x="514" y="457"/>
                    </a:lnTo>
                    <a:lnTo>
                      <a:pt x="518" y="480"/>
                    </a:lnTo>
                    <a:lnTo>
                      <a:pt x="532" y="502"/>
                    </a:lnTo>
                    <a:lnTo>
                      <a:pt x="502" y="557"/>
                    </a:lnTo>
                    <a:lnTo>
                      <a:pt x="465" y="607"/>
                    </a:lnTo>
                    <a:lnTo>
                      <a:pt x="473" y="629"/>
                    </a:lnTo>
                    <a:lnTo>
                      <a:pt x="473" y="652"/>
                    </a:lnTo>
                    <a:lnTo>
                      <a:pt x="467" y="674"/>
                    </a:lnTo>
                    <a:lnTo>
                      <a:pt x="459" y="696"/>
                    </a:lnTo>
                    <a:lnTo>
                      <a:pt x="455" y="718"/>
                    </a:lnTo>
                    <a:lnTo>
                      <a:pt x="437" y="726"/>
                    </a:lnTo>
                    <a:lnTo>
                      <a:pt x="415" y="730"/>
                    </a:lnTo>
                    <a:lnTo>
                      <a:pt x="392" y="728"/>
                    </a:lnTo>
                    <a:lnTo>
                      <a:pt x="374" y="722"/>
                    </a:lnTo>
                    <a:lnTo>
                      <a:pt x="358" y="710"/>
                    </a:lnTo>
                    <a:lnTo>
                      <a:pt x="348" y="692"/>
                    </a:lnTo>
                    <a:lnTo>
                      <a:pt x="372" y="664"/>
                    </a:lnTo>
                    <a:lnTo>
                      <a:pt x="392" y="635"/>
                    </a:lnTo>
                    <a:lnTo>
                      <a:pt x="409" y="603"/>
                    </a:lnTo>
                    <a:lnTo>
                      <a:pt x="417" y="567"/>
                    </a:lnTo>
                    <a:lnTo>
                      <a:pt x="415" y="550"/>
                    </a:lnTo>
                    <a:lnTo>
                      <a:pt x="406" y="538"/>
                    </a:lnTo>
                    <a:lnTo>
                      <a:pt x="396" y="526"/>
                    </a:lnTo>
                    <a:lnTo>
                      <a:pt x="384" y="516"/>
                    </a:lnTo>
                    <a:lnTo>
                      <a:pt x="374" y="504"/>
                    </a:lnTo>
                    <a:lnTo>
                      <a:pt x="374" y="488"/>
                    </a:lnTo>
                    <a:lnTo>
                      <a:pt x="382" y="474"/>
                    </a:lnTo>
                    <a:lnTo>
                      <a:pt x="392" y="459"/>
                    </a:lnTo>
                    <a:lnTo>
                      <a:pt x="386" y="445"/>
                    </a:lnTo>
                    <a:lnTo>
                      <a:pt x="378" y="431"/>
                    </a:lnTo>
                    <a:lnTo>
                      <a:pt x="374" y="415"/>
                    </a:lnTo>
                    <a:lnTo>
                      <a:pt x="378" y="403"/>
                    </a:lnTo>
                    <a:lnTo>
                      <a:pt x="404" y="397"/>
                    </a:lnTo>
                    <a:lnTo>
                      <a:pt x="431" y="387"/>
                    </a:lnTo>
                    <a:lnTo>
                      <a:pt x="453" y="370"/>
                    </a:lnTo>
                    <a:lnTo>
                      <a:pt x="471" y="352"/>
                    </a:lnTo>
                    <a:lnTo>
                      <a:pt x="483" y="328"/>
                    </a:lnTo>
                    <a:lnTo>
                      <a:pt x="459" y="294"/>
                    </a:lnTo>
                    <a:lnTo>
                      <a:pt x="429" y="261"/>
                    </a:lnTo>
                    <a:lnTo>
                      <a:pt x="396" y="235"/>
                    </a:lnTo>
                    <a:lnTo>
                      <a:pt x="376" y="223"/>
                    </a:lnTo>
                    <a:lnTo>
                      <a:pt x="309" y="205"/>
                    </a:lnTo>
                    <a:lnTo>
                      <a:pt x="293" y="201"/>
                    </a:lnTo>
                    <a:lnTo>
                      <a:pt x="279" y="205"/>
                    </a:lnTo>
                    <a:lnTo>
                      <a:pt x="263" y="211"/>
                    </a:lnTo>
                    <a:lnTo>
                      <a:pt x="247" y="215"/>
                    </a:lnTo>
                    <a:lnTo>
                      <a:pt x="180" y="219"/>
                    </a:lnTo>
                    <a:lnTo>
                      <a:pt x="113" y="217"/>
                    </a:lnTo>
                    <a:lnTo>
                      <a:pt x="83" y="201"/>
                    </a:lnTo>
                    <a:lnTo>
                      <a:pt x="58" y="178"/>
                    </a:lnTo>
                    <a:lnTo>
                      <a:pt x="40" y="152"/>
                    </a:lnTo>
                    <a:lnTo>
                      <a:pt x="24" y="122"/>
                    </a:lnTo>
                    <a:lnTo>
                      <a:pt x="12" y="89"/>
                    </a:lnTo>
                    <a:lnTo>
                      <a:pt x="0" y="59"/>
                    </a:lnTo>
                    <a:lnTo>
                      <a:pt x="14" y="51"/>
                    </a:lnTo>
                    <a:lnTo>
                      <a:pt x="30" y="51"/>
                    </a:lnTo>
                    <a:lnTo>
                      <a:pt x="46" y="55"/>
                    </a:lnTo>
                    <a:lnTo>
                      <a:pt x="65" y="59"/>
                    </a:lnTo>
                    <a:lnTo>
                      <a:pt x="81" y="59"/>
                    </a:lnTo>
                    <a:close/>
                  </a:path>
                </a:pathLst>
              </a:custGeom>
              <a:solidFill>
                <a:srgbClr val="48D469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 </a:t>
                </a:r>
              </a:p>
            </p:txBody>
          </p:sp>
          <p:sp>
            <p:nvSpPr>
              <p:cNvPr id="148" name="БАКАЛИНСКИЙ"/>
              <p:cNvSpPr>
                <a:spLocks/>
              </p:cNvSpPr>
              <p:nvPr/>
            </p:nvSpPr>
            <p:spPr bwMode="auto">
              <a:xfrm>
                <a:off x="4784743" y="2708545"/>
                <a:ext cx="587560" cy="459040"/>
              </a:xfrm>
              <a:custGeom>
                <a:avLst/>
                <a:gdLst/>
                <a:ahLst/>
                <a:cxnLst>
                  <a:cxn ang="0">
                    <a:pos x="504" y="10"/>
                  </a:cxn>
                  <a:cxn ang="0">
                    <a:pos x="550" y="0"/>
                  </a:cxn>
                  <a:cxn ang="0">
                    <a:pos x="585" y="6"/>
                  </a:cxn>
                  <a:cxn ang="0">
                    <a:pos x="646" y="49"/>
                  </a:cxn>
                  <a:cxn ang="0">
                    <a:pos x="700" y="97"/>
                  </a:cxn>
                  <a:cxn ang="0">
                    <a:pos x="737" y="166"/>
                  </a:cxn>
                  <a:cxn ang="0">
                    <a:pos x="787" y="192"/>
                  </a:cxn>
                  <a:cxn ang="0">
                    <a:pos x="812" y="233"/>
                  </a:cxn>
                  <a:cxn ang="0">
                    <a:pos x="803" y="271"/>
                  </a:cxn>
                  <a:cxn ang="0">
                    <a:pos x="783" y="305"/>
                  </a:cxn>
                  <a:cxn ang="0">
                    <a:pos x="771" y="344"/>
                  </a:cxn>
                  <a:cxn ang="0">
                    <a:pos x="777" y="390"/>
                  </a:cxn>
                  <a:cxn ang="0">
                    <a:pos x="801" y="433"/>
                  </a:cxn>
                  <a:cxn ang="0">
                    <a:pos x="805" y="461"/>
                  </a:cxn>
                  <a:cxn ang="0">
                    <a:pos x="765" y="501"/>
                  </a:cxn>
                  <a:cxn ang="0">
                    <a:pos x="727" y="536"/>
                  </a:cxn>
                  <a:cxn ang="0">
                    <a:pos x="710" y="538"/>
                  </a:cxn>
                  <a:cxn ang="0">
                    <a:pos x="686" y="503"/>
                  </a:cxn>
                  <a:cxn ang="0">
                    <a:pos x="666" y="487"/>
                  </a:cxn>
                  <a:cxn ang="0">
                    <a:pos x="640" y="495"/>
                  </a:cxn>
                  <a:cxn ang="0">
                    <a:pos x="619" y="536"/>
                  </a:cxn>
                  <a:cxn ang="0">
                    <a:pos x="595" y="550"/>
                  </a:cxn>
                  <a:cxn ang="0">
                    <a:pos x="567" y="534"/>
                  </a:cxn>
                  <a:cxn ang="0">
                    <a:pos x="522" y="493"/>
                  </a:cxn>
                  <a:cxn ang="0">
                    <a:pos x="478" y="481"/>
                  </a:cxn>
                  <a:cxn ang="0">
                    <a:pos x="429" y="493"/>
                  </a:cxn>
                  <a:cxn ang="0">
                    <a:pos x="387" y="520"/>
                  </a:cxn>
                  <a:cxn ang="0">
                    <a:pos x="350" y="598"/>
                  </a:cxn>
                  <a:cxn ang="0">
                    <a:pos x="283" y="641"/>
                  </a:cxn>
                  <a:cxn ang="0">
                    <a:pos x="251" y="601"/>
                  </a:cxn>
                  <a:cxn ang="0">
                    <a:pos x="229" y="552"/>
                  </a:cxn>
                  <a:cxn ang="0">
                    <a:pos x="233" y="516"/>
                  </a:cxn>
                  <a:cxn ang="0">
                    <a:pos x="158" y="451"/>
                  </a:cxn>
                  <a:cxn ang="0">
                    <a:pos x="87" y="384"/>
                  </a:cxn>
                  <a:cxn ang="0">
                    <a:pos x="77" y="360"/>
                  </a:cxn>
                  <a:cxn ang="0">
                    <a:pos x="69" y="334"/>
                  </a:cxn>
                  <a:cxn ang="0">
                    <a:pos x="41" y="315"/>
                  </a:cxn>
                  <a:cxn ang="0">
                    <a:pos x="2" y="305"/>
                  </a:cxn>
                  <a:cxn ang="0">
                    <a:pos x="0" y="275"/>
                  </a:cxn>
                  <a:cxn ang="0">
                    <a:pos x="16" y="251"/>
                  </a:cxn>
                  <a:cxn ang="0">
                    <a:pos x="75" y="251"/>
                  </a:cxn>
                  <a:cxn ang="0">
                    <a:pos x="132" y="245"/>
                  </a:cxn>
                  <a:cxn ang="0">
                    <a:pos x="164" y="224"/>
                  </a:cxn>
                  <a:cxn ang="0">
                    <a:pos x="182" y="208"/>
                  </a:cxn>
                  <a:cxn ang="0">
                    <a:pos x="180" y="184"/>
                  </a:cxn>
                  <a:cxn ang="0">
                    <a:pos x="200" y="170"/>
                  </a:cxn>
                  <a:cxn ang="0">
                    <a:pos x="318" y="176"/>
                  </a:cxn>
                  <a:cxn ang="0">
                    <a:pos x="338" y="178"/>
                  </a:cxn>
                  <a:cxn ang="0">
                    <a:pos x="356" y="172"/>
                  </a:cxn>
                  <a:cxn ang="0">
                    <a:pos x="358" y="148"/>
                  </a:cxn>
                  <a:cxn ang="0">
                    <a:pos x="356" y="117"/>
                  </a:cxn>
                  <a:cxn ang="0">
                    <a:pos x="383" y="101"/>
                  </a:cxn>
                  <a:cxn ang="0">
                    <a:pos x="409" y="89"/>
                  </a:cxn>
                </a:cxnLst>
                <a:rect l="0" t="0" r="r" b="b"/>
                <a:pathLst>
                  <a:path w="814" h="641">
                    <a:moveTo>
                      <a:pt x="476" y="22"/>
                    </a:moveTo>
                    <a:lnTo>
                      <a:pt x="504" y="10"/>
                    </a:lnTo>
                    <a:lnTo>
                      <a:pt x="532" y="2"/>
                    </a:lnTo>
                    <a:lnTo>
                      <a:pt x="550" y="0"/>
                    </a:lnTo>
                    <a:lnTo>
                      <a:pt x="569" y="0"/>
                    </a:lnTo>
                    <a:lnTo>
                      <a:pt x="585" y="6"/>
                    </a:lnTo>
                    <a:lnTo>
                      <a:pt x="617" y="24"/>
                    </a:lnTo>
                    <a:lnTo>
                      <a:pt x="646" y="49"/>
                    </a:lnTo>
                    <a:lnTo>
                      <a:pt x="672" y="73"/>
                    </a:lnTo>
                    <a:lnTo>
                      <a:pt x="700" y="97"/>
                    </a:lnTo>
                    <a:lnTo>
                      <a:pt x="712" y="111"/>
                    </a:lnTo>
                    <a:lnTo>
                      <a:pt x="737" y="166"/>
                    </a:lnTo>
                    <a:lnTo>
                      <a:pt x="761" y="178"/>
                    </a:lnTo>
                    <a:lnTo>
                      <a:pt x="787" y="192"/>
                    </a:lnTo>
                    <a:lnTo>
                      <a:pt x="801" y="210"/>
                    </a:lnTo>
                    <a:lnTo>
                      <a:pt x="812" y="233"/>
                    </a:lnTo>
                    <a:lnTo>
                      <a:pt x="812" y="253"/>
                    </a:lnTo>
                    <a:lnTo>
                      <a:pt x="803" y="271"/>
                    </a:lnTo>
                    <a:lnTo>
                      <a:pt x="793" y="287"/>
                    </a:lnTo>
                    <a:lnTo>
                      <a:pt x="783" y="305"/>
                    </a:lnTo>
                    <a:lnTo>
                      <a:pt x="775" y="324"/>
                    </a:lnTo>
                    <a:lnTo>
                      <a:pt x="771" y="344"/>
                    </a:lnTo>
                    <a:lnTo>
                      <a:pt x="771" y="368"/>
                    </a:lnTo>
                    <a:lnTo>
                      <a:pt x="777" y="390"/>
                    </a:lnTo>
                    <a:lnTo>
                      <a:pt x="787" y="412"/>
                    </a:lnTo>
                    <a:lnTo>
                      <a:pt x="801" y="433"/>
                    </a:lnTo>
                    <a:lnTo>
                      <a:pt x="814" y="453"/>
                    </a:lnTo>
                    <a:lnTo>
                      <a:pt x="805" y="461"/>
                    </a:lnTo>
                    <a:lnTo>
                      <a:pt x="797" y="471"/>
                    </a:lnTo>
                    <a:lnTo>
                      <a:pt x="765" y="501"/>
                    </a:lnTo>
                    <a:lnTo>
                      <a:pt x="731" y="534"/>
                    </a:lnTo>
                    <a:lnTo>
                      <a:pt x="727" y="536"/>
                    </a:lnTo>
                    <a:lnTo>
                      <a:pt x="720" y="538"/>
                    </a:lnTo>
                    <a:lnTo>
                      <a:pt x="710" y="538"/>
                    </a:lnTo>
                    <a:lnTo>
                      <a:pt x="702" y="528"/>
                    </a:lnTo>
                    <a:lnTo>
                      <a:pt x="686" y="503"/>
                    </a:lnTo>
                    <a:lnTo>
                      <a:pt x="678" y="493"/>
                    </a:lnTo>
                    <a:lnTo>
                      <a:pt x="666" y="487"/>
                    </a:lnTo>
                    <a:lnTo>
                      <a:pt x="652" y="487"/>
                    </a:lnTo>
                    <a:lnTo>
                      <a:pt x="640" y="495"/>
                    </a:lnTo>
                    <a:lnTo>
                      <a:pt x="631" y="508"/>
                    </a:lnTo>
                    <a:lnTo>
                      <a:pt x="619" y="536"/>
                    </a:lnTo>
                    <a:lnTo>
                      <a:pt x="611" y="548"/>
                    </a:lnTo>
                    <a:lnTo>
                      <a:pt x="595" y="550"/>
                    </a:lnTo>
                    <a:lnTo>
                      <a:pt x="579" y="544"/>
                    </a:lnTo>
                    <a:lnTo>
                      <a:pt x="567" y="534"/>
                    </a:lnTo>
                    <a:lnTo>
                      <a:pt x="542" y="510"/>
                    </a:lnTo>
                    <a:lnTo>
                      <a:pt x="522" y="493"/>
                    </a:lnTo>
                    <a:lnTo>
                      <a:pt x="500" y="483"/>
                    </a:lnTo>
                    <a:lnTo>
                      <a:pt x="478" y="481"/>
                    </a:lnTo>
                    <a:lnTo>
                      <a:pt x="451" y="485"/>
                    </a:lnTo>
                    <a:lnTo>
                      <a:pt x="429" y="493"/>
                    </a:lnTo>
                    <a:lnTo>
                      <a:pt x="407" y="505"/>
                    </a:lnTo>
                    <a:lnTo>
                      <a:pt x="387" y="520"/>
                    </a:lnTo>
                    <a:lnTo>
                      <a:pt x="368" y="558"/>
                    </a:lnTo>
                    <a:lnTo>
                      <a:pt x="350" y="598"/>
                    </a:lnTo>
                    <a:lnTo>
                      <a:pt x="332" y="637"/>
                    </a:lnTo>
                    <a:lnTo>
                      <a:pt x="283" y="641"/>
                    </a:lnTo>
                    <a:lnTo>
                      <a:pt x="265" y="623"/>
                    </a:lnTo>
                    <a:lnTo>
                      <a:pt x="251" y="601"/>
                    </a:lnTo>
                    <a:lnTo>
                      <a:pt x="239" y="576"/>
                    </a:lnTo>
                    <a:lnTo>
                      <a:pt x="229" y="552"/>
                    </a:lnTo>
                    <a:lnTo>
                      <a:pt x="225" y="540"/>
                    </a:lnTo>
                    <a:lnTo>
                      <a:pt x="233" y="516"/>
                    </a:lnTo>
                    <a:lnTo>
                      <a:pt x="196" y="481"/>
                    </a:lnTo>
                    <a:lnTo>
                      <a:pt x="158" y="451"/>
                    </a:lnTo>
                    <a:lnTo>
                      <a:pt x="121" y="421"/>
                    </a:lnTo>
                    <a:lnTo>
                      <a:pt x="87" y="384"/>
                    </a:lnTo>
                    <a:lnTo>
                      <a:pt x="81" y="372"/>
                    </a:lnTo>
                    <a:lnTo>
                      <a:pt x="77" y="360"/>
                    </a:lnTo>
                    <a:lnTo>
                      <a:pt x="73" y="346"/>
                    </a:lnTo>
                    <a:lnTo>
                      <a:pt x="69" y="334"/>
                    </a:lnTo>
                    <a:lnTo>
                      <a:pt x="59" y="324"/>
                    </a:lnTo>
                    <a:lnTo>
                      <a:pt x="41" y="315"/>
                    </a:lnTo>
                    <a:lnTo>
                      <a:pt x="20" y="311"/>
                    </a:lnTo>
                    <a:lnTo>
                      <a:pt x="2" y="305"/>
                    </a:lnTo>
                    <a:lnTo>
                      <a:pt x="0" y="289"/>
                    </a:lnTo>
                    <a:lnTo>
                      <a:pt x="0" y="275"/>
                    </a:lnTo>
                    <a:lnTo>
                      <a:pt x="6" y="261"/>
                    </a:lnTo>
                    <a:lnTo>
                      <a:pt x="16" y="251"/>
                    </a:lnTo>
                    <a:lnTo>
                      <a:pt x="45" y="249"/>
                    </a:lnTo>
                    <a:lnTo>
                      <a:pt x="75" y="251"/>
                    </a:lnTo>
                    <a:lnTo>
                      <a:pt x="103" y="251"/>
                    </a:lnTo>
                    <a:lnTo>
                      <a:pt x="132" y="245"/>
                    </a:lnTo>
                    <a:lnTo>
                      <a:pt x="156" y="231"/>
                    </a:lnTo>
                    <a:lnTo>
                      <a:pt x="164" y="224"/>
                    </a:lnTo>
                    <a:lnTo>
                      <a:pt x="174" y="216"/>
                    </a:lnTo>
                    <a:lnTo>
                      <a:pt x="182" y="208"/>
                    </a:lnTo>
                    <a:lnTo>
                      <a:pt x="180" y="202"/>
                    </a:lnTo>
                    <a:lnTo>
                      <a:pt x="180" y="184"/>
                    </a:lnTo>
                    <a:lnTo>
                      <a:pt x="190" y="176"/>
                    </a:lnTo>
                    <a:lnTo>
                      <a:pt x="200" y="170"/>
                    </a:lnTo>
                    <a:lnTo>
                      <a:pt x="259" y="170"/>
                    </a:lnTo>
                    <a:lnTo>
                      <a:pt x="318" y="176"/>
                    </a:lnTo>
                    <a:lnTo>
                      <a:pt x="328" y="176"/>
                    </a:lnTo>
                    <a:lnTo>
                      <a:pt x="338" y="178"/>
                    </a:lnTo>
                    <a:lnTo>
                      <a:pt x="348" y="176"/>
                    </a:lnTo>
                    <a:lnTo>
                      <a:pt x="356" y="172"/>
                    </a:lnTo>
                    <a:lnTo>
                      <a:pt x="362" y="164"/>
                    </a:lnTo>
                    <a:lnTo>
                      <a:pt x="358" y="148"/>
                    </a:lnTo>
                    <a:lnTo>
                      <a:pt x="356" y="133"/>
                    </a:lnTo>
                    <a:lnTo>
                      <a:pt x="356" y="117"/>
                    </a:lnTo>
                    <a:lnTo>
                      <a:pt x="368" y="107"/>
                    </a:lnTo>
                    <a:lnTo>
                      <a:pt x="383" y="101"/>
                    </a:lnTo>
                    <a:lnTo>
                      <a:pt x="397" y="97"/>
                    </a:lnTo>
                    <a:lnTo>
                      <a:pt x="409" y="89"/>
                    </a:lnTo>
                    <a:lnTo>
                      <a:pt x="476" y="22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 </a:t>
                </a: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  </a:t>
                </a:r>
              </a:p>
            </p:txBody>
          </p:sp>
          <p:sp>
            <p:nvSpPr>
              <p:cNvPr id="149" name="Freeform 51"/>
              <p:cNvSpPr>
                <a:spLocks/>
              </p:cNvSpPr>
              <p:nvPr/>
            </p:nvSpPr>
            <p:spPr bwMode="auto">
              <a:xfrm>
                <a:off x="6372745" y="2760823"/>
                <a:ext cx="28873" cy="257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20"/>
                  </a:cxn>
                  <a:cxn ang="0">
                    <a:pos x="36" y="26"/>
                  </a:cxn>
                  <a:cxn ang="0">
                    <a:pos x="30" y="30"/>
                  </a:cxn>
                  <a:cxn ang="0">
                    <a:pos x="26" y="36"/>
                  </a:cxn>
                  <a:cxn ang="0">
                    <a:pos x="18" y="36"/>
                  </a:cxn>
                  <a:cxn ang="0">
                    <a:pos x="12" y="34"/>
                  </a:cxn>
                  <a:cxn ang="0">
                    <a:pos x="4" y="34"/>
                  </a:cxn>
                  <a:cxn ang="0">
                    <a:pos x="2" y="16"/>
                  </a:cxn>
                  <a:cxn ang="0">
                    <a:pos x="0" y="0"/>
                  </a:cxn>
                </a:cxnLst>
                <a:rect l="0" t="0" r="r" b="b"/>
                <a:pathLst>
                  <a:path w="40" h="36">
                    <a:moveTo>
                      <a:pt x="0" y="0"/>
                    </a:moveTo>
                    <a:lnTo>
                      <a:pt x="40" y="20"/>
                    </a:lnTo>
                    <a:lnTo>
                      <a:pt x="36" y="26"/>
                    </a:lnTo>
                    <a:lnTo>
                      <a:pt x="30" y="30"/>
                    </a:lnTo>
                    <a:lnTo>
                      <a:pt x="26" y="36"/>
                    </a:lnTo>
                    <a:lnTo>
                      <a:pt x="18" y="36"/>
                    </a:lnTo>
                    <a:lnTo>
                      <a:pt x="12" y="34"/>
                    </a:lnTo>
                    <a:lnTo>
                      <a:pt x="4" y="34"/>
                    </a:lnTo>
                    <a:lnTo>
                      <a:pt x="2" y="1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b="1" u="sng" kern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0" name="ИГЛИНСКИЙ"/>
              <p:cNvSpPr>
                <a:spLocks/>
              </p:cNvSpPr>
              <p:nvPr/>
            </p:nvSpPr>
            <p:spPr bwMode="auto">
              <a:xfrm>
                <a:off x="6439874" y="2992133"/>
                <a:ext cx="616433" cy="614440"/>
              </a:xfrm>
              <a:custGeom>
                <a:avLst/>
                <a:gdLst/>
                <a:ahLst/>
                <a:cxnLst>
                  <a:cxn ang="0">
                    <a:pos x="702" y="25"/>
                  </a:cxn>
                  <a:cxn ang="0">
                    <a:pos x="722" y="2"/>
                  </a:cxn>
                  <a:cxn ang="0">
                    <a:pos x="744" y="8"/>
                  </a:cxn>
                  <a:cxn ang="0">
                    <a:pos x="744" y="29"/>
                  </a:cxn>
                  <a:cxn ang="0">
                    <a:pos x="738" y="51"/>
                  </a:cxn>
                  <a:cxn ang="0">
                    <a:pos x="765" y="91"/>
                  </a:cxn>
                  <a:cxn ang="0">
                    <a:pos x="773" y="144"/>
                  </a:cxn>
                  <a:cxn ang="0">
                    <a:pos x="789" y="188"/>
                  </a:cxn>
                  <a:cxn ang="0">
                    <a:pos x="854" y="223"/>
                  </a:cxn>
                  <a:cxn ang="0">
                    <a:pos x="840" y="251"/>
                  </a:cxn>
                  <a:cxn ang="0">
                    <a:pos x="813" y="267"/>
                  </a:cxn>
                  <a:cxn ang="0">
                    <a:pos x="755" y="330"/>
                  </a:cxn>
                  <a:cxn ang="0">
                    <a:pos x="736" y="413"/>
                  </a:cxn>
                  <a:cxn ang="0">
                    <a:pos x="692" y="465"/>
                  </a:cxn>
                  <a:cxn ang="0">
                    <a:pos x="690" y="506"/>
                  </a:cxn>
                  <a:cxn ang="0">
                    <a:pos x="702" y="536"/>
                  </a:cxn>
                  <a:cxn ang="0">
                    <a:pos x="694" y="564"/>
                  </a:cxn>
                  <a:cxn ang="0">
                    <a:pos x="666" y="573"/>
                  </a:cxn>
                  <a:cxn ang="0">
                    <a:pos x="655" y="542"/>
                  </a:cxn>
                  <a:cxn ang="0">
                    <a:pos x="641" y="514"/>
                  </a:cxn>
                  <a:cxn ang="0">
                    <a:pos x="619" y="477"/>
                  </a:cxn>
                  <a:cxn ang="0">
                    <a:pos x="601" y="441"/>
                  </a:cxn>
                  <a:cxn ang="0">
                    <a:pos x="574" y="419"/>
                  </a:cxn>
                  <a:cxn ang="0">
                    <a:pos x="546" y="415"/>
                  </a:cxn>
                  <a:cxn ang="0">
                    <a:pos x="506" y="439"/>
                  </a:cxn>
                  <a:cxn ang="0">
                    <a:pos x="473" y="484"/>
                  </a:cxn>
                  <a:cxn ang="0">
                    <a:pos x="425" y="518"/>
                  </a:cxn>
                  <a:cxn ang="0">
                    <a:pos x="398" y="558"/>
                  </a:cxn>
                  <a:cxn ang="0">
                    <a:pos x="368" y="587"/>
                  </a:cxn>
                  <a:cxn ang="0">
                    <a:pos x="342" y="615"/>
                  </a:cxn>
                  <a:cxn ang="0">
                    <a:pos x="332" y="651"/>
                  </a:cxn>
                  <a:cxn ang="0">
                    <a:pos x="317" y="706"/>
                  </a:cxn>
                  <a:cxn ang="0">
                    <a:pos x="267" y="773"/>
                  </a:cxn>
                  <a:cxn ang="0">
                    <a:pos x="235" y="817"/>
                  </a:cxn>
                  <a:cxn ang="0">
                    <a:pos x="188" y="847"/>
                  </a:cxn>
                  <a:cxn ang="0">
                    <a:pos x="145" y="823"/>
                  </a:cxn>
                  <a:cxn ang="0">
                    <a:pos x="91" y="773"/>
                  </a:cxn>
                  <a:cxn ang="0">
                    <a:pos x="16" y="754"/>
                  </a:cxn>
                  <a:cxn ang="0">
                    <a:pos x="0" y="736"/>
                  </a:cxn>
                  <a:cxn ang="0">
                    <a:pos x="48" y="655"/>
                  </a:cxn>
                  <a:cxn ang="0">
                    <a:pos x="135" y="570"/>
                  </a:cxn>
                  <a:cxn ang="0">
                    <a:pos x="107" y="510"/>
                  </a:cxn>
                  <a:cxn ang="0">
                    <a:pos x="152" y="463"/>
                  </a:cxn>
                  <a:cxn ang="0">
                    <a:pos x="135" y="395"/>
                  </a:cxn>
                  <a:cxn ang="0">
                    <a:pos x="152" y="348"/>
                  </a:cxn>
                  <a:cxn ang="0">
                    <a:pos x="176" y="316"/>
                  </a:cxn>
                  <a:cxn ang="0">
                    <a:pos x="158" y="261"/>
                  </a:cxn>
                  <a:cxn ang="0">
                    <a:pos x="166" y="247"/>
                  </a:cxn>
                  <a:cxn ang="0">
                    <a:pos x="204" y="213"/>
                  </a:cxn>
                  <a:cxn ang="0">
                    <a:pos x="237" y="209"/>
                  </a:cxn>
                  <a:cxn ang="0">
                    <a:pos x="267" y="233"/>
                  </a:cxn>
                  <a:cxn ang="0">
                    <a:pos x="297" y="259"/>
                  </a:cxn>
                  <a:cxn ang="0">
                    <a:pos x="336" y="269"/>
                  </a:cxn>
                  <a:cxn ang="0">
                    <a:pos x="366" y="257"/>
                  </a:cxn>
                  <a:cxn ang="0">
                    <a:pos x="405" y="229"/>
                  </a:cxn>
                  <a:cxn ang="0">
                    <a:pos x="435" y="223"/>
                  </a:cxn>
                  <a:cxn ang="0">
                    <a:pos x="506" y="186"/>
                  </a:cxn>
                  <a:cxn ang="0">
                    <a:pos x="568" y="154"/>
                  </a:cxn>
                  <a:cxn ang="0">
                    <a:pos x="621" y="103"/>
                  </a:cxn>
                  <a:cxn ang="0">
                    <a:pos x="631" y="61"/>
                  </a:cxn>
                  <a:cxn ang="0">
                    <a:pos x="692" y="35"/>
                  </a:cxn>
                </a:cxnLst>
                <a:rect l="0" t="0" r="r" b="b"/>
                <a:pathLst>
                  <a:path w="854" h="858">
                    <a:moveTo>
                      <a:pt x="692" y="35"/>
                    </a:moveTo>
                    <a:lnTo>
                      <a:pt x="702" y="25"/>
                    </a:lnTo>
                    <a:lnTo>
                      <a:pt x="712" y="12"/>
                    </a:lnTo>
                    <a:lnTo>
                      <a:pt x="722" y="2"/>
                    </a:lnTo>
                    <a:lnTo>
                      <a:pt x="736" y="0"/>
                    </a:lnTo>
                    <a:lnTo>
                      <a:pt x="744" y="8"/>
                    </a:lnTo>
                    <a:lnTo>
                      <a:pt x="746" y="18"/>
                    </a:lnTo>
                    <a:lnTo>
                      <a:pt x="744" y="29"/>
                    </a:lnTo>
                    <a:lnTo>
                      <a:pt x="742" y="41"/>
                    </a:lnTo>
                    <a:lnTo>
                      <a:pt x="738" y="51"/>
                    </a:lnTo>
                    <a:lnTo>
                      <a:pt x="751" y="71"/>
                    </a:lnTo>
                    <a:lnTo>
                      <a:pt x="765" y="91"/>
                    </a:lnTo>
                    <a:lnTo>
                      <a:pt x="777" y="114"/>
                    </a:lnTo>
                    <a:lnTo>
                      <a:pt x="773" y="144"/>
                    </a:lnTo>
                    <a:lnTo>
                      <a:pt x="769" y="176"/>
                    </a:lnTo>
                    <a:lnTo>
                      <a:pt x="789" y="188"/>
                    </a:lnTo>
                    <a:lnTo>
                      <a:pt x="834" y="209"/>
                    </a:lnTo>
                    <a:lnTo>
                      <a:pt x="854" y="223"/>
                    </a:lnTo>
                    <a:lnTo>
                      <a:pt x="850" y="239"/>
                    </a:lnTo>
                    <a:lnTo>
                      <a:pt x="840" y="251"/>
                    </a:lnTo>
                    <a:lnTo>
                      <a:pt x="827" y="259"/>
                    </a:lnTo>
                    <a:lnTo>
                      <a:pt x="813" y="267"/>
                    </a:lnTo>
                    <a:lnTo>
                      <a:pt x="781" y="293"/>
                    </a:lnTo>
                    <a:lnTo>
                      <a:pt x="755" y="330"/>
                    </a:lnTo>
                    <a:lnTo>
                      <a:pt x="738" y="370"/>
                    </a:lnTo>
                    <a:lnTo>
                      <a:pt x="736" y="413"/>
                    </a:lnTo>
                    <a:lnTo>
                      <a:pt x="704" y="445"/>
                    </a:lnTo>
                    <a:lnTo>
                      <a:pt x="692" y="465"/>
                    </a:lnTo>
                    <a:lnTo>
                      <a:pt x="688" y="488"/>
                    </a:lnTo>
                    <a:lnTo>
                      <a:pt x="690" y="506"/>
                    </a:lnTo>
                    <a:lnTo>
                      <a:pt x="696" y="520"/>
                    </a:lnTo>
                    <a:lnTo>
                      <a:pt x="702" y="536"/>
                    </a:lnTo>
                    <a:lnTo>
                      <a:pt x="704" y="554"/>
                    </a:lnTo>
                    <a:lnTo>
                      <a:pt x="694" y="564"/>
                    </a:lnTo>
                    <a:lnTo>
                      <a:pt x="680" y="570"/>
                    </a:lnTo>
                    <a:lnTo>
                      <a:pt x="666" y="573"/>
                    </a:lnTo>
                    <a:lnTo>
                      <a:pt x="659" y="558"/>
                    </a:lnTo>
                    <a:lnTo>
                      <a:pt x="655" y="542"/>
                    </a:lnTo>
                    <a:lnTo>
                      <a:pt x="651" y="528"/>
                    </a:lnTo>
                    <a:lnTo>
                      <a:pt x="641" y="514"/>
                    </a:lnTo>
                    <a:lnTo>
                      <a:pt x="629" y="496"/>
                    </a:lnTo>
                    <a:lnTo>
                      <a:pt x="619" y="477"/>
                    </a:lnTo>
                    <a:lnTo>
                      <a:pt x="611" y="459"/>
                    </a:lnTo>
                    <a:lnTo>
                      <a:pt x="601" y="441"/>
                    </a:lnTo>
                    <a:lnTo>
                      <a:pt x="587" y="427"/>
                    </a:lnTo>
                    <a:lnTo>
                      <a:pt x="574" y="419"/>
                    </a:lnTo>
                    <a:lnTo>
                      <a:pt x="560" y="415"/>
                    </a:lnTo>
                    <a:lnTo>
                      <a:pt x="546" y="415"/>
                    </a:lnTo>
                    <a:lnTo>
                      <a:pt x="532" y="413"/>
                    </a:lnTo>
                    <a:lnTo>
                      <a:pt x="506" y="439"/>
                    </a:lnTo>
                    <a:lnTo>
                      <a:pt x="485" y="469"/>
                    </a:lnTo>
                    <a:lnTo>
                      <a:pt x="473" y="484"/>
                    </a:lnTo>
                    <a:lnTo>
                      <a:pt x="457" y="494"/>
                    </a:lnTo>
                    <a:lnTo>
                      <a:pt x="425" y="518"/>
                    </a:lnTo>
                    <a:lnTo>
                      <a:pt x="413" y="538"/>
                    </a:lnTo>
                    <a:lnTo>
                      <a:pt x="398" y="558"/>
                    </a:lnTo>
                    <a:lnTo>
                      <a:pt x="382" y="575"/>
                    </a:lnTo>
                    <a:lnTo>
                      <a:pt x="368" y="587"/>
                    </a:lnTo>
                    <a:lnTo>
                      <a:pt x="354" y="601"/>
                    </a:lnTo>
                    <a:lnTo>
                      <a:pt x="342" y="615"/>
                    </a:lnTo>
                    <a:lnTo>
                      <a:pt x="334" y="631"/>
                    </a:lnTo>
                    <a:lnTo>
                      <a:pt x="332" y="651"/>
                    </a:lnTo>
                    <a:lnTo>
                      <a:pt x="328" y="680"/>
                    </a:lnTo>
                    <a:lnTo>
                      <a:pt x="317" y="706"/>
                    </a:lnTo>
                    <a:lnTo>
                      <a:pt x="303" y="728"/>
                    </a:lnTo>
                    <a:lnTo>
                      <a:pt x="267" y="773"/>
                    </a:lnTo>
                    <a:lnTo>
                      <a:pt x="253" y="797"/>
                    </a:lnTo>
                    <a:lnTo>
                      <a:pt x="235" y="817"/>
                    </a:lnTo>
                    <a:lnTo>
                      <a:pt x="212" y="833"/>
                    </a:lnTo>
                    <a:lnTo>
                      <a:pt x="188" y="847"/>
                    </a:lnTo>
                    <a:lnTo>
                      <a:pt x="162" y="858"/>
                    </a:lnTo>
                    <a:lnTo>
                      <a:pt x="145" y="823"/>
                    </a:lnTo>
                    <a:lnTo>
                      <a:pt x="121" y="795"/>
                    </a:lnTo>
                    <a:lnTo>
                      <a:pt x="91" y="773"/>
                    </a:lnTo>
                    <a:lnTo>
                      <a:pt x="54" y="759"/>
                    </a:lnTo>
                    <a:lnTo>
                      <a:pt x="16" y="754"/>
                    </a:lnTo>
                    <a:lnTo>
                      <a:pt x="8" y="744"/>
                    </a:lnTo>
                    <a:lnTo>
                      <a:pt x="0" y="736"/>
                    </a:lnTo>
                    <a:lnTo>
                      <a:pt x="28" y="680"/>
                    </a:lnTo>
                    <a:lnTo>
                      <a:pt x="48" y="655"/>
                    </a:lnTo>
                    <a:lnTo>
                      <a:pt x="93" y="613"/>
                    </a:lnTo>
                    <a:lnTo>
                      <a:pt x="135" y="570"/>
                    </a:lnTo>
                    <a:lnTo>
                      <a:pt x="107" y="530"/>
                    </a:lnTo>
                    <a:lnTo>
                      <a:pt x="107" y="510"/>
                    </a:lnTo>
                    <a:lnTo>
                      <a:pt x="129" y="486"/>
                    </a:lnTo>
                    <a:lnTo>
                      <a:pt x="152" y="463"/>
                    </a:lnTo>
                    <a:lnTo>
                      <a:pt x="145" y="429"/>
                    </a:lnTo>
                    <a:lnTo>
                      <a:pt x="135" y="395"/>
                    </a:lnTo>
                    <a:lnTo>
                      <a:pt x="133" y="360"/>
                    </a:lnTo>
                    <a:lnTo>
                      <a:pt x="152" y="348"/>
                    </a:lnTo>
                    <a:lnTo>
                      <a:pt x="166" y="332"/>
                    </a:lnTo>
                    <a:lnTo>
                      <a:pt x="176" y="316"/>
                    </a:lnTo>
                    <a:lnTo>
                      <a:pt x="160" y="279"/>
                    </a:lnTo>
                    <a:lnTo>
                      <a:pt x="158" y="261"/>
                    </a:lnTo>
                    <a:lnTo>
                      <a:pt x="162" y="253"/>
                    </a:lnTo>
                    <a:lnTo>
                      <a:pt x="166" y="247"/>
                    </a:lnTo>
                    <a:lnTo>
                      <a:pt x="190" y="223"/>
                    </a:lnTo>
                    <a:lnTo>
                      <a:pt x="204" y="213"/>
                    </a:lnTo>
                    <a:lnTo>
                      <a:pt x="220" y="207"/>
                    </a:lnTo>
                    <a:lnTo>
                      <a:pt x="237" y="209"/>
                    </a:lnTo>
                    <a:lnTo>
                      <a:pt x="253" y="219"/>
                    </a:lnTo>
                    <a:lnTo>
                      <a:pt x="267" y="233"/>
                    </a:lnTo>
                    <a:lnTo>
                      <a:pt x="283" y="247"/>
                    </a:lnTo>
                    <a:lnTo>
                      <a:pt x="297" y="259"/>
                    </a:lnTo>
                    <a:lnTo>
                      <a:pt x="315" y="267"/>
                    </a:lnTo>
                    <a:lnTo>
                      <a:pt x="336" y="269"/>
                    </a:lnTo>
                    <a:lnTo>
                      <a:pt x="352" y="267"/>
                    </a:lnTo>
                    <a:lnTo>
                      <a:pt x="366" y="257"/>
                    </a:lnTo>
                    <a:lnTo>
                      <a:pt x="390" y="237"/>
                    </a:lnTo>
                    <a:lnTo>
                      <a:pt x="405" y="229"/>
                    </a:lnTo>
                    <a:lnTo>
                      <a:pt x="419" y="225"/>
                    </a:lnTo>
                    <a:lnTo>
                      <a:pt x="435" y="223"/>
                    </a:lnTo>
                    <a:lnTo>
                      <a:pt x="449" y="219"/>
                    </a:lnTo>
                    <a:lnTo>
                      <a:pt x="506" y="186"/>
                    </a:lnTo>
                    <a:lnTo>
                      <a:pt x="536" y="172"/>
                    </a:lnTo>
                    <a:lnTo>
                      <a:pt x="568" y="154"/>
                    </a:lnTo>
                    <a:lnTo>
                      <a:pt x="597" y="130"/>
                    </a:lnTo>
                    <a:lnTo>
                      <a:pt x="621" y="103"/>
                    </a:lnTo>
                    <a:lnTo>
                      <a:pt x="627" y="89"/>
                    </a:lnTo>
                    <a:lnTo>
                      <a:pt x="631" y="61"/>
                    </a:lnTo>
                    <a:lnTo>
                      <a:pt x="655" y="37"/>
                    </a:lnTo>
                    <a:lnTo>
                      <a:pt x="692" y="35"/>
                    </a:lnTo>
                    <a:close/>
                  </a:path>
                </a:pathLst>
              </a:custGeom>
              <a:solidFill>
                <a:srgbClr val="C00000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   </a:t>
                </a:r>
              </a:p>
            </p:txBody>
          </p:sp>
          <p:sp>
            <p:nvSpPr>
              <p:cNvPr id="151" name="ЕРМЕКЕЕВСКИЙ"/>
              <p:cNvSpPr>
                <a:spLocks/>
              </p:cNvSpPr>
              <p:nvPr/>
            </p:nvSpPr>
            <p:spPr bwMode="auto">
              <a:xfrm>
                <a:off x="4872083" y="3706116"/>
                <a:ext cx="306773" cy="580782"/>
              </a:xfrm>
              <a:custGeom>
                <a:avLst/>
                <a:gdLst/>
                <a:ahLst/>
                <a:cxnLst>
                  <a:cxn ang="0">
                    <a:pos x="140" y="18"/>
                  </a:cxn>
                  <a:cxn ang="0">
                    <a:pos x="211" y="22"/>
                  </a:cxn>
                  <a:cxn ang="0">
                    <a:pos x="262" y="63"/>
                  </a:cxn>
                  <a:cxn ang="0">
                    <a:pos x="292" y="107"/>
                  </a:cxn>
                  <a:cxn ang="0">
                    <a:pos x="316" y="146"/>
                  </a:cxn>
                  <a:cxn ang="0">
                    <a:pos x="351" y="166"/>
                  </a:cxn>
                  <a:cxn ang="0">
                    <a:pos x="377" y="194"/>
                  </a:cxn>
                  <a:cxn ang="0">
                    <a:pos x="359" y="225"/>
                  </a:cxn>
                  <a:cxn ang="0">
                    <a:pos x="349" y="257"/>
                  </a:cxn>
                  <a:cxn ang="0">
                    <a:pos x="349" y="358"/>
                  </a:cxn>
                  <a:cxn ang="0">
                    <a:pos x="359" y="417"/>
                  </a:cxn>
                  <a:cxn ang="0">
                    <a:pos x="349" y="477"/>
                  </a:cxn>
                  <a:cxn ang="0">
                    <a:pos x="379" y="524"/>
                  </a:cxn>
                  <a:cxn ang="0">
                    <a:pos x="425" y="576"/>
                  </a:cxn>
                  <a:cxn ang="0">
                    <a:pos x="415" y="615"/>
                  </a:cxn>
                  <a:cxn ang="0">
                    <a:pos x="389" y="647"/>
                  </a:cxn>
                  <a:cxn ang="0">
                    <a:pos x="365" y="675"/>
                  </a:cxn>
                  <a:cxn ang="0">
                    <a:pos x="342" y="728"/>
                  </a:cxn>
                  <a:cxn ang="0">
                    <a:pos x="284" y="718"/>
                  </a:cxn>
                  <a:cxn ang="0">
                    <a:pos x="243" y="754"/>
                  </a:cxn>
                  <a:cxn ang="0">
                    <a:pos x="245" y="795"/>
                  </a:cxn>
                  <a:cxn ang="0">
                    <a:pos x="239" y="805"/>
                  </a:cxn>
                  <a:cxn ang="0">
                    <a:pos x="213" y="801"/>
                  </a:cxn>
                  <a:cxn ang="0">
                    <a:pos x="172" y="772"/>
                  </a:cxn>
                  <a:cxn ang="0">
                    <a:pos x="152" y="730"/>
                  </a:cxn>
                  <a:cxn ang="0">
                    <a:pos x="138" y="679"/>
                  </a:cxn>
                  <a:cxn ang="0">
                    <a:pos x="126" y="627"/>
                  </a:cxn>
                  <a:cxn ang="0">
                    <a:pos x="118" y="570"/>
                  </a:cxn>
                  <a:cxn ang="0">
                    <a:pos x="112" y="516"/>
                  </a:cxn>
                  <a:cxn ang="0">
                    <a:pos x="96" y="471"/>
                  </a:cxn>
                  <a:cxn ang="0">
                    <a:pos x="61" y="437"/>
                  </a:cxn>
                  <a:cxn ang="0">
                    <a:pos x="51" y="338"/>
                  </a:cxn>
                  <a:cxn ang="0">
                    <a:pos x="19" y="192"/>
                  </a:cxn>
                  <a:cxn ang="0">
                    <a:pos x="3" y="103"/>
                  </a:cxn>
                  <a:cxn ang="0">
                    <a:pos x="7" y="45"/>
                  </a:cxn>
                  <a:cxn ang="0">
                    <a:pos x="92" y="30"/>
                  </a:cxn>
                </a:cxnLst>
                <a:rect l="0" t="0" r="r" b="b"/>
                <a:pathLst>
                  <a:path w="425" h="811">
                    <a:moveTo>
                      <a:pt x="92" y="30"/>
                    </a:moveTo>
                    <a:lnTo>
                      <a:pt x="140" y="18"/>
                    </a:lnTo>
                    <a:lnTo>
                      <a:pt x="189" y="0"/>
                    </a:lnTo>
                    <a:lnTo>
                      <a:pt x="211" y="22"/>
                    </a:lnTo>
                    <a:lnTo>
                      <a:pt x="235" y="43"/>
                    </a:lnTo>
                    <a:lnTo>
                      <a:pt x="262" y="63"/>
                    </a:lnTo>
                    <a:lnTo>
                      <a:pt x="284" y="85"/>
                    </a:lnTo>
                    <a:lnTo>
                      <a:pt x="292" y="107"/>
                    </a:lnTo>
                    <a:lnTo>
                      <a:pt x="302" y="132"/>
                    </a:lnTo>
                    <a:lnTo>
                      <a:pt x="316" y="146"/>
                    </a:lnTo>
                    <a:lnTo>
                      <a:pt x="332" y="156"/>
                    </a:lnTo>
                    <a:lnTo>
                      <a:pt x="351" y="166"/>
                    </a:lnTo>
                    <a:lnTo>
                      <a:pt x="365" y="178"/>
                    </a:lnTo>
                    <a:lnTo>
                      <a:pt x="377" y="194"/>
                    </a:lnTo>
                    <a:lnTo>
                      <a:pt x="369" y="210"/>
                    </a:lnTo>
                    <a:lnTo>
                      <a:pt x="359" y="225"/>
                    </a:lnTo>
                    <a:lnTo>
                      <a:pt x="351" y="241"/>
                    </a:lnTo>
                    <a:lnTo>
                      <a:pt x="349" y="257"/>
                    </a:lnTo>
                    <a:lnTo>
                      <a:pt x="369" y="309"/>
                    </a:lnTo>
                    <a:lnTo>
                      <a:pt x="349" y="358"/>
                    </a:lnTo>
                    <a:lnTo>
                      <a:pt x="355" y="386"/>
                    </a:lnTo>
                    <a:lnTo>
                      <a:pt x="359" y="417"/>
                    </a:lnTo>
                    <a:lnTo>
                      <a:pt x="351" y="457"/>
                    </a:lnTo>
                    <a:lnTo>
                      <a:pt x="349" y="477"/>
                    </a:lnTo>
                    <a:lnTo>
                      <a:pt x="357" y="495"/>
                    </a:lnTo>
                    <a:lnTo>
                      <a:pt x="379" y="524"/>
                    </a:lnTo>
                    <a:lnTo>
                      <a:pt x="403" y="548"/>
                    </a:lnTo>
                    <a:lnTo>
                      <a:pt x="425" y="576"/>
                    </a:lnTo>
                    <a:lnTo>
                      <a:pt x="423" y="597"/>
                    </a:lnTo>
                    <a:lnTo>
                      <a:pt x="415" y="615"/>
                    </a:lnTo>
                    <a:lnTo>
                      <a:pt x="403" y="631"/>
                    </a:lnTo>
                    <a:lnTo>
                      <a:pt x="389" y="647"/>
                    </a:lnTo>
                    <a:lnTo>
                      <a:pt x="375" y="661"/>
                    </a:lnTo>
                    <a:lnTo>
                      <a:pt x="365" y="675"/>
                    </a:lnTo>
                    <a:lnTo>
                      <a:pt x="353" y="712"/>
                    </a:lnTo>
                    <a:lnTo>
                      <a:pt x="342" y="728"/>
                    </a:lnTo>
                    <a:lnTo>
                      <a:pt x="312" y="724"/>
                    </a:lnTo>
                    <a:lnTo>
                      <a:pt x="284" y="718"/>
                    </a:lnTo>
                    <a:lnTo>
                      <a:pt x="260" y="732"/>
                    </a:lnTo>
                    <a:lnTo>
                      <a:pt x="243" y="754"/>
                    </a:lnTo>
                    <a:lnTo>
                      <a:pt x="243" y="774"/>
                    </a:lnTo>
                    <a:lnTo>
                      <a:pt x="245" y="795"/>
                    </a:lnTo>
                    <a:lnTo>
                      <a:pt x="241" y="801"/>
                    </a:lnTo>
                    <a:lnTo>
                      <a:pt x="239" y="805"/>
                    </a:lnTo>
                    <a:lnTo>
                      <a:pt x="235" y="811"/>
                    </a:lnTo>
                    <a:lnTo>
                      <a:pt x="213" y="801"/>
                    </a:lnTo>
                    <a:lnTo>
                      <a:pt x="193" y="789"/>
                    </a:lnTo>
                    <a:lnTo>
                      <a:pt x="172" y="772"/>
                    </a:lnTo>
                    <a:lnTo>
                      <a:pt x="158" y="754"/>
                    </a:lnTo>
                    <a:lnTo>
                      <a:pt x="152" y="730"/>
                    </a:lnTo>
                    <a:lnTo>
                      <a:pt x="146" y="704"/>
                    </a:lnTo>
                    <a:lnTo>
                      <a:pt x="138" y="679"/>
                    </a:lnTo>
                    <a:lnTo>
                      <a:pt x="128" y="655"/>
                    </a:lnTo>
                    <a:lnTo>
                      <a:pt x="126" y="627"/>
                    </a:lnTo>
                    <a:lnTo>
                      <a:pt x="126" y="599"/>
                    </a:lnTo>
                    <a:lnTo>
                      <a:pt x="118" y="570"/>
                    </a:lnTo>
                    <a:lnTo>
                      <a:pt x="112" y="544"/>
                    </a:lnTo>
                    <a:lnTo>
                      <a:pt x="112" y="516"/>
                    </a:lnTo>
                    <a:lnTo>
                      <a:pt x="110" y="489"/>
                    </a:lnTo>
                    <a:lnTo>
                      <a:pt x="96" y="471"/>
                    </a:lnTo>
                    <a:lnTo>
                      <a:pt x="77" y="455"/>
                    </a:lnTo>
                    <a:lnTo>
                      <a:pt x="61" y="437"/>
                    </a:lnTo>
                    <a:lnTo>
                      <a:pt x="61" y="386"/>
                    </a:lnTo>
                    <a:lnTo>
                      <a:pt x="51" y="338"/>
                    </a:lnTo>
                    <a:lnTo>
                      <a:pt x="27" y="241"/>
                    </a:lnTo>
                    <a:lnTo>
                      <a:pt x="19" y="192"/>
                    </a:lnTo>
                    <a:lnTo>
                      <a:pt x="15" y="164"/>
                    </a:lnTo>
                    <a:lnTo>
                      <a:pt x="3" y="103"/>
                    </a:lnTo>
                    <a:lnTo>
                      <a:pt x="0" y="73"/>
                    </a:lnTo>
                    <a:lnTo>
                      <a:pt x="7" y="45"/>
                    </a:lnTo>
                    <a:lnTo>
                      <a:pt x="23" y="18"/>
                    </a:lnTo>
                    <a:lnTo>
                      <a:pt x="92" y="3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667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6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52" name="БУЗДЯКСКИЙ"/>
              <p:cNvSpPr>
                <a:spLocks/>
              </p:cNvSpPr>
              <p:nvPr/>
            </p:nvSpPr>
            <p:spPr bwMode="auto">
              <a:xfrm>
                <a:off x="5362920" y="3136791"/>
                <a:ext cx="264907" cy="562163"/>
              </a:xfrm>
              <a:custGeom>
                <a:avLst/>
                <a:gdLst/>
                <a:ahLst/>
                <a:cxnLst>
                  <a:cxn ang="0">
                    <a:pos x="280" y="13"/>
                  </a:cxn>
                  <a:cxn ang="0">
                    <a:pos x="316" y="0"/>
                  </a:cxn>
                  <a:cxn ang="0">
                    <a:pos x="340" y="23"/>
                  </a:cxn>
                  <a:cxn ang="0">
                    <a:pos x="342" y="39"/>
                  </a:cxn>
                  <a:cxn ang="0">
                    <a:pos x="336" y="53"/>
                  </a:cxn>
                  <a:cxn ang="0">
                    <a:pos x="326" y="67"/>
                  </a:cxn>
                  <a:cxn ang="0">
                    <a:pos x="306" y="122"/>
                  </a:cxn>
                  <a:cxn ang="0">
                    <a:pos x="263" y="146"/>
                  </a:cxn>
                  <a:cxn ang="0">
                    <a:pos x="231" y="182"/>
                  </a:cxn>
                  <a:cxn ang="0">
                    <a:pos x="257" y="239"/>
                  </a:cxn>
                  <a:cxn ang="0">
                    <a:pos x="223" y="277"/>
                  </a:cxn>
                  <a:cxn ang="0">
                    <a:pos x="213" y="318"/>
                  </a:cxn>
                  <a:cxn ang="0">
                    <a:pos x="229" y="352"/>
                  </a:cxn>
                  <a:cxn ang="0">
                    <a:pos x="261" y="443"/>
                  </a:cxn>
                  <a:cxn ang="0">
                    <a:pos x="292" y="516"/>
                  </a:cxn>
                  <a:cxn ang="0">
                    <a:pos x="330" y="550"/>
                  </a:cxn>
                  <a:cxn ang="0">
                    <a:pos x="357" y="593"/>
                  </a:cxn>
                  <a:cxn ang="0">
                    <a:pos x="367" y="643"/>
                  </a:cxn>
                  <a:cxn ang="0">
                    <a:pos x="348" y="656"/>
                  </a:cxn>
                  <a:cxn ang="0">
                    <a:pos x="316" y="656"/>
                  </a:cxn>
                  <a:cxn ang="0">
                    <a:pos x="268" y="678"/>
                  </a:cxn>
                  <a:cxn ang="0">
                    <a:pos x="227" y="730"/>
                  </a:cxn>
                  <a:cxn ang="0">
                    <a:pos x="183" y="765"/>
                  </a:cxn>
                  <a:cxn ang="0">
                    <a:pos x="110" y="783"/>
                  </a:cxn>
                  <a:cxn ang="0">
                    <a:pos x="73" y="765"/>
                  </a:cxn>
                  <a:cxn ang="0">
                    <a:pos x="41" y="704"/>
                  </a:cxn>
                  <a:cxn ang="0">
                    <a:pos x="31" y="645"/>
                  </a:cxn>
                  <a:cxn ang="0">
                    <a:pos x="41" y="585"/>
                  </a:cxn>
                  <a:cxn ang="0">
                    <a:pos x="67" y="500"/>
                  </a:cxn>
                  <a:cxn ang="0">
                    <a:pos x="59" y="459"/>
                  </a:cxn>
                  <a:cxn ang="0">
                    <a:pos x="57" y="449"/>
                  </a:cxn>
                  <a:cxn ang="0">
                    <a:pos x="67" y="405"/>
                  </a:cxn>
                  <a:cxn ang="0">
                    <a:pos x="37" y="377"/>
                  </a:cxn>
                  <a:cxn ang="0">
                    <a:pos x="13" y="322"/>
                  </a:cxn>
                  <a:cxn ang="0">
                    <a:pos x="15" y="261"/>
                  </a:cxn>
                  <a:cxn ang="0">
                    <a:pos x="51" y="219"/>
                  </a:cxn>
                  <a:cxn ang="0">
                    <a:pos x="55" y="213"/>
                  </a:cxn>
                  <a:cxn ang="0">
                    <a:pos x="61" y="207"/>
                  </a:cxn>
                  <a:cxn ang="0">
                    <a:pos x="73" y="93"/>
                  </a:cxn>
                  <a:cxn ang="0">
                    <a:pos x="100" y="57"/>
                  </a:cxn>
                  <a:cxn ang="0">
                    <a:pos x="223" y="77"/>
                  </a:cxn>
                  <a:cxn ang="0">
                    <a:pos x="265" y="27"/>
                  </a:cxn>
                </a:cxnLst>
                <a:rect l="0" t="0" r="r" b="b"/>
                <a:pathLst>
                  <a:path w="367" h="785">
                    <a:moveTo>
                      <a:pt x="265" y="27"/>
                    </a:moveTo>
                    <a:lnTo>
                      <a:pt x="280" y="13"/>
                    </a:lnTo>
                    <a:lnTo>
                      <a:pt x="298" y="3"/>
                    </a:lnTo>
                    <a:lnTo>
                      <a:pt x="316" y="0"/>
                    </a:lnTo>
                    <a:lnTo>
                      <a:pt x="328" y="11"/>
                    </a:lnTo>
                    <a:lnTo>
                      <a:pt x="340" y="23"/>
                    </a:lnTo>
                    <a:lnTo>
                      <a:pt x="340" y="33"/>
                    </a:lnTo>
                    <a:lnTo>
                      <a:pt x="342" y="39"/>
                    </a:lnTo>
                    <a:lnTo>
                      <a:pt x="342" y="45"/>
                    </a:lnTo>
                    <a:lnTo>
                      <a:pt x="336" y="53"/>
                    </a:lnTo>
                    <a:lnTo>
                      <a:pt x="332" y="59"/>
                    </a:lnTo>
                    <a:lnTo>
                      <a:pt x="326" y="67"/>
                    </a:lnTo>
                    <a:lnTo>
                      <a:pt x="316" y="93"/>
                    </a:lnTo>
                    <a:lnTo>
                      <a:pt x="306" y="122"/>
                    </a:lnTo>
                    <a:lnTo>
                      <a:pt x="284" y="134"/>
                    </a:lnTo>
                    <a:lnTo>
                      <a:pt x="263" y="146"/>
                    </a:lnTo>
                    <a:lnTo>
                      <a:pt x="245" y="162"/>
                    </a:lnTo>
                    <a:lnTo>
                      <a:pt x="231" y="182"/>
                    </a:lnTo>
                    <a:lnTo>
                      <a:pt x="247" y="211"/>
                    </a:lnTo>
                    <a:lnTo>
                      <a:pt x="257" y="239"/>
                    </a:lnTo>
                    <a:lnTo>
                      <a:pt x="239" y="259"/>
                    </a:lnTo>
                    <a:lnTo>
                      <a:pt x="223" y="277"/>
                    </a:lnTo>
                    <a:lnTo>
                      <a:pt x="211" y="300"/>
                    </a:lnTo>
                    <a:lnTo>
                      <a:pt x="213" y="318"/>
                    </a:lnTo>
                    <a:lnTo>
                      <a:pt x="221" y="334"/>
                    </a:lnTo>
                    <a:lnTo>
                      <a:pt x="229" y="352"/>
                    </a:lnTo>
                    <a:lnTo>
                      <a:pt x="247" y="397"/>
                    </a:lnTo>
                    <a:lnTo>
                      <a:pt x="261" y="443"/>
                    </a:lnTo>
                    <a:lnTo>
                      <a:pt x="300" y="455"/>
                    </a:lnTo>
                    <a:lnTo>
                      <a:pt x="292" y="516"/>
                    </a:lnTo>
                    <a:lnTo>
                      <a:pt x="310" y="534"/>
                    </a:lnTo>
                    <a:lnTo>
                      <a:pt x="330" y="550"/>
                    </a:lnTo>
                    <a:lnTo>
                      <a:pt x="348" y="569"/>
                    </a:lnTo>
                    <a:lnTo>
                      <a:pt x="357" y="593"/>
                    </a:lnTo>
                    <a:lnTo>
                      <a:pt x="361" y="619"/>
                    </a:lnTo>
                    <a:lnTo>
                      <a:pt x="367" y="643"/>
                    </a:lnTo>
                    <a:lnTo>
                      <a:pt x="359" y="650"/>
                    </a:lnTo>
                    <a:lnTo>
                      <a:pt x="348" y="656"/>
                    </a:lnTo>
                    <a:lnTo>
                      <a:pt x="340" y="660"/>
                    </a:lnTo>
                    <a:lnTo>
                      <a:pt x="316" y="656"/>
                    </a:lnTo>
                    <a:lnTo>
                      <a:pt x="294" y="652"/>
                    </a:lnTo>
                    <a:lnTo>
                      <a:pt x="268" y="678"/>
                    </a:lnTo>
                    <a:lnTo>
                      <a:pt x="241" y="706"/>
                    </a:lnTo>
                    <a:lnTo>
                      <a:pt x="227" y="730"/>
                    </a:lnTo>
                    <a:lnTo>
                      <a:pt x="207" y="749"/>
                    </a:lnTo>
                    <a:lnTo>
                      <a:pt x="183" y="765"/>
                    </a:lnTo>
                    <a:lnTo>
                      <a:pt x="130" y="785"/>
                    </a:lnTo>
                    <a:lnTo>
                      <a:pt x="110" y="783"/>
                    </a:lnTo>
                    <a:lnTo>
                      <a:pt x="91" y="777"/>
                    </a:lnTo>
                    <a:lnTo>
                      <a:pt x="73" y="765"/>
                    </a:lnTo>
                    <a:lnTo>
                      <a:pt x="43" y="734"/>
                    </a:lnTo>
                    <a:lnTo>
                      <a:pt x="41" y="704"/>
                    </a:lnTo>
                    <a:lnTo>
                      <a:pt x="37" y="674"/>
                    </a:lnTo>
                    <a:lnTo>
                      <a:pt x="31" y="645"/>
                    </a:lnTo>
                    <a:lnTo>
                      <a:pt x="37" y="615"/>
                    </a:lnTo>
                    <a:lnTo>
                      <a:pt x="41" y="585"/>
                    </a:lnTo>
                    <a:lnTo>
                      <a:pt x="37" y="557"/>
                    </a:lnTo>
                    <a:lnTo>
                      <a:pt x="67" y="500"/>
                    </a:lnTo>
                    <a:lnTo>
                      <a:pt x="59" y="464"/>
                    </a:lnTo>
                    <a:lnTo>
                      <a:pt x="59" y="459"/>
                    </a:lnTo>
                    <a:lnTo>
                      <a:pt x="57" y="453"/>
                    </a:lnTo>
                    <a:lnTo>
                      <a:pt x="57" y="449"/>
                    </a:lnTo>
                    <a:lnTo>
                      <a:pt x="63" y="427"/>
                    </a:lnTo>
                    <a:lnTo>
                      <a:pt x="67" y="405"/>
                    </a:lnTo>
                    <a:lnTo>
                      <a:pt x="53" y="391"/>
                    </a:lnTo>
                    <a:lnTo>
                      <a:pt x="37" y="377"/>
                    </a:lnTo>
                    <a:lnTo>
                      <a:pt x="23" y="360"/>
                    </a:lnTo>
                    <a:lnTo>
                      <a:pt x="13" y="322"/>
                    </a:lnTo>
                    <a:lnTo>
                      <a:pt x="0" y="284"/>
                    </a:lnTo>
                    <a:lnTo>
                      <a:pt x="15" y="261"/>
                    </a:lnTo>
                    <a:lnTo>
                      <a:pt x="33" y="239"/>
                    </a:lnTo>
                    <a:lnTo>
                      <a:pt x="51" y="219"/>
                    </a:lnTo>
                    <a:lnTo>
                      <a:pt x="53" y="217"/>
                    </a:lnTo>
                    <a:lnTo>
                      <a:pt x="55" y="213"/>
                    </a:lnTo>
                    <a:lnTo>
                      <a:pt x="59" y="211"/>
                    </a:lnTo>
                    <a:lnTo>
                      <a:pt x="61" y="207"/>
                    </a:lnTo>
                    <a:lnTo>
                      <a:pt x="57" y="138"/>
                    </a:lnTo>
                    <a:lnTo>
                      <a:pt x="73" y="93"/>
                    </a:lnTo>
                    <a:lnTo>
                      <a:pt x="85" y="73"/>
                    </a:lnTo>
                    <a:lnTo>
                      <a:pt x="100" y="57"/>
                    </a:lnTo>
                    <a:lnTo>
                      <a:pt x="191" y="57"/>
                    </a:lnTo>
                    <a:lnTo>
                      <a:pt x="223" y="77"/>
                    </a:lnTo>
                    <a:lnTo>
                      <a:pt x="245" y="51"/>
                    </a:lnTo>
                    <a:lnTo>
                      <a:pt x="265" y="27"/>
                    </a:lnTo>
                    <a:close/>
                  </a:path>
                </a:pathLst>
              </a:custGeom>
              <a:solidFill>
                <a:srgbClr val="C00000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53" name="УФИМСКИЙ"/>
              <p:cNvSpPr>
                <a:spLocks/>
              </p:cNvSpPr>
              <p:nvPr/>
            </p:nvSpPr>
            <p:spPr bwMode="auto">
              <a:xfrm>
                <a:off x="6027715" y="3153262"/>
                <a:ext cx="486506" cy="447582"/>
              </a:xfrm>
              <a:custGeom>
                <a:avLst/>
                <a:gdLst/>
                <a:ahLst/>
                <a:cxnLst>
                  <a:cxn ang="0">
                    <a:pos x="362" y="6"/>
                  </a:cxn>
                  <a:cxn ang="0">
                    <a:pos x="417" y="30"/>
                  </a:cxn>
                  <a:cxn ang="0">
                    <a:pos x="445" y="64"/>
                  </a:cxn>
                  <a:cxn ang="0">
                    <a:pos x="502" y="101"/>
                  </a:cxn>
                  <a:cxn ang="0">
                    <a:pos x="589" y="133"/>
                  </a:cxn>
                  <a:cxn ang="0">
                    <a:pos x="660" y="194"/>
                  </a:cxn>
                  <a:cxn ang="0">
                    <a:pos x="672" y="218"/>
                  </a:cxn>
                  <a:cxn ang="0">
                    <a:pos x="656" y="250"/>
                  </a:cxn>
                  <a:cxn ang="0">
                    <a:pos x="621" y="289"/>
                  </a:cxn>
                  <a:cxn ang="0">
                    <a:pos x="627" y="323"/>
                  </a:cxn>
                  <a:cxn ang="0">
                    <a:pos x="629" y="358"/>
                  </a:cxn>
                  <a:cxn ang="0">
                    <a:pos x="579" y="416"/>
                  </a:cxn>
                  <a:cxn ang="0">
                    <a:pos x="526" y="463"/>
                  </a:cxn>
                  <a:cxn ang="0">
                    <a:pos x="498" y="457"/>
                  </a:cxn>
                  <a:cxn ang="0">
                    <a:pos x="474" y="473"/>
                  </a:cxn>
                  <a:cxn ang="0">
                    <a:pos x="464" y="501"/>
                  </a:cxn>
                  <a:cxn ang="0">
                    <a:pos x="435" y="538"/>
                  </a:cxn>
                  <a:cxn ang="0">
                    <a:pos x="375" y="625"/>
                  </a:cxn>
                  <a:cxn ang="0">
                    <a:pos x="332" y="618"/>
                  </a:cxn>
                  <a:cxn ang="0">
                    <a:pos x="300" y="568"/>
                  </a:cxn>
                  <a:cxn ang="0">
                    <a:pos x="275" y="554"/>
                  </a:cxn>
                  <a:cxn ang="0">
                    <a:pos x="249" y="562"/>
                  </a:cxn>
                  <a:cxn ang="0">
                    <a:pos x="231" y="572"/>
                  </a:cxn>
                  <a:cxn ang="0">
                    <a:pos x="217" y="582"/>
                  </a:cxn>
                  <a:cxn ang="0">
                    <a:pos x="198" y="566"/>
                  </a:cxn>
                  <a:cxn ang="0">
                    <a:pos x="215" y="519"/>
                  </a:cxn>
                  <a:cxn ang="0">
                    <a:pos x="184" y="461"/>
                  </a:cxn>
                  <a:cxn ang="0">
                    <a:pos x="188" y="416"/>
                  </a:cxn>
                  <a:cxn ang="0">
                    <a:pos x="166" y="392"/>
                  </a:cxn>
                  <a:cxn ang="0">
                    <a:pos x="144" y="370"/>
                  </a:cxn>
                  <a:cxn ang="0">
                    <a:pos x="136" y="337"/>
                  </a:cxn>
                  <a:cxn ang="0">
                    <a:pos x="152" y="307"/>
                  </a:cxn>
                  <a:cxn ang="0">
                    <a:pos x="79" y="295"/>
                  </a:cxn>
                  <a:cxn ang="0">
                    <a:pos x="24" y="299"/>
                  </a:cxn>
                  <a:cxn ang="0">
                    <a:pos x="28" y="240"/>
                  </a:cxn>
                  <a:cxn ang="0">
                    <a:pos x="67" y="186"/>
                  </a:cxn>
                  <a:cxn ang="0">
                    <a:pos x="97" y="164"/>
                  </a:cxn>
                  <a:cxn ang="0">
                    <a:pos x="122" y="131"/>
                  </a:cxn>
                  <a:cxn ang="0">
                    <a:pos x="120" y="64"/>
                  </a:cxn>
                  <a:cxn ang="0">
                    <a:pos x="144" y="38"/>
                  </a:cxn>
                  <a:cxn ang="0">
                    <a:pos x="188" y="38"/>
                  </a:cxn>
                  <a:cxn ang="0">
                    <a:pos x="227" y="70"/>
                  </a:cxn>
                  <a:cxn ang="0">
                    <a:pos x="255" y="87"/>
                  </a:cxn>
                  <a:cxn ang="0">
                    <a:pos x="290" y="77"/>
                  </a:cxn>
                  <a:cxn ang="0">
                    <a:pos x="308" y="48"/>
                  </a:cxn>
                </a:cxnLst>
                <a:rect l="0" t="0" r="r" b="b"/>
                <a:pathLst>
                  <a:path w="674" h="625">
                    <a:moveTo>
                      <a:pt x="326" y="0"/>
                    </a:moveTo>
                    <a:lnTo>
                      <a:pt x="362" y="6"/>
                    </a:lnTo>
                    <a:lnTo>
                      <a:pt x="401" y="16"/>
                    </a:lnTo>
                    <a:lnTo>
                      <a:pt x="417" y="30"/>
                    </a:lnTo>
                    <a:lnTo>
                      <a:pt x="431" y="48"/>
                    </a:lnTo>
                    <a:lnTo>
                      <a:pt x="445" y="64"/>
                    </a:lnTo>
                    <a:lnTo>
                      <a:pt x="462" y="77"/>
                    </a:lnTo>
                    <a:lnTo>
                      <a:pt x="502" y="101"/>
                    </a:lnTo>
                    <a:lnTo>
                      <a:pt x="544" y="119"/>
                    </a:lnTo>
                    <a:lnTo>
                      <a:pt x="589" y="133"/>
                    </a:lnTo>
                    <a:lnTo>
                      <a:pt x="625" y="164"/>
                    </a:lnTo>
                    <a:lnTo>
                      <a:pt x="660" y="194"/>
                    </a:lnTo>
                    <a:lnTo>
                      <a:pt x="668" y="204"/>
                    </a:lnTo>
                    <a:lnTo>
                      <a:pt x="672" y="218"/>
                    </a:lnTo>
                    <a:lnTo>
                      <a:pt x="674" y="232"/>
                    </a:lnTo>
                    <a:lnTo>
                      <a:pt x="656" y="250"/>
                    </a:lnTo>
                    <a:lnTo>
                      <a:pt x="636" y="269"/>
                    </a:lnTo>
                    <a:lnTo>
                      <a:pt x="621" y="289"/>
                    </a:lnTo>
                    <a:lnTo>
                      <a:pt x="621" y="307"/>
                    </a:lnTo>
                    <a:lnTo>
                      <a:pt x="627" y="323"/>
                    </a:lnTo>
                    <a:lnTo>
                      <a:pt x="631" y="341"/>
                    </a:lnTo>
                    <a:lnTo>
                      <a:pt x="629" y="358"/>
                    </a:lnTo>
                    <a:lnTo>
                      <a:pt x="621" y="372"/>
                    </a:lnTo>
                    <a:lnTo>
                      <a:pt x="579" y="416"/>
                    </a:lnTo>
                    <a:lnTo>
                      <a:pt x="540" y="465"/>
                    </a:lnTo>
                    <a:lnTo>
                      <a:pt x="526" y="463"/>
                    </a:lnTo>
                    <a:lnTo>
                      <a:pt x="512" y="459"/>
                    </a:lnTo>
                    <a:lnTo>
                      <a:pt x="498" y="457"/>
                    </a:lnTo>
                    <a:lnTo>
                      <a:pt x="486" y="463"/>
                    </a:lnTo>
                    <a:lnTo>
                      <a:pt x="474" y="473"/>
                    </a:lnTo>
                    <a:lnTo>
                      <a:pt x="468" y="487"/>
                    </a:lnTo>
                    <a:lnTo>
                      <a:pt x="464" y="501"/>
                    </a:lnTo>
                    <a:lnTo>
                      <a:pt x="462" y="517"/>
                    </a:lnTo>
                    <a:lnTo>
                      <a:pt x="435" y="538"/>
                    </a:lnTo>
                    <a:lnTo>
                      <a:pt x="411" y="560"/>
                    </a:lnTo>
                    <a:lnTo>
                      <a:pt x="375" y="625"/>
                    </a:lnTo>
                    <a:lnTo>
                      <a:pt x="354" y="622"/>
                    </a:lnTo>
                    <a:lnTo>
                      <a:pt x="332" y="618"/>
                    </a:lnTo>
                    <a:lnTo>
                      <a:pt x="312" y="610"/>
                    </a:lnTo>
                    <a:lnTo>
                      <a:pt x="300" y="568"/>
                    </a:lnTo>
                    <a:lnTo>
                      <a:pt x="290" y="558"/>
                    </a:lnTo>
                    <a:lnTo>
                      <a:pt x="275" y="554"/>
                    </a:lnTo>
                    <a:lnTo>
                      <a:pt x="263" y="556"/>
                    </a:lnTo>
                    <a:lnTo>
                      <a:pt x="249" y="562"/>
                    </a:lnTo>
                    <a:lnTo>
                      <a:pt x="237" y="568"/>
                    </a:lnTo>
                    <a:lnTo>
                      <a:pt x="231" y="572"/>
                    </a:lnTo>
                    <a:lnTo>
                      <a:pt x="223" y="578"/>
                    </a:lnTo>
                    <a:lnTo>
                      <a:pt x="217" y="582"/>
                    </a:lnTo>
                    <a:lnTo>
                      <a:pt x="207" y="574"/>
                    </a:lnTo>
                    <a:lnTo>
                      <a:pt x="198" y="566"/>
                    </a:lnTo>
                    <a:lnTo>
                      <a:pt x="211" y="534"/>
                    </a:lnTo>
                    <a:lnTo>
                      <a:pt x="215" y="519"/>
                    </a:lnTo>
                    <a:lnTo>
                      <a:pt x="211" y="503"/>
                    </a:lnTo>
                    <a:lnTo>
                      <a:pt x="184" y="461"/>
                    </a:lnTo>
                    <a:lnTo>
                      <a:pt x="188" y="438"/>
                    </a:lnTo>
                    <a:lnTo>
                      <a:pt x="188" y="416"/>
                    </a:lnTo>
                    <a:lnTo>
                      <a:pt x="178" y="404"/>
                    </a:lnTo>
                    <a:lnTo>
                      <a:pt x="166" y="392"/>
                    </a:lnTo>
                    <a:lnTo>
                      <a:pt x="154" y="382"/>
                    </a:lnTo>
                    <a:lnTo>
                      <a:pt x="144" y="370"/>
                    </a:lnTo>
                    <a:lnTo>
                      <a:pt x="136" y="356"/>
                    </a:lnTo>
                    <a:lnTo>
                      <a:pt x="136" y="337"/>
                    </a:lnTo>
                    <a:lnTo>
                      <a:pt x="144" y="321"/>
                    </a:lnTo>
                    <a:lnTo>
                      <a:pt x="152" y="307"/>
                    </a:lnTo>
                    <a:lnTo>
                      <a:pt x="122" y="283"/>
                    </a:lnTo>
                    <a:lnTo>
                      <a:pt x="79" y="295"/>
                    </a:lnTo>
                    <a:lnTo>
                      <a:pt x="39" y="307"/>
                    </a:lnTo>
                    <a:lnTo>
                      <a:pt x="24" y="299"/>
                    </a:lnTo>
                    <a:lnTo>
                      <a:pt x="0" y="279"/>
                    </a:lnTo>
                    <a:lnTo>
                      <a:pt x="28" y="240"/>
                    </a:lnTo>
                    <a:lnTo>
                      <a:pt x="55" y="202"/>
                    </a:lnTo>
                    <a:lnTo>
                      <a:pt x="67" y="186"/>
                    </a:lnTo>
                    <a:lnTo>
                      <a:pt x="81" y="176"/>
                    </a:lnTo>
                    <a:lnTo>
                      <a:pt x="97" y="164"/>
                    </a:lnTo>
                    <a:lnTo>
                      <a:pt x="111" y="151"/>
                    </a:lnTo>
                    <a:lnTo>
                      <a:pt x="122" y="131"/>
                    </a:lnTo>
                    <a:lnTo>
                      <a:pt x="124" y="109"/>
                    </a:lnTo>
                    <a:lnTo>
                      <a:pt x="120" y="64"/>
                    </a:lnTo>
                    <a:lnTo>
                      <a:pt x="115" y="42"/>
                    </a:lnTo>
                    <a:lnTo>
                      <a:pt x="144" y="38"/>
                    </a:lnTo>
                    <a:lnTo>
                      <a:pt x="172" y="36"/>
                    </a:lnTo>
                    <a:lnTo>
                      <a:pt x="188" y="38"/>
                    </a:lnTo>
                    <a:lnTo>
                      <a:pt x="202" y="46"/>
                    </a:lnTo>
                    <a:lnTo>
                      <a:pt x="227" y="70"/>
                    </a:lnTo>
                    <a:lnTo>
                      <a:pt x="241" y="81"/>
                    </a:lnTo>
                    <a:lnTo>
                      <a:pt x="255" y="87"/>
                    </a:lnTo>
                    <a:lnTo>
                      <a:pt x="273" y="85"/>
                    </a:lnTo>
                    <a:lnTo>
                      <a:pt x="290" y="77"/>
                    </a:lnTo>
                    <a:lnTo>
                      <a:pt x="300" y="64"/>
                    </a:lnTo>
                    <a:lnTo>
                      <a:pt x="308" y="48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33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33" kern="0" dirty="0">
                    <a:solidFill>
                      <a:srgbClr val="FFFFFF"/>
                    </a:solidFill>
                    <a:latin typeface="Arial Black" pitchFamily="34" charset="0"/>
                  </a:rPr>
                  <a:t> </a:t>
                </a:r>
              </a:p>
            </p:txBody>
          </p:sp>
          <p:sp>
            <p:nvSpPr>
              <p:cNvPr id="154" name="ТУЙМАЗИНСКИЙ"/>
              <p:cNvSpPr>
                <a:spLocks/>
              </p:cNvSpPr>
              <p:nvPr/>
            </p:nvSpPr>
            <p:spPr bwMode="auto">
              <a:xfrm>
                <a:off x="4874249" y="3264263"/>
                <a:ext cx="506717" cy="471214"/>
              </a:xfrm>
              <a:custGeom>
                <a:avLst/>
                <a:gdLst/>
                <a:ahLst/>
                <a:cxnLst>
                  <a:cxn ang="0">
                    <a:pos x="242" y="2"/>
                  </a:cxn>
                  <a:cxn ang="0">
                    <a:pos x="271" y="19"/>
                  </a:cxn>
                  <a:cxn ang="0">
                    <a:pos x="279" y="47"/>
                  </a:cxn>
                  <a:cxn ang="0">
                    <a:pos x="291" y="73"/>
                  </a:cxn>
                  <a:cxn ang="0">
                    <a:pos x="323" y="83"/>
                  </a:cxn>
                  <a:cxn ang="0">
                    <a:pos x="364" y="69"/>
                  </a:cxn>
                  <a:cxn ang="0">
                    <a:pos x="402" y="114"/>
                  </a:cxn>
                  <a:cxn ang="0">
                    <a:pos x="505" y="138"/>
                  </a:cxn>
                  <a:cxn ang="0">
                    <a:pos x="568" y="160"/>
                  </a:cxn>
                  <a:cxn ang="0">
                    <a:pos x="598" y="150"/>
                  </a:cxn>
                  <a:cxn ang="0">
                    <a:pos x="623" y="128"/>
                  </a:cxn>
                  <a:cxn ang="0">
                    <a:pos x="653" y="190"/>
                  </a:cxn>
                  <a:cxn ang="0">
                    <a:pos x="683" y="225"/>
                  </a:cxn>
                  <a:cxn ang="0">
                    <a:pos x="700" y="269"/>
                  </a:cxn>
                  <a:cxn ang="0">
                    <a:pos x="702" y="318"/>
                  </a:cxn>
                  <a:cxn ang="0">
                    <a:pos x="671" y="364"/>
                  </a:cxn>
                  <a:cxn ang="0">
                    <a:pos x="679" y="395"/>
                  </a:cxn>
                  <a:cxn ang="0">
                    <a:pos x="673" y="433"/>
                  </a:cxn>
                  <a:cxn ang="0">
                    <a:pos x="673" y="484"/>
                  </a:cxn>
                  <a:cxn ang="0">
                    <a:pos x="667" y="542"/>
                  </a:cxn>
                  <a:cxn ang="0">
                    <a:pos x="635" y="597"/>
                  </a:cxn>
                  <a:cxn ang="0">
                    <a:pos x="592" y="637"/>
                  </a:cxn>
                  <a:cxn ang="0">
                    <a:pos x="558" y="658"/>
                  </a:cxn>
                  <a:cxn ang="0">
                    <a:pos x="532" y="645"/>
                  </a:cxn>
                  <a:cxn ang="0">
                    <a:pos x="507" y="615"/>
                  </a:cxn>
                  <a:cxn ang="0">
                    <a:pos x="475" y="597"/>
                  </a:cxn>
                  <a:cxn ang="0">
                    <a:pos x="378" y="623"/>
                  </a:cxn>
                  <a:cxn ang="0">
                    <a:pos x="273" y="629"/>
                  </a:cxn>
                  <a:cxn ang="0">
                    <a:pos x="232" y="617"/>
                  </a:cxn>
                  <a:cxn ang="0">
                    <a:pos x="198" y="583"/>
                  </a:cxn>
                  <a:cxn ang="0">
                    <a:pos x="155" y="585"/>
                  </a:cxn>
                  <a:cxn ang="0">
                    <a:pos x="105" y="597"/>
                  </a:cxn>
                  <a:cxn ang="0">
                    <a:pos x="46" y="603"/>
                  </a:cxn>
                  <a:cxn ang="0">
                    <a:pos x="4" y="581"/>
                  </a:cxn>
                  <a:cxn ang="0">
                    <a:pos x="4" y="520"/>
                  </a:cxn>
                  <a:cxn ang="0">
                    <a:pos x="14" y="459"/>
                  </a:cxn>
                  <a:cxn ang="0">
                    <a:pos x="22" y="411"/>
                  </a:cxn>
                  <a:cxn ang="0">
                    <a:pos x="42" y="379"/>
                  </a:cxn>
                  <a:cxn ang="0">
                    <a:pos x="46" y="342"/>
                  </a:cxn>
                  <a:cxn ang="0">
                    <a:pos x="48" y="306"/>
                  </a:cxn>
                  <a:cxn ang="0">
                    <a:pos x="93" y="227"/>
                  </a:cxn>
                  <a:cxn ang="0">
                    <a:pos x="117" y="205"/>
                  </a:cxn>
                  <a:cxn ang="0">
                    <a:pos x="145" y="184"/>
                  </a:cxn>
                  <a:cxn ang="0">
                    <a:pos x="151" y="144"/>
                  </a:cxn>
                  <a:cxn ang="0">
                    <a:pos x="196" y="99"/>
                  </a:cxn>
                  <a:cxn ang="0">
                    <a:pos x="206" y="61"/>
                  </a:cxn>
                  <a:cxn ang="0">
                    <a:pos x="214" y="9"/>
                  </a:cxn>
                </a:cxnLst>
                <a:rect l="0" t="0" r="r" b="b"/>
                <a:pathLst>
                  <a:path w="702" h="658">
                    <a:moveTo>
                      <a:pt x="222" y="0"/>
                    </a:moveTo>
                    <a:lnTo>
                      <a:pt x="242" y="2"/>
                    </a:lnTo>
                    <a:lnTo>
                      <a:pt x="261" y="6"/>
                    </a:lnTo>
                    <a:lnTo>
                      <a:pt x="271" y="19"/>
                    </a:lnTo>
                    <a:lnTo>
                      <a:pt x="277" y="33"/>
                    </a:lnTo>
                    <a:lnTo>
                      <a:pt x="279" y="47"/>
                    </a:lnTo>
                    <a:lnTo>
                      <a:pt x="283" y="61"/>
                    </a:lnTo>
                    <a:lnTo>
                      <a:pt x="291" y="73"/>
                    </a:lnTo>
                    <a:lnTo>
                      <a:pt x="303" y="83"/>
                    </a:lnTo>
                    <a:lnTo>
                      <a:pt x="323" y="83"/>
                    </a:lnTo>
                    <a:lnTo>
                      <a:pt x="344" y="77"/>
                    </a:lnTo>
                    <a:lnTo>
                      <a:pt x="364" y="69"/>
                    </a:lnTo>
                    <a:lnTo>
                      <a:pt x="382" y="91"/>
                    </a:lnTo>
                    <a:lnTo>
                      <a:pt x="402" y="114"/>
                    </a:lnTo>
                    <a:lnTo>
                      <a:pt x="453" y="126"/>
                    </a:lnTo>
                    <a:lnTo>
                      <a:pt x="505" y="138"/>
                    </a:lnTo>
                    <a:lnTo>
                      <a:pt x="536" y="150"/>
                    </a:lnTo>
                    <a:lnTo>
                      <a:pt x="568" y="160"/>
                    </a:lnTo>
                    <a:lnTo>
                      <a:pt x="584" y="156"/>
                    </a:lnTo>
                    <a:lnTo>
                      <a:pt x="598" y="150"/>
                    </a:lnTo>
                    <a:lnTo>
                      <a:pt x="611" y="138"/>
                    </a:lnTo>
                    <a:lnTo>
                      <a:pt x="623" y="128"/>
                    </a:lnTo>
                    <a:lnTo>
                      <a:pt x="655" y="136"/>
                    </a:lnTo>
                    <a:lnTo>
                      <a:pt x="653" y="190"/>
                    </a:lnTo>
                    <a:lnTo>
                      <a:pt x="669" y="207"/>
                    </a:lnTo>
                    <a:lnTo>
                      <a:pt x="683" y="225"/>
                    </a:lnTo>
                    <a:lnTo>
                      <a:pt x="694" y="247"/>
                    </a:lnTo>
                    <a:lnTo>
                      <a:pt x="700" y="269"/>
                    </a:lnTo>
                    <a:lnTo>
                      <a:pt x="702" y="294"/>
                    </a:lnTo>
                    <a:lnTo>
                      <a:pt x="702" y="318"/>
                    </a:lnTo>
                    <a:lnTo>
                      <a:pt x="686" y="340"/>
                    </a:lnTo>
                    <a:lnTo>
                      <a:pt x="671" y="364"/>
                    </a:lnTo>
                    <a:lnTo>
                      <a:pt x="673" y="381"/>
                    </a:lnTo>
                    <a:lnTo>
                      <a:pt x="679" y="395"/>
                    </a:lnTo>
                    <a:lnTo>
                      <a:pt x="683" y="411"/>
                    </a:lnTo>
                    <a:lnTo>
                      <a:pt x="673" y="433"/>
                    </a:lnTo>
                    <a:lnTo>
                      <a:pt x="661" y="455"/>
                    </a:lnTo>
                    <a:lnTo>
                      <a:pt x="673" y="484"/>
                    </a:lnTo>
                    <a:lnTo>
                      <a:pt x="688" y="514"/>
                    </a:lnTo>
                    <a:lnTo>
                      <a:pt x="667" y="542"/>
                    </a:lnTo>
                    <a:lnTo>
                      <a:pt x="649" y="573"/>
                    </a:lnTo>
                    <a:lnTo>
                      <a:pt x="635" y="597"/>
                    </a:lnTo>
                    <a:lnTo>
                      <a:pt x="615" y="619"/>
                    </a:lnTo>
                    <a:lnTo>
                      <a:pt x="592" y="637"/>
                    </a:lnTo>
                    <a:lnTo>
                      <a:pt x="582" y="645"/>
                    </a:lnTo>
                    <a:lnTo>
                      <a:pt x="558" y="658"/>
                    </a:lnTo>
                    <a:lnTo>
                      <a:pt x="546" y="658"/>
                    </a:lnTo>
                    <a:lnTo>
                      <a:pt x="532" y="645"/>
                    </a:lnTo>
                    <a:lnTo>
                      <a:pt x="520" y="629"/>
                    </a:lnTo>
                    <a:lnTo>
                      <a:pt x="507" y="615"/>
                    </a:lnTo>
                    <a:lnTo>
                      <a:pt x="493" y="603"/>
                    </a:lnTo>
                    <a:lnTo>
                      <a:pt x="475" y="597"/>
                    </a:lnTo>
                    <a:lnTo>
                      <a:pt x="426" y="613"/>
                    </a:lnTo>
                    <a:lnTo>
                      <a:pt x="378" y="623"/>
                    </a:lnTo>
                    <a:lnTo>
                      <a:pt x="299" y="623"/>
                    </a:lnTo>
                    <a:lnTo>
                      <a:pt x="273" y="629"/>
                    </a:lnTo>
                    <a:lnTo>
                      <a:pt x="248" y="635"/>
                    </a:lnTo>
                    <a:lnTo>
                      <a:pt x="232" y="617"/>
                    </a:lnTo>
                    <a:lnTo>
                      <a:pt x="216" y="597"/>
                    </a:lnTo>
                    <a:lnTo>
                      <a:pt x="198" y="583"/>
                    </a:lnTo>
                    <a:lnTo>
                      <a:pt x="178" y="581"/>
                    </a:lnTo>
                    <a:lnTo>
                      <a:pt x="155" y="585"/>
                    </a:lnTo>
                    <a:lnTo>
                      <a:pt x="135" y="591"/>
                    </a:lnTo>
                    <a:lnTo>
                      <a:pt x="105" y="597"/>
                    </a:lnTo>
                    <a:lnTo>
                      <a:pt x="74" y="599"/>
                    </a:lnTo>
                    <a:lnTo>
                      <a:pt x="46" y="603"/>
                    </a:lnTo>
                    <a:lnTo>
                      <a:pt x="16" y="609"/>
                    </a:lnTo>
                    <a:lnTo>
                      <a:pt x="4" y="581"/>
                    </a:lnTo>
                    <a:lnTo>
                      <a:pt x="0" y="550"/>
                    </a:lnTo>
                    <a:lnTo>
                      <a:pt x="4" y="520"/>
                    </a:lnTo>
                    <a:lnTo>
                      <a:pt x="10" y="490"/>
                    </a:lnTo>
                    <a:lnTo>
                      <a:pt x="14" y="459"/>
                    </a:lnTo>
                    <a:lnTo>
                      <a:pt x="16" y="429"/>
                    </a:lnTo>
                    <a:lnTo>
                      <a:pt x="22" y="411"/>
                    </a:lnTo>
                    <a:lnTo>
                      <a:pt x="34" y="395"/>
                    </a:lnTo>
                    <a:lnTo>
                      <a:pt x="42" y="379"/>
                    </a:lnTo>
                    <a:lnTo>
                      <a:pt x="46" y="360"/>
                    </a:lnTo>
                    <a:lnTo>
                      <a:pt x="46" y="342"/>
                    </a:lnTo>
                    <a:lnTo>
                      <a:pt x="44" y="324"/>
                    </a:lnTo>
                    <a:lnTo>
                      <a:pt x="48" y="306"/>
                    </a:lnTo>
                    <a:lnTo>
                      <a:pt x="68" y="265"/>
                    </a:lnTo>
                    <a:lnTo>
                      <a:pt x="93" y="227"/>
                    </a:lnTo>
                    <a:lnTo>
                      <a:pt x="103" y="215"/>
                    </a:lnTo>
                    <a:lnTo>
                      <a:pt x="117" y="205"/>
                    </a:lnTo>
                    <a:lnTo>
                      <a:pt x="131" y="197"/>
                    </a:lnTo>
                    <a:lnTo>
                      <a:pt x="145" y="184"/>
                    </a:lnTo>
                    <a:lnTo>
                      <a:pt x="149" y="164"/>
                    </a:lnTo>
                    <a:lnTo>
                      <a:pt x="151" y="144"/>
                    </a:lnTo>
                    <a:lnTo>
                      <a:pt x="163" y="128"/>
                    </a:lnTo>
                    <a:lnTo>
                      <a:pt x="196" y="99"/>
                    </a:lnTo>
                    <a:lnTo>
                      <a:pt x="204" y="81"/>
                    </a:lnTo>
                    <a:lnTo>
                      <a:pt x="206" y="61"/>
                    </a:lnTo>
                    <a:lnTo>
                      <a:pt x="206" y="19"/>
                    </a:lnTo>
                    <a:lnTo>
                      <a:pt x="214" y="9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33" kern="0" dirty="0">
                    <a:solidFill>
                      <a:srgbClr val="FFFFFF"/>
                    </a:solidFill>
                    <a:latin typeface="Arial Black" pitchFamily="34" charset="0"/>
                  </a:rPr>
                  <a:t>                     </a:t>
                </a: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33" kern="0" dirty="0">
                    <a:solidFill>
                      <a:srgbClr val="FFFFFF"/>
                    </a:solidFill>
                    <a:latin typeface="Arial Black" pitchFamily="34" charset="0"/>
                  </a:rPr>
                  <a:t>    </a:t>
                </a:r>
              </a:p>
            </p:txBody>
          </p:sp>
          <p:sp>
            <p:nvSpPr>
              <p:cNvPr id="155" name="ЧИШМИНСКИЙ"/>
              <p:cNvSpPr>
                <a:spLocks/>
              </p:cNvSpPr>
              <p:nvPr/>
            </p:nvSpPr>
            <p:spPr bwMode="auto">
              <a:xfrm>
                <a:off x="5804673" y="3317972"/>
                <a:ext cx="417211" cy="444717"/>
              </a:xfrm>
              <a:custGeom>
                <a:avLst/>
                <a:gdLst/>
                <a:ahLst/>
                <a:cxnLst>
                  <a:cxn ang="0">
                    <a:pos x="240" y="2"/>
                  </a:cxn>
                  <a:cxn ang="0">
                    <a:pos x="250" y="4"/>
                  </a:cxn>
                  <a:cxn ang="0">
                    <a:pos x="275" y="29"/>
                  </a:cxn>
                  <a:cxn ang="0">
                    <a:pos x="293" y="79"/>
                  </a:cxn>
                  <a:cxn ang="0">
                    <a:pos x="337" y="109"/>
                  </a:cxn>
                  <a:cxn ang="0">
                    <a:pos x="406" y="99"/>
                  </a:cxn>
                  <a:cxn ang="0">
                    <a:pos x="422" y="154"/>
                  </a:cxn>
                  <a:cxn ang="0">
                    <a:pos x="453" y="192"/>
                  </a:cxn>
                  <a:cxn ang="0">
                    <a:pos x="459" y="229"/>
                  </a:cxn>
                  <a:cxn ang="0">
                    <a:pos x="477" y="267"/>
                  </a:cxn>
                  <a:cxn ang="0">
                    <a:pos x="481" y="312"/>
                  </a:cxn>
                  <a:cxn ang="0">
                    <a:pos x="481" y="358"/>
                  </a:cxn>
                  <a:cxn ang="0">
                    <a:pos x="514" y="390"/>
                  </a:cxn>
                  <a:cxn ang="0">
                    <a:pos x="564" y="372"/>
                  </a:cxn>
                  <a:cxn ang="0">
                    <a:pos x="578" y="421"/>
                  </a:cxn>
                  <a:cxn ang="0">
                    <a:pos x="516" y="473"/>
                  </a:cxn>
                  <a:cxn ang="0">
                    <a:pos x="439" y="540"/>
                  </a:cxn>
                  <a:cxn ang="0">
                    <a:pos x="402" y="570"/>
                  </a:cxn>
                  <a:cxn ang="0">
                    <a:pos x="366" y="583"/>
                  </a:cxn>
                  <a:cxn ang="0">
                    <a:pos x="333" y="599"/>
                  </a:cxn>
                  <a:cxn ang="0">
                    <a:pos x="321" y="601"/>
                  </a:cxn>
                  <a:cxn ang="0">
                    <a:pos x="287" y="611"/>
                  </a:cxn>
                  <a:cxn ang="0">
                    <a:pos x="255" y="621"/>
                  </a:cxn>
                  <a:cxn ang="0">
                    <a:pos x="194" y="605"/>
                  </a:cxn>
                  <a:cxn ang="0">
                    <a:pos x="161" y="562"/>
                  </a:cxn>
                  <a:cxn ang="0">
                    <a:pos x="125" y="526"/>
                  </a:cxn>
                  <a:cxn ang="0">
                    <a:pos x="34" y="498"/>
                  </a:cxn>
                  <a:cxn ang="0">
                    <a:pos x="8" y="463"/>
                  </a:cxn>
                  <a:cxn ang="0">
                    <a:pos x="16" y="435"/>
                  </a:cxn>
                  <a:cxn ang="0">
                    <a:pos x="50" y="437"/>
                  </a:cxn>
                  <a:cxn ang="0">
                    <a:pos x="85" y="441"/>
                  </a:cxn>
                  <a:cxn ang="0">
                    <a:pos x="123" y="392"/>
                  </a:cxn>
                  <a:cxn ang="0">
                    <a:pos x="137" y="338"/>
                  </a:cxn>
                  <a:cxn ang="0">
                    <a:pos x="123" y="285"/>
                  </a:cxn>
                  <a:cxn ang="0">
                    <a:pos x="127" y="231"/>
                  </a:cxn>
                  <a:cxn ang="0">
                    <a:pos x="167" y="178"/>
                  </a:cxn>
                  <a:cxn ang="0">
                    <a:pos x="190" y="124"/>
                  </a:cxn>
                  <a:cxn ang="0">
                    <a:pos x="198" y="65"/>
                  </a:cxn>
                  <a:cxn ang="0">
                    <a:pos x="236" y="0"/>
                  </a:cxn>
                </a:cxnLst>
                <a:rect l="0" t="0" r="r" b="b"/>
                <a:pathLst>
                  <a:path w="578" h="621">
                    <a:moveTo>
                      <a:pt x="236" y="0"/>
                    </a:moveTo>
                    <a:lnTo>
                      <a:pt x="240" y="2"/>
                    </a:lnTo>
                    <a:lnTo>
                      <a:pt x="246" y="2"/>
                    </a:lnTo>
                    <a:lnTo>
                      <a:pt x="250" y="4"/>
                    </a:lnTo>
                    <a:lnTo>
                      <a:pt x="257" y="4"/>
                    </a:lnTo>
                    <a:lnTo>
                      <a:pt x="275" y="29"/>
                    </a:lnTo>
                    <a:lnTo>
                      <a:pt x="279" y="55"/>
                    </a:lnTo>
                    <a:lnTo>
                      <a:pt x="293" y="79"/>
                    </a:lnTo>
                    <a:lnTo>
                      <a:pt x="313" y="97"/>
                    </a:lnTo>
                    <a:lnTo>
                      <a:pt x="337" y="109"/>
                    </a:lnTo>
                    <a:lnTo>
                      <a:pt x="372" y="105"/>
                    </a:lnTo>
                    <a:lnTo>
                      <a:pt x="406" y="99"/>
                    </a:lnTo>
                    <a:lnTo>
                      <a:pt x="410" y="132"/>
                    </a:lnTo>
                    <a:lnTo>
                      <a:pt x="422" y="154"/>
                    </a:lnTo>
                    <a:lnTo>
                      <a:pt x="439" y="172"/>
                    </a:lnTo>
                    <a:lnTo>
                      <a:pt x="453" y="192"/>
                    </a:lnTo>
                    <a:lnTo>
                      <a:pt x="457" y="211"/>
                    </a:lnTo>
                    <a:lnTo>
                      <a:pt x="459" y="229"/>
                    </a:lnTo>
                    <a:lnTo>
                      <a:pt x="463" y="249"/>
                    </a:lnTo>
                    <a:lnTo>
                      <a:pt x="477" y="267"/>
                    </a:lnTo>
                    <a:lnTo>
                      <a:pt x="491" y="287"/>
                    </a:lnTo>
                    <a:lnTo>
                      <a:pt x="481" y="312"/>
                    </a:lnTo>
                    <a:lnTo>
                      <a:pt x="473" y="338"/>
                    </a:lnTo>
                    <a:lnTo>
                      <a:pt x="481" y="358"/>
                    </a:lnTo>
                    <a:lnTo>
                      <a:pt x="495" y="376"/>
                    </a:lnTo>
                    <a:lnTo>
                      <a:pt x="514" y="390"/>
                    </a:lnTo>
                    <a:lnTo>
                      <a:pt x="532" y="388"/>
                    </a:lnTo>
                    <a:lnTo>
                      <a:pt x="564" y="372"/>
                    </a:lnTo>
                    <a:lnTo>
                      <a:pt x="574" y="397"/>
                    </a:lnTo>
                    <a:lnTo>
                      <a:pt x="578" y="421"/>
                    </a:lnTo>
                    <a:lnTo>
                      <a:pt x="574" y="445"/>
                    </a:lnTo>
                    <a:lnTo>
                      <a:pt x="516" y="473"/>
                    </a:lnTo>
                    <a:lnTo>
                      <a:pt x="459" y="508"/>
                    </a:lnTo>
                    <a:lnTo>
                      <a:pt x="439" y="540"/>
                    </a:lnTo>
                    <a:lnTo>
                      <a:pt x="420" y="576"/>
                    </a:lnTo>
                    <a:lnTo>
                      <a:pt x="402" y="570"/>
                    </a:lnTo>
                    <a:lnTo>
                      <a:pt x="386" y="566"/>
                    </a:lnTo>
                    <a:lnTo>
                      <a:pt x="366" y="583"/>
                    </a:lnTo>
                    <a:lnTo>
                      <a:pt x="348" y="599"/>
                    </a:lnTo>
                    <a:lnTo>
                      <a:pt x="333" y="599"/>
                    </a:lnTo>
                    <a:lnTo>
                      <a:pt x="327" y="601"/>
                    </a:lnTo>
                    <a:lnTo>
                      <a:pt x="321" y="601"/>
                    </a:lnTo>
                    <a:lnTo>
                      <a:pt x="303" y="603"/>
                    </a:lnTo>
                    <a:lnTo>
                      <a:pt x="287" y="611"/>
                    </a:lnTo>
                    <a:lnTo>
                      <a:pt x="273" y="619"/>
                    </a:lnTo>
                    <a:lnTo>
                      <a:pt x="255" y="621"/>
                    </a:lnTo>
                    <a:lnTo>
                      <a:pt x="214" y="613"/>
                    </a:lnTo>
                    <a:lnTo>
                      <a:pt x="194" y="605"/>
                    </a:lnTo>
                    <a:lnTo>
                      <a:pt x="178" y="585"/>
                    </a:lnTo>
                    <a:lnTo>
                      <a:pt x="161" y="562"/>
                    </a:lnTo>
                    <a:lnTo>
                      <a:pt x="145" y="542"/>
                    </a:lnTo>
                    <a:lnTo>
                      <a:pt x="125" y="526"/>
                    </a:lnTo>
                    <a:lnTo>
                      <a:pt x="58" y="520"/>
                    </a:lnTo>
                    <a:lnTo>
                      <a:pt x="34" y="498"/>
                    </a:lnTo>
                    <a:lnTo>
                      <a:pt x="14" y="471"/>
                    </a:lnTo>
                    <a:lnTo>
                      <a:pt x="8" y="463"/>
                    </a:lnTo>
                    <a:lnTo>
                      <a:pt x="0" y="443"/>
                    </a:lnTo>
                    <a:lnTo>
                      <a:pt x="16" y="435"/>
                    </a:lnTo>
                    <a:lnTo>
                      <a:pt x="32" y="435"/>
                    </a:lnTo>
                    <a:lnTo>
                      <a:pt x="50" y="437"/>
                    </a:lnTo>
                    <a:lnTo>
                      <a:pt x="68" y="441"/>
                    </a:lnTo>
                    <a:lnTo>
                      <a:pt x="85" y="441"/>
                    </a:lnTo>
                    <a:lnTo>
                      <a:pt x="107" y="419"/>
                    </a:lnTo>
                    <a:lnTo>
                      <a:pt x="123" y="392"/>
                    </a:lnTo>
                    <a:lnTo>
                      <a:pt x="135" y="364"/>
                    </a:lnTo>
                    <a:lnTo>
                      <a:pt x="137" y="338"/>
                    </a:lnTo>
                    <a:lnTo>
                      <a:pt x="131" y="312"/>
                    </a:lnTo>
                    <a:lnTo>
                      <a:pt x="123" y="285"/>
                    </a:lnTo>
                    <a:lnTo>
                      <a:pt x="113" y="261"/>
                    </a:lnTo>
                    <a:lnTo>
                      <a:pt x="127" y="231"/>
                    </a:lnTo>
                    <a:lnTo>
                      <a:pt x="145" y="204"/>
                    </a:lnTo>
                    <a:lnTo>
                      <a:pt x="167" y="178"/>
                    </a:lnTo>
                    <a:lnTo>
                      <a:pt x="186" y="152"/>
                    </a:lnTo>
                    <a:lnTo>
                      <a:pt x="190" y="124"/>
                    </a:lnTo>
                    <a:lnTo>
                      <a:pt x="192" y="93"/>
                    </a:lnTo>
                    <a:lnTo>
                      <a:pt x="198" y="65"/>
                    </a:lnTo>
                    <a:lnTo>
                      <a:pt x="216" y="33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C00000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33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33" kern="0" dirty="0">
                    <a:solidFill>
                      <a:srgbClr val="FFFFFF"/>
                    </a:solidFill>
                    <a:latin typeface="Arial Black" pitchFamily="34" charset="0"/>
                  </a:rPr>
                  <a:t> </a:t>
                </a:r>
              </a:p>
            </p:txBody>
          </p:sp>
          <p:sp>
            <p:nvSpPr>
              <p:cNvPr id="156" name="АРХАНГЕЛЬСКИЙ"/>
              <p:cNvSpPr>
                <a:spLocks/>
              </p:cNvSpPr>
              <p:nvPr/>
            </p:nvSpPr>
            <p:spPr bwMode="auto">
              <a:xfrm>
                <a:off x="6613831" y="3330863"/>
                <a:ext cx="521153" cy="534949"/>
              </a:xfrm>
              <a:custGeom>
                <a:avLst/>
                <a:gdLst/>
                <a:ahLst/>
                <a:cxnLst>
                  <a:cxn ang="0">
                    <a:pos x="319" y="0"/>
                  </a:cxn>
                  <a:cxn ang="0">
                    <a:pos x="348" y="49"/>
                  </a:cxn>
                  <a:cxn ang="0">
                    <a:pos x="364" y="126"/>
                  </a:cxn>
                  <a:cxn ang="0">
                    <a:pos x="394" y="148"/>
                  </a:cxn>
                  <a:cxn ang="0">
                    <a:pos x="431" y="150"/>
                  </a:cxn>
                  <a:cxn ang="0">
                    <a:pos x="491" y="128"/>
                  </a:cxn>
                  <a:cxn ang="0">
                    <a:pos x="522" y="100"/>
                  </a:cxn>
                  <a:cxn ang="0">
                    <a:pos x="518" y="59"/>
                  </a:cxn>
                  <a:cxn ang="0">
                    <a:pos x="499" y="25"/>
                  </a:cxn>
                  <a:cxn ang="0">
                    <a:pos x="516" y="11"/>
                  </a:cxn>
                  <a:cxn ang="0">
                    <a:pos x="550" y="19"/>
                  </a:cxn>
                  <a:cxn ang="0">
                    <a:pos x="609" y="4"/>
                  </a:cxn>
                  <a:cxn ang="0">
                    <a:pos x="722" y="85"/>
                  </a:cxn>
                  <a:cxn ang="0">
                    <a:pos x="720" y="100"/>
                  </a:cxn>
                  <a:cxn ang="0">
                    <a:pos x="686" y="144"/>
                  </a:cxn>
                  <a:cxn ang="0">
                    <a:pos x="617" y="203"/>
                  </a:cxn>
                  <a:cxn ang="0">
                    <a:pos x="588" y="253"/>
                  </a:cxn>
                  <a:cxn ang="0">
                    <a:pos x="580" y="308"/>
                  </a:cxn>
                  <a:cxn ang="0">
                    <a:pos x="590" y="377"/>
                  </a:cxn>
                  <a:cxn ang="0">
                    <a:pos x="582" y="461"/>
                  </a:cxn>
                  <a:cxn ang="0">
                    <a:pos x="566" y="526"/>
                  </a:cxn>
                  <a:cxn ang="0">
                    <a:pos x="538" y="567"/>
                  </a:cxn>
                  <a:cxn ang="0">
                    <a:pos x="514" y="609"/>
                  </a:cxn>
                  <a:cxn ang="0">
                    <a:pos x="532" y="660"/>
                  </a:cxn>
                  <a:cxn ang="0">
                    <a:pos x="544" y="698"/>
                  </a:cxn>
                  <a:cxn ang="0">
                    <a:pos x="528" y="720"/>
                  </a:cxn>
                  <a:cxn ang="0">
                    <a:pos x="437" y="718"/>
                  </a:cxn>
                  <a:cxn ang="0">
                    <a:pos x="374" y="747"/>
                  </a:cxn>
                  <a:cxn ang="0">
                    <a:pos x="323" y="730"/>
                  </a:cxn>
                  <a:cxn ang="0">
                    <a:pos x="273" y="694"/>
                  </a:cxn>
                  <a:cxn ang="0">
                    <a:pos x="222" y="684"/>
                  </a:cxn>
                  <a:cxn ang="0">
                    <a:pos x="161" y="704"/>
                  </a:cxn>
                  <a:cxn ang="0">
                    <a:pos x="127" y="698"/>
                  </a:cxn>
                  <a:cxn ang="0">
                    <a:pos x="101" y="678"/>
                  </a:cxn>
                  <a:cxn ang="0">
                    <a:pos x="91" y="639"/>
                  </a:cxn>
                  <a:cxn ang="0">
                    <a:pos x="79" y="603"/>
                  </a:cxn>
                  <a:cxn ang="0">
                    <a:pos x="40" y="571"/>
                  </a:cxn>
                  <a:cxn ang="0">
                    <a:pos x="0" y="538"/>
                  </a:cxn>
                  <a:cxn ang="0">
                    <a:pos x="14" y="467"/>
                  </a:cxn>
                  <a:cxn ang="0">
                    <a:pos x="46" y="403"/>
                  </a:cxn>
                  <a:cxn ang="0">
                    <a:pos x="62" y="352"/>
                  </a:cxn>
                  <a:cxn ang="0">
                    <a:pos x="119" y="253"/>
                  </a:cxn>
                  <a:cxn ang="0">
                    <a:pos x="131" y="217"/>
                  </a:cxn>
                  <a:cxn ang="0">
                    <a:pos x="149" y="162"/>
                  </a:cxn>
                  <a:cxn ang="0">
                    <a:pos x="180" y="154"/>
                  </a:cxn>
                  <a:cxn ang="0">
                    <a:pos x="204" y="156"/>
                  </a:cxn>
                  <a:cxn ang="0">
                    <a:pos x="222" y="140"/>
                  </a:cxn>
                  <a:cxn ang="0">
                    <a:pos x="224" y="95"/>
                  </a:cxn>
                  <a:cxn ang="0">
                    <a:pos x="244" y="83"/>
                  </a:cxn>
                  <a:cxn ang="0">
                    <a:pos x="281" y="71"/>
                  </a:cxn>
                  <a:cxn ang="0">
                    <a:pos x="293" y="19"/>
                  </a:cxn>
                </a:cxnLst>
                <a:rect l="0" t="0" r="r" b="b"/>
                <a:pathLst>
                  <a:path w="722" h="747">
                    <a:moveTo>
                      <a:pt x="299" y="0"/>
                    </a:moveTo>
                    <a:lnTo>
                      <a:pt x="319" y="0"/>
                    </a:lnTo>
                    <a:lnTo>
                      <a:pt x="331" y="25"/>
                    </a:lnTo>
                    <a:lnTo>
                      <a:pt x="348" y="49"/>
                    </a:lnTo>
                    <a:lnTo>
                      <a:pt x="362" y="71"/>
                    </a:lnTo>
                    <a:lnTo>
                      <a:pt x="364" y="126"/>
                    </a:lnTo>
                    <a:lnTo>
                      <a:pt x="378" y="138"/>
                    </a:lnTo>
                    <a:lnTo>
                      <a:pt x="394" y="148"/>
                    </a:lnTo>
                    <a:lnTo>
                      <a:pt x="412" y="152"/>
                    </a:lnTo>
                    <a:lnTo>
                      <a:pt x="431" y="150"/>
                    </a:lnTo>
                    <a:lnTo>
                      <a:pt x="471" y="138"/>
                    </a:lnTo>
                    <a:lnTo>
                      <a:pt x="491" y="128"/>
                    </a:lnTo>
                    <a:lnTo>
                      <a:pt x="508" y="116"/>
                    </a:lnTo>
                    <a:lnTo>
                      <a:pt x="522" y="100"/>
                    </a:lnTo>
                    <a:lnTo>
                      <a:pt x="522" y="79"/>
                    </a:lnTo>
                    <a:lnTo>
                      <a:pt x="518" y="59"/>
                    </a:lnTo>
                    <a:lnTo>
                      <a:pt x="510" y="41"/>
                    </a:lnTo>
                    <a:lnTo>
                      <a:pt x="499" y="25"/>
                    </a:lnTo>
                    <a:lnTo>
                      <a:pt x="508" y="19"/>
                    </a:lnTo>
                    <a:lnTo>
                      <a:pt x="516" y="11"/>
                    </a:lnTo>
                    <a:lnTo>
                      <a:pt x="534" y="17"/>
                    </a:lnTo>
                    <a:lnTo>
                      <a:pt x="550" y="19"/>
                    </a:lnTo>
                    <a:lnTo>
                      <a:pt x="593" y="0"/>
                    </a:lnTo>
                    <a:lnTo>
                      <a:pt x="609" y="4"/>
                    </a:lnTo>
                    <a:lnTo>
                      <a:pt x="649" y="29"/>
                    </a:lnTo>
                    <a:lnTo>
                      <a:pt x="722" y="85"/>
                    </a:lnTo>
                    <a:lnTo>
                      <a:pt x="722" y="91"/>
                    </a:lnTo>
                    <a:lnTo>
                      <a:pt x="720" y="100"/>
                    </a:lnTo>
                    <a:lnTo>
                      <a:pt x="716" y="112"/>
                    </a:lnTo>
                    <a:lnTo>
                      <a:pt x="686" y="144"/>
                    </a:lnTo>
                    <a:lnTo>
                      <a:pt x="651" y="174"/>
                    </a:lnTo>
                    <a:lnTo>
                      <a:pt x="617" y="203"/>
                    </a:lnTo>
                    <a:lnTo>
                      <a:pt x="601" y="227"/>
                    </a:lnTo>
                    <a:lnTo>
                      <a:pt x="588" y="253"/>
                    </a:lnTo>
                    <a:lnTo>
                      <a:pt x="580" y="279"/>
                    </a:lnTo>
                    <a:lnTo>
                      <a:pt x="580" y="308"/>
                    </a:lnTo>
                    <a:lnTo>
                      <a:pt x="586" y="336"/>
                    </a:lnTo>
                    <a:lnTo>
                      <a:pt x="590" y="377"/>
                    </a:lnTo>
                    <a:lnTo>
                      <a:pt x="588" y="419"/>
                    </a:lnTo>
                    <a:lnTo>
                      <a:pt x="582" y="461"/>
                    </a:lnTo>
                    <a:lnTo>
                      <a:pt x="574" y="502"/>
                    </a:lnTo>
                    <a:lnTo>
                      <a:pt x="566" y="526"/>
                    </a:lnTo>
                    <a:lnTo>
                      <a:pt x="554" y="546"/>
                    </a:lnTo>
                    <a:lnTo>
                      <a:pt x="538" y="567"/>
                    </a:lnTo>
                    <a:lnTo>
                      <a:pt x="524" y="587"/>
                    </a:lnTo>
                    <a:lnTo>
                      <a:pt x="514" y="609"/>
                    </a:lnTo>
                    <a:lnTo>
                      <a:pt x="512" y="635"/>
                    </a:lnTo>
                    <a:lnTo>
                      <a:pt x="532" y="660"/>
                    </a:lnTo>
                    <a:lnTo>
                      <a:pt x="550" y="686"/>
                    </a:lnTo>
                    <a:lnTo>
                      <a:pt x="544" y="698"/>
                    </a:lnTo>
                    <a:lnTo>
                      <a:pt x="538" y="712"/>
                    </a:lnTo>
                    <a:lnTo>
                      <a:pt x="528" y="720"/>
                    </a:lnTo>
                    <a:lnTo>
                      <a:pt x="459" y="712"/>
                    </a:lnTo>
                    <a:lnTo>
                      <a:pt x="437" y="718"/>
                    </a:lnTo>
                    <a:lnTo>
                      <a:pt x="396" y="738"/>
                    </a:lnTo>
                    <a:lnTo>
                      <a:pt x="374" y="747"/>
                    </a:lnTo>
                    <a:lnTo>
                      <a:pt x="352" y="744"/>
                    </a:lnTo>
                    <a:lnTo>
                      <a:pt x="323" y="730"/>
                    </a:lnTo>
                    <a:lnTo>
                      <a:pt x="299" y="712"/>
                    </a:lnTo>
                    <a:lnTo>
                      <a:pt x="273" y="694"/>
                    </a:lnTo>
                    <a:lnTo>
                      <a:pt x="244" y="680"/>
                    </a:lnTo>
                    <a:lnTo>
                      <a:pt x="222" y="684"/>
                    </a:lnTo>
                    <a:lnTo>
                      <a:pt x="182" y="700"/>
                    </a:lnTo>
                    <a:lnTo>
                      <a:pt x="161" y="704"/>
                    </a:lnTo>
                    <a:lnTo>
                      <a:pt x="145" y="702"/>
                    </a:lnTo>
                    <a:lnTo>
                      <a:pt x="127" y="698"/>
                    </a:lnTo>
                    <a:lnTo>
                      <a:pt x="113" y="690"/>
                    </a:lnTo>
                    <a:lnTo>
                      <a:pt x="101" y="678"/>
                    </a:lnTo>
                    <a:lnTo>
                      <a:pt x="95" y="660"/>
                    </a:lnTo>
                    <a:lnTo>
                      <a:pt x="91" y="639"/>
                    </a:lnTo>
                    <a:lnTo>
                      <a:pt x="89" y="619"/>
                    </a:lnTo>
                    <a:lnTo>
                      <a:pt x="79" y="603"/>
                    </a:lnTo>
                    <a:lnTo>
                      <a:pt x="60" y="585"/>
                    </a:lnTo>
                    <a:lnTo>
                      <a:pt x="40" y="571"/>
                    </a:lnTo>
                    <a:lnTo>
                      <a:pt x="18" y="556"/>
                    </a:lnTo>
                    <a:lnTo>
                      <a:pt x="0" y="538"/>
                    </a:lnTo>
                    <a:lnTo>
                      <a:pt x="2" y="502"/>
                    </a:lnTo>
                    <a:lnTo>
                      <a:pt x="14" y="467"/>
                    </a:lnTo>
                    <a:lnTo>
                      <a:pt x="28" y="435"/>
                    </a:lnTo>
                    <a:lnTo>
                      <a:pt x="46" y="403"/>
                    </a:lnTo>
                    <a:lnTo>
                      <a:pt x="56" y="379"/>
                    </a:lnTo>
                    <a:lnTo>
                      <a:pt x="62" y="352"/>
                    </a:lnTo>
                    <a:lnTo>
                      <a:pt x="70" y="326"/>
                    </a:lnTo>
                    <a:lnTo>
                      <a:pt x="119" y="253"/>
                    </a:lnTo>
                    <a:lnTo>
                      <a:pt x="127" y="235"/>
                    </a:lnTo>
                    <a:lnTo>
                      <a:pt x="131" y="217"/>
                    </a:lnTo>
                    <a:lnTo>
                      <a:pt x="135" y="180"/>
                    </a:lnTo>
                    <a:lnTo>
                      <a:pt x="149" y="162"/>
                    </a:lnTo>
                    <a:lnTo>
                      <a:pt x="168" y="150"/>
                    </a:lnTo>
                    <a:lnTo>
                      <a:pt x="180" y="154"/>
                    </a:lnTo>
                    <a:lnTo>
                      <a:pt x="192" y="156"/>
                    </a:lnTo>
                    <a:lnTo>
                      <a:pt x="204" y="156"/>
                    </a:lnTo>
                    <a:lnTo>
                      <a:pt x="214" y="148"/>
                    </a:lnTo>
                    <a:lnTo>
                      <a:pt x="222" y="140"/>
                    </a:lnTo>
                    <a:lnTo>
                      <a:pt x="224" y="130"/>
                    </a:lnTo>
                    <a:lnTo>
                      <a:pt x="224" y="95"/>
                    </a:lnTo>
                    <a:lnTo>
                      <a:pt x="232" y="87"/>
                    </a:lnTo>
                    <a:lnTo>
                      <a:pt x="244" y="83"/>
                    </a:lnTo>
                    <a:lnTo>
                      <a:pt x="269" y="83"/>
                    </a:lnTo>
                    <a:lnTo>
                      <a:pt x="281" y="71"/>
                    </a:lnTo>
                    <a:lnTo>
                      <a:pt x="289" y="55"/>
                    </a:lnTo>
                    <a:lnTo>
                      <a:pt x="293" y="19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C00000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33" kern="0" dirty="0">
                    <a:solidFill>
                      <a:srgbClr val="FFFFFF"/>
                    </a:solidFill>
                    <a:latin typeface="Arial Black" pitchFamily="34" charset="0"/>
                  </a:rPr>
                  <a:t>    </a:t>
                </a:r>
              </a:p>
            </p:txBody>
          </p:sp>
          <p:sp>
            <p:nvSpPr>
              <p:cNvPr id="157" name="СТЕЛИТАМАКСКИЙ"/>
              <p:cNvSpPr>
                <a:spLocks/>
              </p:cNvSpPr>
              <p:nvPr/>
            </p:nvSpPr>
            <p:spPr bwMode="auto">
              <a:xfrm>
                <a:off x="5980796" y="4195948"/>
                <a:ext cx="443196" cy="481956"/>
              </a:xfrm>
              <a:custGeom>
                <a:avLst/>
                <a:gdLst/>
                <a:ahLst/>
                <a:cxnLst>
                  <a:cxn ang="0">
                    <a:pos x="614" y="12"/>
                  </a:cxn>
                  <a:cxn ang="0">
                    <a:pos x="597" y="54"/>
                  </a:cxn>
                  <a:cxn ang="0">
                    <a:pos x="569" y="119"/>
                  </a:cxn>
                  <a:cxn ang="0">
                    <a:pos x="571" y="165"/>
                  </a:cxn>
                  <a:cxn ang="0">
                    <a:pos x="549" y="210"/>
                  </a:cxn>
                  <a:cxn ang="0">
                    <a:pos x="500" y="260"/>
                  </a:cxn>
                  <a:cxn ang="0">
                    <a:pos x="476" y="287"/>
                  </a:cxn>
                  <a:cxn ang="0">
                    <a:pos x="458" y="315"/>
                  </a:cxn>
                  <a:cxn ang="0">
                    <a:pos x="464" y="370"/>
                  </a:cxn>
                  <a:cxn ang="0">
                    <a:pos x="454" y="424"/>
                  </a:cxn>
                  <a:cxn ang="0">
                    <a:pos x="435" y="450"/>
                  </a:cxn>
                  <a:cxn ang="0">
                    <a:pos x="423" y="477"/>
                  </a:cxn>
                  <a:cxn ang="0">
                    <a:pos x="427" y="515"/>
                  </a:cxn>
                  <a:cxn ang="0">
                    <a:pos x="421" y="570"/>
                  </a:cxn>
                  <a:cxn ang="0">
                    <a:pos x="425" y="632"/>
                  </a:cxn>
                  <a:cxn ang="0">
                    <a:pos x="429" y="665"/>
                  </a:cxn>
                  <a:cxn ang="0">
                    <a:pos x="417" y="671"/>
                  </a:cxn>
                  <a:cxn ang="0">
                    <a:pos x="375" y="638"/>
                  </a:cxn>
                  <a:cxn ang="0">
                    <a:pos x="340" y="616"/>
                  </a:cxn>
                  <a:cxn ang="0">
                    <a:pos x="282" y="622"/>
                  </a:cxn>
                  <a:cxn ang="0">
                    <a:pos x="243" y="586"/>
                  </a:cxn>
                  <a:cxn ang="0">
                    <a:pos x="191" y="574"/>
                  </a:cxn>
                  <a:cxn ang="0">
                    <a:pos x="166" y="517"/>
                  </a:cxn>
                  <a:cxn ang="0">
                    <a:pos x="185" y="481"/>
                  </a:cxn>
                  <a:cxn ang="0">
                    <a:pos x="180" y="438"/>
                  </a:cxn>
                  <a:cxn ang="0">
                    <a:pos x="148" y="402"/>
                  </a:cxn>
                  <a:cxn ang="0">
                    <a:pos x="98" y="386"/>
                  </a:cxn>
                  <a:cxn ang="0">
                    <a:pos x="39" y="392"/>
                  </a:cxn>
                  <a:cxn ang="0">
                    <a:pos x="47" y="325"/>
                  </a:cxn>
                  <a:cxn ang="0">
                    <a:pos x="39" y="274"/>
                  </a:cxn>
                  <a:cxn ang="0">
                    <a:pos x="25" y="262"/>
                  </a:cxn>
                  <a:cxn ang="0">
                    <a:pos x="11" y="248"/>
                  </a:cxn>
                  <a:cxn ang="0">
                    <a:pos x="0" y="228"/>
                  </a:cxn>
                  <a:cxn ang="0">
                    <a:pos x="4" y="204"/>
                  </a:cxn>
                  <a:cxn ang="0">
                    <a:pos x="13" y="165"/>
                  </a:cxn>
                  <a:cxn ang="0">
                    <a:pos x="21" y="115"/>
                  </a:cxn>
                  <a:cxn ang="0">
                    <a:pos x="45" y="90"/>
                  </a:cxn>
                  <a:cxn ang="0">
                    <a:pos x="73" y="103"/>
                  </a:cxn>
                  <a:cxn ang="0">
                    <a:pos x="120" y="127"/>
                  </a:cxn>
                  <a:cxn ang="0">
                    <a:pos x="195" y="133"/>
                  </a:cxn>
                  <a:cxn ang="0">
                    <a:pos x="237" y="109"/>
                  </a:cxn>
                  <a:cxn ang="0">
                    <a:pos x="272" y="121"/>
                  </a:cxn>
                  <a:cxn ang="0">
                    <a:pos x="308" y="125"/>
                  </a:cxn>
                  <a:cxn ang="0">
                    <a:pos x="346" y="95"/>
                  </a:cxn>
                  <a:cxn ang="0">
                    <a:pos x="381" y="62"/>
                  </a:cxn>
                  <a:cxn ang="0">
                    <a:pos x="440" y="36"/>
                  </a:cxn>
                  <a:cxn ang="0">
                    <a:pos x="512" y="10"/>
                  </a:cxn>
                </a:cxnLst>
                <a:rect l="0" t="0" r="r" b="b"/>
                <a:pathLst>
                  <a:path w="614" h="673">
                    <a:moveTo>
                      <a:pt x="545" y="0"/>
                    </a:moveTo>
                    <a:lnTo>
                      <a:pt x="614" y="12"/>
                    </a:lnTo>
                    <a:lnTo>
                      <a:pt x="607" y="34"/>
                    </a:lnTo>
                    <a:lnTo>
                      <a:pt x="597" y="54"/>
                    </a:lnTo>
                    <a:lnTo>
                      <a:pt x="573" y="95"/>
                    </a:lnTo>
                    <a:lnTo>
                      <a:pt x="569" y="119"/>
                    </a:lnTo>
                    <a:lnTo>
                      <a:pt x="569" y="141"/>
                    </a:lnTo>
                    <a:lnTo>
                      <a:pt x="571" y="165"/>
                    </a:lnTo>
                    <a:lnTo>
                      <a:pt x="577" y="190"/>
                    </a:lnTo>
                    <a:lnTo>
                      <a:pt x="549" y="210"/>
                    </a:lnTo>
                    <a:lnTo>
                      <a:pt x="522" y="232"/>
                    </a:lnTo>
                    <a:lnTo>
                      <a:pt x="500" y="260"/>
                    </a:lnTo>
                    <a:lnTo>
                      <a:pt x="488" y="272"/>
                    </a:lnTo>
                    <a:lnTo>
                      <a:pt x="476" y="287"/>
                    </a:lnTo>
                    <a:lnTo>
                      <a:pt x="466" y="299"/>
                    </a:lnTo>
                    <a:lnTo>
                      <a:pt x="458" y="315"/>
                    </a:lnTo>
                    <a:lnTo>
                      <a:pt x="462" y="343"/>
                    </a:lnTo>
                    <a:lnTo>
                      <a:pt x="464" y="370"/>
                    </a:lnTo>
                    <a:lnTo>
                      <a:pt x="462" y="398"/>
                    </a:lnTo>
                    <a:lnTo>
                      <a:pt x="454" y="424"/>
                    </a:lnTo>
                    <a:lnTo>
                      <a:pt x="446" y="436"/>
                    </a:lnTo>
                    <a:lnTo>
                      <a:pt x="435" y="450"/>
                    </a:lnTo>
                    <a:lnTo>
                      <a:pt x="427" y="463"/>
                    </a:lnTo>
                    <a:lnTo>
                      <a:pt x="423" y="477"/>
                    </a:lnTo>
                    <a:lnTo>
                      <a:pt x="425" y="493"/>
                    </a:lnTo>
                    <a:lnTo>
                      <a:pt x="427" y="515"/>
                    </a:lnTo>
                    <a:lnTo>
                      <a:pt x="427" y="539"/>
                    </a:lnTo>
                    <a:lnTo>
                      <a:pt x="421" y="570"/>
                    </a:lnTo>
                    <a:lnTo>
                      <a:pt x="421" y="602"/>
                    </a:lnTo>
                    <a:lnTo>
                      <a:pt x="425" y="632"/>
                    </a:lnTo>
                    <a:lnTo>
                      <a:pt x="433" y="663"/>
                    </a:lnTo>
                    <a:lnTo>
                      <a:pt x="429" y="665"/>
                    </a:lnTo>
                    <a:lnTo>
                      <a:pt x="423" y="667"/>
                    </a:lnTo>
                    <a:lnTo>
                      <a:pt x="417" y="671"/>
                    </a:lnTo>
                    <a:lnTo>
                      <a:pt x="411" y="673"/>
                    </a:lnTo>
                    <a:lnTo>
                      <a:pt x="375" y="638"/>
                    </a:lnTo>
                    <a:lnTo>
                      <a:pt x="359" y="626"/>
                    </a:lnTo>
                    <a:lnTo>
                      <a:pt x="340" y="616"/>
                    </a:lnTo>
                    <a:lnTo>
                      <a:pt x="312" y="618"/>
                    </a:lnTo>
                    <a:lnTo>
                      <a:pt x="282" y="622"/>
                    </a:lnTo>
                    <a:lnTo>
                      <a:pt x="247" y="588"/>
                    </a:lnTo>
                    <a:lnTo>
                      <a:pt x="243" y="586"/>
                    </a:lnTo>
                    <a:lnTo>
                      <a:pt x="217" y="578"/>
                    </a:lnTo>
                    <a:lnTo>
                      <a:pt x="191" y="574"/>
                    </a:lnTo>
                    <a:lnTo>
                      <a:pt x="164" y="572"/>
                    </a:lnTo>
                    <a:lnTo>
                      <a:pt x="166" y="517"/>
                    </a:lnTo>
                    <a:lnTo>
                      <a:pt x="174" y="499"/>
                    </a:lnTo>
                    <a:lnTo>
                      <a:pt x="185" y="481"/>
                    </a:lnTo>
                    <a:lnTo>
                      <a:pt x="189" y="461"/>
                    </a:lnTo>
                    <a:lnTo>
                      <a:pt x="180" y="438"/>
                    </a:lnTo>
                    <a:lnTo>
                      <a:pt x="166" y="418"/>
                    </a:lnTo>
                    <a:lnTo>
                      <a:pt x="148" y="402"/>
                    </a:lnTo>
                    <a:lnTo>
                      <a:pt x="128" y="390"/>
                    </a:lnTo>
                    <a:lnTo>
                      <a:pt x="98" y="386"/>
                    </a:lnTo>
                    <a:lnTo>
                      <a:pt x="67" y="388"/>
                    </a:lnTo>
                    <a:lnTo>
                      <a:pt x="39" y="392"/>
                    </a:lnTo>
                    <a:lnTo>
                      <a:pt x="43" y="349"/>
                    </a:lnTo>
                    <a:lnTo>
                      <a:pt x="47" y="325"/>
                    </a:lnTo>
                    <a:lnTo>
                      <a:pt x="47" y="299"/>
                    </a:lnTo>
                    <a:lnTo>
                      <a:pt x="39" y="274"/>
                    </a:lnTo>
                    <a:lnTo>
                      <a:pt x="33" y="268"/>
                    </a:lnTo>
                    <a:lnTo>
                      <a:pt x="25" y="262"/>
                    </a:lnTo>
                    <a:lnTo>
                      <a:pt x="19" y="254"/>
                    </a:lnTo>
                    <a:lnTo>
                      <a:pt x="11" y="248"/>
                    </a:lnTo>
                    <a:lnTo>
                      <a:pt x="2" y="238"/>
                    </a:lnTo>
                    <a:lnTo>
                      <a:pt x="0" y="228"/>
                    </a:lnTo>
                    <a:lnTo>
                      <a:pt x="0" y="216"/>
                    </a:lnTo>
                    <a:lnTo>
                      <a:pt x="4" y="204"/>
                    </a:lnTo>
                    <a:lnTo>
                      <a:pt x="6" y="192"/>
                    </a:lnTo>
                    <a:lnTo>
                      <a:pt x="13" y="165"/>
                    </a:lnTo>
                    <a:lnTo>
                      <a:pt x="15" y="139"/>
                    </a:lnTo>
                    <a:lnTo>
                      <a:pt x="21" y="115"/>
                    </a:lnTo>
                    <a:lnTo>
                      <a:pt x="31" y="93"/>
                    </a:lnTo>
                    <a:lnTo>
                      <a:pt x="45" y="90"/>
                    </a:lnTo>
                    <a:lnTo>
                      <a:pt x="59" y="90"/>
                    </a:lnTo>
                    <a:lnTo>
                      <a:pt x="73" y="103"/>
                    </a:lnTo>
                    <a:lnTo>
                      <a:pt x="102" y="123"/>
                    </a:lnTo>
                    <a:lnTo>
                      <a:pt x="120" y="127"/>
                    </a:lnTo>
                    <a:lnTo>
                      <a:pt x="156" y="129"/>
                    </a:lnTo>
                    <a:lnTo>
                      <a:pt x="195" y="133"/>
                    </a:lnTo>
                    <a:lnTo>
                      <a:pt x="215" y="121"/>
                    </a:lnTo>
                    <a:lnTo>
                      <a:pt x="237" y="109"/>
                    </a:lnTo>
                    <a:lnTo>
                      <a:pt x="255" y="113"/>
                    </a:lnTo>
                    <a:lnTo>
                      <a:pt x="272" y="121"/>
                    </a:lnTo>
                    <a:lnTo>
                      <a:pt x="290" y="125"/>
                    </a:lnTo>
                    <a:lnTo>
                      <a:pt x="308" y="125"/>
                    </a:lnTo>
                    <a:lnTo>
                      <a:pt x="328" y="111"/>
                    </a:lnTo>
                    <a:lnTo>
                      <a:pt x="346" y="95"/>
                    </a:lnTo>
                    <a:lnTo>
                      <a:pt x="363" y="76"/>
                    </a:lnTo>
                    <a:lnTo>
                      <a:pt x="381" y="62"/>
                    </a:lnTo>
                    <a:lnTo>
                      <a:pt x="403" y="52"/>
                    </a:lnTo>
                    <a:lnTo>
                      <a:pt x="440" y="36"/>
                    </a:lnTo>
                    <a:lnTo>
                      <a:pt x="478" y="18"/>
                    </a:lnTo>
                    <a:lnTo>
                      <a:pt x="512" y="10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</a:t>
                </a:r>
              </a:p>
            </p:txBody>
          </p:sp>
          <p:sp>
            <p:nvSpPr>
              <p:cNvPr id="158" name="БЕЛОРЕЦКИЙ"/>
              <p:cNvSpPr>
                <a:spLocks/>
              </p:cNvSpPr>
              <p:nvPr/>
            </p:nvSpPr>
            <p:spPr bwMode="auto">
              <a:xfrm>
                <a:off x="6844091" y="3408205"/>
                <a:ext cx="1174399" cy="1276862"/>
              </a:xfrm>
              <a:custGeom>
                <a:avLst/>
                <a:gdLst/>
                <a:ahLst/>
                <a:cxnLst>
                  <a:cxn ang="0">
                    <a:pos x="508" y="8"/>
                  </a:cxn>
                  <a:cxn ang="0">
                    <a:pos x="597" y="119"/>
                  </a:cxn>
                  <a:cxn ang="0">
                    <a:pos x="692" y="175"/>
                  </a:cxn>
                  <a:cxn ang="0">
                    <a:pos x="696" y="256"/>
                  </a:cxn>
                  <a:cxn ang="0">
                    <a:pos x="747" y="343"/>
                  </a:cxn>
                  <a:cxn ang="0">
                    <a:pos x="860" y="390"/>
                  </a:cxn>
                  <a:cxn ang="0">
                    <a:pos x="982" y="315"/>
                  </a:cxn>
                  <a:cxn ang="0">
                    <a:pos x="1097" y="238"/>
                  </a:cxn>
                  <a:cxn ang="0">
                    <a:pos x="1172" y="175"/>
                  </a:cxn>
                  <a:cxn ang="0">
                    <a:pos x="1196" y="184"/>
                  </a:cxn>
                  <a:cxn ang="0">
                    <a:pos x="1344" y="285"/>
                  </a:cxn>
                  <a:cxn ang="0">
                    <a:pos x="1417" y="232"/>
                  </a:cxn>
                  <a:cxn ang="0">
                    <a:pos x="1506" y="149"/>
                  </a:cxn>
                  <a:cxn ang="0">
                    <a:pos x="1611" y="125"/>
                  </a:cxn>
                  <a:cxn ang="0">
                    <a:pos x="1611" y="206"/>
                  </a:cxn>
                  <a:cxn ang="0">
                    <a:pos x="1573" y="402"/>
                  </a:cxn>
                  <a:cxn ang="0">
                    <a:pos x="1585" y="493"/>
                  </a:cxn>
                  <a:cxn ang="0">
                    <a:pos x="1567" y="600"/>
                  </a:cxn>
                  <a:cxn ang="0">
                    <a:pos x="1534" y="606"/>
                  </a:cxn>
                  <a:cxn ang="0">
                    <a:pos x="1445" y="685"/>
                  </a:cxn>
                  <a:cxn ang="0">
                    <a:pos x="1433" y="758"/>
                  </a:cxn>
                  <a:cxn ang="0">
                    <a:pos x="1364" y="873"/>
                  </a:cxn>
                  <a:cxn ang="0">
                    <a:pos x="1316" y="1007"/>
                  </a:cxn>
                  <a:cxn ang="0">
                    <a:pos x="1358" y="1045"/>
                  </a:cxn>
                  <a:cxn ang="0">
                    <a:pos x="1423" y="1089"/>
                  </a:cxn>
                  <a:cxn ang="0">
                    <a:pos x="1425" y="1154"/>
                  </a:cxn>
                  <a:cxn ang="0">
                    <a:pos x="1350" y="1207"/>
                  </a:cxn>
                  <a:cxn ang="0">
                    <a:pos x="1334" y="1286"/>
                  </a:cxn>
                  <a:cxn ang="0">
                    <a:pos x="1304" y="1372"/>
                  </a:cxn>
                  <a:cxn ang="0">
                    <a:pos x="1243" y="1439"/>
                  </a:cxn>
                  <a:cxn ang="0">
                    <a:pos x="1146" y="1478"/>
                  </a:cxn>
                  <a:cxn ang="0">
                    <a:pos x="998" y="1439"/>
                  </a:cxn>
                  <a:cxn ang="0">
                    <a:pos x="887" y="1453"/>
                  </a:cxn>
                  <a:cxn ang="0">
                    <a:pos x="802" y="1589"/>
                  </a:cxn>
                  <a:cxn ang="0">
                    <a:pos x="698" y="1629"/>
                  </a:cxn>
                  <a:cxn ang="0">
                    <a:pos x="674" y="1732"/>
                  </a:cxn>
                  <a:cxn ang="0">
                    <a:pos x="605" y="1688"/>
                  </a:cxn>
                  <a:cxn ang="0">
                    <a:pos x="541" y="1714"/>
                  </a:cxn>
                  <a:cxn ang="0">
                    <a:pos x="466" y="1773"/>
                  </a:cxn>
                  <a:cxn ang="0">
                    <a:pos x="391" y="1757"/>
                  </a:cxn>
                  <a:cxn ang="0">
                    <a:pos x="371" y="1573"/>
                  </a:cxn>
                  <a:cxn ang="0">
                    <a:pos x="288" y="1524"/>
                  </a:cxn>
                  <a:cxn ang="0">
                    <a:pos x="211" y="1463"/>
                  </a:cxn>
                  <a:cxn ang="0">
                    <a:pos x="203" y="1322"/>
                  </a:cxn>
                  <a:cxn ang="0">
                    <a:pos x="23" y="1288"/>
                  </a:cxn>
                  <a:cxn ang="0">
                    <a:pos x="2" y="1267"/>
                  </a:cxn>
                  <a:cxn ang="0">
                    <a:pos x="91" y="1170"/>
                  </a:cxn>
                  <a:cxn ang="0">
                    <a:pos x="207" y="1126"/>
                  </a:cxn>
                  <a:cxn ang="0">
                    <a:pos x="189" y="1043"/>
                  </a:cxn>
                  <a:cxn ang="0">
                    <a:pos x="201" y="944"/>
                  </a:cxn>
                  <a:cxn ang="0">
                    <a:pos x="184" y="796"/>
                  </a:cxn>
                  <a:cxn ang="0">
                    <a:pos x="205" y="681"/>
                  </a:cxn>
                  <a:cxn ang="0">
                    <a:pos x="269" y="606"/>
                  </a:cxn>
                  <a:cxn ang="0">
                    <a:pos x="255" y="533"/>
                  </a:cxn>
                  <a:cxn ang="0">
                    <a:pos x="282" y="448"/>
                  </a:cxn>
                  <a:cxn ang="0">
                    <a:pos x="312" y="321"/>
                  </a:cxn>
                  <a:cxn ang="0">
                    <a:pos x="306" y="202"/>
                  </a:cxn>
                  <a:cxn ang="0">
                    <a:pos x="397" y="62"/>
                  </a:cxn>
                </a:cxnLst>
                <a:rect l="0" t="0" r="r" b="b"/>
                <a:pathLst>
                  <a:path w="1627" h="1783">
                    <a:moveTo>
                      <a:pt x="460" y="10"/>
                    </a:moveTo>
                    <a:lnTo>
                      <a:pt x="476" y="2"/>
                    </a:lnTo>
                    <a:lnTo>
                      <a:pt x="492" y="0"/>
                    </a:lnTo>
                    <a:lnTo>
                      <a:pt x="508" y="8"/>
                    </a:lnTo>
                    <a:lnTo>
                      <a:pt x="533" y="34"/>
                    </a:lnTo>
                    <a:lnTo>
                      <a:pt x="555" y="62"/>
                    </a:lnTo>
                    <a:lnTo>
                      <a:pt x="575" y="91"/>
                    </a:lnTo>
                    <a:lnTo>
                      <a:pt x="597" y="119"/>
                    </a:lnTo>
                    <a:lnTo>
                      <a:pt x="618" y="131"/>
                    </a:lnTo>
                    <a:lnTo>
                      <a:pt x="658" y="147"/>
                    </a:lnTo>
                    <a:lnTo>
                      <a:pt x="676" y="159"/>
                    </a:lnTo>
                    <a:lnTo>
                      <a:pt x="692" y="175"/>
                    </a:lnTo>
                    <a:lnTo>
                      <a:pt x="686" y="198"/>
                    </a:lnTo>
                    <a:lnTo>
                      <a:pt x="680" y="218"/>
                    </a:lnTo>
                    <a:lnTo>
                      <a:pt x="682" y="240"/>
                    </a:lnTo>
                    <a:lnTo>
                      <a:pt x="696" y="256"/>
                    </a:lnTo>
                    <a:lnTo>
                      <a:pt x="725" y="285"/>
                    </a:lnTo>
                    <a:lnTo>
                      <a:pt x="737" y="301"/>
                    </a:lnTo>
                    <a:lnTo>
                      <a:pt x="743" y="321"/>
                    </a:lnTo>
                    <a:lnTo>
                      <a:pt x="747" y="343"/>
                    </a:lnTo>
                    <a:lnTo>
                      <a:pt x="751" y="364"/>
                    </a:lnTo>
                    <a:lnTo>
                      <a:pt x="767" y="378"/>
                    </a:lnTo>
                    <a:lnTo>
                      <a:pt x="783" y="390"/>
                    </a:lnTo>
                    <a:lnTo>
                      <a:pt x="860" y="390"/>
                    </a:lnTo>
                    <a:lnTo>
                      <a:pt x="885" y="378"/>
                    </a:lnTo>
                    <a:lnTo>
                      <a:pt x="929" y="345"/>
                    </a:lnTo>
                    <a:lnTo>
                      <a:pt x="951" y="331"/>
                    </a:lnTo>
                    <a:lnTo>
                      <a:pt x="982" y="315"/>
                    </a:lnTo>
                    <a:lnTo>
                      <a:pt x="1006" y="295"/>
                    </a:lnTo>
                    <a:lnTo>
                      <a:pt x="1055" y="250"/>
                    </a:lnTo>
                    <a:lnTo>
                      <a:pt x="1077" y="248"/>
                    </a:lnTo>
                    <a:lnTo>
                      <a:pt x="1097" y="238"/>
                    </a:lnTo>
                    <a:lnTo>
                      <a:pt x="1115" y="224"/>
                    </a:lnTo>
                    <a:lnTo>
                      <a:pt x="1148" y="192"/>
                    </a:lnTo>
                    <a:lnTo>
                      <a:pt x="1166" y="178"/>
                    </a:lnTo>
                    <a:lnTo>
                      <a:pt x="1172" y="175"/>
                    </a:lnTo>
                    <a:lnTo>
                      <a:pt x="1182" y="175"/>
                    </a:lnTo>
                    <a:lnTo>
                      <a:pt x="1186" y="178"/>
                    </a:lnTo>
                    <a:lnTo>
                      <a:pt x="1192" y="182"/>
                    </a:lnTo>
                    <a:lnTo>
                      <a:pt x="1196" y="184"/>
                    </a:lnTo>
                    <a:lnTo>
                      <a:pt x="1227" y="208"/>
                    </a:lnTo>
                    <a:lnTo>
                      <a:pt x="1287" y="260"/>
                    </a:lnTo>
                    <a:lnTo>
                      <a:pt x="1320" y="283"/>
                    </a:lnTo>
                    <a:lnTo>
                      <a:pt x="1344" y="285"/>
                    </a:lnTo>
                    <a:lnTo>
                      <a:pt x="1368" y="281"/>
                    </a:lnTo>
                    <a:lnTo>
                      <a:pt x="1389" y="266"/>
                    </a:lnTo>
                    <a:lnTo>
                      <a:pt x="1405" y="252"/>
                    </a:lnTo>
                    <a:lnTo>
                      <a:pt x="1417" y="232"/>
                    </a:lnTo>
                    <a:lnTo>
                      <a:pt x="1427" y="214"/>
                    </a:lnTo>
                    <a:lnTo>
                      <a:pt x="1439" y="194"/>
                    </a:lnTo>
                    <a:lnTo>
                      <a:pt x="1469" y="169"/>
                    </a:lnTo>
                    <a:lnTo>
                      <a:pt x="1506" y="149"/>
                    </a:lnTo>
                    <a:lnTo>
                      <a:pt x="1542" y="135"/>
                    </a:lnTo>
                    <a:lnTo>
                      <a:pt x="1581" y="125"/>
                    </a:lnTo>
                    <a:lnTo>
                      <a:pt x="1605" y="119"/>
                    </a:lnTo>
                    <a:lnTo>
                      <a:pt x="1611" y="125"/>
                    </a:lnTo>
                    <a:lnTo>
                      <a:pt x="1617" y="133"/>
                    </a:lnTo>
                    <a:lnTo>
                      <a:pt x="1621" y="155"/>
                    </a:lnTo>
                    <a:lnTo>
                      <a:pt x="1627" y="178"/>
                    </a:lnTo>
                    <a:lnTo>
                      <a:pt x="1611" y="206"/>
                    </a:lnTo>
                    <a:lnTo>
                      <a:pt x="1603" y="238"/>
                    </a:lnTo>
                    <a:lnTo>
                      <a:pt x="1585" y="335"/>
                    </a:lnTo>
                    <a:lnTo>
                      <a:pt x="1577" y="368"/>
                    </a:lnTo>
                    <a:lnTo>
                      <a:pt x="1573" y="402"/>
                    </a:lnTo>
                    <a:lnTo>
                      <a:pt x="1579" y="422"/>
                    </a:lnTo>
                    <a:lnTo>
                      <a:pt x="1589" y="440"/>
                    </a:lnTo>
                    <a:lnTo>
                      <a:pt x="1597" y="461"/>
                    </a:lnTo>
                    <a:lnTo>
                      <a:pt x="1585" y="493"/>
                    </a:lnTo>
                    <a:lnTo>
                      <a:pt x="1575" y="525"/>
                    </a:lnTo>
                    <a:lnTo>
                      <a:pt x="1575" y="558"/>
                    </a:lnTo>
                    <a:lnTo>
                      <a:pt x="1579" y="588"/>
                    </a:lnTo>
                    <a:lnTo>
                      <a:pt x="1567" y="600"/>
                    </a:lnTo>
                    <a:lnTo>
                      <a:pt x="1556" y="612"/>
                    </a:lnTo>
                    <a:lnTo>
                      <a:pt x="1548" y="610"/>
                    </a:lnTo>
                    <a:lnTo>
                      <a:pt x="1542" y="608"/>
                    </a:lnTo>
                    <a:lnTo>
                      <a:pt x="1534" y="606"/>
                    </a:lnTo>
                    <a:lnTo>
                      <a:pt x="1510" y="630"/>
                    </a:lnTo>
                    <a:lnTo>
                      <a:pt x="1482" y="651"/>
                    </a:lnTo>
                    <a:lnTo>
                      <a:pt x="1453" y="673"/>
                    </a:lnTo>
                    <a:lnTo>
                      <a:pt x="1445" y="685"/>
                    </a:lnTo>
                    <a:lnTo>
                      <a:pt x="1443" y="699"/>
                    </a:lnTo>
                    <a:lnTo>
                      <a:pt x="1445" y="715"/>
                    </a:lnTo>
                    <a:lnTo>
                      <a:pt x="1445" y="730"/>
                    </a:lnTo>
                    <a:lnTo>
                      <a:pt x="1433" y="758"/>
                    </a:lnTo>
                    <a:lnTo>
                      <a:pt x="1423" y="788"/>
                    </a:lnTo>
                    <a:lnTo>
                      <a:pt x="1409" y="816"/>
                    </a:lnTo>
                    <a:lnTo>
                      <a:pt x="1391" y="841"/>
                    </a:lnTo>
                    <a:lnTo>
                      <a:pt x="1364" y="873"/>
                    </a:lnTo>
                    <a:lnTo>
                      <a:pt x="1346" y="909"/>
                    </a:lnTo>
                    <a:lnTo>
                      <a:pt x="1330" y="950"/>
                    </a:lnTo>
                    <a:lnTo>
                      <a:pt x="1318" y="990"/>
                    </a:lnTo>
                    <a:lnTo>
                      <a:pt x="1316" y="1007"/>
                    </a:lnTo>
                    <a:lnTo>
                      <a:pt x="1322" y="1019"/>
                    </a:lnTo>
                    <a:lnTo>
                      <a:pt x="1332" y="1029"/>
                    </a:lnTo>
                    <a:lnTo>
                      <a:pt x="1344" y="1039"/>
                    </a:lnTo>
                    <a:lnTo>
                      <a:pt x="1358" y="1045"/>
                    </a:lnTo>
                    <a:lnTo>
                      <a:pt x="1370" y="1053"/>
                    </a:lnTo>
                    <a:lnTo>
                      <a:pt x="1389" y="1063"/>
                    </a:lnTo>
                    <a:lnTo>
                      <a:pt x="1407" y="1075"/>
                    </a:lnTo>
                    <a:lnTo>
                      <a:pt x="1423" y="1089"/>
                    </a:lnTo>
                    <a:lnTo>
                      <a:pt x="1435" y="1104"/>
                    </a:lnTo>
                    <a:lnTo>
                      <a:pt x="1445" y="1122"/>
                    </a:lnTo>
                    <a:lnTo>
                      <a:pt x="1447" y="1144"/>
                    </a:lnTo>
                    <a:lnTo>
                      <a:pt x="1425" y="1154"/>
                    </a:lnTo>
                    <a:lnTo>
                      <a:pt x="1405" y="1164"/>
                    </a:lnTo>
                    <a:lnTo>
                      <a:pt x="1382" y="1174"/>
                    </a:lnTo>
                    <a:lnTo>
                      <a:pt x="1364" y="1188"/>
                    </a:lnTo>
                    <a:lnTo>
                      <a:pt x="1350" y="1207"/>
                    </a:lnTo>
                    <a:lnTo>
                      <a:pt x="1346" y="1227"/>
                    </a:lnTo>
                    <a:lnTo>
                      <a:pt x="1346" y="1249"/>
                    </a:lnTo>
                    <a:lnTo>
                      <a:pt x="1344" y="1269"/>
                    </a:lnTo>
                    <a:lnTo>
                      <a:pt x="1334" y="1286"/>
                    </a:lnTo>
                    <a:lnTo>
                      <a:pt x="1320" y="1304"/>
                    </a:lnTo>
                    <a:lnTo>
                      <a:pt x="1308" y="1320"/>
                    </a:lnTo>
                    <a:lnTo>
                      <a:pt x="1304" y="1336"/>
                    </a:lnTo>
                    <a:lnTo>
                      <a:pt x="1304" y="1372"/>
                    </a:lnTo>
                    <a:lnTo>
                      <a:pt x="1301" y="1391"/>
                    </a:lnTo>
                    <a:lnTo>
                      <a:pt x="1293" y="1405"/>
                    </a:lnTo>
                    <a:lnTo>
                      <a:pt x="1269" y="1425"/>
                    </a:lnTo>
                    <a:lnTo>
                      <a:pt x="1243" y="1439"/>
                    </a:lnTo>
                    <a:lnTo>
                      <a:pt x="1212" y="1449"/>
                    </a:lnTo>
                    <a:lnTo>
                      <a:pt x="1184" y="1459"/>
                    </a:lnTo>
                    <a:lnTo>
                      <a:pt x="1166" y="1467"/>
                    </a:lnTo>
                    <a:lnTo>
                      <a:pt x="1146" y="1478"/>
                    </a:lnTo>
                    <a:lnTo>
                      <a:pt x="1125" y="1482"/>
                    </a:lnTo>
                    <a:lnTo>
                      <a:pt x="1105" y="1480"/>
                    </a:lnTo>
                    <a:lnTo>
                      <a:pt x="1053" y="1459"/>
                    </a:lnTo>
                    <a:lnTo>
                      <a:pt x="998" y="1439"/>
                    </a:lnTo>
                    <a:lnTo>
                      <a:pt x="943" y="1425"/>
                    </a:lnTo>
                    <a:lnTo>
                      <a:pt x="921" y="1425"/>
                    </a:lnTo>
                    <a:lnTo>
                      <a:pt x="901" y="1437"/>
                    </a:lnTo>
                    <a:lnTo>
                      <a:pt x="887" y="1453"/>
                    </a:lnTo>
                    <a:lnTo>
                      <a:pt x="870" y="1486"/>
                    </a:lnTo>
                    <a:lnTo>
                      <a:pt x="842" y="1550"/>
                    </a:lnTo>
                    <a:lnTo>
                      <a:pt x="824" y="1581"/>
                    </a:lnTo>
                    <a:lnTo>
                      <a:pt x="802" y="1589"/>
                    </a:lnTo>
                    <a:lnTo>
                      <a:pt x="779" y="1595"/>
                    </a:lnTo>
                    <a:lnTo>
                      <a:pt x="735" y="1603"/>
                    </a:lnTo>
                    <a:lnTo>
                      <a:pt x="715" y="1613"/>
                    </a:lnTo>
                    <a:lnTo>
                      <a:pt x="698" y="1629"/>
                    </a:lnTo>
                    <a:lnTo>
                      <a:pt x="684" y="1651"/>
                    </a:lnTo>
                    <a:lnTo>
                      <a:pt x="676" y="1678"/>
                    </a:lnTo>
                    <a:lnTo>
                      <a:pt x="674" y="1704"/>
                    </a:lnTo>
                    <a:lnTo>
                      <a:pt x="674" y="1732"/>
                    </a:lnTo>
                    <a:lnTo>
                      <a:pt x="656" y="1730"/>
                    </a:lnTo>
                    <a:lnTo>
                      <a:pt x="642" y="1722"/>
                    </a:lnTo>
                    <a:lnTo>
                      <a:pt x="618" y="1698"/>
                    </a:lnTo>
                    <a:lnTo>
                      <a:pt x="605" y="1688"/>
                    </a:lnTo>
                    <a:lnTo>
                      <a:pt x="589" y="1686"/>
                    </a:lnTo>
                    <a:lnTo>
                      <a:pt x="569" y="1690"/>
                    </a:lnTo>
                    <a:lnTo>
                      <a:pt x="553" y="1700"/>
                    </a:lnTo>
                    <a:lnTo>
                      <a:pt x="541" y="1714"/>
                    </a:lnTo>
                    <a:lnTo>
                      <a:pt x="526" y="1728"/>
                    </a:lnTo>
                    <a:lnTo>
                      <a:pt x="514" y="1742"/>
                    </a:lnTo>
                    <a:lnTo>
                      <a:pt x="492" y="1761"/>
                    </a:lnTo>
                    <a:lnTo>
                      <a:pt x="466" y="1773"/>
                    </a:lnTo>
                    <a:lnTo>
                      <a:pt x="439" y="1779"/>
                    </a:lnTo>
                    <a:lnTo>
                      <a:pt x="411" y="1783"/>
                    </a:lnTo>
                    <a:lnTo>
                      <a:pt x="401" y="1771"/>
                    </a:lnTo>
                    <a:lnTo>
                      <a:pt x="391" y="1757"/>
                    </a:lnTo>
                    <a:lnTo>
                      <a:pt x="385" y="1742"/>
                    </a:lnTo>
                    <a:lnTo>
                      <a:pt x="385" y="1645"/>
                    </a:lnTo>
                    <a:lnTo>
                      <a:pt x="383" y="1595"/>
                    </a:lnTo>
                    <a:lnTo>
                      <a:pt x="371" y="1573"/>
                    </a:lnTo>
                    <a:lnTo>
                      <a:pt x="354" y="1554"/>
                    </a:lnTo>
                    <a:lnTo>
                      <a:pt x="334" y="1540"/>
                    </a:lnTo>
                    <a:lnTo>
                      <a:pt x="312" y="1530"/>
                    </a:lnTo>
                    <a:lnTo>
                      <a:pt x="288" y="1524"/>
                    </a:lnTo>
                    <a:lnTo>
                      <a:pt x="263" y="1516"/>
                    </a:lnTo>
                    <a:lnTo>
                      <a:pt x="243" y="1504"/>
                    </a:lnTo>
                    <a:lnTo>
                      <a:pt x="225" y="1486"/>
                    </a:lnTo>
                    <a:lnTo>
                      <a:pt x="211" y="1463"/>
                    </a:lnTo>
                    <a:lnTo>
                      <a:pt x="203" y="1439"/>
                    </a:lnTo>
                    <a:lnTo>
                      <a:pt x="201" y="1415"/>
                    </a:lnTo>
                    <a:lnTo>
                      <a:pt x="203" y="1389"/>
                    </a:lnTo>
                    <a:lnTo>
                      <a:pt x="203" y="1322"/>
                    </a:lnTo>
                    <a:lnTo>
                      <a:pt x="197" y="1312"/>
                    </a:lnTo>
                    <a:lnTo>
                      <a:pt x="176" y="1292"/>
                    </a:lnTo>
                    <a:lnTo>
                      <a:pt x="31" y="1292"/>
                    </a:lnTo>
                    <a:lnTo>
                      <a:pt x="23" y="1288"/>
                    </a:lnTo>
                    <a:lnTo>
                      <a:pt x="17" y="1284"/>
                    </a:lnTo>
                    <a:lnTo>
                      <a:pt x="8" y="1281"/>
                    </a:lnTo>
                    <a:lnTo>
                      <a:pt x="6" y="1273"/>
                    </a:lnTo>
                    <a:lnTo>
                      <a:pt x="2" y="1267"/>
                    </a:lnTo>
                    <a:lnTo>
                      <a:pt x="0" y="1261"/>
                    </a:lnTo>
                    <a:lnTo>
                      <a:pt x="35" y="1235"/>
                    </a:lnTo>
                    <a:lnTo>
                      <a:pt x="65" y="1205"/>
                    </a:lnTo>
                    <a:lnTo>
                      <a:pt x="91" y="1170"/>
                    </a:lnTo>
                    <a:lnTo>
                      <a:pt x="126" y="1160"/>
                    </a:lnTo>
                    <a:lnTo>
                      <a:pt x="160" y="1152"/>
                    </a:lnTo>
                    <a:lnTo>
                      <a:pt x="195" y="1152"/>
                    </a:lnTo>
                    <a:lnTo>
                      <a:pt x="207" y="1126"/>
                    </a:lnTo>
                    <a:lnTo>
                      <a:pt x="211" y="1097"/>
                    </a:lnTo>
                    <a:lnTo>
                      <a:pt x="207" y="1077"/>
                    </a:lnTo>
                    <a:lnTo>
                      <a:pt x="199" y="1061"/>
                    </a:lnTo>
                    <a:lnTo>
                      <a:pt x="189" y="1043"/>
                    </a:lnTo>
                    <a:lnTo>
                      <a:pt x="184" y="1023"/>
                    </a:lnTo>
                    <a:lnTo>
                      <a:pt x="184" y="996"/>
                    </a:lnTo>
                    <a:lnTo>
                      <a:pt x="191" y="970"/>
                    </a:lnTo>
                    <a:lnTo>
                      <a:pt x="201" y="944"/>
                    </a:lnTo>
                    <a:lnTo>
                      <a:pt x="207" y="918"/>
                    </a:lnTo>
                    <a:lnTo>
                      <a:pt x="209" y="889"/>
                    </a:lnTo>
                    <a:lnTo>
                      <a:pt x="205" y="857"/>
                    </a:lnTo>
                    <a:lnTo>
                      <a:pt x="184" y="796"/>
                    </a:lnTo>
                    <a:lnTo>
                      <a:pt x="178" y="766"/>
                    </a:lnTo>
                    <a:lnTo>
                      <a:pt x="180" y="734"/>
                    </a:lnTo>
                    <a:lnTo>
                      <a:pt x="189" y="705"/>
                    </a:lnTo>
                    <a:lnTo>
                      <a:pt x="205" y="681"/>
                    </a:lnTo>
                    <a:lnTo>
                      <a:pt x="225" y="661"/>
                    </a:lnTo>
                    <a:lnTo>
                      <a:pt x="247" y="641"/>
                    </a:lnTo>
                    <a:lnTo>
                      <a:pt x="259" y="624"/>
                    </a:lnTo>
                    <a:lnTo>
                      <a:pt x="269" y="606"/>
                    </a:lnTo>
                    <a:lnTo>
                      <a:pt x="276" y="588"/>
                    </a:lnTo>
                    <a:lnTo>
                      <a:pt x="276" y="570"/>
                    </a:lnTo>
                    <a:lnTo>
                      <a:pt x="267" y="552"/>
                    </a:lnTo>
                    <a:lnTo>
                      <a:pt x="255" y="533"/>
                    </a:lnTo>
                    <a:lnTo>
                      <a:pt x="251" y="513"/>
                    </a:lnTo>
                    <a:lnTo>
                      <a:pt x="251" y="493"/>
                    </a:lnTo>
                    <a:lnTo>
                      <a:pt x="263" y="473"/>
                    </a:lnTo>
                    <a:lnTo>
                      <a:pt x="282" y="448"/>
                    </a:lnTo>
                    <a:lnTo>
                      <a:pt x="294" y="420"/>
                    </a:lnTo>
                    <a:lnTo>
                      <a:pt x="302" y="390"/>
                    </a:lnTo>
                    <a:lnTo>
                      <a:pt x="308" y="362"/>
                    </a:lnTo>
                    <a:lnTo>
                      <a:pt x="312" y="321"/>
                    </a:lnTo>
                    <a:lnTo>
                      <a:pt x="318" y="283"/>
                    </a:lnTo>
                    <a:lnTo>
                      <a:pt x="320" y="244"/>
                    </a:lnTo>
                    <a:lnTo>
                      <a:pt x="314" y="222"/>
                    </a:lnTo>
                    <a:lnTo>
                      <a:pt x="306" y="202"/>
                    </a:lnTo>
                    <a:lnTo>
                      <a:pt x="302" y="180"/>
                    </a:lnTo>
                    <a:lnTo>
                      <a:pt x="316" y="147"/>
                    </a:lnTo>
                    <a:lnTo>
                      <a:pt x="338" y="121"/>
                    </a:lnTo>
                    <a:lnTo>
                      <a:pt x="397" y="62"/>
                    </a:lnTo>
                    <a:lnTo>
                      <a:pt x="460" y="10"/>
                    </a:lnTo>
                    <a:close/>
                  </a:path>
                </a:pathLst>
              </a:custGeom>
              <a:solidFill>
                <a:srgbClr val="FF6699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        </a:t>
                </a: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          </a:t>
                </a:r>
              </a:p>
            </p:txBody>
          </p:sp>
          <p:sp>
            <p:nvSpPr>
              <p:cNvPr id="159" name="БИЖБУЛЯКСКИЙ"/>
              <p:cNvSpPr>
                <a:spLocks/>
              </p:cNvSpPr>
              <p:nvPr/>
            </p:nvSpPr>
            <p:spPr bwMode="auto">
              <a:xfrm>
                <a:off x="5100178" y="4081368"/>
                <a:ext cx="433813" cy="571472"/>
              </a:xfrm>
              <a:custGeom>
                <a:avLst/>
                <a:gdLst/>
                <a:ahLst/>
                <a:cxnLst>
                  <a:cxn ang="0">
                    <a:pos x="277" y="24"/>
                  </a:cxn>
                  <a:cxn ang="0">
                    <a:pos x="306" y="0"/>
                  </a:cxn>
                  <a:cxn ang="0">
                    <a:pos x="346" y="46"/>
                  </a:cxn>
                  <a:cxn ang="0">
                    <a:pos x="352" y="50"/>
                  </a:cxn>
                  <a:cxn ang="0">
                    <a:pos x="354" y="109"/>
                  </a:cxn>
                  <a:cxn ang="0">
                    <a:pos x="383" y="162"/>
                  </a:cxn>
                  <a:cxn ang="0">
                    <a:pos x="427" y="198"/>
                  </a:cxn>
                  <a:cxn ang="0">
                    <a:pos x="457" y="212"/>
                  </a:cxn>
                  <a:cxn ang="0">
                    <a:pos x="470" y="200"/>
                  </a:cxn>
                  <a:cxn ang="0">
                    <a:pos x="476" y="188"/>
                  </a:cxn>
                  <a:cxn ang="0">
                    <a:pos x="488" y="206"/>
                  </a:cxn>
                  <a:cxn ang="0">
                    <a:pos x="486" y="261"/>
                  </a:cxn>
                  <a:cxn ang="0">
                    <a:pos x="490" y="315"/>
                  </a:cxn>
                  <a:cxn ang="0">
                    <a:pos x="478" y="386"/>
                  </a:cxn>
                  <a:cxn ang="0">
                    <a:pos x="470" y="439"/>
                  </a:cxn>
                  <a:cxn ang="0">
                    <a:pos x="460" y="451"/>
                  </a:cxn>
                  <a:cxn ang="0">
                    <a:pos x="421" y="437"/>
                  </a:cxn>
                  <a:cxn ang="0">
                    <a:pos x="403" y="447"/>
                  </a:cxn>
                  <a:cxn ang="0">
                    <a:pos x="413" y="517"/>
                  </a:cxn>
                  <a:cxn ang="0">
                    <a:pos x="439" y="564"/>
                  </a:cxn>
                  <a:cxn ang="0">
                    <a:pos x="512" y="562"/>
                  </a:cxn>
                  <a:cxn ang="0">
                    <a:pos x="559" y="550"/>
                  </a:cxn>
                  <a:cxn ang="0">
                    <a:pos x="577" y="562"/>
                  </a:cxn>
                  <a:cxn ang="0">
                    <a:pos x="589" y="584"/>
                  </a:cxn>
                  <a:cxn ang="0">
                    <a:pos x="601" y="616"/>
                  </a:cxn>
                  <a:cxn ang="0">
                    <a:pos x="597" y="651"/>
                  </a:cxn>
                  <a:cxn ang="0">
                    <a:pos x="555" y="667"/>
                  </a:cxn>
                  <a:cxn ang="0">
                    <a:pos x="486" y="681"/>
                  </a:cxn>
                  <a:cxn ang="0">
                    <a:pos x="480" y="711"/>
                  </a:cxn>
                  <a:cxn ang="0">
                    <a:pos x="494" y="754"/>
                  </a:cxn>
                  <a:cxn ang="0">
                    <a:pos x="498" y="794"/>
                  </a:cxn>
                  <a:cxn ang="0">
                    <a:pos x="457" y="798"/>
                  </a:cxn>
                  <a:cxn ang="0">
                    <a:pos x="401" y="770"/>
                  </a:cxn>
                  <a:cxn ang="0">
                    <a:pos x="324" y="770"/>
                  </a:cxn>
                  <a:cxn ang="0">
                    <a:pos x="275" y="798"/>
                  </a:cxn>
                  <a:cxn ang="0">
                    <a:pos x="207" y="724"/>
                  </a:cxn>
                  <a:cxn ang="0">
                    <a:pos x="180" y="687"/>
                  </a:cxn>
                  <a:cxn ang="0">
                    <a:pos x="164" y="647"/>
                  </a:cxn>
                  <a:cxn ang="0">
                    <a:pos x="118" y="566"/>
                  </a:cxn>
                  <a:cxn ang="0">
                    <a:pos x="69" y="485"/>
                  </a:cxn>
                  <a:cxn ang="0">
                    <a:pos x="20" y="388"/>
                  </a:cxn>
                  <a:cxn ang="0">
                    <a:pos x="18" y="352"/>
                  </a:cxn>
                  <a:cxn ang="0">
                    <a:pos x="0" y="285"/>
                  </a:cxn>
                  <a:cxn ang="0">
                    <a:pos x="6" y="246"/>
                  </a:cxn>
                  <a:cxn ang="0">
                    <a:pos x="14" y="248"/>
                  </a:cxn>
                  <a:cxn ang="0">
                    <a:pos x="55" y="267"/>
                  </a:cxn>
                  <a:cxn ang="0">
                    <a:pos x="97" y="210"/>
                  </a:cxn>
                  <a:cxn ang="0">
                    <a:pos x="132" y="149"/>
                  </a:cxn>
                  <a:cxn ang="0">
                    <a:pos x="168" y="109"/>
                  </a:cxn>
                  <a:cxn ang="0">
                    <a:pos x="207" y="99"/>
                  </a:cxn>
                  <a:cxn ang="0">
                    <a:pos x="241" y="101"/>
                  </a:cxn>
                  <a:cxn ang="0">
                    <a:pos x="275" y="111"/>
                  </a:cxn>
                  <a:cxn ang="0">
                    <a:pos x="308" y="101"/>
                  </a:cxn>
                  <a:cxn ang="0">
                    <a:pos x="267" y="40"/>
                  </a:cxn>
                </a:cxnLst>
                <a:rect l="0" t="0" r="r" b="b"/>
                <a:pathLst>
                  <a:path w="601" h="798">
                    <a:moveTo>
                      <a:pt x="267" y="40"/>
                    </a:moveTo>
                    <a:lnTo>
                      <a:pt x="277" y="24"/>
                    </a:lnTo>
                    <a:lnTo>
                      <a:pt x="290" y="10"/>
                    </a:lnTo>
                    <a:lnTo>
                      <a:pt x="306" y="0"/>
                    </a:lnTo>
                    <a:lnTo>
                      <a:pt x="342" y="44"/>
                    </a:lnTo>
                    <a:lnTo>
                      <a:pt x="346" y="46"/>
                    </a:lnTo>
                    <a:lnTo>
                      <a:pt x="348" y="48"/>
                    </a:lnTo>
                    <a:lnTo>
                      <a:pt x="352" y="50"/>
                    </a:lnTo>
                    <a:lnTo>
                      <a:pt x="348" y="81"/>
                    </a:lnTo>
                    <a:lnTo>
                      <a:pt x="354" y="109"/>
                    </a:lnTo>
                    <a:lnTo>
                      <a:pt x="366" y="135"/>
                    </a:lnTo>
                    <a:lnTo>
                      <a:pt x="383" y="162"/>
                    </a:lnTo>
                    <a:lnTo>
                      <a:pt x="403" y="182"/>
                    </a:lnTo>
                    <a:lnTo>
                      <a:pt x="427" y="198"/>
                    </a:lnTo>
                    <a:lnTo>
                      <a:pt x="451" y="210"/>
                    </a:lnTo>
                    <a:lnTo>
                      <a:pt x="457" y="212"/>
                    </a:lnTo>
                    <a:lnTo>
                      <a:pt x="466" y="208"/>
                    </a:lnTo>
                    <a:lnTo>
                      <a:pt x="470" y="200"/>
                    </a:lnTo>
                    <a:lnTo>
                      <a:pt x="474" y="194"/>
                    </a:lnTo>
                    <a:lnTo>
                      <a:pt x="476" y="188"/>
                    </a:lnTo>
                    <a:lnTo>
                      <a:pt x="480" y="180"/>
                    </a:lnTo>
                    <a:lnTo>
                      <a:pt x="488" y="206"/>
                    </a:lnTo>
                    <a:lnTo>
                      <a:pt x="488" y="234"/>
                    </a:lnTo>
                    <a:lnTo>
                      <a:pt x="486" y="261"/>
                    </a:lnTo>
                    <a:lnTo>
                      <a:pt x="486" y="287"/>
                    </a:lnTo>
                    <a:lnTo>
                      <a:pt x="490" y="315"/>
                    </a:lnTo>
                    <a:lnTo>
                      <a:pt x="488" y="344"/>
                    </a:lnTo>
                    <a:lnTo>
                      <a:pt x="478" y="386"/>
                    </a:lnTo>
                    <a:lnTo>
                      <a:pt x="474" y="430"/>
                    </a:lnTo>
                    <a:lnTo>
                      <a:pt x="470" y="439"/>
                    </a:lnTo>
                    <a:lnTo>
                      <a:pt x="462" y="447"/>
                    </a:lnTo>
                    <a:lnTo>
                      <a:pt x="460" y="451"/>
                    </a:lnTo>
                    <a:lnTo>
                      <a:pt x="429" y="432"/>
                    </a:lnTo>
                    <a:lnTo>
                      <a:pt x="421" y="437"/>
                    </a:lnTo>
                    <a:lnTo>
                      <a:pt x="411" y="443"/>
                    </a:lnTo>
                    <a:lnTo>
                      <a:pt x="403" y="447"/>
                    </a:lnTo>
                    <a:lnTo>
                      <a:pt x="413" y="483"/>
                    </a:lnTo>
                    <a:lnTo>
                      <a:pt x="413" y="517"/>
                    </a:lnTo>
                    <a:lnTo>
                      <a:pt x="405" y="554"/>
                    </a:lnTo>
                    <a:lnTo>
                      <a:pt x="439" y="564"/>
                    </a:lnTo>
                    <a:lnTo>
                      <a:pt x="476" y="566"/>
                    </a:lnTo>
                    <a:lnTo>
                      <a:pt x="512" y="562"/>
                    </a:lnTo>
                    <a:lnTo>
                      <a:pt x="547" y="552"/>
                    </a:lnTo>
                    <a:lnTo>
                      <a:pt x="559" y="550"/>
                    </a:lnTo>
                    <a:lnTo>
                      <a:pt x="569" y="554"/>
                    </a:lnTo>
                    <a:lnTo>
                      <a:pt x="577" y="562"/>
                    </a:lnTo>
                    <a:lnTo>
                      <a:pt x="583" y="574"/>
                    </a:lnTo>
                    <a:lnTo>
                      <a:pt x="589" y="584"/>
                    </a:lnTo>
                    <a:lnTo>
                      <a:pt x="595" y="598"/>
                    </a:lnTo>
                    <a:lnTo>
                      <a:pt x="601" y="616"/>
                    </a:lnTo>
                    <a:lnTo>
                      <a:pt x="601" y="635"/>
                    </a:lnTo>
                    <a:lnTo>
                      <a:pt x="597" y="651"/>
                    </a:lnTo>
                    <a:lnTo>
                      <a:pt x="585" y="663"/>
                    </a:lnTo>
                    <a:lnTo>
                      <a:pt x="555" y="667"/>
                    </a:lnTo>
                    <a:lnTo>
                      <a:pt x="496" y="667"/>
                    </a:lnTo>
                    <a:lnTo>
                      <a:pt x="486" y="681"/>
                    </a:lnTo>
                    <a:lnTo>
                      <a:pt x="480" y="695"/>
                    </a:lnTo>
                    <a:lnTo>
                      <a:pt x="480" y="711"/>
                    </a:lnTo>
                    <a:lnTo>
                      <a:pt x="486" y="732"/>
                    </a:lnTo>
                    <a:lnTo>
                      <a:pt x="494" y="754"/>
                    </a:lnTo>
                    <a:lnTo>
                      <a:pt x="498" y="774"/>
                    </a:lnTo>
                    <a:lnTo>
                      <a:pt x="498" y="794"/>
                    </a:lnTo>
                    <a:lnTo>
                      <a:pt x="478" y="798"/>
                    </a:lnTo>
                    <a:lnTo>
                      <a:pt x="457" y="798"/>
                    </a:lnTo>
                    <a:lnTo>
                      <a:pt x="437" y="792"/>
                    </a:lnTo>
                    <a:lnTo>
                      <a:pt x="401" y="770"/>
                    </a:lnTo>
                    <a:lnTo>
                      <a:pt x="362" y="748"/>
                    </a:lnTo>
                    <a:lnTo>
                      <a:pt x="324" y="770"/>
                    </a:lnTo>
                    <a:lnTo>
                      <a:pt x="292" y="798"/>
                    </a:lnTo>
                    <a:lnTo>
                      <a:pt x="275" y="798"/>
                    </a:lnTo>
                    <a:lnTo>
                      <a:pt x="227" y="750"/>
                    </a:lnTo>
                    <a:lnTo>
                      <a:pt x="207" y="724"/>
                    </a:lnTo>
                    <a:lnTo>
                      <a:pt x="194" y="705"/>
                    </a:lnTo>
                    <a:lnTo>
                      <a:pt x="180" y="687"/>
                    </a:lnTo>
                    <a:lnTo>
                      <a:pt x="170" y="669"/>
                    </a:lnTo>
                    <a:lnTo>
                      <a:pt x="164" y="647"/>
                    </a:lnTo>
                    <a:lnTo>
                      <a:pt x="144" y="604"/>
                    </a:lnTo>
                    <a:lnTo>
                      <a:pt x="118" y="566"/>
                    </a:lnTo>
                    <a:lnTo>
                      <a:pt x="91" y="525"/>
                    </a:lnTo>
                    <a:lnTo>
                      <a:pt x="69" y="485"/>
                    </a:lnTo>
                    <a:lnTo>
                      <a:pt x="41" y="439"/>
                    </a:lnTo>
                    <a:lnTo>
                      <a:pt x="20" y="388"/>
                    </a:lnTo>
                    <a:lnTo>
                      <a:pt x="20" y="384"/>
                    </a:lnTo>
                    <a:lnTo>
                      <a:pt x="18" y="352"/>
                    </a:lnTo>
                    <a:lnTo>
                      <a:pt x="2" y="303"/>
                    </a:lnTo>
                    <a:lnTo>
                      <a:pt x="0" y="285"/>
                    </a:lnTo>
                    <a:lnTo>
                      <a:pt x="4" y="265"/>
                    </a:lnTo>
                    <a:lnTo>
                      <a:pt x="6" y="246"/>
                    </a:lnTo>
                    <a:lnTo>
                      <a:pt x="10" y="248"/>
                    </a:lnTo>
                    <a:lnTo>
                      <a:pt x="14" y="248"/>
                    </a:lnTo>
                    <a:lnTo>
                      <a:pt x="18" y="250"/>
                    </a:lnTo>
                    <a:lnTo>
                      <a:pt x="55" y="267"/>
                    </a:lnTo>
                    <a:lnTo>
                      <a:pt x="77" y="240"/>
                    </a:lnTo>
                    <a:lnTo>
                      <a:pt x="97" y="210"/>
                    </a:lnTo>
                    <a:lnTo>
                      <a:pt x="113" y="180"/>
                    </a:lnTo>
                    <a:lnTo>
                      <a:pt x="132" y="149"/>
                    </a:lnTo>
                    <a:lnTo>
                      <a:pt x="152" y="119"/>
                    </a:lnTo>
                    <a:lnTo>
                      <a:pt x="168" y="109"/>
                    </a:lnTo>
                    <a:lnTo>
                      <a:pt x="186" y="103"/>
                    </a:lnTo>
                    <a:lnTo>
                      <a:pt x="207" y="99"/>
                    </a:lnTo>
                    <a:lnTo>
                      <a:pt x="225" y="97"/>
                    </a:lnTo>
                    <a:lnTo>
                      <a:pt x="241" y="101"/>
                    </a:lnTo>
                    <a:lnTo>
                      <a:pt x="259" y="107"/>
                    </a:lnTo>
                    <a:lnTo>
                      <a:pt x="275" y="111"/>
                    </a:lnTo>
                    <a:lnTo>
                      <a:pt x="292" y="111"/>
                    </a:lnTo>
                    <a:lnTo>
                      <a:pt x="308" y="101"/>
                    </a:lnTo>
                    <a:lnTo>
                      <a:pt x="290" y="69"/>
                    </a:lnTo>
                    <a:lnTo>
                      <a:pt x="267" y="4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</a:t>
                </a: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</a:t>
                </a:r>
              </a:p>
            </p:txBody>
          </p:sp>
          <p:sp>
            <p:nvSpPr>
              <p:cNvPr id="160" name="аургазинский"/>
              <p:cNvSpPr>
                <a:spLocks/>
              </p:cNvSpPr>
              <p:nvPr/>
            </p:nvSpPr>
            <p:spPr bwMode="auto">
              <a:xfrm>
                <a:off x="6017609" y="3785606"/>
                <a:ext cx="512492" cy="478375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443" y="0"/>
                  </a:cxn>
                  <a:cxn ang="0">
                    <a:pos x="465" y="21"/>
                  </a:cxn>
                  <a:cxn ang="0">
                    <a:pos x="478" y="49"/>
                  </a:cxn>
                  <a:cxn ang="0">
                    <a:pos x="494" y="107"/>
                  </a:cxn>
                  <a:cxn ang="0">
                    <a:pos x="526" y="162"/>
                  </a:cxn>
                  <a:cxn ang="0">
                    <a:pos x="569" y="172"/>
                  </a:cxn>
                  <a:cxn ang="0">
                    <a:pos x="599" y="190"/>
                  </a:cxn>
                  <a:cxn ang="0">
                    <a:pos x="652" y="170"/>
                  </a:cxn>
                  <a:cxn ang="0">
                    <a:pos x="668" y="160"/>
                  </a:cxn>
                  <a:cxn ang="0">
                    <a:pos x="688" y="166"/>
                  </a:cxn>
                  <a:cxn ang="0">
                    <a:pos x="710" y="188"/>
                  </a:cxn>
                  <a:cxn ang="0">
                    <a:pos x="702" y="287"/>
                  </a:cxn>
                  <a:cxn ang="0">
                    <a:pos x="664" y="320"/>
                  </a:cxn>
                  <a:cxn ang="0">
                    <a:pos x="611" y="334"/>
                  </a:cxn>
                  <a:cxn ang="0">
                    <a:pos x="583" y="374"/>
                  </a:cxn>
                  <a:cxn ang="0">
                    <a:pos x="569" y="429"/>
                  </a:cxn>
                  <a:cxn ang="0">
                    <a:pos x="611" y="502"/>
                  </a:cxn>
                  <a:cxn ang="0">
                    <a:pos x="567" y="542"/>
                  </a:cxn>
                  <a:cxn ang="0">
                    <a:pos x="512" y="534"/>
                  </a:cxn>
                  <a:cxn ang="0">
                    <a:pos x="482" y="536"/>
                  </a:cxn>
                  <a:cxn ang="0">
                    <a:pos x="401" y="556"/>
                  </a:cxn>
                  <a:cxn ang="0">
                    <a:pos x="352" y="581"/>
                  </a:cxn>
                  <a:cxn ang="0">
                    <a:pos x="310" y="605"/>
                  </a:cxn>
                  <a:cxn ang="0">
                    <a:pos x="283" y="639"/>
                  </a:cxn>
                  <a:cxn ang="0">
                    <a:pos x="249" y="666"/>
                  </a:cxn>
                  <a:cxn ang="0">
                    <a:pos x="202" y="647"/>
                  </a:cxn>
                  <a:cxn ang="0">
                    <a:pos x="119" y="659"/>
                  </a:cxn>
                  <a:cxn ang="0">
                    <a:pos x="51" y="653"/>
                  </a:cxn>
                  <a:cxn ang="0">
                    <a:pos x="55" y="625"/>
                  </a:cxn>
                  <a:cxn ang="0">
                    <a:pos x="77" y="597"/>
                  </a:cxn>
                  <a:cxn ang="0">
                    <a:pos x="79" y="566"/>
                  </a:cxn>
                  <a:cxn ang="0">
                    <a:pos x="51" y="530"/>
                  </a:cxn>
                  <a:cxn ang="0">
                    <a:pos x="16" y="500"/>
                  </a:cxn>
                  <a:cxn ang="0">
                    <a:pos x="12" y="451"/>
                  </a:cxn>
                  <a:cxn ang="0">
                    <a:pos x="44" y="397"/>
                  </a:cxn>
                  <a:cxn ang="0">
                    <a:pos x="57" y="342"/>
                  </a:cxn>
                  <a:cxn ang="0">
                    <a:pos x="75" y="300"/>
                  </a:cxn>
                  <a:cxn ang="0">
                    <a:pos x="132" y="261"/>
                  </a:cxn>
                  <a:cxn ang="0">
                    <a:pos x="150" y="221"/>
                  </a:cxn>
                  <a:cxn ang="0">
                    <a:pos x="138" y="178"/>
                  </a:cxn>
                  <a:cxn ang="0">
                    <a:pos x="113" y="134"/>
                  </a:cxn>
                  <a:cxn ang="0">
                    <a:pos x="101" y="81"/>
                  </a:cxn>
                  <a:cxn ang="0">
                    <a:pos x="160" y="53"/>
                  </a:cxn>
                  <a:cxn ang="0">
                    <a:pos x="198" y="67"/>
                  </a:cxn>
                  <a:cxn ang="0">
                    <a:pos x="245" y="67"/>
                  </a:cxn>
                  <a:cxn ang="0">
                    <a:pos x="291" y="53"/>
                  </a:cxn>
                  <a:cxn ang="0">
                    <a:pos x="330" y="49"/>
                  </a:cxn>
                </a:cxnLst>
                <a:rect l="0" t="0" r="r" b="b"/>
                <a:pathLst>
                  <a:path w="710" h="668">
                    <a:moveTo>
                      <a:pt x="348" y="41"/>
                    </a:moveTo>
                    <a:lnTo>
                      <a:pt x="378" y="23"/>
                    </a:lnTo>
                    <a:lnTo>
                      <a:pt x="411" y="10"/>
                    </a:lnTo>
                    <a:lnTo>
                      <a:pt x="443" y="0"/>
                    </a:lnTo>
                    <a:lnTo>
                      <a:pt x="455" y="10"/>
                    </a:lnTo>
                    <a:lnTo>
                      <a:pt x="465" y="21"/>
                    </a:lnTo>
                    <a:lnTo>
                      <a:pt x="473" y="35"/>
                    </a:lnTo>
                    <a:lnTo>
                      <a:pt x="478" y="49"/>
                    </a:lnTo>
                    <a:lnTo>
                      <a:pt x="484" y="79"/>
                    </a:lnTo>
                    <a:lnTo>
                      <a:pt x="494" y="107"/>
                    </a:lnTo>
                    <a:lnTo>
                      <a:pt x="510" y="136"/>
                    </a:lnTo>
                    <a:lnTo>
                      <a:pt x="526" y="162"/>
                    </a:lnTo>
                    <a:lnTo>
                      <a:pt x="540" y="168"/>
                    </a:lnTo>
                    <a:lnTo>
                      <a:pt x="569" y="172"/>
                    </a:lnTo>
                    <a:lnTo>
                      <a:pt x="583" y="182"/>
                    </a:lnTo>
                    <a:lnTo>
                      <a:pt x="599" y="190"/>
                    </a:lnTo>
                    <a:lnTo>
                      <a:pt x="615" y="194"/>
                    </a:lnTo>
                    <a:lnTo>
                      <a:pt x="652" y="170"/>
                    </a:lnTo>
                    <a:lnTo>
                      <a:pt x="660" y="164"/>
                    </a:lnTo>
                    <a:lnTo>
                      <a:pt x="668" y="160"/>
                    </a:lnTo>
                    <a:lnTo>
                      <a:pt x="678" y="154"/>
                    </a:lnTo>
                    <a:lnTo>
                      <a:pt x="688" y="166"/>
                    </a:lnTo>
                    <a:lnTo>
                      <a:pt x="700" y="176"/>
                    </a:lnTo>
                    <a:lnTo>
                      <a:pt x="710" y="188"/>
                    </a:lnTo>
                    <a:lnTo>
                      <a:pt x="706" y="237"/>
                    </a:lnTo>
                    <a:lnTo>
                      <a:pt x="702" y="287"/>
                    </a:lnTo>
                    <a:lnTo>
                      <a:pt x="684" y="304"/>
                    </a:lnTo>
                    <a:lnTo>
                      <a:pt x="664" y="320"/>
                    </a:lnTo>
                    <a:lnTo>
                      <a:pt x="637" y="326"/>
                    </a:lnTo>
                    <a:lnTo>
                      <a:pt x="611" y="334"/>
                    </a:lnTo>
                    <a:lnTo>
                      <a:pt x="595" y="354"/>
                    </a:lnTo>
                    <a:lnTo>
                      <a:pt x="583" y="374"/>
                    </a:lnTo>
                    <a:lnTo>
                      <a:pt x="573" y="401"/>
                    </a:lnTo>
                    <a:lnTo>
                      <a:pt x="569" y="429"/>
                    </a:lnTo>
                    <a:lnTo>
                      <a:pt x="569" y="455"/>
                    </a:lnTo>
                    <a:lnTo>
                      <a:pt x="611" y="502"/>
                    </a:lnTo>
                    <a:lnTo>
                      <a:pt x="605" y="542"/>
                    </a:lnTo>
                    <a:lnTo>
                      <a:pt x="567" y="542"/>
                    </a:lnTo>
                    <a:lnTo>
                      <a:pt x="528" y="538"/>
                    </a:lnTo>
                    <a:lnTo>
                      <a:pt x="512" y="534"/>
                    </a:lnTo>
                    <a:lnTo>
                      <a:pt x="496" y="532"/>
                    </a:lnTo>
                    <a:lnTo>
                      <a:pt x="482" y="536"/>
                    </a:lnTo>
                    <a:lnTo>
                      <a:pt x="441" y="550"/>
                    </a:lnTo>
                    <a:lnTo>
                      <a:pt x="401" y="556"/>
                    </a:lnTo>
                    <a:lnTo>
                      <a:pt x="376" y="570"/>
                    </a:lnTo>
                    <a:lnTo>
                      <a:pt x="352" y="581"/>
                    </a:lnTo>
                    <a:lnTo>
                      <a:pt x="326" y="589"/>
                    </a:lnTo>
                    <a:lnTo>
                      <a:pt x="310" y="605"/>
                    </a:lnTo>
                    <a:lnTo>
                      <a:pt x="295" y="621"/>
                    </a:lnTo>
                    <a:lnTo>
                      <a:pt x="283" y="639"/>
                    </a:lnTo>
                    <a:lnTo>
                      <a:pt x="267" y="653"/>
                    </a:lnTo>
                    <a:lnTo>
                      <a:pt x="249" y="666"/>
                    </a:lnTo>
                    <a:lnTo>
                      <a:pt x="216" y="653"/>
                    </a:lnTo>
                    <a:lnTo>
                      <a:pt x="202" y="647"/>
                    </a:lnTo>
                    <a:lnTo>
                      <a:pt x="184" y="647"/>
                    </a:lnTo>
                    <a:lnTo>
                      <a:pt x="119" y="659"/>
                    </a:lnTo>
                    <a:lnTo>
                      <a:pt x="55" y="668"/>
                    </a:lnTo>
                    <a:lnTo>
                      <a:pt x="51" y="653"/>
                    </a:lnTo>
                    <a:lnTo>
                      <a:pt x="44" y="637"/>
                    </a:lnTo>
                    <a:lnTo>
                      <a:pt x="55" y="625"/>
                    </a:lnTo>
                    <a:lnTo>
                      <a:pt x="67" y="611"/>
                    </a:lnTo>
                    <a:lnTo>
                      <a:pt x="77" y="597"/>
                    </a:lnTo>
                    <a:lnTo>
                      <a:pt x="81" y="583"/>
                    </a:lnTo>
                    <a:lnTo>
                      <a:pt x="79" y="566"/>
                    </a:lnTo>
                    <a:lnTo>
                      <a:pt x="67" y="546"/>
                    </a:lnTo>
                    <a:lnTo>
                      <a:pt x="51" y="530"/>
                    </a:lnTo>
                    <a:lnTo>
                      <a:pt x="32" y="514"/>
                    </a:lnTo>
                    <a:lnTo>
                      <a:pt x="16" y="500"/>
                    </a:lnTo>
                    <a:lnTo>
                      <a:pt x="0" y="482"/>
                    </a:lnTo>
                    <a:lnTo>
                      <a:pt x="12" y="451"/>
                    </a:lnTo>
                    <a:lnTo>
                      <a:pt x="28" y="423"/>
                    </a:lnTo>
                    <a:lnTo>
                      <a:pt x="44" y="397"/>
                    </a:lnTo>
                    <a:lnTo>
                      <a:pt x="55" y="370"/>
                    </a:lnTo>
                    <a:lnTo>
                      <a:pt x="57" y="342"/>
                    </a:lnTo>
                    <a:lnTo>
                      <a:pt x="57" y="314"/>
                    </a:lnTo>
                    <a:lnTo>
                      <a:pt x="75" y="300"/>
                    </a:lnTo>
                    <a:lnTo>
                      <a:pt x="115" y="275"/>
                    </a:lnTo>
                    <a:lnTo>
                      <a:pt x="132" y="261"/>
                    </a:lnTo>
                    <a:lnTo>
                      <a:pt x="146" y="243"/>
                    </a:lnTo>
                    <a:lnTo>
                      <a:pt x="150" y="221"/>
                    </a:lnTo>
                    <a:lnTo>
                      <a:pt x="146" y="198"/>
                    </a:lnTo>
                    <a:lnTo>
                      <a:pt x="138" y="178"/>
                    </a:lnTo>
                    <a:lnTo>
                      <a:pt x="125" y="158"/>
                    </a:lnTo>
                    <a:lnTo>
                      <a:pt x="113" y="134"/>
                    </a:lnTo>
                    <a:lnTo>
                      <a:pt x="105" y="107"/>
                    </a:lnTo>
                    <a:lnTo>
                      <a:pt x="101" y="81"/>
                    </a:lnTo>
                    <a:lnTo>
                      <a:pt x="138" y="53"/>
                    </a:lnTo>
                    <a:lnTo>
                      <a:pt x="160" y="53"/>
                    </a:lnTo>
                    <a:lnTo>
                      <a:pt x="180" y="59"/>
                    </a:lnTo>
                    <a:lnTo>
                      <a:pt x="198" y="67"/>
                    </a:lnTo>
                    <a:lnTo>
                      <a:pt x="219" y="77"/>
                    </a:lnTo>
                    <a:lnTo>
                      <a:pt x="245" y="67"/>
                    </a:lnTo>
                    <a:lnTo>
                      <a:pt x="271" y="55"/>
                    </a:lnTo>
                    <a:lnTo>
                      <a:pt x="291" y="53"/>
                    </a:lnTo>
                    <a:lnTo>
                      <a:pt x="312" y="53"/>
                    </a:lnTo>
                    <a:lnTo>
                      <a:pt x="330" y="49"/>
                    </a:lnTo>
                    <a:lnTo>
                      <a:pt x="348" y="41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 </a:t>
                </a:r>
              </a:p>
            </p:txBody>
          </p:sp>
          <p:sp>
            <p:nvSpPr>
              <p:cNvPr id="161" name="мелеузовский"/>
              <p:cNvSpPr>
                <a:spLocks/>
              </p:cNvSpPr>
              <p:nvPr/>
            </p:nvSpPr>
            <p:spPr bwMode="auto">
              <a:xfrm>
                <a:off x="6091957" y="4665015"/>
                <a:ext cx="724706" cy="514898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207" y="14"/>
                  </a:cxn>
                  <a:cxn ang="0">
                    <a:pos x="227" y="40"/>
                  </a:cxn>
                  <a:cxn ang="0">
                    <a:pos x="263" y="78"/>
                  </a:cxn>
                  <a:cxn ang="0">
                    <a:pos x="308" y="109"/>
                  </a:cxn>
                  <a:cxn ang="0">
                    <a:pos x="316" y="194"/>
                  </a:cxn>
                  <a:cxn ang="0">
                    <a:pos x="342" y="224"/>
                  </a:cxn>
                  <a:cxn ang="0">
                    <a:pos x="423" y="230"/>
                  </a:cxn>
                  <a:cxn ang="0">
                    <a:pos x="474" y="252"/>
                  </a:cxn>
                  <a:cxn ang="0">
                    <a:pos x="492" y="299"/>
                  </a:cxn>
                  <a:cxn ang="0">
                    <a:pos x="589" y="374"/>
                  </a:cxn>
                  <a:cxn ang="0">
                    <a:pos x="619" y="384"/>
                  </a:cxn>
                  <a:cxn ang="0">
                    <a:pos x="650" y="376"/>
                  </a:cxn>
                  <a:cxn ang="0">
                    <a:pos x="700" y="345"/>
                  </a:cxn>
                  <a:cxn ang="0">
                    <a:pos x="723" y="289"/>
                  </a:cxn>
                  <a:cxn ang="0">
                    <a:pos x="741" y="240"/>
                  </a:cxn>
                  <a:cxn ang="0">
                    <a:pos x="816" y="246"/>
                  </a:cxn>
                  <a:cxn ang="0">
                    <a:pos x="927" y="273"/>
                  </a:cxn>
                  <a:cxn ang="0">
                    <a:pos x="959" y="287"/>
                  </a:cxn>
                  <a:cxn ang="0">
                    <a:pos x="986" y="307"/>
                  </a:cxn>
                  <a:cxn ang="0">
                    <a:pos x="996" y="376"/>
                  </a:cxn>
                  <a:cxn ang="0">
                    <a:pos x="1002" y="481"/>
                  </a:cxn>
                  <a:cxn ang="0">
                    <a:pos x="988" y="521"/>
                  </a:cxn>
                  <a:cxn ang="0">
                    <a:pos x="984" y="556"/>
                  </a:cxn>
                  <a:cxn ang="0">
                    <a:pos x="992" y="602"/>
                  </a:cxn>
                  <a:cxn ang="0">
                    <a:pos x="969" y="616"/>
                  </a:cxn>
                  <a:cxn ang="0">
                    <a:pos x="943" y="586"/>
                  </a:cxn>
                  <a:cxn ang="0">
                    <a:pos x="919" y="552"/>
                  </a:cxn>
                  <a:cxn ang="0">
                    <a:pos x="889" y="531"/>
                  </a:cxn>
                  <a:cxn ang="0">
                    <a:pos x="840" y="537"/>
                  </a:cxn>
                  <a:cxn ang="0">
                    <a:pos x="751" y="479"/>
                  </a:cxn>
                  <a:cxn ang="0">
                    <a:pos x="712" y="507"/>
                  </a:cxn>
                  <a:cxn ang="0">
                    <a:pos x="690" y="541"/>
                  </a:cxn>
                  <a:cxn ang="0">
                    <a:pos x="656" y="564"/>
                  </a:cxn>
                  <a:cxn ang="0">
                    <a:pos x="615" y="584"/>
                  </a:cxn>
                  <a:cxn ang="0">
                    <a:pos x="593" y="612"/>
                  </a:cxn>
                  <a:cxn ang="0">
                    <a:pos x="577" y="637"/>
                  </a:cxn>
                  <a:cxn ang="0">
                    <a:pos x="553" y="647"/>
                  </a:cxn>
                  <a:cxn ang="0">
                    <a:pos x="480" y="649"/>
                  </a:cxn>
                  <a:cxn ang="0">
                    <a:pos x="427" y="677"/>
                  </a:cxn>
                  <a:cxn ang="0">
                    <a:pos x="379" y="719"/>
                  </a:cxn>
                  <a:cxn ang="0">
                    <a:pos x="310" y="663"/>
                  </a:cxn>
                  <a:cxn ang="0">
                    <a:pos x="263" y="637"/>
                  </a:cxn>
                  <a:cxn ang="0">
                    <a:pos x="221" y="620"/>
                  </a:cxn>
                  <a:cxn ang="0">
                    <a:pos x="190" y="586"/>
                  </a:cxn>
                  <a:cxn ang="0">
                    <a:pos x="136" y="600"/>
                  </a:cxn>
                  <a:cxn ang="0">
                    <a:pos x="61" y="641"/>
                  </a:cxn>
                  <a:cxn ang="0">
                    <a:pos x="31" y="564"/>
                  </a:cxn>
                  <a:cxn ang="0">
                    <a:pos x="2" y="513"/>
                  </a:cxn>
                  <a:cxn ang="0">
                    <a:pos x="10" y="485"/>
                  </a:cxn>
                  <a:cxn ang="0">
                    <a:pos x="31" y="453"/>
                  </a:cxn>
                  <a:cxn ang="0">
                    <a:pos x="41" y="378"/>
                  </a:cxn>
                  <a:cxn ang="0">
                    <a:pos x="55" y="303"/>
                  </a:cxn>
                  <a:cxn ang="0">
                    <a:pos x="75" y="273"/>
                  </a:cxn>
                  <a:cxn ang="0">
                    <a:pos x="87" y="250"/>
                  </a:cxn>
                  <a:cxn ang="0">
                    <a:pos x="33" y="208"/>
                  </a:cxn>
                  <a:cxn ang="0">
                    <a:pos x="4" y="169"/>
                  </a:cxn>
                  <a:cxn ang="0">
                    <a:pos x="8" y="111"/>
                  </a:cxn>
                  <a:cxn ang="0">
                    <a:pos x="51" y="64"/>
                  </a:cxn>
                  <a:cxn ang="0">
                    <a:pos x="109" y="20"/>
                  </a:cxn>
                </a:cxnLst>
                <a:rect l="0" t="0" r="r" b="b"/>
                <a:pathLst>
                  <a:path w="1004" h="719">
                    <a:moveTo>
                      <a:pt x="109" y="20"/>
                    </a:moveTo>
                    <a:lnTo>
                      <a:pt x="178" y="0"/>
                    </a:lnTo>
                    <a:lnTo>
                      <a:pt x="194" y="4"/>
                    </a:lnTo>
                    <a:lnTo>
                      <a:pt x="207" y="14"/>
                    </a:lnTo>
                    <a:lnTo>
                      <a:pt x="217" y="28"/>
                    </a:lnTo>
                    <a:lnTo>
                      <a:pt x="227" y="40"/>
                    </a:lnTo>
                    <a:lnTo>
                      <a:pt x="243" y="62"/>
                    </a:lnTo>
                    <a:lnTo>
                      <a:pt x="263" y="78"/>
                    </a:lnTo>
                    <a:lnTo>
                      <a:pt x="286" y="95"/>
                    </a:lnTo>
                    <a:lnTo>
                      <a:pt x="308" y="109"/>
                    </a:lnTo>
                    <a:lnTo>
                      <a:pt x="308" y="176"/>
                    </a:lnTo>
                    <a:lnTo>
                      <a:pt x="316" y="194"/>
                    </a:lnTo>
                    <a:lnTo>
                      <a:pt x="326" y="210"/>
                    </a:lnTo>
                    <a:lnTo>
                      <a:pt x="342" y="224"/>
                    </a:lnTo>
                    <a:lnTo>
                      <a:pt x="383" y="230"/>
                    </a:lnTo>
                    <a:lnTo>
                      <a:pt x="423" y="230"/>
                    </a:lnTo>
                    <a:lnTo>
                      <a:pt x="464" y="228"/>
                    </a:lnTo>
                    <a:lnTo>
                      <a:pt x="474" y="252"/>
                    </a:lnTo>
                    <a:lnTo>
                      <a:pt x="482" y="275"/>
                    </a:lnTo>
                    <a:lnTo>
                      <a:pt x="492" y="299"/>
                    </a:lnTo>
                    <a:lnTo>
                      <a:pt x="540" y="337"/>
                    </a:lnTo>
                    <a:lnTo>
                      <a:pt x="589" y="374"/>
                    </a:lnTo>
                    <a:lnTo>
                      <a:pt x="603" y="382"/>
                    </a:lnTo>
                    <a:lnTo>
                      <a:pt x="619" y="384"/>
                    </a:lnTo>
                    <a:lnTo>
                      <a:pt x="636" y="382"/>
                    </a:lnTo>
                    <a:lnTo>
                      <a:pt x="650" y="376"/>
                    </a:lnTo>
                    <a:lnTo>
                      <a:pt x="676" y="364"/>
                    </a:lnTo>
                    <a:lnTo>
                      <a:pt x="700" y="345"/>
                    </a:lnTo>
                    <a:lnTo>
                      <a:pt x="721" y="325"/>
                    </a:lnTo>
                    <a:lnTo>
                      <a:pt x="723" y="289"/>
                    </a:lnTo>
                    <a:lnTo>
                      <a:pt x="723" y="252"/>
                    </a:lnTo>
                    <a:lnTo>
                      <a:pt x="741" y="240"/>
                    </a:lnTo>
                    <a:lnTo>
                      <a:pt x="777" y="240"/>
                    </a:lnTo>
                    <a:lnTo>
                      <a:pt x="816" y="246"/>
                    </a:lnTo>
                    <a:lnTo>
                      <a:pt x="889" y="267"/>
                    </a:lnTo>
                    <a:lnTo>
                      <a:pt x="927" y="273"/>
                    </a:lnTo>
                    <a:lnTo>
                      <a:pt x="943" y="279"/>
                    </a:lnTo>
                    <a:lnTo>
                      <a:pt x="959" y="287"/>
                    </a:lnTo>
                    <a:lnTo>
                      <a:pt x="974" y="295"/>
                    </a:lnTo>
                    <a:lnTo>
                      <a:pt x="986" y="307"/>
                    </a:lnTo>
                    <a:lnTo>
                      <a:pt x="994" y="323"/>
                    </a:lnTo>
                    <a:lnTo>
                      <a:pt x="996" y="376"/>
                    </a:lnTo>
                    <a:lnTo>
                      <a:pt x="996" y="428"/>
                    </a:lnTo>
                    <a:lnTo>
                      <a:pt x="1002" y="481"/>
                    </a:lnTo>
                    <a:lnTo>
                      <a:pt x="1004" y="497"/>
                    </a:lnTo>
                    <a:lnTo>
                      <a:pt x="988" y="521"/>
                    </a:lnTo>
                    <a:lnTo>
                      <a:pt x="978" y="533"/>
                    </a:lnTo>
                    <a:lnTo>
                      <a:pt x="984" y="556"/>
                    </a:lnTo>
                    <a:lnTo>
                      <a:pt x="990" y="580"/>
                    </a:lnTo>
                    <a:lnTo>
                      <a:pt x="992" y="602"/>
                    </a:lnTo>
                    <a:lnTo>
                      <a:pt x="988" y="626"/>
                    </a:lnTo>
                    <a:lnTo>
                      <a:pt x="969" y="616"/>
                    </a:lnTo>
                    <a:lnTo>
                      <a:pt x="955" y="602"/>
                    </a:lnTo>
                    <a:lnTo>
                      <a:pt x="943" y="586"/>
                    </a:lnTo>
                    <a:lnTo>
                      <a:pt x="933" y="568"/>
                    </a:lnTo>
                    <a:lnTo>
                      <a:pt x="919" y="552"/>
                    </a:lnTo>
                    <a:lnTo>
                      <a:pt x="903" y="539"/>
                    </a:lnTo>
                    <a:lnTo>
                      <a:pt x="889" y="531"/>
                    </a:lnTo>
                    <a:lnTo>
                      <a:pt x="872" y="529"/>
                    </a:lnTo>
                    <a:lnTo>
                      <a:pt x="840" y="537"/>
                    </a:lnTo>
                    <a:lnTo>
                      <a:pt x="777" y="469"/>
                    </a:lnTo>
                    <a:lnTo>
                      <a:pt x="751" y="479"/>
                    </a:lnTo>
                    <a:lnTo>
                      <a:pt x="727" y="491"/>
                    </a:lnTo>
                    <a:lnTo>
                      <a:pt x="712" y="507"/>
                    </a:lnTo>
                    <a:lnTo>
                      <a:pt x="700" y="523"/>
                    </a:lnTo>
                    <a:lnTo>
                      <a:pt x="690" y="541"/>
                    </a:lnTo>
                    <a:lnTo>
                      <a:pt x="678" y="558"/>
                    </a:lnTo>
                    <a:lnTo>
                      <a:pt x="656" y="564"/>
                    </a:lnTo>
                    <a:lnTo>
                      <a:pt x="636" y="572"/>
                    </a:lnTo>
                    <a:lnTo>
                      <a:pt x="615" y="584"/>
                    </a:lnTo>
                    <a:lnTo>
                      <a:pt x="601" y="600"/>
                    </a:lnTo>
                    <a:lnTo>
                      <a:pt x="593" y="612"/>
                    </a:lnTo>
                    <a:lnTo>
                      <a:pt x="587" y="624"/>
                    </a:lnTo>
                    <a:lnTo>
                      <a:pt x="577" y="637"/>
                    </a:lnTo>
                    <a:lnTo>
                      <a:pt x="567" y="645"/>
                    </a:lnTo>
                    <a:lnTo>
                      <a:pt x="553" y="647"/>
                    </a:lnTo>
                    <a:lnTo>
                      <a:pt x="504" y="647"/>
                    </a:lnTo>
                    <a:lnTo>
                      <a:pt x="480" y="649"/>
                    </a:lnTo>
                    <a:lnTo>
                      <a:pt x="455" y="659"/>
                    </a:lnTo>
                    <a:lnTo>
                      <a:pt x="427" y="677"/>
                    </a:lnTo>
                    <a:lnTo>
                      <a:pt x="403" y="697"/>
                    </a:lnTo>
                    <a:lnTo>
                      <a:pt x="379" y="719"/>
                    </a:lnTo>
                    <a:lnTo>
                      <a:pt x="342" y="719"/>
                    </a:lnTo>
                    <a:lnTo>
                      <a:pt x="310" y="663"/>
                    </a:lnTo>
                    <a:lnTo>
                      <a:pt x="290" y="637"/>
                    </a:lnTo>
                    <a:lnTo>
                      <a:pt x="263" y="637"/>
                    </a:lnTo>
                    <a:lnTo>
                      <a:pt x="239" y="634"/>
                    </a:lnTo>
                    <a:lnTo>
                      <a:pt x="221" y="620"/>
                    </a:lnTo>
                    <a:lnTo>
                      <a:pt x="205" y="602"/>
                    </a:lnTo>
                    <a:lnTo>
                      <a:pt x="190" y="586"/>
                    </a:lnTo>
                    <a:lnTo>
                      <a:pt x="162" y="590"/>
                    </a:lnTo>
                    <a:lnTo>
                      <a:pt x="136" y="600"/>
                    </a:lnTo>
                    <a:lnTo>
                      <a:pt x="87" y="628"/>
                    </a:lnTo>
                    <a:lnTo>
                      <a:pt x="61" y="641"/>
                    </a:lnTo>
                    <a:lnTo>
                      <a:pt x="49" y="600"/>
                    </a:lnTo>
                    <a:lnTo>
                      <a:pt x="31" y="564"/>
                    </a:lnTo>
                    <a:lnTo>
                      <a:pt x="6" y="527"/>
                    </a:lnTo>
                    <a:lnTo>
                      <a:pt x="2" y="513"/>
                    </a:lnTo>
                    <a:lnTo>
                      <a:pt x="0" y="499"/>
                    </a:lnTo>
                    <a:lnTo>
                      <a:pt x="10" y="485"/>
                    </a:lnTo>
                    <a:lnTo>
                      <a:pt x="22" y="469"/>
                    </a:lnTo>
                    <a:lnTo>
                      <a:pt x="31" y="453"/>
                    </a:lnTo>
                    <a:lnTo>
                      <a:pt x="35" y="434"/>
                    </a:lnTo>
                    <a:lnTo>
                      <a:pt x="41" y="378"/>
                    </a:lnTo>
                    <a:lnTo>
                      <a:pt x="49" y="319"/>
                    </a:lnTo>
                    <a:lnTo>
                      <a:pt x="55" y="303"/>
                    </a:lnTo>
                    <a:lnTo>
                      <a:pt x="63" y="287"/>
                    </a:lnTo>
                    <a:lnTo>
                      <a:pt x="75" y="273"/>
                    </a:lnTo>
                    <a:lnTo>
                      <a:pt x="85" y="258"/>
                    </a:lnTo>
                    <a:lnTo>
                      <a:pt x="87" y="250"/>
                    </a:lnTo>
                    <a:lnTo>
                      <a:pt x="73" y="232"/>
                    </a:lnTo>
                    <a:lnTo>
                      <a:pt x="33" y="208"/>
                    </a:lnTo>
                    <a:lnTo>
                      <a:pt x="12" y="198"/>
                    </a:lnTo>
                    <a:lnTo>
                      <a:pt x="4" y="169"/>
                    </a:lnTo>
                    <a:lnTo>
                      <a:pt x="2" y="141"/>
                    </a:lnTo>
                    <a:lnTo>
                      <a:pt x="8" y="111"/>
                    </a:lnTo>
                    <a:lnTo>
                      <a:pt x="20" y="85"/>
                    </a:lnTo>
                    <a:lnTo>
                      <a:pt x="51" y="64"/>
                    </a:lnTo>
                    <a:lnTo>
                      <a:pt x="83" y="44"/>
                    </a:lnTo>
                    <a:lnTo>
                      <a:pt x="109" y="20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 </a:t>
                </a:r>
              </a:p>
            </p:txBody>
          </p:sp>
          <p:sp>
            <p:nvSpPr>
              <p:cNvPr id="162" name="альшеевский"/>
              <p:cNvSpPr>
                <a:spLocks/>
              </p:cNvSpPr>
              <p:nvPr/>
            </p:nvSpPr>
            <p:spPr bwMode="auto">
              <a:xfrm>
                <a:off x="5411282" y="3826425"/>
                <a:ext cx="616433" cy="514182"/>
              </a:xfrm>
              <a:custGeom>
                <a:avLst/>
                <a:gdLst/>
                <a:ahLst/>
                <a:cxnLst>
                  <a:cxn ang="0">
                    <a:pos x="126" y="22"/>
                  </a:cxn>
                  <a:cxn ang="0">
                    <a:pos x="140" y="0"/>
                  </a:cxn>
                  <a:cxn ang="0">
                    <a:pos x="201" y="26"/>
                  </a:cxn>
                  <a:cxn ang="0">
                    <a:pos x="253" y="65"/>
                  </a:cxn>
                  <a:cxn ang="0">
                    <a:pos x="316" y="36"/>
                  </a:cxn>
                  <a:cxn ang="0">
                    <a:pos x="354" y="40"/>
                  </a:cxn>
                  <a:cxn ang="0">
                    <a:pos x="360" y="63"/>
                  </a:cxn>
                  <a:cxn ang="0">
                    <a:pos x="356" y="89"/>
                  </a:cxn>
                  <a:cxn ang="0">
                    <a:pos x="366" y="111"/>
                  </a:cxn>
                  <a:cxn ang="0">
                    <a:pos x="417" y="111"/>
                  </a:cxn>
                  <a:cxn ang="0">
                    <a:pos x="468" y="101"/>
                  </a:cxn>
                  <a:cxn ang="0">
                    <a:pos x="510" y="141"/>
                  </a:cxn>
                  <a:cxn ang="0">
                    <a:pos x="545" y="150"/>
                  </a:cxn>
                  <a:cxn ang="0">
                    <a:pos x="583" y="146"/>
                  </a:cxn>
                  <a:cxn ang="0">
                    <a:pos x="621" y="190"/>
                  </a:cxn>
                  <a:cxn ang="0">
                    <a:pos x="636" y="228"/>
                  </a:cxn>
                  <a:cxn ang="0">
                    <a:pos x="632" y="257"/>
                  </a:cxn>
                  <a:cxn ang="0">
                    <a:pos x="650" y="279"/>
                  </a:cxn>
                  <a:cxn ang="0">
                    <a:pos x="676" y="285"/>
                  </a:cxn>
                  <a:cxn ang="0">
                    <a:pos x="731" y="291"/>
                  </a:cxn>
                  <a:cxn ang="0">
                    <a:pos x="785" y="295"/>
                  </a:cxn>
                  <a:cxn ang="0">
                    <a:pos x="854" y="317"/>
                  </a:cxn>
                  <a:cxn ang="0">
                    <a:pos x="834" y="368"/>
                  </a:cxn>
                  <a:cxn ang="0">
                    <a:pos x="795" y="408"/>
                  </a:cxn>
                  <a:cxn ang="0">
                    <a:pos x="763" y="453"/>
                  </a:cxn>
                  <a:cxn ang="0">
                    <a:pos x="779" y="507"/>
                  </a:cxn>
                  <a:cxn ang="0">
                    <a:pos x="814" y="554"/>
                  </a:cxn>
                  <a:cxn ang="0">
                    <a:pos x="793" y="584"/>
                  </a:cxn>
                  <a:cxn ang="0">
                    <a:pos x="753" y="606"/>
                  </a:cxn>
                  <a:cxn ang="0">
                    <a:pos x="761" y="637"/>
                  </a:cxn>
                  <a:cxn ang="0">
                    <a:pos x="771" y="665"/>
                  </a:cxn>
                  <a:cxn ang="0">
                    <a:pos x="765" y="697"/>
                  </a:cxn>
                  <a:cxn ang="0">
                    <a:pos x="745" y="718"/>
                  </a:cxn>
                  <a:cxn ang="0">
                    <a:pos x="696" y="708"/>
                  </a:cxn>
                  <a:cxn ang="0">
                    <a:pos x="654" y="685"/>
                  </a:cxn>
                  <a:cxn ang="0">
                    <a:pos x="623" y="633"/>
                  </a:cxn>
                  <a:cxn ang="0">
                    <a:pos x="545" y="615"/>
                  </a:cxn>
                  <a:cxn ang="0">
                    <a:pos x="563" y="584"/>
                  </a:cxn>
                  <a:cxn ang="0">
                    <a:pos x="573" y="552"/>
                  </a:cxn>
                  <a:cxn ang="0">
                    <a:pos x="557" y="522"/>
                  </a:cxn>
                  <a:cxn ang="0">
                    <a:pos x="524" y="499"/>
                  </a:cxn>
                  <a:cxn ang="0">
                    <a:pos x="494" y="516"/>
                  </a:cxn>
                  <a:cxn ang="0">
                    <a:pos x="484" y="570"/>
                  </a:cxn>
                  <a:cxn ang="0">
                    <a:pos x="468" y="602"/>
                  </a:cxn>
                  <a:cxn ang="0">
                    <a:pos x="409" y="556"/>
                  </a:cxn>
                  <a:cxn ang="0">
                    <a:pos x="344" y="550"/>
                  </a:cxn>
                  <a:cxn ang="0">
                    <a:pos x="267" y="572"/>
                  </a:cxn>
                  <a:cxn ang="0">
                    <a:pos x="164" y="627"/>
                  </a:cxn>
                  <a:cxn ang="0">
                    <a:pos x="136" y="619"/>
                  </a:cxn>
                  <a:cxn ang="0">
                    <a:pos x="103" y="594"/>
                  </a:cxn>
                  <a:cxn ang="0">
                    <a:pos x="91" y="544"/>
                  </a:cxn>
                  <a:cxn ang="0">
                    <a:pos x="53" y="491"/>
                  </a:cxn>
                  <a:cxn ang="0">
                    <a:pos x="0" y="457"/>
                  </a:cxn>
                  <a:cxn ang="0">
                    <a:pos x="22" y="406"/>
                  </a:cxn>
                  <a:cxn ang="0">
                    <a:pos x="47" y="384"/>
                  </a:cxn>
                  <a:cxn ang="0">
                    <a:pos x="81" y="376"/>
                  </a:cxn>
                  <a:cxn ang="0">
                    <a:pos x="134" y="344"/>
                  </a:cxn>
                  <a:cxn ang="0">
                    <a:pos x="180" y="289"/>
                  </a:cxn>
                  <a:cxn ang="0">
                    <a:pos x="184" y="241"/>
                  </a:cxn>
                  <a:cxn ang="0">
                    <a:pos x="140" y="158"/>
                  </a:cxn>
                  <a:cxn ang="0">
                    <a:pos x="186" y="107"/>
                  </a:cxn>
                  <a:cxn ang="0">
                    <a:pos x="128" y="34"/>
                  </a:cxn>
                </a:cxnLst>
                <a:rect l="0" t="0" r="r" b="b"/>
                <a:pathLst>
                  <a:path w="854" h="718">
                    <a:moveTo>
                      <a:pt x="128" y="34"/>
                    </a:moveTo>
                    <a:lnTo>
                      <a:pt x="126" y="22"/>
                    </a:lnTo>
                    <a:lnTo>
                      <a:pt x="132" y="10"/>
                    </a:lnTo>
                    <a:lnTo>
                      <a:pt x="140" y="0"/>
                    </a:lnTo>
                    <a:lnTo>
                      <a:pt x="172" y="10"/>
                    </a:lnTo>
                    <a:lnTo>
                      <a:pt x="201" y="26"/>
                    </a:lnTo>
                    <a:lnTo>
                      <a:pt x="227" y="44"/>
                    </a:lnTo>
                    <a:lnTo>
                      <a:pt x="253" y="65"/>
                    </a:lnTo>
                    <a:lnTo>
                      <a:pt x="283" y="46"/>
                    </a:lnTo>
                    <a:lnTo>
                      <a:pt x="316" y="36"/>
                    </a:lnTo>
                    <a:lnTo>
                      <a:pt x="350" y="34"/>
                    </a:lnTo>
                    <a:lnTo>
                      <a:pt x="354" y="40"/>
                    </a:lnTo>
                    <a:lnTo>
                      <a:pt x="364" y="50"/>
                    </a:lnTo>
                    <a:lnTo>
                      <a:pt x="360" y="63"/>
                    </a:lnTo>
                    <a:lnTo>
                      <a:pt x="358" y="77"/>
                    </a:lnTo>
                    <a:lnTo>
                      <a:pt x="356" y="89"/>
                    </a:lnTo>
                    <a:lnTo>
                      <a:pt x="358" y="101"/>
                    </a:lnTo>
                    <a:lnTo>
                      <a:pt x="366" y="111"/>
                    </a:lnTo>
                    <a:lnTo>
                      <a:pt x="393" y="115"/>
                    </a:lnTo>
                    <a:lnTo>
                      <a:pt x="417" y="111"/>
                    </a:lnTo>
                    <a:lnTo>
                      <a:pt x="443" y="105"/>
                    </a:lnTo>
                    <a:lnTo>
                      <a:pt x="468" y="101"/>
                    </a:lnTo>
                    <a:lnTo>
                      <a:pt x="496" y="129"/>
                    </a:lnTo>
                    <a:lnTo>
                      <a:pt x="510" y="141"/>
                    </a:lnTo>
                    <a:lnTo>
                      <a:pt x="526" y="152"/>
                    </a:lnTo>
                    <a:lnTo>
                      <a:pt x="545" y="150"/>
                    </a:lnTo>
                    <a:lnTo>
                      <a:pt x="563" y="146"/>
                    </a:lnTo>
                    <a:lnTo>
                      <a:pt x="583" y="146"/>
                    </a:lnTo>
                    <a:lnTo>
                      <a:pt x="603" y="166"/>
                    </a:lnTo>
                    <a:lnTo>
                      <a:pt x="621" y="190"/>
                    </a:lnTo>
                    <a:lnTo>
                      <a:pt x="638" y="214"/>
                    </a:lnTo>
                    <a:lnTo>
                      <a:pt x="636" y="228"/>
                    </a:lnTo>
                    <a:lnTo>
                      <a:pt x="632" y="243"/>
                    </a:lnTo>
                    <a:lnTo>
                      <a:pt x="632" y="257"/>
                    </a:lnTo>
                    <a:lnTo>
                      <a:pt x="640" y="269"/>
                    </a:lnTo>
                    <a:lnTo>
                      <a:pt x="650" y="279"/>
                    </a:lnTo>
                    <a:lnTo>
                      <a:pt x="662" y="283"/>
                    </a:lnTo>
                    <a:lnTo>
                      <a:pt x="676" y="285"/>
                    </a:lnTo>
                    <a:lnTo>
                      <a:pt x="704" y="287"/>
                    </a:lnTo>
                    <a:lnTo>
                      <a:pt x="731" y="291"/>
                    </a:lnTo>
                    <a:lnTo>
                      <a:pt x="759" y="295"/>
                    </a:lnTo>
                    <a:lnTo>
                      <a:pt x="785" y="295"/>
                    </a:lnTo>
                    <a:lnTo>
                      <a:pt x="812" y="285"/>
                    </a:lnTo>
                    <a:lnTo>
                      <a:pt x="854" y="317"/>
                    </a:lnTo>
                    <a:lnTo>
                      <a:pt x="846" y="344"/>
                    </a:lnTo>
                    <a:lnTo>
                      <a:pt x="834" y="368"/>
                    </a:lnTo>
                    <a:lnTo>
                      <a:pt x="816" y="390"/>
                    </a:lnTo>
                    <a:lnTo>
                      <a:pt x="795" y="408"/>
                    </a:lnTo>
                    <a:lnTo>
                      <a:pt x="777" y="431"/>
                    </a:lnTo>
                    <a:lnTo>
                      <a:pt x="763" y="453"/>
                    </a:lnTo>
                    <a:lnTo>
                      <a:pt x="755" y="479"/>
                    </a:lnTo>
                    <a:lnTo>
                      <a:pt x="779" y="507"/>
                    </a:lnTo>
                    <a:lnTo>
                      <a:pt x="808" y="536"/>
                    </a:lnTo>
                    <a:lnTo>
                      <a:pt x="814" y="554"/>
                    </a:lnTo>
                    <a:lnTo>
                      <a:pt x="816" y="574"/>
                    </a:lnTo>
                    <a:lnTo>
                      <a:pt x="793" y="584"/>
                    </a:lnTo>
                    <a:lnTo>
                      <a:pt x="771" y="592"/>
                    </a:lnTo>
                    <a:lnTo>
                      <a:pt x="753" y="606"/>
                    </a:lnTo>
                    <a:lnTo>
                      <a:pt x="755" y="621"/>
                    </a:lnTo>
                    <a:lnTo>
                      <a:pt x="761" y="637"/>
                    </a:lnTo>
                    <a:lnTo>
                      <a:pt x="767" y="651"/>
                    </a:lnTo>
                    <a:lnTo>
                      <a:pt x="771" y="665"/>
                    </a:lnTo>
                    <a:lnTo>
                      <a:pt x="769" y="681"/>
                    </a:lnTo>
                    <a:lnTo>
                      <a:pt x="765" y="697"/>
                    </a:lnTo>
                    <a:lnTo>
                      <a:pt x="757" y="710"/>
                    </a:lnTo>
                    <a:lnTo>
                      <a:pt x="745" y="718"/>
                    </a:lnTo>
                    <a:lnTo>
                      <a:pt x="729" y="716"/>
                    </a:lnTo>
                    <a:lnTo>
                      <a:pt x="696" y="708"/>
                    </a:lnTo>
                    <a:lnTo>
                      <a:pt x="664" y="697"/>
                    </a:lnTo>
                    <a:lnTo>
                      <a:pt x="654" y="685"/>
                    </a:lnTo>
                    <a:lnTo>
                      <a:pt x="636" y="643"/>
                    </a:lnTo>
                    <a:lnTo>
                      <a:pt x="623" y="633"/>
                    </a:lnTo>
                    <a:lnTo>
                      <a:pt x="571" y="625"/>
                    </a:lnTo>
                    <a:lnTo>
                      <a:pt x="545" y="615"/>
                    </a:lnTo>
                    <a:lnTo>
                      <a:pt x="553" y="600"/>
                    </a:lnTo>
                    <a:lnTo>
                      <a:pt x="563" y="584"/>
                    </a:lnTo>
                    <a:lnTo>
                      <a:pt x="571" y="568"/>
                    </a:lnTo>
                    <a:lnTo>
                      <a:pt x="573" y="552"/>
                    </a:lnTo>
                    <a:lnTo>
                      <a:pt x="569" y="536"/>
                    </a:lnTo>
                    <a:lnTo>
                      <a:pt x="557" y="522"/>
                    </a:lnTo>
                    <a:lnTo>
                      <a:pt x="543" y="507"/>
                    </a:lnTo>
                    <a:lnTo>
                      <a:pt x="524" y="499"/>
                    </a:lnTo>
                    <a:lnTo>
                      <a:pt x="506" y="501"/>
                    </a:lnTo>
                    <a:lnTo>
                      <a:pt x="494" y="516"/>
                    </a:lnTo>
                    <a:lnTo>
                      <a:pt x="486" y="552"/>
                    </a:lnTo>
                    <a:lnTo>
                      <a:pt x="484" y="570"/>
                    </a:lnTo>
                    <a:lnTo>
                      <a:pt x="480" y="588"/>
                    </a:lnTo>
                    <a:lnTo>
                      <a:pt x="468" y="602"/>
                    </a:lnTo>
                    <a:lnTo>
                      <a:pt x="437" y="578"/>
                    </a:lnTo>
                    <a:lnTo>
                      <a:pt x="409" y="556"/>
                    </a:lnTo>
                    <a:lnTo>
                      <a:pt x="377" y="550"/>
                    </a:lnTo>
                    <a:lnTo>
                      <a:pt x="344" y="550"/>
                    </a:lnTo>
                    <a:lnTo>
                      <a:pt x="312" y="552"/>
                    </a:lnTo>
                    <a:lnTo>
                      <a:pt x="267" y="572"/>
                    </a:lnTo>
                    <a:lnTo>
                      <a:pt x="178" y="621"/>
                    </a:lnTo>
                    <a:lnTo>
                      <a:pt x="164" y="627"/>
                    </a:lnTo>
                    <a:lnTo>
                      <a:pt x="150" y="625"/>
                    </a:lnTo>
                    <a:lnTo>
                      <a:pt x="136" y="619"/>
                    </a:lnTo>
                    <a:lnTo>
                      <a:pt x="124" y="613"/>
                    </a:lnTo>
                    <a:lnTo>
                      <a:pt x="103" y="594"/>
                    </a:lnTo>
                    <a:lnTo>
                      <a:pt x="93" y="570"/>
                    </a:lnTo>
                    <a:lnTo>
                      <a:pt x="91" y="544"/>
                    </a:lnTo>
                    <a:lnTo>
                      <a:pt x="73" y="516"/>
                    </a:lnTo>
                    <a:lnTo>
                      <a:pt x="53" y="491"/>
                    </a:lnTo>
                    <a:lnTo>
                      <a:pt x="29" y="471"/>
                    </a:lnTo>
                    <a:lnTo>
                      <a:pt x="0" y="457"/>
                    </a:lnTo>
                    <a:lnTo>
                      <a:pt x="10" y="433"/>
                    </a:lnTo>
                    <a:lnTo>
                      <a:pt x="22" y="406"/>
                    </a:lnTo>
                    <a:lnTo>
                      <a:pt x="33" y="392"/>
                    </a:lnTo>
                    <a:lnTo>
                      <a:pt x="47" y="384"/>
                    </a:lnTo>
                    <a:lnTo>
                      <a:pt x="63" y="380"/>
                    </a:lnTo>
                    <a:lnTo>
                      <a:pt x="81" y="376"/>
                    </a:lnTo>
                    <a:lnTo>
                      <a:pt x="97" y="374"/>
                    </a:lnTo>
                    <a:lnTo>
                      <a:pt x="134" y="344"/>
                    </a:lnTo>
                    <a:lnTo>
                      <a:pt x="166" y="309"/>
                    </a:lnTo>
                    <a:lnTo>
                      <a:pt x="180" y="289"/>
                    </a:lnTo>
                    <a:lnTo>
                      <a:pt x="184" y="265"/>
                    </a:lnTo>
                    <a:lnTo>
                      <a:pt x="184" y="241"/>
                    </a:lnTo>
                    <a:lnTo>
                      <a:pt x="180" y="216"/>
                    </a:lnTo>
                    <a:lnTo>
                      <a:pt x="140" y="158"/>
                    </a:lnTo>
                    <a:lnTo>
                      <a:pt x="164" y="131"/>
                    </a:lnTo>
                    <a:lnTo>
                      <a:pt x="186" y="107"/>
                    </a:lnTo>
                    <a:lnTo>
                      <a:pt x="168" y="83"/>
                    </a:lnTo>
                    <a:lnTo>
                      <a:pt x="128" y="34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33" kern="0" dirty="0">
                    <a:solidFill>
                      <a:srgbClr val="FFFFFF"/>
                    </a:solidFill>
                    <a:latin typeface="Arial Black" pitchFamily="34" charset="0"/>
                  </a:rPr>
                  <a:t>  </a:t>
                </a: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33" kern="0" dirty="0">
                    <a:solidFill>
                      <a:srgbClr val="FFFFFF"/>
                    </a:solidFill>
                    <a:latin typeface="Arial Black" pitchFamily="34" charset="0"/>
                  </a:rPr>
                  <a:t>    </a:t>
                </a: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63" name="куюргазинский"/>
              <p:cNvSpPr>
                <a:spLocks/>
              </p:cNvSpPr>
              <p:nvPr/>
            </p:nvSpPr>
            <p:spPr bwMode="auto">
              <a:xfrm>
                <a:off x="5799620" y="5071776"/>
                <a:ext cx="610658" cy="589375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138" y="26"/>
                  </a:cxn>
                  <a:cxn ang="0">
                    <a:pos x="245" y="52"/>
                  </a:cxn>
                  <a:cxn ang="0">
                    <a:pos x="351" y="36"/>
                  </a:cxn>
                  <a:cxn ang="0">
                    <a:pos x="409" y="28"/>
                  </a:cxn>
                  <a:cxn ang="0">
                    <a:pos x="423" y="42"/>
                  </a:cxn>
                  <a:cxn ang="0">
                    <a:pos x="450" y="135"/>
                  </a:cxn>
                  <a:cxn ang="0">
                    <a:pos x="531" y="145"/>
                  </a:cxn>
                  <a:cxn ang="0">
                    <a:pos x="529" y="69"/>
                  </a:cxn>
                  <a:cxn ang="0">
                    <a:pos x="575" y="60"/>
                  </a:cxn>
                  <a:cxn ang="0">
                    <a:pos x="626" y="99"/>
                  </a:cxn>
                  <a:cxn ang="0">
                    <a:pos x="731" y="182"/>
                  </a:cxn>
                  <a:cxn ang="0">
                    <a:pos x="745" y="202"/>
                  </a:cxn>
                  <a:cxn ang="0">
                    <a:pos x="759" y="283"/>
                  </a:cxn>
                  <a:cxn ang="0">
                    <a:pos x="834" y="368"/>
                  </a:cxn>
                  <a:cxn ang="0">
                    <a:pos x="834" y="410"/>
                  </a:cxn>
                  <a:cxn ang="0">
                    <a:pos x="798" y="426"/>
                  </a:cxn>
                  <a:cxn ang="0">
                    <a:pos x="782" y="457"/>
                  </a:cxn>
                  <a:cxn ang="0">
                    <a:pos x="755" y="532"/>
                  </a:cxn>
                  <a:cxn ang="0">
                    <a:pos x="701" y="598"/>
                  </a:cxn>
                  <a:cxn ang="0">
                    <a:pos x="656" y="600"/>
                  </a:cxn>
                  <a:cxn ang="0">
                    <a:pos x="622" y="612"/>
                  </a:cxn>
                  <a:cxn ang="0">
                    <a:pos x="616" y="695"/>
                  </a:cxn>
                  <a:cxn ang="0">
                    <a:pos x="622" y="752"/>
                  </a:cxn>
                  <a:cxn ang="0">
                    <a:pos x="569" y="813"/>
                  </a:cxn>
                  <a:cxn ang="0">
                    <a:pos x="494" y="811"/>
                  </a:cxn>
                  <a:cxn ang="0">
                    <a:pos x="472" y="762"/>
                  </a:cxn>
                  <a:cxn ang="0">
                    <a:pos x="417" y="800"/>
                  </a:cxn>
                  <a:cxn ang="0">
                    <a:pos x="344" y="764"/>
                  </a:cxn>
                  <a:cxn ang="0">
                    <a:pos x="320" y="699"/>
                  </a:cxn>
                  <a:cxn ang="0">
                    <a:pos x="322" y="610"/>
                  </a:cxn>
                  <a:cxn ang="0">
                    <a:pos x="344" y="513"/>
                  </a:cxn>
                  <a:cxn ang="0">
                    <a:pos x="332" y="501"/>
                  </a:cxn>
                  <a:cxn ang="0">
                    <a:pos x="257" y="441"/>
                  </a:cxn>
                  <a:cxn ang="0">
                    <a:pos x="203" y="404"/>
                  </a:cxn>
                  <a:cxn ang="0">
                    <a:pos x="156" y="443"/>
                  </a:cxn>
                  <a:cxn ang="0">
                    <a:pos x="100" y="426"/>
                  </a:cxn>
                  <a:cxn ang="0">
                    <a:pos x="83" y="343"/>
                  </a:cxn>
                  <a:cxn ang="0">
                    <a:pos x="160" y="321"/>
                  </a:cxn>
                  <a:cxn ang="0">
                    <a:pos x="257" y="325"/>
                  </a:cxn>
                  <a:cxn ang="0">
                    <a:pos x="259" y="299"/>
                  </a:cxn>
                  <a:cxn ang="0">
                    <a:pos x="203" y="273"/>
                  </a:cxn>
                  <a:cxn ang="0">
                    <a:pos x="197" y="228"/>
                  </a:cxn>
                  <a:cxn ang="0">
                    <a:pos x="223" y="176"/>
                  </a:cxn>
                  <a:cxn ang="0">
                    <a:pos x="187" y="133"/>
                  </a:cxn>
                  <a:cxn ang="0">
                    <a:pos x="108" y="127"/>
                  </a:cxn>
                  <a:cxn ang="0">
                    <a:pos x="77" y="89"/>
                  </a:cxn>
                  <a:cxn ang="0">
                    <a:pos x="0" y="58"/>
                  </a:cxn>
                </a:cxnLst>
                <a:rect l="0" t="0" r="r" b="b"/>
                <a:pathLst>
                  <a:path w="846" h="823">
                    <a:moveTo>
                      <a:pt x="0" y="24"/>
                    </a:moveTo>
                    <a:lnTo>
                      <a:pt x="41" y="4"/>
                    </a:lnTo>
                    <a:lnTo>
                      <a:pt x="63" y="0"/>
                    </a:lnTo>
                    <a:lnTo>
                      <a:pt x="92" y="2"/>
                    </a:lnTo>
                    <a:lnTo>
                      <a:pt x="116" y="12"/>
                    </a:lnTo>
                    <a:lnTo>
                      <a:pt x="138" y="26"/>
                    </a:lnTo>
                    <a:lnTo>
                      <a:pt x="183" y="58"/>
                    </a:lnTo>
                    <a:lnTo>
                      <a:pt x="207" y="69"/>
                    </a:lnTo>
                    <a:lnTo>
                      <a:pt x="245" y="52"/>
                    </a:lnTo>
                    <a:lnTo>
                      <a:pt x="284" y="40"/>
                    </a:lnTo>
                    <a:lnTo>
                      <a:pt x="322" y="30"/>
                    </a:lnTo>
                    <a:lnTo>
                      <a:pt x="351" y="36"/>
                    </a:lnTo>
                    <a:lnTo>
                      <a:pt x="379" y="38"/>
                    </a:lnTo>
                    <a:lnTo>
                      <a:pt x="393" y="32"/>
                    </a:lnTo>
                    <a:lnTo>
                      <a:pt x="409" y="28"/>
                    </a:lnTo>
                    <a:lnTo>
                      <a:pt x="413" y="32"/>
                    </a:lnTo>
                    <a:lnTo>
                      <a:pt x="417" y="38"/>
                    </a:lnTo>
                    <a:lnTo>
                      <a:pt x="423" y="42"/>
                    </a:lnTo>
                    <a:lnTo>
                      <a:pt x="425" y="75"/>
                    </a:lnTo>
                    <a:lnTo>
                      <a:pt x="436" y="107"/>
                    </a:lnTo>
                    <a:lnTo>
                      <a:pt x="450" y="135"/>
                    </a:lnTo>
                    <a:lnTo>
                      <a:pt x="480" y="149"/>
                    </a:lnTo>
                    <a:lnTo>
                      <a:pt x="512" y="164"/>
                    </a:lnTo>
                    <a:lnTo>
                      <a:pt x="531" y="145"/>
                    </a:lnTo>
                    <a:lnTo>
                      <a:pt x="539" y="135"/>
                    </a:lnTo>
                    <a:lnTo>
                      <a:pt x="535" y="103"/>
                    </a:lnTo>
                    <a:lnTo>
                      <a:pt x="529" y="69"/>
                    </a:lnTo>
                    <a:lnTo>
                      <a:pt x="545" y="64"/>
                    </a:lnTo>
                    <a:lnTo>
                      <a:pt x="559" y="60"/>
                    </a:lnTo>
                    <a:lnTo>
                      <a:pt x="575" y="60"/>
                    </a:lnTo>
                    <a:lnTo>
                      <a:pt x="593" y="73"/>
                    </a:lnTo>
                    <a:lnTo>
                      <a:pt x="610" y="87"/>
                    </a:lnTo>
                    <a:lnTo>
                      <a:pt x="626" y="99"/>
                    </a:lnTo>
                    <a:lnTo>
                      <a:pt x="682" y="111"/>
                    </a:lnTo>
                    <a:lnTo>
                      <a:pt x="715" y="159"/>
                    </a:lnTo>
                    <a:lnTo>
                      <a:pt x="731" y="182"/>
                    </a:lnTo>
                    <a:lnTo>
                      <a:pt x="737" y="188"/>
                    </a:lnTo>
                    <a:lnTo>
                      <a:pt x="741" y="196"/>
                    </a:lnTo>
                    <a:lnTo>
                      <a:pt x="745" y="202"/>
                    </a:lnTo>
                    <a:lnTo>
                      <a:pt x="741" y="230"/>
                    </a:lnTo>
                    <a:lnTo>
                      <a:pt x="747" y="257"/>
                    </a:lnTo>
                    <a:lnTo>
                      <a:pt x="759" y="283"/>
                    </a:lnTo>
                    <a:lnTo>
                      <a:pt x="796" y="327"/>
                    </a:lnTo>
                    <a:lnTo>
                      <a:pt x="822" y="354"/>
                    </a:lnTo>
                    <a:lnTo>
                      <a:pt x="834" y="368"/>
                    </a:lnTo>
                    <a:lnTo>
                      <a:pt x="842" y="382"/>
                    </a:lnTo>
                    <a:lnTo>
                      <a:pt x="846" y="400"/>
                    </a:lnTo>
                    <a:lnTo>
                      <a:pt x="834" y="410"/>
                    </a:lnTo>
                    <a:lnTo>
                      <a:pt x="820" y="418"/>
                    </a:lnTo>
                    <a:lnTo>
                      <a:pt x="804" y="426"/>
                    </a:lnTo>
                    <a:lnTo>
                      <a:pt x="798" y="426"/>
                    </a:lnTo>
                    <a:lnTo>
                      <a:pt x="796" y="428"/>
                    </a:lnTo>
                    <a:lnTo>
                      <a:pt x="786" y="443"/>
                    </a:lnTo>
                    <a:lnTo>
                      <a:pt x="782" y="457"/>
                    </a:lnTo>
                    <a:lnTo>
                      <a:pt x="780" y="475"/>
                    </a:lnTo>
                    <a:lnTo>
                      <a:pt x="771" y="507"/>
                    </a:lnTo>
                    <a:lnTo>
                      <a:pt x="755" y="532"/>
                    </a:lnTo>
                    <a:lnTo>
                      <a:pt x="735" y="554"/>
                    </a:lnTo>
                    <a:lnTo>
                      <a:pt x="717" y="578"/>
                    </a:lnTo>
                    <a:lnTo>
                      <a:pt x="701" y="598"/>
                    </a:lnTo>
                    <a:lnTo>
                      <a:pt x="680" y="614"/>
                    </a:lnTo>
                    <a:lnTo>
                      <a:pt x="668" y="606"/>
                    </a:lnTo>
                    <a:lnTo>
                      <a:pt x="656" y="600"/>
                    </a:lnTo>
                    <a:lnTo>
                      <a:pt x="644" y="598"/>
                    </a:lnTo>
                    <a:lnTo>
                      <a:pt x="632" y="602"/>
                    </a:lnTo>
                    <a:lnTo>
                      <a:pt x="622" y="612"/>
                    </a:lnTo>
                    <a:lnTo>
                      <a:pt x="620" y="645"/>
                    </a:lnTo>
                    <a:lnTo>
                      <a:pt x="614" y="677"/>
                    </a:lnTo>
                    <a:lnTo>
                      <a:pt x="616" y="695"/>
                    </a:lnTo>
                    <a:lnTo>
                      <a:pt x="620" y="716"/>
                    </a:lnTo>
                    <a:lnTo>
                      <a:pt x="624" y="734"/>
                    </a:lnTo>
                    <a:lnTo>
                      <a:pt x="622" y="752"/>
                    </a:lnTo>
                    <a:lnTo>
                      <a:pt x="614" y="770"/>
                    </a:lnTo>
                    <a:lnTo>
                      <a:pt x="595" y="794"/>
                    </a:lnTo>
                    <a:lnTo>
                      <a:pt x="569" y="813"/>
                    </a:lnTo>
                    <a:lnTo>
                      <a:pt x="541" y="823"/>
                    </a:lnTo>
                    <a:lnTo>
                      <a:pt x="508" y="821"/>
                    </a:lnTo>
                    <a:lnTo>
                      <a:pt x="494" y="811"/>
                    </a:lnTo>
                    <a:lnTo>
                      <a:pt x="484" y="796"/>
                    </a:lnTo>
                    <a:lnTo>
                      <a:pt x="476" y="778"/>
                    </a:lnTo>
                    <a:lnTo>
                      <a:pt x="472" y="762"/>
                    </a:lnTo>
                    <a:lnTo>
                      <a:pt x="456" y="768"/>
                    </a:lnTo>
                    <a:lnTo>
                      <a:pt x="431" y="788"/>
                    </a:lnTo>
                    <a:lnTo>
                      <a:pt x="417" y="800"/>
                    </a:lnTo>
                    <a:lnTo>
                      <a:pt x="403" y="809"/>
                    </a:lnTo>
                    <a:lnTo>
                      <a:pt x="375" y="786"/>
                    </a:lnTo>
                    <a:lnTo>
                      <a:pt x="344" y="764"/>
                    </a:lnTo>
                    <a:lnTo>
                      <a:pt x="318" y="740"/>
                    </a:lnTo>
                    <a:lnTo>
                      <a:pt x="316" y="720"/>
                    </a:lnTo>
                    <a:lnTo>
                      <a:pt x="320" y="699"/>
                    </a:lnTo>
                    <a:lnTo>
                      <a:pt x="330" y="679"/>
                    </a:lnTo>
                    <a:lnTo>
                      <a:pt x="351" y="643"/>
                    </a:lnTo>
                    <a:lnTo>
                      <a:pt x="322" y="610"/>
                    </a:lnTo>
                    <a:lnTo>
                      <a:pt x="312" y="590"/>
                    </a:lnTo>
                    <a:lnTo>
                      <a:pt x="308" y="570"/>
                    </a:lnTo>
                    <a:lnTo>
                      <a:pt x="344" y="513"/>
                    </a:lnTo>
                    <a:lnTo>
                      <a:pt x="342" y="509"/>
                    </a:lnTo>
                    <a:lnTo>
                      <a:pt x="338" y="507"/>
                    </a:lnTo>
                    <a:lnTo>
                      <a:pt x="332" y="501"/>
                    </a:lnTo>
                    <a:lnTo>
                      <a:pt x="288" y="489"/>
                    </a:lnTo>
                    <a:lnTo>
                      <a:pt x="272" y="465"/>
                    </a:lnTo>
                    <a:lnTo>
                      <a:pt x="257" y="441"/>
                    </a:lnTo>
                    <a:lnTo>
                      <a:pt x="243" y="418"/>
                    </a:lnTo>
                    <a:lnTo>
                      <a:pt x="223" y="398"/>
                    </a:lnTo>
                    <a:lnTo>
                      <a:pt x="203" y="404"/>
                    </a:lnTo>
                    <a:lnTo>
                      <a:pt x="187" y="414"/>
                    </a:lnTo>
                    <a:lnTo>
                      <a:pt x="172" y="428"/>
                    </a:lnTo>
                    <a:lnTo>
                      <a:pt x="156" y="443"/>
                    </a:lnTo>
                    <a:lnTo>
                      <a:pt x="138" y="453"/>
                    </a:lnTo>
                    <a:lnTo>
                      <a:pt x="118" y="441"/>
                    </a:lnTo>
                    <a:lnTo>
                      <a:pt x="100" y="426"/>
                    </a:lnTo>
                    <a:lnTo>
                      <a:pt x="104" y="382"/>
                    </a:lnTo>
                    <a:lnTo>
                      <a:pt x="98" y="362"/>
                    </a:lnTo>
                    <a:lnTo>
                      <a:pt x="83" y="343"/>
                    </a:lnTo>
                    <a:lnTo>
                      <a:pt x="106" y="319"/>
                    </a:lnTo>
                    <a:lnTo>
                      <a:pt x="136" y="301"/>
                    </a:lnTo>
                    <a:lnTo>
                      <a:pt x="160" y="321"/>
                    </a:lnTo>
                    <a:lnTo>
                      <a:pt x="177" y="327"/>
                    </a:lnTo>
                    <a:lnTo>
                      <a:pt x="217" y="327"/>
                    </a:lnTo>
                    <a:lnTo>
                      <a:pt x="257" y="325"/>
                    </a:lnTo>
                    <a:lnTo>
                      <a:pt x="257" y="317"/>
                    </a:lnTo>
                    <a:lnTo>
                      <a:pt x="259" y="309"/>
                    </a:lnTo>
                    <a:lnTo>
                      <a:pt x="259" y="299"/>
                    </a:lnTo>
                    <a:lnTo>
                      <a:pt x="239" y="291"/>
                    </a:lnTo>
                    <a:lnTo>
                      <a:pt x="221" y="283"/>
                    </a:lnTo>
                    <a:lnTo>
                      <a:pt x="203" y="273"/>
                    </a:lnTo>
                    <a:lnTo>
                      <a:pt x="191" y="257"/>
                    </a:lnTo>
                    <a:lnTo>
                      <a:pt x="191" y="240"/>
                    </a:lnTo>
                    <a:lnTo>
                      <a:pt x="197" y="228"/>
                    </a:lnTo>
                    <a:lnTo>
                      <a:pt x="207" y="216"/>
                    </a:lnTo>
                    <a:lnTo>
                      <a:pt x="227" y="196"/>
                    </a:lnTo>
                    <a:lnTo>
                      <a:pt x="223" y="176"/>
                    </a:lnTo>
                    <a:lnTo>
                      <a:pt x="215" y="159"/>
                    </a:lnTo>
                    <a:lnTo>
                      <a:pt x="203" y="143"/>
                    </a:lnTo>
                    <a:lnTo>
                      <a:pt x="187" y="133"/>
                    </a:lnTo>
                    <a:lnTo>
                      <a:pt x="154" y="135"/>
                    </a:lnTo>
                    <a:lnTo>
                      <a:pt x="122" y="135"/>
                    </a:lnTo>
                    <a:lnTo>
                      <a:pt x="108" y="127"/>
                    </a:lnTo>
                    <a:lnTo>
                      <a:pt x="96" y="115"/>
                    </a:lnTo>
                    <a:lnTo>
                      <a:pt x="85" y="101"/>
                    </a:lnTo>
                    <a:lnTo>
                      <a:pt x="77" y="89"/>
                    </a:lnTo>
                    <a:lnTo>
                      <a:pt x="51" y="83"/>
                    </a:lnTo>
                    <a:lnTo>
                      <a:pt x="25" y="71"/>
                    </a:lnTo>
                    <a:lnTo>
                      <a:pt x="0" y="5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            </a:t>
                </a: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    </a:t>
                </a:r>
              </a:p>
            </p:txBody>
          </p:sp>
          <p:sp>
            <p:nvSpPr>
              <p:cNvPr id="164" name="Часть ГАФУРИЙ"/>
              <p:cNvSpPr>
                <a:spLocks/>
              </p:cNvSpPr>
              <p:nvPr/>
            </p:nvSpPr>
            <p:spPr bwMode="auto">
              <a:xfrm>
                <a:off x="6803670" y="3860800"/>
                <a:ext cx="44752" cy="336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23"/>
                  </a:cxn>
                  <a:cxn ang="0">
                    <a:pos x="62" y="41"/>
                  </a:cxn>
                  <a:cxn ang="0">
                    <a:pos x="34" y="43"/>
                  </a:cxn>
                  <a:cxn ang="0">
                    <a:pos x="4" y="47"/>
                  </a:cxn>
                  <a:cxn ang="0">
                    <a:pos x="2" y="25"/>
                  </a:cxn>
                  <a:cxn ang="0">
                    <a:pos x="0" y="0"/>
                  </a:cxn>
                </a:cxnLst>
                <a:rect l="0" t="0" r="r" b="b"/>
                <a:pathLst>
                  <a:path w="62" h="47">
                    <a:moveTo>
                      <a:pt x="0" y="0"/>
                    </a:moveTo>
                    <a:lnTo>
                      <a:pt x="30" y="23"/>
                    </a:lnTo>
                    <a:lnTo>
                      <a:pt x="62" y="41"/>
                    </a:lnTo>
                    <a:lnTo>
                      <a:pt x="34" y="43"/>
                    </a:lnTo>
                    <a:lnTo>
                      <a:pt x="4" y="47"/>
                    </a:lnTo>
                    <a:lnTo>
                      <a:pt x="2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b="1" u="sng" kern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65" name="АБЗЕЛИЛОВСКИЙ"/>
              <p:cNvSpPr>
                <a:spLocks/>
              </p:cNvSpPr>
              <p:nvPr/>
            </p:nvSpPr>
            <p:spPr bwMode="auto">
              <a:xfrm>
                <a:off x="7491563" y="4190936"/>
                <a:ext cx="538477" cy="974654"/>
              </a:xfrm>
              <a:custGeom>
                <a:avLst/>
                <a:gdLst/>
                <a:ahLst/>
                <a:cxnLst>
                  <a:cxn ang="0">
                    <a:pos x="670" y="7"/>
                  </a:cxn>
                  <a:cxn ang="0">
                    <a:pos x="696" y="67"/>
                  </a:cxn>
                  <a:cxn ang="0">
                    <a:pos x="664" y="180"/>
                  </a:cxn>
                  <a:cxn ang="0">
                    <a:pos x="696" y="269"/>
                  </a:cxn>
                  <a:cxn ang="0">
                    <a:pos x="655" y="322"/>
                  </a:cxn>
                  <a:cxn ang="0">
                    <a:pos x="633" y="379"/>
                  </a:cxn>
                  <a:cxn ang="0">
                    <a:pos x="649" y="429"/>
                  </a:cxn>
                  <a:cxn ang="0">
                    <a:pos x="706" y="486"/>
                  </a:cxn>
                  <a:cxn ang="0">
                    <a:pos x="696" y="842"/>
                  </a:cxn>
                  <a:cxn ang="0">
                    <a:pos x="720" y="892"/>
                  </a:cxn>
                  <a:cxn ang="0">
                    <a:pos x="730" y="989"/>
                  </a:cxn>
                  <a:cxn ang="0">
                    <a:pos x="740" y="1090"/>
                  </a:cxn>
                  <a:cxn ang="0">
                    <a:pos x="714" y="1123"/>
                  </a:cxn>
                  <a:cxn ang="0">
                    <a:pos x="680" y="1183"/>
                  </a:cxn>
                  <a:cxn ang="0">
                    <a:pos x="641" y="1272"/>
                  </a:cxn>
                  <a:cxn ang="0">
                    <a:pos x="637" y="1333"/>
                  </a:cxn>
                  <a:cxn ang="0">
                    <a:pos x="611" y="1361"/>
                  </a:cxn>
                  <a:cxn ang="0">
                    <a:pos x="591" y="1353"/>
                  </a:cxn>
                  <a:cxn ang="0">
                    <a:pos x="583" y="1299"/>
                  </a:cxn>
                  <a:cxn ang="0">
                    <a:pos x="536" y="1260"/>
                  </a:cxn>
                  <a:cxn ang="0">
                    <a:pos x="477" y="1228"/>
                  </a:cxn>
                  <a:cxn ang="0">
                    <a:pos x="378" y="1155"/>
                  </a:cxn>
                  <a:cxn ang="0">
                    <a:pos x="315" y="1139"/>
                  </a:cxn>
                  <a:cxn ang="0">
                    <a:pos x="263" y="1072"/>
                  </a:cxn>
                  <a:cxn ang="0">
                    <a:pos x="200" y="933"/>
                  </a:cxn>
                  <a:cxn ang="0">
                    <a:pos x="63" y="890"/>
                  </a:cxn>
                  <a:cxn ang="0">
                    <a:pos x="42" y="831"/>
                  </a:cxn>
                  <a:cxn ang="0">
                    <a:pos x="75" y="777"/>
                  </a:cxn>
                  <a:cxn ang="0">
                    <a:pos x="113" y="751"/>
                  </a:cxn>
                  <a:cxn ang="0">
                    <a:pos x="154" y="712"/>
                  </a:cxn>
                  <a:cxn ang="0">
                    <a:pos x="176" y="649"/>
                  </a:cxn>
                  <a:cxn ang="0">
                    <a:pos x="150" y="609"/>
                  </a:cxn>
                  <a:cxn ang="0">
                    <a:pos x="145" y="563"/>
                  </a:cxn>
                  <a:cxn ang="0">
                    <a:pos x="139" y="516"/>
                  </a:cxn>
                  <a:cxn ang="0">
                    <a:pos x="83" y="488"/>
                  </a:cxn>
                  <a:cxn ang="0">
                    <a:pos x="12" y="427"/>
                  </a:cxn>
                  <a:cxn ang="0">
                    <a:pos x="95" y="395"/>
                  </a:cxn>
                  <a:cxn ang="0">
                    <a:pos x="184" y="431"/>
                  </a:cxn>
                  <a:cxn ang="0">
                    <a:pos x="269" y="433"/>
                  </a:cxn>
                  <a:cxn ang="0">
                    <a:pos x="328" y="403"/>
                  </a:cxn>
                  <a:cxn ang="0">
                    <a:pos x="402" y="370"/>
                  </a:cxn>
                  <a:cxn ang="0">
                    <a:pos x="455" y="312"/>
                  </a:cxn>
                  <a:cxn ang="0">
                    <a:pos x="457" y="241"/>
                  </a:cxn>
                  <a:cxn ang="0">
                    <a:pos x="516" y="138"/>
                  </a:cxn>
                  <a:cxn ang="0">
                    <a:pos x="556" y="108"/>
                  </a:cxn>
                  <a:cxn ang="0">
                    <a:pos x="623" y="77"/>
                  </a:cxn>
                  <a:cxn ang="0">
                    <a:pos x="633" y="9"/>
                  </a:cxn>
                </a:cxnLst>
                <a:rect l="0" t="0" r="r" b="b"/>
                <a:pathLst>
                  <a:path w="746" h="1361">
                    <a:moveTo>
                      <a:pt x="639" y="0"/>
                    </a:moveTo>
                    <a:lnTo>
                      <a:pt x="655" y="2"/>
                    </a:lnTo>
                    <a:lnTo>
                      <a:pt x="670" y="7"/>
                    </a:lnTo>
                    <a:lnTo>
                      <a:pt x="684" y="15"/>
                    </a:lnTo>
                    <a:lnTo>
                      <a:pt x="692" y="29"/>
                    </a:lnTo>
                    <a:lnTo>
                      <a:pt x="696" y="67"/>
                    </a:lnTo>
                    <a:lnTo>
                      <a:pt x="698" y="106"/>
                    </a:lnTo>
                    <a:lnTo>
                      <a:pt x="653" y="150"/>
                    </a:lnTo>
                    <a:lnTo>
                      <a:pt x="664" y="180"/>
                    </a:lnTo>
                    <a:lnTo>
                      <a:pt x="676" y="209"/>
                    </a:lnTo>
                    <a:lnTo>
                      <a:pt x="688" y="239"/>
                    </a:lnTo>
                    <a:lnTo>
                      <a:pt x="696" y="269"/>
                    </a:lnTo>
                    <a:lnTo>
                      <a:pt x="686" y="290"/>
                    </a:lnTo>
                    <a:lnTo>
                      <a:pt x="672" y="306"/>
                    </a:lnTo>
                    <a:lnTo>
                      <a:pt x="655" y="322"/>
                    </a:lnTo>
                    <a:lnTo>
                      <a:pt x="643" y="340"/>
                    </a:lnTo>
                    <a:lnTo>
                      <a:pt x="635" y="360"/>
                    </a:lnTo>
                    <a:lnTo>
                      <a:pt x="633" y="379"/>
                    </a:lnTo>
                    <a:lnTo>
                      <a:pt x="633" y="397"/>
                    </a:lnTo>
                    <a:lnTo>
                      <a:pt x="639" y="413"/>
                    </a:lnTo>
                    <a:lnTo>
                      <a:pt x="649" y="429"/>
                    </a:lnTo>
                    <a:lnTo>
                      <a:pt x="682" y="447"/>
                    </a:lnTo>
                    <a:lnTo>
                      <a:pt x="716" y="465"/>
                    </a:lnTo>
                    <a:lnTo>
                      <a:pt x="706" y="486"/>
                    </a:lnTo>
                    <a:lnTo>
                      <a:pt x="698" y="510"/>
                    </a:lnTo>
                    <a:lnTo>
                      <a:pt x="696" y="534"/>
                    </a:lnTo>
                    <a:lnTo>
                      <a:pt x="696" y="842"/>
                    </a:lnTo>
                    <a:lnTo>
                      <a:pt x="700" y="860"/>
                    </a:lnTo>
                    <a:lnTo>
                      <a:pt x="708" y="876"/>
                    </a:lnTo>
                    <a:lnTo>
                      <a:pt x="720" y="892"/>
                    </a:lnTo>
                    <a:lnTo>
                      <a:pt x="730" y="908"/>
                    </a:lnTo>
                    <a:lnTo>
                      <a:pt x="732" y="949"/>
                    </a:lnTo>
                    <a:lnTo>
                      <a:pt x="730" y="989"/>
                    </a:lnTo>
                    <a:lnTo>
                      <a:pt x="730" y="1030"/>
                    </a:lnTo>
                    <a:lnTo>
                      <a:pt x="736" y="1070"/>
                    </a:lnTo>
                    <a:lnTo>
                      <a:pt x="740" y="1090"/>
                    </a:lnTo>
                    <a:lnTo>
                      <a:pt x="746" y="1108"/>
                    </a:lnTo>
                    <a:lnTo>
                      <a:pt x="730" y="1115"/>
                    </a:lnTo>
                    <a:lnTo>
                      <a:pt x="714" y="1123"/>
                    </a:lnTo>
                    <a:lnTo>
                      <a:pt x="702" y="1133"/>
                    </a:lnTo>
                    <a:lnTo>
                      <a:pt x="694" y="1147"/>
                    </a:lnTo>
                    <a:lnTo>
                      <a:pt x="680" y="1183"/>
                    </a:lnTo>
                    <a:lnTo>
                      <a:pt x="668" y="1220"/>
                    </a:lnTo>
                    <a:lnTo>
                      <a:pt x="649" y="1254"/>
                    </a:lnTo>
                    <a:lnTo>
                      <a:pt x="641" y="1272"/>
                    </a:lnTo>
                    <a:lnTo>
                      <a:pt x="639" y="1292"/>
                    </a:lnTo>
                    <a:lnTo>
                      <a:pt x="639" y="1313"/>
                    </a:lnTo>
                    <a:lnTo>
                      <a:pt x="637" y="1333"/>
                    </a:lnTo>
                    <a:lnTo>
                      <a:pt x="625" y="1349"/>
                    </a:lnTo>
                    <a:lnTo>
                      <a:pt x="617" y="1355"/>
                    </a:lnTo>
                    <a:lnTo>
                      <a:pt x="611" y="1361"/>
                    </a:lnTo>
                    <a:lnTo>
                      <a:pt x="605" y="1359"/>
                    </a:lnTo>
                    <a:lnTo>
                      <a:pt x="597" y="1355"/>
                    </a:lnTo>
                    <a:lnTo>
                      <a:pt x="591" y="1353"/>
                    </a:lnTo>
                    <a:lnTo>
                      <a:pt x="589" y="1335"/>
                    </a:lnTo>
                    <a:lnTo>
                      <a:pt x="589" y="1315"/>
                    </a:lnTo>
                    <a:lnTo>
                      <a:pt x="583" y="1299"/>
                    </a:lnTo>
                    <a:lnTo>
                      <a:pt x="572" y="1282"/>
                    </a:lnTo>
                    <a:lnTo>
                      <a:pt x="554" y="1270"/>
                    </a:lnTo>
                    <a:lnTo>
                      <a:pt x="536" y="1260"/>
                    </a:lnTo>
                    <a:lnTo>
                      <a:pt x="514" y="1252"/>
                    </a:lnTo>
                    <a:lnTo>
                      <a:pt x="496" y="1242"/>
                    </a:lnTo>
                    <a:lnTo>
                      <a:pt x="477" y="1228"/>
                    </a:lnTo>
                    <a:lnTo>
                      <a:pt x="447" y="1201"/>
                    </a:lnTo>
                    <a:lnTo>
                      <a:pt x="413" y="1177"/>
                    </a:lnTo>
                    <a:lnTo>
                      <a:pt x="378" y="1155"/>
                    </a:lnTo>
                    <a:lnTo>
                      <a:pt x="358" y="1145"/>
                    </a:lnTo>
                    <a:lnTo>
                      <a:pt x="338" y="1141"/>
                    </a:lnTo>
                    <a:lnTo>
                      <a:pt x="315" y="1139"/>
                    </a:lnTo>
                    <a:lnTo>
                      <a:pt x="295" y="1135"/>
                    </a:lnTo>
                    <a:lnTo>
                      <a:pt x="277" y="1125"/>
                    </a:lnTo>
                    <a:lnTo>
                      <a:pt x="263" y="1072"/>
                    </a:lnTo>
                    <a:lnTo>
                      <a:pt x="247" y="963"/>
                    </a:lnTo>
                    <a:lnTo>
                      <a:pt x="224" y="947"/>
                    </a:lnTo>
                    <a:lnTo>
                      <a:pt x="200" y="933"/>
                    </a:lnTo>
                    <a:lnTo>
                      <a:pt x="172" y="926"/>
                    </a:lnTo>
                    <a:lnTo>
                      <a:pt x="75" y="906"/>
                    </a:lnTo>
                    <a:lnTo>
                      <a:pt x="63" y="890"/>
                    </a:lnTo>
                    <a:lnTo>
                      <a:pt x="50" y="872"/>
                    </a:lnTo>
                    <a:lnTo>
                      <a:pt x="44" y="854"/>
                    </a:lnTo>
                    <a:lnTo>
                      <a:pt x="42" y="831"/>
                    </a:lnTo>
                    <a:lnTo>
                      <a:pt x="56" y="815"/>
                    </a:lnTo>
                    <a:lnTo>
                      <a:pt x="67" y="797"/>
                    </a:lnTo>
                    <a:lnTo>
                      <a:pt x="75" y="777"/>
                    </a:lnTo>
                    <a:lnTo>
                      <a:pt x="83" y="759"/>
                    </a:lnTo>
                    <a:lnTo>
                      <a:pt x="97" y="755"/>
                    </a:lnTo>
                    <a:lnTo>
                      <a:pt x="113" y="751"/>
                    </a:lnTo>
                    <a:lnTo>
                      <a:pt x="127" y="745"/>
                    </a:lnTo>
                    <a:lnTo>
                      <a:pt x="139" y="732"/>
                    </a:lnTo>
                    <a:lnTo>
                      <a:pt x="154" y="712"/>
                    </a:lnTo>
                    <a:lnTo>
                      <a:pt x="168" y="690"/>
                    </a:lnTo>
                    <a:lnTo>
                      <a:pt x="176" y="666"/>
                    </a:lnTo>
                    <a:lnTo>
                      <a:pt x="176" y="649"/>
                    </a:lnTo>
                    <a:lnTo>
                      <a:pt x="170" y="635"/>
                    </a:lnTo>
                    <a:lnTo>
                      <a:pt x="160" y="623"/>
                    </a:lnTo>
                    <a:lnTo>
                      <a:pt x="150" y="609"/>
                    </a:lnTo>
                    <a:lnTo>
                      <a:pt x="141" y="597"/>
                    </a:lnTo>
                    <a:lnTo>
                      <a:pt x="143" y="581"/>
                    </a:lnTo>
                    <a:lnTo>
                      <a:pt x="145" y="563"/>
                    </a:lnTo>
                    <a:lnTo>
                      <a:pt x="150" y="546"/>
                    </a:lnTo>
                    <a:lnTo>
                      <a:pt x="147" y="530"/>
                    </a:lnTo>
                    <a:lnTo>
                      <a:pt x="139" y="516"/>
                    </a:lnTo>
                    <a:lnTo>
                      <a:pt x="123" y="500"/>
                    </a:lnTo>
                    <a:lnTo>
                      <a:pt x="105" y="492"/>
                    </a:lnTo>
                    <a:lnTo>
                      <a:pt x="83" y="488"/>
                    </a:lnTo>
                    <a:lnTo>
                      <a:pt x="18" y="488"/>
                    </a:lnTo>
                    <a:lnTo>
                      <a:pt x="0" y="470"/>
                    </a:lnTo>
                    <a:lnTo>
                      <a:pt x="12" y="427"/>
                    </a:lnTo>
                    <a:lnTo>
                      <a:pt x="32" y="387"/>
                    </a:lnTo>
                    <a:lnTo>
                      <a:pt x="65" y="387"/>
                    </a:lnTo>
                    <a:lnTo>
                      <a:pt x="95" y="395"/>
                    </a:lnTo>
                    <a:lnTo>
                      <a:pt x="125" y="407"/>
                    </a:lnTo>
                    <a:lnTo>
                      <a:pt x="154" y="419"/>
                    </a:lnTo>
                    <a:lnTo>
                      <a:pt x="184" y="431"/>
                    </a:lnTo>
                    <a:lnTo>
                      <a:pt x="214" y="437"/>
                    </a:lnTo>
                    <a:lnTo>
                      <a:pt x="247" y="437"/>
                    </a:lnTo>
                    <a:lnTo>
                      <a:pt x="269" y="433"/>
                    </a:lnTo>
                    <a:lnTo>
                      <a:pt x="289" y="425"/>
                    </a:lnTo>
                    <a:lnTo>
                      <a:pt x="307" y="413"/>
                    </a:lnTo>
                    <a:lnTo>
                      <a:pt x="328" y="403"/>
                    </a:lnTo>
                    <a:lnTo>
                      <a:pt x="352" y="393"/>
                    </a:lnTo>
                    <a:lnTo>
                      <a:pt x="378" y="381"/>
                    </a:lnTo>
                    <a:lnTo>
                      <a:pt x="402" y="370"/>
                    </a:lnTo>
                    <a:lnTo>
                      <a:pt x="425" y="354"/>
                    </a:lnTo>
                    <a:lnTo>
                      <a:pt x="443" y="334"/>
                    </a:lnTo>
                    <a:lnTo>
                      <a:pt x="455" y="312"/>
                    </a:lnTo>
                    <a:lnTo>
                      <a:pt x="459" y="290"/>
                    </a:lnTo>
                    <a:lnTo>
                      <a:pt x="457" y="265"/>
                    </a:lnTo>
                    <a:lnTo>
                      <a:pt x="457" y="241"/>
                    </a:lnTo>
                    <a:lnTo>
                      <a:pt x="522" y="172"/>
                    </a:lnTo>
                    <a:lnTo>
                      <a:pt x="518" y="156"/>
                    </a:lnTo>
                    <a:lnTo>
                      <a:pt x="516" y="138"/>
                    </a:lnTo>
                    <a:lnTo>
                      <a:pt x="520" y="122"/>
                    </a:lnTo>
                    <a:lnTo>
                      <a:pt x="530" y="108"/>
                    </a:lnTo>
                    <a:lnTo>
                      <a:pt x="556" y="108"/>
                    </a:lnTo>
                    <a:lnTo>
                      <a:pt x="581" y="104"/>
                    </a:lnTo>
                    <a:lnTo>
                      <a:pt x="603" y="93"/>
                    </a:lnTo>
                    <a:lnTo>
                      <a:pt x="623" y="77"/>
                    </a:lnTo>
                    <a:lnTo>
                      <a:pt x="623" y="27"/>
                    </a:lnTo>
                    <a:lnTo>
                      <a:pt x="627" y="19"/>
                    </a:lnTo>
                    <a:lnTo>
                      <a:pt x="633" y="9"/>
                    </a:lnTo>
                    <a:lnTo>
                      <a:pt x="639" y="0"/>
                    </a:lnTo>
                    <a:close/>
                  </a:path>
                </a:pathLst>
              </a:custGeom>
              <a:solidFill>
                <a:srgbClr val="FF6699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b="1" u="sng" kern="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66" name="СТЕРЛИБАШЕВСКИЙ"/>
              <p:cNvSpPr>
                <a:spLocks/>
              </p:cNvSpPr>
              <p:nvPr/>
            </p:nvSpPr>
            <p:spPr bwMode="auto">
              <a:xfrm>
                <a:off x="5500787" y="4402910"/>
                <a:ext cx="649637" cy="445434"/>
              </a:xfrm>
              <a:custGeom>
                <a:avLst/>
                <a:gdLst/>
                <a:ahLst/>
                <a:cxnLst>
                  <a:cxn ang="0">
                    <a:pos x="673" y="0"/>
                  </a:cxn>
                  <a:cxn ang="0">
                    <a:pos x="676" y="44"/>
                  </a:cxn>
                  <a:cxn ang="0">
                    <a:pos x="651" y="107"/>
                  </a:cxn>
                  <a:cxn ang="0">
                    <a:pos x="671" y="145"/>
                  </a:cxn>
                  <a:cxn ang="0">
                    <a:pos x="694" y="153"/>
                  </a:cxn>
                  <a:cxn ang="0">
                    <a:pos x="754" y="129"/>
                  </a:cxn>
                  <a:cxn ang="0">
                    <a:pos x="760" y="131"/>
                  </a:cxn>
                  <a:cxn ang="0">
                    <a:pos x="783" y="139"/>
                  </a:cxn>
                  <a:cxn ang="0">
                    <a:pos x="809" y="163"/>
                  </a:cxn>
                  <a:cxn ang="0">
                    <a:pos x="801" y="214"/>
                  </a:cxn>
                  <a:cxn ang="0">
                    <a:pos x="760" y="277"/>
                  </a:cxn>
                  <a:cxn ang="0">
                    <a:pos x="718" y="329"/>
                  </a:cxn>
                  <a:cxn ang="0">
                    <a:pos x="736" y="374"/>
                  </a:cxn>
                  <a:cxn ang="0">
                    <a:pos x="805" y="351"/>
                  </a:cxn>
                  <a:cxn ang="0">
                    <a:pos x="841" y="331"/>
                  </a:cxn>
                  <a:cxn ang="0">
                    <a:pos x="890" y="347"/>
                  </a:cxn>
                  <a:cxn ang="0">
                    <a:pos x="843" y="408"/>
                  </a:cxn>
                  <a:cxn ang="0">
                    <a:pos x="779" y="467"/>
                  </a:cxn>
                  <a:cxn ang="0">
                    <a:pos x="781" y="491"/>
                  </a:cxn>
                  <a:cxn ang="0">
                    <a:pos x="789" y="529"/>
                  </a:cxn>
                  <a:cxn ang="0">
                    <a:pos x="787" y="582"/>
                  </a:cxn>
                  <a:cxn ang="0">
                    <a:pos x="716" y="622"/>
                  </a:cxn>
                  <a:cxn ang="0">
                    <a:pos x="678" y="604"/>
                  </a:cxn>
                  <a:cxn ang="0">
                    <a:pos x="639" y="564"/>
                  </a:cxn>
                  <a:cxn ang="0">
                    <a:pos x="603" y="580"/>
                  </a:cxn>
                  <a:cxn ang="0">
                    <a:pos x="540" y="570"/>
                  </a:cxn>
                  <a:cxn ang="0">
                    <a:pos x="497" y="531"/>
                  </a:cxn>
                  <a:cxn ang="0">
                    <a:pos x="508" y="507"/>
                  </a:cxn>
                  <a:cxn ang="0">
                    <a:pos x="522" y="483"/>
                  </a:cxn>
                  <a:cxn ang="0">
                    <a:pos x="524" y="432"/>
                  </a:cxn>
                  <a:cxn ang="0">
                    <a:pos x="473" y="386"/>
                  </a:cxn>
                  <a:cxn ang="0">
                    <a:pos x="421" y="370"/>
                  </a:cxn>
                  <a:cxn ang="0">
                    <a:pos x="384" y="398"/>
                  </a:cxn>
                  <a:cxn ang="0">
                    <a:pos x="352" y="432"/>
                  </a:cxn>
                  <a:cxn ang="0">
                    <a:pos x="311" y="459"/>
                  </a:cxn>
                  <a:cxn ang="0">
                    <a:pos x="261" y="487"/>
                  </a:cxn>
                  <a:cxn ang="0">
                    <a:pos x="222" y="501"/>
                  </a:cxn>
                  <a:cxn ang="0">
                    <a:pos x="200" y="505"/>
                  </a:cxn>
                  <a:cxn ang="0">
                    <a:pos x="186" y="523"/>
                  </a:cxn>
                  <a:cxn ang="0">
                    <a:pos x="141" y="562"/>
                  </a:cxn>
                  <a:cxn ang="0">
                    <a:pos x="83" y="576"/>
                  </a:cxn>
                  <a:cxn ang="0">
                    <a:pos x="38" y="560"/>
                  </a:cxn>
                  <a:cxn ang="0">
                    <a:pos x="10" y="505"/>
                  </a:cxn>
                  <a:cxn ang="0">
                    <a:pos x="0" y="461"/>
                  </a:cxn>
                  <a:cxn ang="0">
                    <a:pos x="18" y="426"/>
                  </a:cxn>
                  <a:cxn ang="0">
                    <a:pos x="64" y="400"/>
                  </a:cxn>
                  <a:cxn ang="0">
                    <a:pos x="131" y="380"/>
                  </a:cxn>
                  <a:cxn ang="0">
                    <a:pos x="230" y="376"/>
                  </a:cxn>
                  <a:cxn ang="0">
                    <a:pos x="279" y="349"/>
                  </a:cxn>
                  <a:cxn ang="0">
                    <a:pos x="323" y="333"/>
                  </a:cxn>
                  <a:cxn ang="0">
                    <a:pos x="362" y="319"/>
                  </a:cxn>
                  <a:cxn ang="0">
                    <a:pos x="396" y="279"/>
                  </a:cxn>
                  <a:cxn ang="0">
                    <a:pos x="416" y="220"/>
                  </a:cxn>
                  <a:cxn ang="0">
                    <a:pos x="443" y="163"/>
                  </a:cxn>
                  <a:cxn ang="0">
                    <a:pos x="481" y="111"/>
                  </a:cxn>
                  <a:cxn ang="0">
                    <a:pos x="526" y="62"/>
                  </a:cxn>
                  <a:cxn ang="0">
                    <a:pos x="574" y="44"/>
                  </a:cxn>
                  <a:cxn ang="0">
                    <a:pos x="637" y="4"/>
                  </a:cxn>
                </a:cxnLst>
                <a:rect l="0" t="0" r="r" b="b"/>
                <a:pathLst>
                  <a:path w="900" h="622">
                    <a:moveTo>
                      <a:pt x="637" y="4"/>
                    </a:moveTo>
                    <a:lnTo>
                      <a:pt x="673" y="0"/>
                    </a:lnTo>
                    <a:lnTo>
                      <a:pt x="678" y="22"/>
                    </a:lnTo>
                    <a:lnTo>
                      <a:pt x="676" y="44"/>
                    </a:lnTo>
                    <a:lnTo>
                      <a:pt x="659" y="85"/>
                    </a:lnTo>
                    <a:lnTo>
                      <a:pt x="651" y="107"/>
                    </a:lnTo>
                    <a:lnTo>
                      <a:pt x="651" y="129"/>
                    </a:lnTo>
                    <a:lnTo>
                      <a:pt x="671" y="145"/>
                    </a:lnTo>
                    <a:lnTo>
                      <a:pt x="682" y="151"/>
                    </a:lnTo>
                    <a:lnTo>
                      <a:pt x="694" y="153"/>
                    </a:lnTo>
                    <a:lnTo>
                      <a:pt x="714" y="149"/>
                    </a:lnTo>
                    <a:lnTo>
                      <a:pt x="754" y="129"/>
                    </a:lnTo>
                    <a:lnTo>
                      <a:pt x="758" y="129"/>
                    </a:lnTo>
                    <a:lnTo>
                      <a:pt x="760" y="131"/>
                    </a:lnTo>
                    <a:lnTo>
                      <a:pt x="767" y="131"/>
                    </a:lnTo>
                    <a:lnTo>
                      <a:pt x="783" y="139"/>
                    </a:lnTo>
                    <a:lnTo>
                      <a:pt x="799" y="149"/>
                    </a:lnTo>
                    <a:lnTo>
                      <a:pt x="809" y="163"/>
                    </a:lnTo>
                    <a:lnTo>
                      <a:pt x="815" y="180"/>
                    </a:lnTo>
                    <a:lnTo>
                      <a:pt x="801" y="214"/>
                    </a:lnTo>
                    <a:lnTo>
                      <a:pt x="783" y="246"/>
                    </a:lnTo>
                    <a:lnTo>
                      <a:pt x="760" y="277"/>
                    </a:lnTo>
                    <a:lnTo>
                      <a:pt x="736" y="305"/>
                    </a:lnTo>
                    <a:lnTo>
                      <a:pt x="718" y="329"/>
                    </a:lnTo>
                    <a:lnTo>
                      <a:pt x="702" y="356"/>
                    </a:lnTo>
                    <a:lnTo>
                      <a:pt x="736" y="374"/>
                    </a:lnTo>
                    <a:lnTo>
                      <a:pt x="771" y="364"/>
                    </a:lnTo>
                    <a:lnTo>
                      <a:pt x="805" y="351"/>
                    </a:lnTo>
                    <a:lnTo>
                      <a:pt x="825" y="343"/>
                    </a:lnTo>
                    <a:lnTo>
                      <a:pt x="841" y="331"/>
                    </a:lnTo>
                    <a:lnTo>
                      <a:pt x="878" y="331"/>
                    </a:lnTo>
                    <a:lnTo>
                      <a:pt x="890" y="347"/>
                    </a:lnTo>
                    <a:lnTo>
                      <a:pt x="900" y="362"/>
                    </a:lnTo>
                    <a:lnTo>
                      <a:pt x="843" y="408"/>
                    </a:lnTo>
                    <a:lnTo>
                      <a:pt x="787" y="457"/>
                    </a:lnTo>
                    <a:lnTo>
                      <a:pt x="779" y="467"/>
                    </a:lnTo>
                    <a:lnTo>
                      <a:pt x="779" y="477"/>
                    </a:lnTo>
                    <a:lnTo>
                      <a:pt x="781" y="491"/>
                    </a:lnTo>
                    <a:lnTo>
                      <a:pt x="783" y="503"/>
                    </a:lnTo>
                    <a:lnTo>
                      <a:pt x="789" y="529"/>
                    </a:lnTo>
                    <a:lnTo>
                      <a:pt x="789" y="556"/>
                    </a:lnTo>
                    <a:lnTo>
                      <a:pt x="787" y="582"/>
                    </a:lnTo>
                    <a:lnTo>
                      <a:pt x="734" y="618"/>
                    </a:lnTo>
                    <a:lnTo>
                      <a:pt x="716" y="622"/>
                    </a:lnTo>
                    <a:lnTo>
                      <a:pt x="698" y="620"/>
                    </a:lnTo>
                    <a:lnTo>
                      <a:pt x="678" y="604"/>
                    </a:lnTo>
                    <a:lnTo>
                      <a:pt x="659" y="584"/>
                    </a:lnTo>
                    <a:lnTo>
                      <a:pt x="639" y="564"/>
                    </a:lnTo>
                    <a:lnTo>
                      <a:pt x="621" y="568"/>
                    </a:lnTo>
                    <a:lnTo>
                      <a:pt x="603" y="580"/>
                    </a:lnTo>
                    <a:lnTo>
                      <a:pt x="584" y="588"/>
                    </a:lnTo>
                    <a:lnTo>
                      <a:pt x="540" y="570"/>
                    </a:lnTo>
                    <a:lnTo>
                      <a:pt x="503" y="544"/>
                    </a:lnTo>
                    <a:lnTo>
                      <a:pt x="497" y="531"/>
                    </a:lnTo>
                    <a:lnTo>
                      <a:pt x="499" y="519"/>
                    </a:lnTo>
                    <a:lnTo>
                      <a:pt x="508" y="507"/>
                    </a:lnTo>
                    <a:lnTo>
                      <a:pt x="514" y="497"/>
                    </a:lnTo>
                    <a:lnTo>
                      <a:pt x="522" y="483"/>
                    </a:lnTo>
                    <a:lnTo>
                      <a:pt x="524" y="467"/>
                    </a:lnTo>
                    <a:lnTo>
                      <a:pt x="524" y="432"/>
                    </a:lnTo>
                    <a:lnTo>
                      <a:pt x="497" y="410"/>
                    </a:lnTo>
                    <a:lnTo>
                      <a:pt x="473" y="386"/>
                    </a:lnTo>
                    <a:lnTo>
                      <a:pt x="445" y="366"/>
                    </a:lnTo>
                    <a:lnTo>
                      <a:pt x="421" y="370"/>
                    </a:lnTo>
                    <a:lnTo>
                      <a:pt x="402" y="382"/>
                    </a:lnTo>
                    <a:lnTo>
                      <a:pt x="384" y="398"/>
                    </a:lnTo>
                    <a:lnTo>
                      <a:pt x="368" y="416"/>
                    </a:lnTo>
                    <a:lnTo>
                      <a:pt x="352" y="432"/>
                    </a:lnTo>
                    <a:lnTo>
                      <a:pt x="334" y="449"/>
                    </a:lnTo>
                    <a:lnTo>
                      <a:pt x="311" y="459"/>
                    </a:lnTo>
                    <a:lnTo>
                      <a:pt x="285" y="471"/>
                    </a:lnTo>
                    <a:lnTo>
                      <a:pt x="261" y="487"/>
                    </a:lnTo>
                    <a:lnTo>
                      <a:pt x="238" y="507"/>
                    </a:lnTo>
                    <a:lnTo>
                      <a:pt x="222" y="501"/>
                    </a:lnTo>
                    <a:lnTo>
                      <a:pt x="208" y="497"/>
                    </a:lnTo>
                    <a:lnTo>
                      <a:pt x="200" y="505"/>
                    </a:lnTo>
                    <a:lnTo>
                      <a:pt x="194" y="513"/>
                    </a:lnTo>
                    <a:lnTo>
                      <a:pt x="186" y="523"/>
                    </a:lnTo>
                    <a:lnTo>
                      <a:pt x="166" y="546"/>
                    </a:lnTo>
                    <a:lnTo>
                      <a:pt x="141" y="562"/>
                    </a:lnTo>
                    <a:lnTo>
                      <a:pt x="113" y="572"/>
                    </a:lnTo>
                    <a:lnTo>
                      <a:pt x="83" y="576"/>
                    </a:lnTo>
                    <a:lnTo>
                      <a:pt x="52" y="572"/>
                    </a:lnTo>
                    <a:lnTo>
                      <a:pt x="38" y="560"/>
                    </a:lnTo>
                    <a:lnTo>
                      <a:pt x="28" y="542"/>
                    </a:lnTo>
                    <a:lnTo>
                      <a:pt x="10" y="505"/>
                    </a:lnTo>
                    <a:lnTo>
                      <a:pt x="2" y="483"/>
                    </a:lnTo>
                    <a:lnTo>
                      <a:pt x="0" y="461"/>
                    </a:lnTo>
                    <a:lnTo>
                      <a:pt x="6" y="440"/>
                    </a:lnTo>
                    <a:lnTo>
                      <a:pt x="18" y="426"/>
                    </a:lnTo>
                    <a:lnTo>
                      <a:pt x="34" y="414"/>
                    </a:lnTo>
                    <a:lnTo>
                      <a:pt x="64" y="400"/>
                    </a:lnTo>
                    <a:lnTo>
                      <a:pt x="97" y="386"/>
                    </a:lnTo>
                    <a:lnTo>
                      <a:pt x="131" y="380"/>
                    </a:lnTo>
                    <a:lnTo>
                      <a:pt x="204" y="388"/>
                    </a:lnTo>
                    <a:lnTo>
                      <a:pt x="230" y="376"/>
                    </a:lnTo>
                    <a:lnTo>
                      <a:pt x="255" y="364"/>
                    </a:lnTo>
                    <a:lnTo>
                      <a:pt x="279" y="349"/>
                    </a:lnTo>
                    <a:lnTo>
                      <a:pt x="305" y="339"/>
                    </a:lnTo>
                    <a:lnTo>
                      <a:pt x="323" y="333"/>
                    </a:lnTo>
                    <a:lnTo>
                      <a:pt x="344" y="327"/>
                    </a:lnTo>
                    <a:lnTo>
                      <a:pt x="362" y="319"/>
                    </a:lnTo>
                    <a:lnTo>
                      <a:pt x="378" y="305"/>
                    </a:lnTo>
                    <a:lnTo>
                      <a:pt x="396" y="279"/>
                    </a:lnTo>
                    <a:lnTo>
                      <a:pt x="406" y="248"/>
                    </a:lnTo>
                    <a:lnTo>
                      <a:pt x="416" y="220"/>
                    </a:lnTo>
                    <a:lnTo>
                      <a:pt x="427" y="190"/>
                    </a:lnTo>
                    <a:lnTo>
                      <a:pt x="443" y="163"/>
                    </a:lnTo>
                    <a:lnTo>
                      <a:pt x="463" y="137"/>
                    </a:lnTo>
                    <a:lnTo>
                      <a:pt x="481" y="111"/>
                    </a:lnTo>
                    <a:lnTo>
                      <a:pt x="503" y="85"/>
                    </a:lnTo>
                    <a:lnTo>
                      <a:pt x="526" y="62"/>
                    </a:lnTo>
                    <a:lnTo>
                      <a:pt x="552" y="44"/>
                    </a:lnTo>
                    <a:lnTo>
                      <a:pt x="574" y="44"/>
                    </a:lnTo>
                    <a:lnTo>
                      <a:pt x="599" y="42"/>
                    </a:lnTo>
                    <a:lnTo>
                      <a:pt x="637" y="4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67" name="КУЮРГАЧИНСКИЙ"/>
              <p:cNvSpPr>
                <a:spLocks/>
              </p:cNvSpPr>
              <p:nvPr/>
            </p:nvSpPr>
            <p:spPr bwMode="auto">
              <a:xfrm>
                <a:off x="6362638" y="5038119"/>
                <a:ext cx="592613" cy="682473"/>
              </a:xfrm>
              <a:custGeom>
                <a:avLst/>
                <a:gdLst/>
                <a:ahLst/>
                <a:cxnLst>
                  <a:cxn ang="0">
                    <a:pos x="396" y="0"/>
                  </a:cxn>
                  <a:cxn ang="0">
                    <a:pos x="424" y="39"/>
                  </a:cxn>
                  <a:cxn ang="0">
                    <a:pos x="461" y="59"/>
                  </a:cxn>
                  <a:cxn ang="0">
                    <a:pos x="499" y="53"/>
                  </a:cxn>
                  <a:cxn ang="0">
                    <a:pos x="534" y="63"/>
                  </a:cxn>
                  <a:cxn ang="0">
                    <a:pos x="560" y="116"/>
                  </a:cxn>
                  <a:cxn ang="0">
                    <a:pos x="592" y="154"/>
                  </a:cxn>
                  <a:cxn ang="0">
                    <a:pos x="637" y="196"/>
                  </a:cxn>
                  <a:cxn ang="0">
                    <a:pos x="706" y="219"/>
                  </a:cxn>
                  <a:cxn ang="0">
                    <a:pos x="785" y="225"/>
                  </a:cxn>
                  <a:cxn ang="0">
                    <a:pos x="797" y="235"/>
                  </a:cxn>
                  <a:cxn ang="0">
                    <a:pos x="803" y="265"/>
                  </a:cxn>
                  <a:cxn ang="0">
                    <a:pos x="799" y="314"/>
                  </a:cxn>
                  <a:cxn ang="0">
                    <a:pos x="821" y="378"/>
                  </a:cxn>
                  <a:cxn ang="0">
                    <a:pos x="775" y="399"/>
                  </a:cxn>
                  <a:cxn ang="0">
                    <a:pos x="712" y="425"/>
                  </a:cxn>
                  <a:cxn ang="0">
                    <a:pos x="663" y="469"/>
                  </a:cxn>
                  <a:cxn ang="0">
                    <a:pos x="649" y="522"/>
                  </a:cxn>
                  <a:cxn ang="0">
                    <a:pos x="669" y="560"/>
                  </a:cxn>
                  <a:cxn ang="0">
                    <a:pos x="688" y="601"/>
                  </a:cxn>
                  <a:cxn ang="0">
                    <a:pos x="645" y="649"/>
                  </a:cxn>
                  <a:cxn ang="0">
                    <a:pos x="673" y="684"/>
                  </a:cxn>
                  <a:cxn ang="0">
                    <a:pos x="663" y="702"/>
                  </a:cxn>
                  <a:cxn ang="0">
                    <a:pos x="633" y="734"/>
                  </a:cxn>
                  <a:cxn ang="0">
                    <a:pos x="584" y="781"/>
                  </a:cxn>
                  <a:cxn ang="0">
                    <a:pos x="526" y="809"/>
                  </a:cxn>
                  <a:cxn ang="0">
                    <a:pos x="445" y="843"/>
                  </a:cxn>
                  <a:cxn ang="0">
                    <a:pos x="398" y="890"/>
                  </a:cxn>
                  <a:cxn ang="0">
                    <a:pos x="378" y="951"/>
                  </a:cxn>
                  <a:cxn ang="0">
                    <a:pos x="358" y="953"/>
                  </a:cxn>
                  <a:cxn ang="0">
                    <a:pos x="317" y="910"/>
                  </a:cxn>
                  <a:cxn ang="0">
                    <a:pos x="279" y="866"/>
                  </a:cxn>
                  <a:cxn ang="0">
                    <a:pos x="317" y="787"/>
                  </a:cxn>
                  <a:cxn ang="0">
                    <a:pos x="331" y="758"/>
                  </a:cxn>
                  <a:cxn ang="0">
                    <a:pos x="327" y="728"/>
                  </a:cxn>
                  <a:cxn ang="0">
                    <a:pos x="293" y="724"/>
                  </a:cxn>
                  <a:cxn ang="0">
                    <a:pos x="250" y="748"/>
                  </a:cxn>
                  <a:cxn ang="0">
                    <a:pos x="226" y="722"/>
                  </a:cxn>
                  <a:cxn ang="0">
                    <a:pos x="214" y="690"/>
                  </a:cxn>
                  <a:cxn ang="0">
                    <a:pos x="255" y="623"/>
                  </a:cxn>
                  <a:cxn ang="0">
                    <a:pos x="279" y="585"/>
                  </a:cxn>
                  <a:cxn ang="0">
                    <a:pos x="299" y="544"/>
                  </a:cxn>
                  <a:cxn ang="0">
                    <a:pos x="291" y="516"/>
                  </a:cxn>
                  <a:cxn ang="0">
                    <a:pos x="281" y="512"/>
                  </a:cxn>
                  <a:cxn ang="0">
                    <a:pos x="180" y="597"/>
                  </a:cxn>
                  <a:cxn ang="0">
                    <a:pos x="139" y="591"/>
                  </a:cxn>
                  <a:cxn ang="0">
                    <a:pos x="103" y="566"/>
                  </a:cxn>
                  <a:cxn ang="0">
                    <a:pos x="76" y="542"/>
                  </a:cxn>
                  <a:cxn ang="0">
                    <a:pos x="72" y="516"/>
                  </a:cxn>
                  <a:cxn ang="0">
                    <a:pos x="85" y="492"/>
                  </a:cxn>
                  <a:cxn ang="0">
                    <a:pos x="109" y="443"/>
                  </a:cxn>
                  <a:cxn ang="0">
                    <a:pos x="58" y="364"/>
                  </a:cxn>
                  <a:cxn ang="0">
                    <a:pos x="14" y="312"/>
                  </a:cxn>
                  <a:cxn ang="0">
                    <a:pos x="24" y="245"/>
                  </a:cxn>
                  <a:cxn ang="0">
                    <a:pos x="80" y="182"/>
                  </a:cxn>
                  <a:cxn ang="0">
                    <a:pos x="125" y="166"/>
                  </a:cxn>
                  <a:cxn ang="0">
                    <a:pos x="218" y="162"/>
                  </a:cxn>
                  <a:cxn ang="0">
                    <a:pos x="240" y="128"/>
                  </a:cxn>
                  <a:cxn ang="0">
                    <a:pos x="265" y="91"/>
                  </a:cxn>
                  <a:cxn ang="0">
                    <a:pos x="303" y="81"/>
                  </a:cxn>
                  <a:cxn ang="0">
                    <a:pos x="342" y="69"/>
                  </a:cxn>
                  <a:cxn ang="0">
                    <a:pos x="362" y="23"/>
                  </a:cxn>
                </a:cxnLst>
                <a:rect l="0" t="0" r="r" b="b"/>
                <a:pathLst>
                  <a:path w="821" h="953">
                    <a:moveTo>
                      <a:pt x="370" y="0"/>
                    </a:moveTo>
                    <a:lnTo>
                      <a:pt x="396" y="0"/>
                    </a:lnTo>
                    <a:lnTo>
                      <a:pt x="410" y="20"/>
                    </a:lnTo>
                    <a:lnTo>
                      <a:pt x="424" y="39"/>
                    </a:lnTo>
                    <a:lnTo>
                      <a:pt x="441" y="55"/>
                    </a:lnTo>
                    <a:lnTo>
                      <a:pt x="461" y="59"/>
                    </a:lnTo>
                    <a:lnTo>
                      <a:pt x="479" y="57"/>
                    </a:lnTo>
                    <a:lnTo>
                      <a:pt x="499" y="53"/>
                    </a:lnTo>
                    <a:lnTo>
                      <a:pt x="518" y="51"/>
                    </a:lnTo>
                    <a:lnTo>
                      <a:pt x="534" y="63"/>
                    </a:lnTo>
                    <a:lnTo>
                      <a:pt x="544" y="79"/>
                    </a:lnTo>
                    <a:lnTo>
                      <a:pt x="560" y="116"/>
                    </a:lnTo>
                    <a:lnTo>
                      <a:pt x="572" y="132"/>
                    </a:lnTo>
                    <a:lnTo>
                      <a:pt x="592" y="154"/>
                    </a:lnTo>
                    <a:lnTo>
                      <a:pt x="615" y="176"/>
                    </a:lnTo>
                    <a:lnTo>
                      <a:pt x="637" y="196"/>
                    </a:lnTo>
                    <a:lnTo>
                      <a:pt x="665" y="209"/>
                    </a:lnTo>
                    <a:lnTo>
                      <a:pt x="706" y="219"/>
                    </a:lnTo>
                    <a:lnTo>
                      <a:pt x="744" y="223"/>
                    </a:lnTo>
                    <a:lnTo>
                      <a:pt x="785" y="225"/>
                    </a:lnTo>
                    <a:lnTo>
                      <a:pt x="793" y="233"/>
                    </a:lnTo>
                    <a:lnTo>
                      <a:pt x="797" y="235"/>
                    </a:lnTo>
                    <a:lnTo>
                      <a:pt x="801" y="239"/>
                    </a:lnTo>
                    <a:lnTo>
                      <a:pt x="803" y="265"/>
                    </a:lnTo>
                    <a:lnTo>
                      <a:pt x="803" y="291"/>
                    </a:lnTo>
                    <a:lnTo>
                      <a:pt x="799" y="314"/>
                    </a:lnTo>
                    <a:lnTo>
                      <a:pt x="797" y="336"/>
                    </a:lnTo>
                    <a:lnTo>
                      <a:pt x="821" y="378"/>
                    </a:lnTo>
                    <a:lnTo>
                      <a:pt x="809" y="395"/>
                    </a:lnTo>
                    <a:lnTo>
                      <a:pt x="775" y="399"/>
                    </a:lnTo>
                    <a:lnTo>
                      <a:pt x="742" y="409"/>
                    </a:lnTo>
                    <a:lnTo>
                      <a:pt x="712" y="425"/>
                    </a:lnTo>
                    <a:lnTo>
                      <a:pt x="686" y="445"/>
                    </a:lnTo>
                    <a:lnTo>
                      <a:pt x="663" y="469"/>
                    </a:lnTo>
                    <a:lnTo>
                      <a:pt x="647" y="500"/>
                    </a:lnTo>
                    <a:lnTo>
                      <a:pt x="649" y="522"/>
                    </a:lnTo>
                    <a:lnTo>
                      <a:pt x="657" y="542"/>
                    </a:lnTo>
                    <a:lnTo>
                      <a:pt x="669" y="560"/>
                    </a:lnTo>
                    <a:lnTo>
                      <a:pt x="681" y="581"/>
                    </a:lnTo>
                    <a:lnTo>
                      <a:pt x="688" y="601"/>
                    </a:lnTo>
                    <a:lnTo>
                      <a:pt x="667" y="627"/>
                    </a:lnTo>
                    <a:lnTo>
                      <a:pt x="645" y="649"/>
                    </a:lnTo>
                    <a:lnTo>
                      <a:pt x="659" y="667"/>
                    </a:lnTo>
                    <a:lnTo>
                      <a:pt x="673" y="684"/>
                    </a:lnTo>
                    <a:lnTo>
                      <a:pt x="667" y="692"/>
                    </a:lnTo>
                    <a:lnTo>
                      <a:pt x="663" y="702"/>
                    </a:lnTo>
                    <a:lnTo>
                      <a:pt x="657" y="710"/>
                    </a:lnTo>
                    <a:lnTo>
                      <a:pt x="633" y="734"/>
                    </a:lnTo>
                    <a:lnTo>
                      <a:pt x="611" y="758"/>
                    </a:lnTo>
                    <a:lnTo>
                      <a:pt x="584" y="781"/>
                    </a:lnTo>
                    <a:lnTo>
                      <a:pt x="558" y="799"/>
                    </a:lnTo>
                    <a:lnTo>
                      <a:pt x="526" y="809"/>
                    </a:lnTo>
                    <a:lnTo>
                      <a:pt x="483" y="823"/>
                    </a:lnTo>
                    <a:lnTo>
                      <a:pt x="445" y="843"/>
                    </a:lnTo>
                    <a:lnTo>
                      <a:pt x="410" y="874"/>
                    </a:lnTo>
                    <a:lnTo>
                      <a:pt x="398" y="890"/>
                    </a:lnTo>
                    <a:lnTo>
                      <a:pt x="390" y="910"/>
                    </a:lnTo>
                    <a:lnTo>
                      <a:pt x="378" y="951"/>
                    </a:lnTo>
                    <a:lnTo>
                      <a:pt x="368" y="951"/>
                    </a:lnTo>
                    <a:lnTo>
                      <a:pt x="358" y="953"/>
                    </a:lnTo>
                    <a:lnTo>
                      <a:pt x="337" y="930"/>
                    </a:lnTo>
                    <a:lnTo>
                      <a:pt x="317" y="910"/>
                    </a:lnTo>
                    <a:lnTo>
                      <a:pt x="295" y="890"/>
                    </a:lnTo>
                    <a:lnTo>
                      <a:pt x="279" y="866"/>
                    </a:lnTo>
                    <a:lnTo>
                      <a:pt x="297" y="827"/>
                    </a:lnTo>
                    <a:lnTo>
                      <a:pt x="317" y="787"/>
                    </a:lnTo>
                    <a:lnTo>
                      <a:pt x="325" y="773"/>
                    </a:lnTo>
                    <a:lnTo>
                      <a:pt x="331" y="758"/>
                    </a:lnTo>
                    <a:lnTo>
                      <a:pt x="331" y="742"/>
                    </a:lnTo>
                    <a:lnTo>
                      <a:pt x="327" y="728"/>
                    </a:lnTo>
                    <a:lnTo>
                      <a:pt x="315" y="718"/>
                    </a:lnTo>
                    <a:lnTo>
                      <a:pt x="293" y="724"/>
                    </a:lnTo>
                    <a:lnTo>
                      <a:pt x="271" y="736"/>
                    </a:lnTo>
                    <a:lnTo>
                      <a:pt x="250" y="748"/>
                    </a:lnTo>
                    <a:lnTo>
                      <a:pt x="238" y="736"/>
                    </a:lnTo>
                    <a:lnTo>
                      <a:pt x="226" y="722"/>
                    </a:lnTo>
                    <a:lnTo>
                      <a:pt x="216" y="708"/>
                    </a:lnTo>
                    <a:lnTo>
                      <a:pt x="214" y="690"/>
                    </a:lnTo>
                    <a:lnTo>
                      <a:pt x="232" y="655"/>
                    </a:lnTo>
                    <a:lnTo>
                      <a:pt x="255" y="623"/>
                    </a:lnTo>
                    <a:lnTo>
                      <a:pt x="265" y="603"/>
                    </a:lnTo>
                    <a:lnTo>
                      <a:pt x="279" y="585"/>
                    </a:lnTo>
                    <a:lnTo>
                      <a:pt x="291" y="564"/>
                    </a:lnTo>
                    <a:lnTo>
                      <a:pt x="299" y="544"/>
                    </a:lnTo>
                    <a:lnTo>
                      <a:pt x="297" y="522"/>
                    </a:lnTo>
                    <a:lnTo>
                      <a:pt x="291" y="516"/>
                    </a:lnTo>
                    <a:lnTo>
                      <a:pt x="285" y="514"/>
                    </a:lnTo>
                    <a:lnTo>
                      <a:pt x="281" y="512"/>
                    </a:lnTo>
                    <a:lnTo>
                      <a:pt x="267" y="512"/>
                    </a:lnTo>
                    <a:lnTo>
                      <a:pt x="180" y="597"/>
                    </a:lnTo>
                    <a:lnTo>
                      <a:pt x="157" y="599"/>
                    </a:lnTo>
                    <a:lnTo>
                      <a:pt x="139" y="591"/>
                    </a:lnTo>
                    <a:lnTo>
                      <a:pt x="121" y="581"/>
                    </a:lnTo>
                    <a:lnTo>
                      <a:pt x="103" y="566"/>
                    </a:lnTo>
                    <a:lnTo>
                      <a:pt x="87" y="552"/>
                    </a:lnTo>
                    <a:lnTo>
                      <a:pt x="76" y="542"/>
                    </a:lnTo>
                    <a:lnTo>
                      <a:pt x="72" y="530"/>
                    </a:lnTo>
                    <a:lnTo>
                      <a:pt x="72" y="516"/>
                    </a:lnTo>
                    <a:lnTo>
                      <a:pt x="76" y="504"/>
                    </a:lnTo>
                    <a:lnTo>
                      <a:pt x="85" y="492"/>
                    </a:lnTo>
                    <a:lnTo>
                      <a:pt x="99" y="467"/>
                    </a:lnTo>
                    <a:lnTo>
                      <a:pt x="109" y="443"/>
                    </a:lnTo>
                    <a:lnTo>
                      <a:pt x="107" y="417"/>
                    </a:lnTo>
                    <a:lnTo>
                      <a:pt x="58" y="364"/>
                    </a:lnTo>
                    <a:lnTo>
                      <a:pt x="34" y="340"/>
                    </a:lnTo>
                    <a:lnTo>
                      <a:pt x="14" y="312"/>
                    </a:lnTo>
                    <a:lnTo>
                      <a:pt x="0" y="279"/>
                    </a:lnTo>
                    <a:lnTo>
                      <a:pt x="24" y="245"/>
                    </a:lnTo>
                    <a:lnTo>
                      <a:pt x="50" y="211"/>
                    </a:lnTo>
                    <a:lnTo>
                      <a:pt x="80" y="182"/>
                    </a:lnTo>
                    <a:lnTo>
                      <a:pt x="101" y="170"/>
                    </a:lnTo>
                    <a:lnTo>
                      <a:pt x="125" y="166"/>
                    </a:lnTo>
                    <a:lnTo>
                      <a:pt x="196" y="166"/>
                    </a:lnTo>
                    <a:lnTo>
                      <a:pt x="218" y="162"/>
                    </a:lnTo>
                    <a:lnTo>
                      <a:pt x="232" y="146"/>
                    </a:lnTo>
                    <a:lnTo>
                      <a:pt x="240" y="128"/>
                    </a:lnTo>
                    <a:lnTo>
                      <a:pt x="250" y="107"/>
                    </a:lnTo>
                    <a:lnTo>
                      <a:pt x="265" y="91"/>
                    </a:lnTo>
                    <a:lnTo>
                      <a:pt x="283" y="85"/>
                    </a:lnTo>
                    <a:lnTo>
                      <a:pt x="303" y="81"/>
                    </a:lnTo>
                    <a:lnTo>
                      <a:pt x="323" y="79"/>
                    </a:lnTo>
                    <a:lnTo>
                      <a:pt x="342" y="69"/>
                    </a:lnTo>
                    <a:lnTo>
                      <a:pt x="354" y="47"/>
                    </a:lnTo>
                    <a:lnTo>
                      <a:pt x="362" y="23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00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00" kern="0" dirty="0">
                    <a:solidFill>
                      <a:srgbClr val="FFFFFF"/>
                    </a:solidFill>
                    <a:latin typeface="Arial Black" pitchFamily="34" charset="0"/>
                  </a:rPr>
                  <a:t>     </a:t>
                </a:r>
              </a:p>
            </p:txBody>
          </p:sp>
          <p:sp>
            <p:nvSpPr>
              <p:cNvPr id="168" name="ЧАСТИ КУЮРГАЧИН"/>
              <p:cNvSpPr>
                <a:spLocks/>
              </p:cNvSpPr>
              <p:nvPr/>
            </p:nvSpPr>
            <p:spPr bwMode="auto">
              <a:xfrm>
                <a:off x="6512777" y="5484268"/>
                <a:ext cx="88784" cy="117445"/>
              </a:xfrm>
              <a:custGeom>
                <a:avLst/>
                <a:gdLst/>
                <a:ahLst/>
                <a:cxnLst>
                  <a:cxn ang="0">
                    <a:pos x="20" y="125"/>
                  </a:cxn>
                  <a:cxn ang="0">
                    <a:pos x="6" y="105"/>
                  </a:cxn>
                  <a:cxn ang="0">
                    <a:pos x="0" y="81"/>
                  </a:cxn>
                  <a:cxn ang="0">
                    <a:pos x="2" y="57"/>
                  </a:cxn>
                  <a:cxn ang="0">
                    <a:pos x="10" y="34"/>
                  </a:cxn>
                  <a:cxn ang="0">
                    <a:pos x="24" y="14"/>
                  </a:cxn>
                  <a:cxn ang="0">
                    <a:pos x="47" y="0"/>
                  </a:cxn>
                  <a:cxn ang="0">
                    <a:pos x="24" y="32"/>
                  </a:cxn>
                  <a:cxn ang="0">
                    <a:pos x="6" y="67"/>
                  </a:cxn>
                  <a:cxn ang="0">
                    <a:pos x="8" y="85"/>
                  </a:cxn>
                  <a:cxn ang="0">
                    <a:pos x="18" y="99"/>
                  </a:cxn>
                  <a:cxn ang="0">
                    <a:pos x="30" y="113"/>
                  </a:cxn>
                  <a:cxn ang="0">
                    <a:pos x="42" y="125"/>
                  </a:cxn>
                  <a:cxn ang="0">
                    <a:pos x="63" y="113"/>
                  </a:cxn>
                  <a:cxn ang="0">
                    <a:pos x="85" y="101"/>
                  </a:cxn>
                  <a:cxn ang="0">
                    <a:pos x="107" y="95"/>
                  </a:cxn>
                  <a:cxn ang="0">
                    <a:pos x="119" y="105"/>
                  </a:cxn>
                  <a:cxn ang="0">
                    <a:pos x="123" y="119"/>
                  </a:cxn>
                  <a:cxn ang="0">
                    <a:pos x="123" y="135"/>
                  </a:cxn>
                  <a:cxn ang="0">
                    <a:pos x="117" y="150"/>
                  </a:cxn>
                  <a:cxn ang="0">
                    <a:pos x="109" y="164"/>
                  </a:cxn>
                  <a:cxn ang="0">
                    <a:pos x="95" y="119"/>
                  </a:cxn>
                  <a:cxn ang="0">
                    <a:pos x="81" y="123"/>
                  </a:cxn>
                  <a:cxn ang="0">
                    <a:pos x="65" y="129"/>
                  </a:cxn>
                  <a:cxn ang="0">
                    <a:pos x="49" y="133"/>
                  </a:cxn>
                  <a:cxn ang="0">
                    <a:pos x="34" y="133"/>
                  </a:cxn>
                  <a:cxn ang="0">
                    <a:pos x="20" y="125"/>
                  </a:cxn>
                </a:cxnLst>
                <a:rect l="0" t="0" r="r" b="b"/>
                <a:pathLst>
                  <a:path w="123" h="164">
                    <a:moveTo>
                      <a:pt x="20" y="125"/>
                    </a:moveTo>
                    <a:lnTo>
                      <a:pt x="6" y="105"/>
                    </a:lnTo>
                    <a:lnTo>
                      <a:pt x="0" y="81"/>
                    </a:lnTo>
                    <a:lnTo>
                      <a:pt x="2" y="57"/>
                    </a:lnTo>
                    <a:lnTo>
                      <a:pt x="10" y="34"/>
                    </a:lnTo>
                    <a:lnTo>
                      <a:pt x="24" y="14"/>
                    </a:lnTo>
                    <a:lnTo>
                      <a:pt x="47" y="0"/>
                    </a:lnTo>
                    <a:lnTo>
                      <a:pt x="24" y="32"/>
                    </a:lnTo>
                    <a:lnTo>
                      <a:pt x="6" y="67"/>
                    </a:lnTo>
                    <a:lnTo>
                      <a:pt x="8" y="85"/>
                    </a:lnTo>
                    <a:lnTo>
                      <a:pt x="18" y="99"/>
                    </a:lnTo>
                    <a:lnTo>
                      <a:pt x="30" y="113"/>
                    </a:lnTo>
                    <a:lnTo>
                      <a:pt x="42" y="125"/>
                    </a:lnTo>
                    <a:lnTo>
                      <a:pt x="63" y="113"/>
                    </a:lnTo>
                    <a:lnTo>
                      <a:pt x="85" y="101"/>
                    </a:lnTo>
                    <a:lnTo>
                      <a:pt x="107" y="95"/>
                    </a:lnTo>
                    <a:lnTo>
                      <a:pt x="119" y="105"/>
                    </a:lnTo>
                    <a:lnTo>
                      <a:pt x="123" y="119"/>
                    </a:lnTo>
                    <a:lnTo>
                      <a:pt x="123" y="135"/>
                    </a:lnTo>
                    <a:lnTo>
                      <a:pt x="117" y="150"/>
                    </a:lnTo>
                    <a:lnTo>
                      <a:pt x="109" y="164"/>
                    </a:lnTo>
                    <a:lnTo>
                      <a:pt x="95" y="119"/>
                    </a:lnTo>
                    <a:lnTo>
                      <a:pt x="81" y="123"/>
                    </a:lnTo>
                    <a:lnTo>
                      <a:pt x="65" y="129"/>
                    </a:lnTo>
                    <a:lnTo>
                      <a:pt x="49" y="133"/>
                    </a:lnTo>
                    <a:lnTo>
                      <a:pt x="34" y="133"/>
                    </a:lnTo>
                    <a:lnTo>
                      <a:pt x="20" y="125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b="1" u="sng" kern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69" name="ХАЙБУЛЛИНСКИЙ"/>
              <p:cNvSpPr>
                <a:spLocks/>
              </p:cNvSpPr>
              <p:nvPr/>
            </p:nvSpPr>
            <p:spPr bwMode="auto">
              <a:xfrm>
                <a:off x="7120548" y="5659720"/>
                <a:ext cx="797609" cy="622318"/>
              </a:xfrm>
              <a:custGeom>
                <a:avLst/>
                <a:gdLst/>
                <a:ahLst/>
                <a:cxnLst>
                  <a:cxn ang="0">
                    <a:pos x="817" y="6"/>
                  </a:cxn>
                  <a:cxn ang="0">
                    <a:pos x="866" y="40"/>
                  </a:cxn>
                  <a:cxn ang="0">
                    <a:pos x="949" y="54"/>
                  </a:cxn>
                  <a:cxn ang="0">
                    <a:pos x="1001" y="87"/>
                  </a:cxn>
                  <a:cxn ang="0">
                    <a:pos x="1068" y="109"/>
                  </a:cxn>
                  <a:cxn ang="0">
                    <a:pos x="1076" y="200"/>
                  </a:cxn>
                  <a:cxn ang="0">
                    <a:pos x="1046" y="281"/>
                  </a:cxn>
                  <a:cxn ang="0">
                    <a:pos x="1064" y="345"/>
                  </a:cxn>
                  <a:cxn ang="0">
                    <a:pos x="1101" y="392"/>
                  </a:cxn>
                  <a:cxn ang="0">
                    <a:pos x="1097" y="438"/>
                  </a:cxn>
                  <a:cxn ang="0">
                    <a:pos x="1078" y="477"/>
                  </a:cxn>
                  <a:cxn ang="0">
                    <a:pos x="1070" y="582"/>
                  </a:cxn>
                  <a:cxn ang="0">
                    <a:pos x="1060" y="701"/>
                  </a:cxn>
                  <a:cxn ang="0">
                    <a:pos x="1001" y="796"/>
                  </a:cxn>
                  <a:cxn ang="0">
                    <a:pos x="783" y="812"/>
                  </a:cxn>
                  <a:cxn ang="0">
                    <a:pos x="698" y="863"/>
                  </a:cxn>
                  <a:cxn ang="0">
                    <a:pos x="639" y="841"/>
                  </a:cxn>
                  <a:cxn ang="0">
                    <a:pos x="591" y="780"/>
                  </a:cxn>
                  <a:cxn ang="0">
                    <a:pos x="544" y="774"/>
                  </a:cxn>
                  <a:cxn ang="0">
                    <a:pos x="500" y="730"/>
                  </a:cxn>
                  <a:cxn ang="0">
                    <a:pos x="311" y="699"/>
                  </a:cxn>
                  <a:cxn ang="0">
                    <a:pos x="259" y="677"/>
                  </a:cxn>
                  <a:cxn ang="0">
                    <a:pos x="243" y="788"/>
                  </a:cxn>
                  <a:cxn ang="0">
                    <a:pos x="202" y="839"/>
                  </a:cxn>
                  <a:cxn ang="0">
                    <a:pos x="141" y="859"/>
                  </a:cxn>
                  <a:cxn ang="0">
                    <a:pos x="20" y="817"/>
                  </a:cxn>
                  <a:cxn ang="0">
                    <a:pos x="0" y="766"/>
                  </a:cxn>
                  <a:cxn ang="0">
                    <a:pos x="18" y="693"/>
                  </a:cxn>
                  <a:cxn ang="0">
                    <a:pos x="32" y="667"/>
                  </a:cxn>
                  <a:cxn ang="0">
                    <a:pos x="34" y="637"/>
                  </a:cxn>
                  <a:cxn ang="0">
                    <a:pos x="56" y="523"/>
                  </a:cxn>
                  <a:cxn ang="0">
                    <a:pos x="145" y="537"/>
                  </a:cxn>
                  <a:cxn ang="0">
                    <a:pos x="192" y="566"/>
                  </a:cxn>
                  <a:cxn ang="0">
                    <a:pos x="317" y="523"/>
                  </a:cxn>
                  <a:cxn ang="0">
                    <a:pos x="404" y="459"/>
                  </a:cxn>
                  <a:cxn ang="0">
                    <a:pos x="473" y="418"/>
                  </a:cxn>
                  <a:cxn ang="0">
                    <a:pos x="540" y="374"/>
                  </a:cxn>
                  <a:cxn ang="0">
                    <a:pos x="562" y="301"/>
                  </a:cxn>
                  <a:cxn ang="0">
                    <a:pos x="587" y="228"/>
                  </a:cxn>
                  <a:cxn ang="0">
                    <a:pos x="657" y="145"/>
                  </a:cxn>
                  <a:cxn ang="0">
                    <a:pos x="666" y="76"/>
                  </a:cxn>
                  <a:cxn ang="0">
                    <a:pos x="657" y="34"/>
                  </a:cxn>
                  <a:cxn ang="0">
                    <a:pos x="694" y="12"/>
                  </a:cxn>
                  <a:cxn ang="0">
                    <a:pos x="736" y="26"/>
                  </a:cxn>
                </a:cxnLst>
                <a:rect l="0" t="0" r="r" b="b"/>
                <a:pathLst>
                  <a:path w="1105" h="869">
                    <a:moveTo>
                      <a:pt x="779" y="0"/>
                    </a:moveTo>
                    <a:lnTo>
                      <a:pt x="799" y="0"/>
                    </a:lnTo>
                    <a:lnTo>
                      <a:pt x="817" y="6"/>
                    </a:lnTo>
                    <a:lnTo>
                      <a:pt x="836" y="16"/>
                    </a:lnTo>
                    <a:lnTo>
                      <a:pt x="850" y="28"/>
                    </a:lnTo>
                    <a:lnTo>
                      <a:pt x="866" y="40"/>
                    </a:lnTo>
                    <a:lnTo>
                      <a:pt x="884" y="48"/>
                    </a:lnTo>
                    <a:lnTo>
                      <a:pt x="933" y="44"/>
                    </a:lnTo>
                    <a:lnTo>
                      <a:pt x="949" y="54"/>
                    </a:lnTo>
                    <a:lnTo>
                      <a:pt x="963" y="66"/>
                    </a:lnTo>
                    <a:lnTo>
                      <a:pt x="979" y="76"/>
                    </a:lnTo>
                    <a:lnTo>
                      <a:pt x="1001" y="87"/>
                    </a:lnTo>
                    <a:lnTo>
                      <a:pt x="1026" y="93"/>
                    </a:lnTo>
                    <a:lnTo>
                      <a:pt x="1048" y="97"/>
                    </a:lnTo>
                    <a:lnTo>
                      <a:pt x="1068" y="109"/>
                    </a:lnTo>
                    <a:lnTo>
                      <a:pt x="1086" y="125"/>
                    </a:lnTo>
                    <a:lnTo>
                      <a:pt x="1084" y="161"/>
                    </a:lnTo>
                    <a:lnTo>
                      <a:pt x="1076" y="200"/>
                    </a:lnTo>
                    <a:lnTo>
                      <a:pt x="1060" y="234"/>
                    </a:lnTo>
                    <a:lnTo>
                      <a:pt x="1050" y="256"/>
                    </a:lnTo>
                    <a:lnTo>
                      <a:pt x="1046" y="281"/>
                    </a:lnTo>
                    <a:lnTo>
                      <a:pt x="1046" y="303"/>
                    </a:lnTo>
                    <a:lnTo>
                      <a:pt x="1054" y="327"/>
                    </a:lnTo>
                    <a:lnTo>
                      <a:pt x="1064" y="345"/>
                    </a:lnTo>
                    <a:lnTo>
                      <a:pt x="1076" y="362"/>
                    </a:lnTo>
                    <a:lnTo>
                      <a:pt x="1090" y="376"/>
                    </a:lnTo>
                    <a:lnTo>
                      <a:pt x="1101" y="392"/>
                    </a:lnTo>
                    <a:lnTo>
                      <a:pt x="1105" y="412"/>
                    </a:lnTo>
                    <a:lnTo>
                      <a:pt x="1103" y="426"/>
                    </a:lnTo>
                    <a:lnTo>
                      <a:pt x="1097" y="438"/>
                    </a:lnTo>
                    <a:lnTo>
                      <a:pt x="1086" y="451"/>
                    </a:lnTo>
                    <a:lnTo>
                      <a:pt x="1080" y="463"/>
                    </a:lnTo>
                    <a:lnTo>
                      <a:pt x="1078" y="477"/>
                    </a:lnTo>
                    <a:lnTo>
                      <a:pt x="1078" y="529"/>
                    </a:lnTo>
                    <a:lnTo>
                      <a:pt x="1076" y="556"/>
                    </a:lnTo>
                    <a:lnTo>
                      <a:pt x="1070" y="582"/>
                    </a:lnTo>
                    <a:lnTo>
                      <a:pt x="1060" y="620"/>
                    </a:lnTo>
                    <a:lnTo>
                      <a:pt x="1058" y="661"/>
                    </a:lnTo>
                    <a:lnTo>
                      <a:pt x="1060" y="701"/>
                    </a:lnTo>
                    <a:lnTo>
                      <a:pt x="1040" y="754"/>
                    </a:lnTo>
                    <a:lnTo>
                      <a:pt x="1024" y="778"/>
                    </a:lnTo>
                    <a:lnTo>
                      <a:pt x="1001" y="796"/>
                    </a:lnTo>
                    <a:lnTo>
                      <a:pt x="906" y="794"/>
                    </a:lnTo>
                    <a:lnTo>
                      <a:pt x="811" y="796"/>
                    </a:lnTo>
                    <a:lnTo>
                      <a:pt x="783" y="812"/>
                    </a:lnTo>
                    <a:lnTo>
                      <a:pt x="755" y="831"/>
                    </a:lnTo>
                    <a:lnTo>
                      <a:pt x="728" y="849"/>
                    </a:lnTo>
                    <a:lnTo>
                      <a:pt x="698" y="863"/>
                    </a:lnTo>
                    <a:lnTo>
                      <a:pt x="666" y="869"/>
                    </a:lnTo>
                    <a:lnTo>
                      <a:pt x="649" y="857"/>
                    </a:lnTo>
                    <a:lnTo>
                      <a:pt x="639" y="841"/>
                    </a:lnTo>
                    <a:lnTo>
                      <a:pt x="619" y="804"/>
                    </a:lnTo>
                    <a:lnTo>
                      <a:pt x="605" y="788"/>
                    </a:lnTo>
                    <a:lnTo>
                      <a:pt x="591" y="780"/>
                    </a:lnTo>
                    <a:lnTo>
                      <a:pt x="577" y="778"/>
                    </a:lnTo>
                    <a:lnTo>
                      <a:pt x="558" y="776"/>
                    </a:lnTo>
                    <a:lnTo>
                      <a:pt x="544" y="774"/>
                    </a:lnTo>
                    <a:lnTo>
                      <a:pt x="530" y="766"/>
                    </a:lnTo>
                    <a:lnTo>
                      <a:pt x="514" y="748"/>
                    </a:lnTo>
                    <a:lnTo>
                      <a:pt x="500" y="730"/>
                    </a:lnTo>
                    <a:lnTo>
                      <a:pt x="481" y="711"/>
                    </a:lnTo>
                    <a:lnTo>
                      <a:pt x="328" y="713"/>
                    </a:lnTo>
                    <a:lnTo>
                      <a:pt x="311" y="699"/>
                    </a:lnTo>
                    <a:lnTo>
                      <a:pt x="297" y="687"/>
                    </a:lnTo>
                    <a:lnTo>
                      <a:pt x="279" y="679"/>
                    </a:lnTo>
                    <a:lnTo>
                      <a:pt x="259" y="677"/>
                    </a:lnTo>
                    <a:lnTo>
                      <a:pt x="259" y="748"/>
                    </a:lnTo>
                    <a:lnTo>
                      <a:pt x="255" y="768"/>
                    </a:lnTo>
                    <a:lnTo>
                      <a:pt x="243" y="788"/>
                    </a:lnTo>
                    <a:lnTo>
                      <a:pt x="230" y="806"/>
                    </a:lnTo>
                    <a:lnTo>
                      <a:pt x="216" y="825"/>
                    </a:lnTo>
                    <a:lnTo>
                      <a:pt x="202" y="839"/>
                    </a:lnTo>
                    <a:lnTo>
                      <a:pt x="184" y="851"/>
                    </a:lnTo>
                    <a:lnTo>
                      <a:pt x="164" y="859"/>
                    </a:lnTo>
                    <a:lnTo>
                      <a:pt x="141" y="859"/>
                    </a:lnTo>
                    <a:lnTo>
                      <a:pt x="99" y="851"/>
                    </a:lnTo>
                    <a:lnTo>
                      <a:pt x="58" y="835"/>
                    </a:lnTo>
                    <a:lnTo>
                      <a:pt x="20" y="817"/>
                    </a:lnTo>
                    <a:lnTo>
                      <a:pt x="8" y="802"/>
                    </a:lnTo>
                    <a:lnTo>
                      <a:pt x="2" y="784"/>
                    </a:lnTo>
                    <a:lnTo>
                      <a:pt x="0" y="766"/>
                    </a:lnTo>
                    <a:lnTo>
                      <a:pt x="2" y="746"/>
                    </a:lnTo>
                    <a:lnTo>
                      <a:pt x="4" y="728"/>
                    </a:lnTo>
                    <a:lnTo>
                      <a:pt x="18" y="693"/>
                    </a:lnTo>
                    <a:lnTo>
                      <a:pt x="30" y="659"/>
                    </a:lnTo>
                    <a:lnTo>
                      <a:pt x="32" y="663"/>
                    </a:lnTo>
                    <a:lnTo>
                      <a:pt x="32" y="667"/>
                    </a:lnTo>
                    <a:lnTo>
                      <a:pt x="34" y="671"/>
                    </a:lnTo>
                    <a:lnTo>
                      <a:pt x="34" y="675"/>
                    </a:lnTo>
                    <a:lnTo>
                      <a:pt x="34" y="637"/>
                    </a:lnTo>
                    <a:lnTo>
                      <a:pt x="36" y="598"/>
                    </a:lnTo>
                    <a:lnTo>
                      <a:pt x="42" y="560"/>
                    </a:lnTo>
                    <a:lnTo>
                      <a:pt x="56" y="523"/>
                    </a:lnTo>
                    <a:lnTo>
                      <a:pt x="87" y="519"/>
                    </a:lnTo>
                    <a:lnTo>
                      <a:pt x="117" y="525"/>
                    </a:lnTo>
                    <a:lnTo>
                      <a:pt x="145" y="537"/>
                    </a:lnTo>
                    <a:lnTo>
                      <a:pt x="160" y="550"/>
                    </a:lnTo>
                    <a:lnTo>
                      <a:pt x="174" y="560"/>
                    </a:lnTo>
                    <a:lnTo>
                      <a:pt x="192" y="566"/>
                    </a:lnTo>
                    <a:lnTo>
                      <a:pt x="210" y="564"/>
                    </a:lnTo>
                    <a:lnTo>
                      <a:pt x="265" y="544"/>
                    </a:lnTo>
                    <a:lnTo>
                      <a:pt x="317" y="523"/>
                    </a:lnTo>
                    <a:lnTo>
                      <a:pt x="342" y="511"/>
                    </a:lnTo>
                    <a:lnTo>
                      <a:pt x="364" y="495"/>
                    </a:lnTo>
                    <a:lnTo>
                      <a:pt x="404" y="459"/>
                    </a:lnTo>
                    <a:lnTo>
                      <a:pt x="427" y="442"/>
                    </a:lnTo>
                    <a:lnTo>
                      <a:pt x="449" y="428"/>
                    </a:lnTo>
                    <a:lnTo>
                      <a:pt x="473" y="418"/>
                    </a:lnTo>
                    <a:lnTo>
                      <a:pt x="498" y="406"/>
                    </a:lnTo>
                    <a:lnTo>
                      <a:pt x="522" y="392"/>
                    </a:lnTo>
                    <a:lnTo>
                      <a:pt x="540" y="374"/>
                    </a:lnTo>
                    <a:lnTo>
                      <a:pt x="550" y="351"/>
                    </a:lnTo>
                    <a:lnTo>
                      <a:pt x="558" y="325"/>
                    </a:lnTo>
                    <a:lnTo>
                      <a:pt x="562" y="301"/>
                    </a:lnTo>
                    <a:lnTo>
                      <a:pt x="568" y="275"/>
                    </a:lnTo>
                    <a:lnTo>
                      <a:pt x="577" y="250"/>
                    </a:lnTo>
                    <a:lnTo>
                      <a:pt x="587" y="228"/>
                    </a:lnTo>
                    <a:lnTo>
                      <a:pt x="605" y="208"/>
                    </a:lnTo>
                    <a:lnTo>
                      <a:pt x="633" y="178"/>
                    </a:lnTo>
                    <a:lnTo>
                      <a:pt x="657" y="145"/>
                    </a:lnTo>
                    <a:lnTo>
                      <a:pt x="674" y="107"/>
                    </a:lnTo>
                    <a:lnTo>
                      <a:pt x="670" y="93"/>
                    </a:lnTo>
                    <a:lnTo>
                      <a:pt x="666" y="76"/>
                    </a:lnTo>
                    <a:lnTo>
                      <a:pt x="659" y="62"/>
                    </a:lnTo>
                    <a:lnTo>
                      <a:pt x="655" y="48"/>
                    </a:lnTo>
                    <a:lnTo>
                      <a:pt x="657" y="34"/>
                    </a:lnTo>
                    <a:lnTo>
                      <a:pt x="668" y="22"/>
                    </a:lnTo>
                    <a:lnTo>
                      <a:pt x="680" y="14"/>
                    </a:lnTo>
                    <a:lnTo>
                      <a:pt x="694" y="12"/>
                    </a:lnTo>
                    <a:lnTo>
                      <a:pt x="710" y="14"/>
                    </a:lnTo>
                    <a:lnTo>
                      <a:pt x="724" y="20"/>
                    </a:lnTo>
                    <a:lnTo>
                      <a:pt x="736" y="26"/>
                    </a:lnTo>
                    <a:lnTo>
                      <a:pt x="779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33" kern="0" dirty="0">
                    <a:solidFill>
                      <a:srgbClr val="FFFFFF"/>
                    </a:solidFill>
                    <a:latin typeface="Arial Black" pitchFamily="34" charset="0"/>
                  </a:rPr>
                  <a:t>   </a:t>
                </a: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733" kern="0" dirty="0">
                  <a:solidFill>
                    <a:srgbClr val="FFFFFF"/>
                  </a:solidFill>
                  <a:latin typeface="Arial Black" pitchFamily="34" charset="0"/>
                </a:endParaRPr>
              </a:p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733" kern="0" dirty="0">
                    <a:solidFill>
                      <a:srgbClr val="FFFFFF"/>
                    </a:solidFill>
                    <a:latin typeface="Arial Black" pitchFamily="34" charset="0"/>
                  </a:rPr>
                  <a:t>            </a:t>
                </a: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4867326" y="1392406"/>
              <a:ext cx="1290422" cy="326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Бирский МО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713321" y="1068647"/>
              <a:ext cx="1898332" cy="326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Нефтекамский МО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877058" y="1520151"/>
              <a:ext cx="1545950" cy="33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Дуванский МО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585221" y="3442342"/>
              <a:ext cx="1605711" cy="326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Белорецкий МО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523074" y="5080811"/>
              <a:ext cx="1498554" cy="326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Сибайский МО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079003" y="2231948"/>
              <a:ext cx="1888030" cy="33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Центральный МО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711172" y="4874156"/>
              <a:ext cx="1840632" cy="326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Кумертауский МО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82914" y="2987076"/>
              <a:ext cx="1752023" cy="326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Октябрьский МО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844900" y="3712378"/>
              <a:ext cx="2539984" cy="33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Стерлитамакский МО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851140" y="2528508"/>
              <a:ext cx="764939" cy="5143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 </a:t>
              </a:r>
            </a:p>
            <a:p>
              <a:pPr algn="ctr"/>
              <a:r>
                <a:rPr lang="ru-RU" sz="1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 Уфа</a:t>
              </a:r>
            </a:p>
          </p:txBody>
        </p:sp>
      </p:grp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65424A63-DAF1-4452-881A-ECE51B59DB46}"/>
              </a:ext>
            </a:extLst>
          </p:cNvPr>
          <p:cNvSpPr/>
          <p:nvPr/>
        </p:nvSpPr>
        <p:spPr>
          <a:xfrm>
            <a:off x="-26290" y="3025716"/>
            <a:ext cx="5565419" cy="168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Распространение полученного опыта </a:t>
            </a:r>
          </a:p>
          <a:p>
            <a:pPr lvl="0"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Республике Башкортостан </a:t>
            </a:r>
          </a:p>
          <a:p>
            <a:pPr lvl="0"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2022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году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21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09714"/>
            <a:ext cx="12195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БЛАГОДАРЮ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079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7540" y="6074518"/>
            <a:ext cx="2845541" cy="365210"/>
          </a:xfrm>
        </p:spPr>
        <p:txBody>
          <a:bodyPr/>
          <a:lstStyle/>
          <a:p>
            <a:pPr>
              <a:defRPr/>
            </a:pPr>
            <a:r>
              <a:rPr lang="ru-RU" dirty="0"/>
              <a:t>3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25BEA760-BE2E-47F9-94D0-3D6A54FFF9F4}"/>
              </a:ext>
            </a:extLst>
          </p:cNvPr>
          <p:cNvSpPr/>
          <p:nvPr/>
        </p:nvSpPr>
        <p:spPr>
          <a:xfrm>
            <a:off x="1264419" y="2359899"/>
            <a:ext cx="5184576" cy="1044781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Сокращение времени приема обращения на этапе 03 и передачи вызова бригаде СМП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="" xmlns:a16="http://schemas.microsoft.com/office/drawing/2014/main" id="{105D60AC-2C94-48C1-92E6-F00A70B8A5BF}"/>
              </a:ext>
            </a:extLst>
          </p:cNvPr>
          <p:cNvSpPr/>
          <p:nvPr/>
        </p:nvSpPr>
        <p:spPr>
          <a:xfrm>
            <a:off x="1264418" y="5230554"/>
            <a:ext cx="5184576" cy="1046440"/>
          </a:xfrm>
          <a:prstGeom prst="rect">
            <a:avLst/>
          </a:prstGeom>
          <a:ln>
            <a:solidFill>
              <a:srgbClr val="385D8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времени пребывания бригады СМП в ПДО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46DA14CF-5C18-4625-9EA8-E8C634F8C3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0" y="110686"/>
            <a:ext cx="792088" cy="792088"/>
          </a:xfrm>
          <a:prstGeom prst="rect">
            <a:avLst/>
          </a:prstGeom>
        </p:spPr>
      </p:pic>
      <p:sp>
        <p:nvSpPr>
          <p:cNvPr id="119" name="Прямоугольник 118">
            <a:extLst>
              <a:ext uri="{FF2B5EF4-FFF2-40B4-BE49-F238E27FC236}">
                <a16:creationId xmlns="" xmlns:a16="http://schemas.microsoft.com/office/drawing/2014/main" id="{1E7DBAA6-F786-4DF0-B4A0-C1FF05692896}"/>
              </a:ext>
            </a:extLst>
          </p:cNvPr>
          <p:cNvSpPr/>
          <p:nvPr/>
        </p:nvSpPr>
        <p:spPr>
          <a:xfrm>
            <a:off x="1264418" y="3794397"/>
            <a:ext cx="5184576" cy="1046440"/>
          </a:xfrm>
          <a:prstGeom prst="rect">
            <a:avLst/>
          </a:prstGeom>
          <a:ln>
            <a:solidFill>
              <a:srgbClr val="385D8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времени пребывания на вызове бригады СМП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21">
            <a:extLst>
              <a:ext uri="{FF2B5EF4-FFF2-40B4-BE49-F238E27FC236}">
                <a16:creationId xmlns="" xmlns:a16="http://schemas.microsoft.com/office/drawing/2014/main" id="{FE97E02C-666B-4E0B-8A74-B0E52930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419" y="162480"/>
            <a:ext cx="10530429" cy="5952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«Повышение доступности и качества оказания скорой медицинской помощи»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35" y="1281689"/>
            <a:ext cx="4585496" cy="515803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5424A63-DAF1-4452-881A-ECE51B59DB46}"/>
              </a:ext>
            </a:extLst>
          </p:cNvPr>
          <p:cNvSpPr/>
          <p:nvPr/>
        </p:nvSpPr>
        <p:spPr>
          <a:xfrm>
            <a:off x="0" y="1523987"/>
            <a:ext cx="6252856" cy="562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ОСНОВНЫЕ ЗАДАЧИ ПРОЕКТА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674099" y="2186600"/>
            <a:ext cx="1680" cy="3567174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92" idx="1"/>
          </p:cNvCxnSpPr>
          <p:nvPr/>
        </p:nvCxnSpPr>
        <p:spPr>
          <a:xfrm>
            <a:off x="674099" y="5753774"/>
            <a:ext cx="590319" cy="0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74099" y="4317617"/>
            <a:ext cx="590319" cy="0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74100" y="2882289"/>
            <a:ext cx="590319" cy="0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49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 descr="Купить новый автомобиль скорой помощи Газель (класс А), Нижний Новгород">
            <a:extLst>
              <a:ext uri="{FF2B5EF4-FFF2-40B4-BE49-F238E27FC236}">
                <a16:creationId xmlns="" xmlns:a16="http://schemas.microsoft.com/office/drawing/2014/main" id="{DCB19249-8AD2-4E16-8D76-959AA829E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557" y="5634990"/>
            <a:ext cx="1288782" cy="113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995" y="333450"/>
            <a:ext cx="10509953" cy="346561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Определение фактических и целевых показателей </a:t>
            </a: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9875" y="6357822"/>
            <a:ext cx="2845541" cy="365210"/>
          </a:xfrm>
        </p:spPr>
        <p:txBody>
          <a:bodyPr/>
          <a:lstStyle/>
          <a:p>
            <a:pPr>
              <a:defRPr/>
            </a:pPr>
            <a:r>
              <a:rPr lang="ru-RU" dirty="0"/>
              <a:t>3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B46E919B-7E49-4B7F-B87A-2BF5F5BB9F44}"/>
              </a:ext>
            </a:extLst>
          </p:cNvPr>
          <p:cNvSpPr/>
          <p:nvPr/>
        </p:nvSpPr>
        <p:spPr>
          <a:xfrm>
            <a:off x="262900" y="2391735"/>
            <a:ext cx="1143408" cy="73527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«03» ППВ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Оперативный отдел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EBA931C4-A0A2-456E-B42A-1F0FCD41C2F8}"/>
              </a:ext>
            </a:extLst>
          </p:cNvPr>
          <p:cNvSpPr/>
          <p:nvPr/>
        </p:nvSpPr>
        <p:spPr>
          <a:xfrm>
            <a:off x="2316370" y="2391735"/>
            <a:ext cx="905840" cy="71574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Диспетчер ППВ подстанции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65424A63-DAF1-4452-881A-ECE51B59DB46}"/>
              </a:ext>
            </a:extLst>
          </p:cNvPr>
          <p:cNvSpPr/>
          <p:nvPr/>
        </p:nvSpPr>
        <p:spPr>
          <a:xfrm>
            <a:off x="4400761" y="2382366"/>
            <a:ext cx="936104" cy="73527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Бригада СМП</a:t>
            </a:r>
          </a:p>
        </p:txBody>
      </p:sp>
      <p:sp>
        <p:nvSpPr>
          <p:cNvPr id="55" name="Стрелка: шеврон 54">
            <a:extLst>
              <a:ext uri="{FF2B5EF4-FFF2-40B4-BE49-F238E27FC236}">
                <a16:creationId xmlns="" xmlns:a16="http://schemas.microsoft.com/office/drawing/2014/main" id="{42204B45-85E3-491D-BC3C-C3C43477EB09}"/>
              </a:ext>
            </a:extLst>
          </p:cNvPr>
          <p:cNvSpPr/>
          <p:nvPr/>
        </p:nvSpPr>
        <p:spPr>
          <a:xfrm>
            <a:off x="5381700" y="2503443"/>
            <a:ext cx="1031705" cy="401590"/>
          </a:xfrm>
          <a:prstGeom prst="chevr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682E5F0D-B5E4-4A44-852B-4F55872BA36E}"/>
              </a:ext>
            </a:extLst>
          </p:cNvPr>
          <p:cNvSpPr/>
          <p:nvPr/>
        </p:nvSpPr>
        <p:spPr>
          <a:xfrm>
            <a:off x="6461119" y="2391735"/>
            <a:ext cx="1080548" cy="73527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Квартира пациента</a:t>
            </a:r>
          </a:p>
          <a:p>
            <a:pPr algn="ctr"/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трелка: шеврон 58">
            <a:extLst>
              <a:ext uri="{FF2B5EF4-FFF2-40B4-BE49-F238E27FC236}">
                <a16:creationId xmlns="" xmlns:a16="http://schemas.microsoft.com/office/drawing/2014/main" id="{90656553-3E55-46D0-88A7-8204A6E61A53}"/>
              </a:ext>
            </a:extLst>
          </p:cNvPr>
          <p:cNvSpPr/>
          <p:nvPr/>
        </p:nvSpPr>
        <p:spPr>
          <a:xfrm>
            <a:off x="9820835" y="2503443"/>
            <a:ext cx="914731" cy="387222"/>
          </a:xfrm>
          <a:prstGeom prst="chevr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35005306-1BF4-4DCC-AF07-37515CBEFD9D}"/>
              </a:ext>
            </a:extLst>
          </p:cNvPr>
          <p:cNvSpPr/>
          <p:nvPr/>
        </p:nvSpPr>
        <p:spPr>
          <a:xfrm>
            <a:off x="8602084" y="2372201"/>
            <a:ext cx="1126101" cy="73527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Приемное отделение МО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91989F8F-210C-4C67-9E23-E8A75BF67EBA}"/>
              </a:ext>
            </a:extLst>
          </p:cNvPr>
          <p:cNvSpPr/>
          <p:nvPr/>
        </p:nvSpPr>
        <p:spPr>
          <a:xfrm>
            <a:off x="10757782" y="2382366"/>
            <a:ext cx="1172453" cy="73527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Закрытие вызова (возвращение на «базу»)</a:t>
            </a: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="" xmlns:a16="http://schemas.microsoft.com/office/drawing/2014/main" id="{0F0C066D-39AE-4CC4-A0BA-708569CC5A48}"/>
              </a:ext>
            </a:extLst>
          </p:cNvPr>
          <p:cNvCxnSpPr>
            <a:cxnSpLocks/>
          </p:cNvCxnSpPr>
          <p:nvPr/>
        </p:nvCxnSpPr>
        <p:spPr>
          <a:xfrm>
            <a:off x="905955" y="3127012"/>
            <a:ext cx="0" cy="2451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="" xmlns:a16="http://schemas.microsoft.com/office/drawing/2014/main" id="{08AA2FDE-316A-45DE-89CE-061AEF886DD5}"/>
              </a:ext>
            </a:extLst>
          </p:cNvPr>
          <p:cNvCxnSpPr>
            <a:cxnSpLocks/>
          </p:cNvCxnSpPr>
          <p:nvPr/>
        </p:nvCxnSpPr>
        <p:spPr>
          <a:xfrm>
            <a:off x="3748676" y="3046200"/>
            <a:ext cx="0" cy="3386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46DA14CF-5C18-4625-9EA8-E8C634F8C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0" y="110686"/>
            <a:ext cx="792088" cy="792088"/>
          </a:xfrm>
          <a:prstGeom prst="rect">
            <a:avLst/>
          </a:prstGeom>
        </p:spPr>
      </p:pic>
      <p:sp>
        <p:nvSpPr>
          <p:cNvPr id="72" name="Стрелка: шеврон 46">
            <a:extLst>
              <a:ext uri="{FF2B5EF4-FFF2-40B4-BE49-F238E27FC236}">
                <a16:creationId xmlns="" xmlns:a16="http://schemas.microsoft.com/office/drawing/2014/main" id="{0512EA77-ED3F-4CBF-A9E7-7D19A76BB946}"/>
              </a:ext>
            </a:extLst>
          </p:cNvPr>
          <p:cNvSpPr/>
          <p:nvPr/>
        </p:nvSpPr>
        <p:spPr>
          <a:xfrm>
            <a:off x="3299424" y="2503443"/>
            <a:ext cx="1002869" cy="409281"/>
          </a:xfrm>
          <a:prstGeom prst="chevr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Стрелка вниз 2"/>
          <p:cNvSpPr/>
          <p:nvPr/>
        </p:nvSpPr>
        <p:spPr>
          <a:xfrm>
            <a:off x="783060" y="3701055"/>
            <a:ext cx="286482" cy="63164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трелка вниз 112"/>
          <p:cNvSpPr/>
          <p:nvPr/>
        </p:nvSpPr>
        <p:spPr>
          <a:xfrm>
            <a:off x="3557134" y="3717839"/>
            <a:ext cx="286482" cy="63762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трелка вниз 119"/>
          <p:cNvSpPr/>
          <p:nvPr/>
        </p:nvSpPr>
        <p:spPr>
          <a:xfrm>
            <a:off x="9067422" y="3718227"/>
            <a:ext cx="286482" cy="56974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>
            <a:extLst>
              <a:ext uri="{FF2B5EF4-FFF2-40B4-BE49-F238E27FC236}">
                <a16:creationId xmlns="" xmlns:a16="http://schemas.microsoft.com/office/drawing/2014/main" id="{91989F8F-210C-4C67-9E23-E8A75BF67EBA}"/>
              </a:ext>
            </a:extLst>
          </p:cNvPr>
          <p:cNvSpPr/>
          <p:nvPr/>
        </p:nvSpPr>
        <p:spPr>
          <a:xfrm>
            <a:off x="10999190" y="1774027"/>
            <a:ext cx="931046" cy="432538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минут</a:t>
            </a:r>
          </a:p>
        </p:txBody>
      </p:sp>
      <p:sp>
        <p:nvSpPr>
          <p:cNvPr id="106" name="Стрелка: шеврон 4">
            <a:extLst>
              <a:ext uri="{FF2B5EF4-FFF2-40B4-BE49-F238E27FC236}">
                <a16:creationId xmlns="" xmlns:a16="http://schemas.microsoft.com/office/drawing/2014/main" id="{6946CBDC-2289-4506-B5B6-FB364B34A87E}"/>
              </a:ext>
            </a:extLst>
          </p:cNvPr>
          <p:cNvSpPr txBox="1"/>
          <p:nvPr/>
        </p:nvSpPr>
        <p:spPr>
          <a:xfrm>
            <a:off x="1406308" y="3770839"/>
            <a:ext cx="572964" cy="377289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685" tIns="19685" rIns="19685" bIns="19685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с</a:t>
            </a:r>
          </a:p>
        </p:txBody>
      </p:sp>
      <p:sp>
        <p:nvSpPr>
          <p:cNvPr id="108" name="Стрелка: шеврон 4">
            <a:extLst>
              <a:ext uri="{FF2B5EF4-FFF2-40B4-BE49-F238E27FC236}">
                <a16:creationId xmlns="" xmlns:a16="http://schemas.microsoft.com/office/drawing/2014/main" id="{6946CBDC-2289-4506-B5B6-FB364B34A87E}"/>
              </a:ext>
            </a:extLst>
          </p:cNvPr>
          <p:cNvSpPr txBox="1"/>
          <p:nvPr/>
        </p:nvSpPr>
        <p:spPr>
          <a:xfrm>
            <a:off x="4466863" y="3770837"/>
            <a:ext cx="1054659" cy="377289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685" tIns="19685" rIns="19685" bIns="19685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мин</a:t>
            </a:r>
            <a:endParaRPr lang="ru-RU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Стрелка: шеврон 4">
            <a:extLst>
              <a:ext uri="{FF2B5EF4-FFF2-40B4-BE49-F238E27FC236}">
                <a16:creationId xmlns="" xmlns:a16="http://schemas.microsoft.com/office/drawing/2014/main" id="{6946CBDC-2289-4506-B5B6-FB364B34A87E}"/>
              </a:ext>
            </a:extLst>
          </p:cNvPr>
          <p:cNvSpPr txBox="1"/>
          <p:nvPr/>
        </p:nvSpPr>
        <p:spPr>
          <a:xfrm>
            <a:off x="9732100" y="3779299"/>
            <a:ext cx="902457" cy="377289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685" tIns="19685" rIns="19685" bIns="19685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2мин30с</a:t>
            </a:r>
          </a:p>
        </p:txBody>
      </p:sp>
      <p:sp>
        <p:nvSpPr>
          <p:cNvPr id="115" name="Стрелка: шеврон 4">
            <a:extLst>
              <a:ext uri="{FF2B5EF4-FFF2-40B4-BE49-F238E27FC236}">
                <a16:creationId xmlns="" xmlns:a16="http://schemas.microsoft.com/office/drawing/2014/main" id="{6946CBDC-2289-4506-B5B6-FB364B34A87E}"/>
              </a:ext>
            </a:extLst>
          </p:cNvPr>
          <p:cNvSpPr txBox="1"/>
          <p:nvPr/>
        </p:nvSpPr>
        <p:spPr>
          <a:xfrm>
            <a:off x="7541667" y="3770837"/>
            <a:ext cx="780320" cy="377289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685" tIns="19685" rIns="19685" bIns="19685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мин</a:t>
            </a:r>
          </a:p>
        </p:txBody>
      </p:sp>
      <p:sp>
        <p:nvSpPr>
          <p:cNvPr id="116" name="Стрелка: шеврон 4">
            <a:extLst>
              <a:ext uri="{FF2B5EF4-FFF2-40B4-BE49-F238E27FC236}">
                <a16:creationId xmlns="" xmlns:a16="http://schemas.microsoft.com/office/drawing/2014/main" id="{6946CBDC-2289-4506-B5B6-FB364B34A87E}"/>
              </a:ext>
            </a:extLst>
          </p:cNvPr>
          <p:cNvSpPr txBox="1"/>
          <p:nvPr/>
        </p:nvSpPr>
        <p:spPr>
          <a:xfrm>
            <a:off x="262900" y="1287204"/>
            <a:ext cx="11660439" cy="429963"/>
          </a:xfrm>
          <a:prstGeom prst="rect">
            <a:avLst/>
          </a:prstGeom>
          <a:solidFill>
            <a:srgbClr val="FF5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685" tIns="19685" rIns="19685" bIns="19685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время обслуживание вызова с доставкой в МО 65 мин</a:t>
            </a:r>
          </a:p>
        </p:txBody>
      </p:sp>
      <p:sp>
        <p:nvSpPr>
          <p:cNvPr id="112" name="Стрелка: шеврон 4">
            <a:extLst>
              <a:ext uri="{FF2B5EF4-FFF2-40B4-BE49-F238E27FC236}">
                <a16:creationId xmlns="" xmlns:a16="http://schemas.microsoft.com/office/drawing/2014/main" id="{6946CBDC-2289-4506-B5B6-FB364B34A87E}"/>
              </a:ext>
            </a:extLst>
          </p:cNvPr>
          <p:cNvSpPr txBox="1"/>
          <p:nvPr/>
        </p:nvSpPr>
        <p:spPr>
          <a:xfrm>
            <a:off x="6630249" y="4460419"/>
            <a:ext cx="962691" cy="461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685" tIns="19685" rIns="19685" bIns="19685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мин</a:t>
            </a:r>
          </a:p>
        </p:txBody>
      </p:sp>
      <p:sp>
        <p:nvSpPr>
          <p:cNvPr id="117" name="Стрелка: шеврон 4">
            <a:extLst>
              <a:ext uri="{FF2B5EF4-FFF2-40B4-BE49-F238E27FC236}">
                <a16:creationId xmlns="" xmlns:a16="http://schemas.microsoft.com/office/drawing/2014/main" id="{6946CBDC-2289-4506-B5B6-FB364B34A87E}"/>
              </a:ext>
            </a:extLst>
          </p:cNvPr>
          <p:cNvSpPr txBox="1"/>
          <p:nvPr/>
        </p:nvSpPr>
        <p:spPr>
          <a:xfrm>
            <a:off x="6781276" y="3338468"/>
            <a:ext cx="708284" cy="37728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685" tIns="19685" rIns="19685" bIns="19685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мин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777" y="3374931"/>
            <a:ext cx="112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2 мин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899" y="4514991"/>
            <a:ext cx="144219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1мин30 сек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540429" y="3384887"/>
            <a:ext cx="1504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4 мин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222210" y="4536160"/>
            <a:ext cx="117855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2 мин</a:t>
            </a:r>
          </a:p>
        </p:txBody>
      </p:sp>
      <p:sp>
        <p:nvSpPr>
          <p:cNvPr id="38" name="Левая фигурная скобка 37"/>
          <p:cNvSpPr/>
          <p:nvPr/>
        </p:nvSpPr>
        <p:spPr>
          <a:xfrm rot="16200000">
            <a:off x="3121200" y="2135973"/>
            <a:ext cx="611840" cy="6180343"/>
          </a:xfrm>
          <a:prstGeom prst="leftBrace">
            <a:avLst>
              <a:gd name="adj1" fmla="val 8333"/>
              <a:gd name="adj2" fmla="val 53230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297531" y="5888541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 минутный доезд</a:t>
            </a:r>
          </a:p>
        </p:txBody>
      </p:sp>
      <p:sp>
        <p:nvSpPr>
          <p:cNvPr id="126" name="Стрелка: шеврон 54">
            <a:extLst>
              <a:ext uri="{FF2B5EF4-FFF2-40B4-BE49-F238E27FC236}">
                <a16:creationId xmlns="" xmlns:a16="http://schemas.microsoft.com/office/drawing/2014/main" id="{42204B45-85E3-491D-BC3C-C3C43477EB09}"/>
              </a:ext>
            </a:extLst>
          </p:cNvPr>
          <p:cNvSpPr/>
          <p:nvPr/>
        </p:nvSpPr>
        <p:spPr>
          <a:xfrm>
            <a:off x="7592940" y="2503443"/>
            <a:ext cx="952296" cy="401590"/>
          </a:xfrm>
          <a:prstGeom prst="chevr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7" name="Стрелка: шеврон 4">
            <a:extLst>
              <a:ext uri="{FF2B5EF4-FFF2-40B4-BE49-F238E27FC236}">
                <a16:creationId xmlns="" xmlns:a16="http://schemas.microsoft.com/office/drawing/2014/main" id="{6946CBDC-2289-4506-B5B6-FB364B34A87E}"/>
              </a:ext>
            </a:extLst>
          </p:cNvPr>
          <p:cNvSpPr txBox="1"/>
          <p:nvPr/>
        </p:nvSpPr>
        <p:spPr>
          <a:xfrm>
            <a:off x="262900" y="1776602"/>
            <a:ext cx="10659223" cy="429963"/>
          </a:xfrm>
          <a:prstGeom prst="rect">
            <a:avLst/>
          </a:prstGeom>
          <a:solidFill>
            <a:schemeClr val="accent3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685" tIns="19685" rIns="19685" bIns="19685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Общее время обслуживание вызова с доставкой в МО 50,0 мин (планируемое)</a:t>
            </a:r>
          </a:p>
        </p:txBody>
      </p:sp>
      <p:sp>
        <p:nvSpPr>
          <p:cNvPr id="128" name="Стрелка: шеврон 46">
            <a:extLst>
              <a:ext uri="{FF2B5EF4-FFF2-40B4-BE49-F238E27FC236}">
                <a16:creationId xmlns="" xmlns:a16="http://schemas.microsoft.com/office/drawing/2014/main" id="{0512EA77-ED3F-4CBF-A9E7-7D19A76BB946}"/>
              </a:ext>
            </a:extLst>
          </p:cNvPr>
          <p:cNvSpPr/>
          <p:nvPr/>
        </p:nvSpPr>
        <p:spPr>
          <a:xfrm>
            <a:off x="1444073" y="2550999"/>
            <a:ext cx="833690" cy="409281"/>
          </a:xfrm>
          <a:prstGeom prst="chevr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9" name="Стрелка: шеврон 4">
            <a:extLst>
              <a:ext uri="{FF2B5EF4-FFF2-40B4-BE49-F238E27FC236}">
                <a16:creationId xmlns="" xmlns:a16="http://schemas.microsoft.com/office/drawing/2014/main" id="{6946CBDC-2289-4506-B5B6-FB364B34A87E}"/>
              </a:ext>
            </a:extLst>
          </p:cNvPr>
          <p:cNvSpPr txBox="1"/>
          <p:nvPr/>
        </p:nvSpPr>
        <p:spPr>
          <a:xfrm>
            <a:off x="8866721" y="3333937"/>
            <a:ext cx="1119298" cy="37728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685" tIns="19685" rIns="19685" bIns="19685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13мин30с </a:t>
            </a:r>
          </a:p>
        </p:txBody>
      </p:sp>
      <p:sp>
        <p:nvSpPr>
          <p:cNvPr id="130" name="Стрелка: шеврон 4">
            <a:extLst>
              <a:ext uri="{FF2B5EF4-FFF2-40B4-BE49-F238E27FC236}">
                <a16:creationId xmlns="" xmlns:a16="http://schemas.microsoft.com/office/drawing/2014/main" id="{6946CBDC-2289-4506-B5B6-FB364B34A87E}"/>
              </a:ext>
            </a:extLst>
          </p:cNvPr>
          <p:cNvSpPr txBox="1"/>
          <p:nvPr/>
        </p:nvSpPr>
        <p:spPr>
          <a:xfrm>
            <a:off x="8917061" y="4477447"/>
            <a:ext cx="808972" cy="377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685" tIns="19685" rIns="19685" bIns="19685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мин</a:t>
            </a:r>
          </a:p>
        </p:txBody>
      </p:sp>
      <p:sp>
        <p:nvSpPr>
          <p:cNvPr id="114" name="Стрелка вниз 113"/>
          <p:cNvSpPr/>
          <p:nvPr/>
        </p:nvSpPr>
        <p:spPr>
          <a:xfrm>
            <a:off x="6898682" y="3716022"/>
            <a:ext cx="286482" cy="63943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05462" y="2523353"/>
            <a:ext cx="287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!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860196" y="2512614"/>
            <a:ext cx="287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!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08AA2FDE-316A-45DE-89CE-061AEF886DD5}"/>
              </a:ext>
            </a:extLst>
          </p:cNvPr>
          <p:cNvCxnSpPr>
            <a:cxnSpLocks/>
          </p:cNvCxnSpPr>
          <p:nvPr/>
        </p:nvCxnSpPr>
        <p:spPr>
          <a:xfrm>
            <a:off x="7010851" y="3134029"/>
            <a:ext cx="0" cy="2427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08AA2FDE-316A-45DE-89CE-061AEF886DD5}"/>
              </a:ext>
            </a:extLst>
          </p:cNvPr>
          <p:cNvCxnSpPr>
            <a:cxnSpLocks/>
          </p:cNvCxnSpPr>
          <p:nvPr/>
        </p:nvCxnSpPr>
        <p:spPr>
          <a:xfrm>
            <a:off x="9165134" y="3117643"/>
            <a:ext cx="0" cy="2545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160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7540" y="6074518"/>
            <a:ext cx="2845541" cy="365210"/>
          </a:xfrm>
        </p:spPr>
        <p:txBody>
          <a:bodyPr/>
          <a:lstStyle/>
          <a:p>
            <a:pPr>
              <a:defRPr/>
            </a:pPr>
            <a:r>
              <a:rPr lang="ru-RU" dirty="0"/>
              <a:t>3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25BEA760-BE2E-47F9-94D0-3D6A54FFF9F4}"/>
              </a:ext>
            </a:extLst>
          </p:cNvPr>
          <p:cNvSpPr/>
          <p:nvPr/>
        </p:nvSpPr>
        <p:spPr>
          <a:xfrm>
            <a:off x="979551" y="2557681"/>
            <a:ext cx="5560375" cy="92587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Сокращение времени приема обращения на этапе 03 и передачи вызова бригаде СМП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="" xmlns:a16="http://schemas.microsoft.com/office/drawing/2014/main" id="{105D60AC-2C94-48C1-92E6-F00A70B8A5BF}"/>
              </a:ext>
            </a:extLst>
          </p:cNvPr>
          <p:cNvSpPr/>
          <p:nvPr/>
        </p:nvSpPr>
        <p:spPr>
          <a:xfrm>
            <a:off x="999274" y="4254580"/>
            <a:ext cx="5560375" cy="807213"/>
          </a:xfrm>
          <a:prstGeom prst="rect">
            <a:avLst/>
          </a:prstGeom>
          <a:ln>
            <a:solidFill>
              <a:srgbClr val="385D8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времени пребывания бригады СМП на месте вызова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46DA14CF-5C18-4625-9EA8-E8C634F8C3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0" y="110686"/>
            <a:ext cx="792088" cy="792088"/>
          </a:xfrm>
          <a:prstGeom prst="rect">
            <a:avLst/>
          </a:prstGeom>
        </p:spPr>
      </p:pic>
      <p:sp>
        <p:nvSpPr>
          <p:cNvPr id="119" name="Прямоугольник 118">
            <a:extLst>
              <a:ext uri="{FF2B5EF4-FFF2-40B4-BE49-F238E27FC236}">
                <a16:creationId xmlns="" xmlns:a16="http://schemas.microsoft.com/office/drawing/2014/main" id="{1E7DBAA6-F786-4DF0-B4A0-C1FF05692896}"/>
              </a:ext>
            </a:extLst>
          </p:cNvPr>
          <p:cNvSpPr/>
          <p:nvPr/>
        </p:nvSpPr>
        <p:spPr>
          <a:xfrm>
            <a:off x="989847" y="5888030"/>
            <a:ext cx="5539787" cy="738186"/>
          </a:xfrm>
          <a:prstGeom prst="rect">
            <a:avLst/>
          </a:prstGeom>
          <a:solidFill>
            <a:srgbClr val="FFFFFF"/>
          </a:solidFill>
          <a:ln>
            <a:solidFill>
              <a:srgbClr val="385D8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времени пребывания бригады </a:t>
            </a:r>
          </a:p>
          <a:p>
            <a:pPr algn="ctr"/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СМП в ПДО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21">
            <a:extLst>
              <a:ext uri="{FF2B5EF4-FFF2-40B4-BE49-F238E27FC236}">
                <a16:creationId xmlns="" xmlns:a16="http://schemas.microsoft.com/office/drawing/2014/main" id="{FE97E02C-666B-4E0B-8A74-B0E52930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711" y="169727"/>
            <a:ext cx="10530429" cy="5952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«Повышение доступности и качества оказания скорой медицинской помощи»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5424A63-DAF1-4452-881A-ECE51B59DB46}"/>
              </a:ext>
            </a:extLst>
          </p:cNvPr>
          <p:cNvSpPr/>
          <p:nvPr/>
        </p:nvSpPr>
        <p:spPr>
          <a:xfrm>
            <a:off x="55511" y="910522"/>
            <a:ext cx="6438726" cy="1266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Повышение доступности и качества оказания скорой медицинской помощи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08955" y="1989634"/>
            <a:ext cx="0" cy="4267489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08955" y="6264871"/>
            <a:ext cx="590319" cy="0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08955" y="4653930"/>
            <a:ext cx="590319" cy="0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99528" y="3020620"/>
            <a:ext cx="590319" cy="0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57" y="1754660"/>
            <a:ext cx="5049911" cy="449145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05D60AC-2C94-48C1-92E6-F00A70B8A5BF}"/>
              </a:ext>
            </a:extLst>
          </p:cNvPr>
          <p:cNvSpPr/>
          <p:nvPr/>
        </p:nvSpPr>
        <p:spPr>
          <a:xfrm>
            <a:off x="2687133" y="5474101"/>
            <a:ext cx="2184655" cy="278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Подпроект № 3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05D60AC-2C94-48C1-92E6-F00A70B8A5BF}"/>
              </a:ext>
            </a:extLst>
          </p:cNvPr>
          <p:cNvSpPr/>
          <p:nvPr/>
        </p:nvSpPr>
        <p:spPr>
          <a:xfrm>
            <a:off x="2593188" y="3769634"/>
            <a:ext cx="2184655" cy="278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Подпроект № 2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105D60AC-2C94-48C1-92E6-F00A70B8A5BF}"/>
              </a:ext>
            </a:extLst>
          </p:cNvPr>
          <p:cNvSpPr/>
          <p:nvPr/>
        </p:nvSpPr>
        <p:spPr>
          <a:xfrm>
            <a:off x="2667410" y="2187928"/>
            <a:ext cx="2184655" cy="278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Подпроект № 1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105D60AC-2C94-48C1-92E6-F00A70B8A5BF}"/>
              </a:ext>
            </a:extLst>
          </p:cNvPr>
          <p:cNvSpPr/>
          <p:nvPr/>
        </p:nvSpPr>
        <p:spPr>
          <a:xfrm>
            <a:off x="8129500" y="6347424"/>
            <a:ext cx="3323581" cy="278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Тактический план реализации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63" y="53781"/>
            <a:ext cx="792549" cy="79254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20765" y="265389"/>
            <a:ext cx="8664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Показатели времени приема обращения на этапе 03 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480963" y="5374010"/>
            <a:ext cx="10752004" cy="609412"/>
            <a:chOff x="11675" y="0"/>
            <a:chExt cx="11944366" cy="609412"/>
          </a:xfrm>
        </p:grpSpPr>
        <p:sp>
          <p:nvSpPr>
            <p:cNvPr id="13" name="Нашивка 12"/>
            <p:cNvSpPr/>
            <p:nvPr/>
          </p:nvSpPr>
          <p:spPr>
            <a:xfrm>
              <a:off x="11675" y="0"/>
              <a:ext cx="11944366" cy="609412"/>
            </a:xfrm>
            <a:prstGeom prst="chevron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316381" y="62238"/>
              <a:ext cx="11334954" cy="484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019" tIns="50673" rIns="50673" bIns="50673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b="1" dirty="0">
                  <a:latin typeface="Arial" pitchFamily="34" charset="0"/>
                  <a:cs typeface="Arial" pitchFamily="34" charset="0"/>
                </a:rPr>
                <a:t>Измеряемый показатель:  среднее время разговора диспетчера</a:t>
              </a:r>
              <a:endParaRPr lang="ru-RU" sz="38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5BEA760-BE2E-47F9-94D0-3D6A54FFF9F4}"/>
              </a:ext>
            </a:extLst>
          </p:cNvPr>
          <p:cNvSpPr/>
          <p:nvPr/>
        </p:nvSpPr>
        <p:spPr>
          <a:xfrm>
            <a:off x="411919" y="1590493"/>
            <a:ext cx="4245509" cy="1213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Фактическое значение на момент разработки проекта</a:t>
            </a:r>
            <a:endParaRPr lang="ru-RU" sz="1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25BEA760-BE2E-47F9-94D0-3D6A54FFF9F4}"/>
              </a:ext>
            </a:extLst>
          </p:cNvPr>
          <p:cNvSpPr/>
          <p:nvPr/>
        </p:nvSpPr>
        <p:spPr>
          <a:xfrm>
            <a:off x="480964" y="3000489"/>
            <a:ext cx="4176464" cy="1044781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 мин</a:t>
            </a:r>
            <a:endParaRPr lang="ru-RU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5BEA760-BE2E-47F9-94D0-3D6A54FFF9F4}"/>
              </a:ext>
            </a:extLst>
          </p:cNvPr>
          <p:cNvSpPr/>
          <p:nvPr/>
        </p:nvSpPr>
        <p:spPr>
          <a:xfrm>
            <a:off x="6717901" y="1500008"/>
            <a:ext cx="4735945" cy="1213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Целевое значение</a:t>
            </a:r>
            <a:endParaRPr lang="ru-RU" sz="1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25BEA760-BE2E-47F9-94D0-3D6A54FFF9F4}"/>
              </a:ext>
            </a:extLst>
          </p:cNvPr>
          <p:cNvSpPr/>
          <p:nvPr/>
        </p:nvSpPr>
        <p:spPr>
          <a:xfrm>
            <a:off x="6717902" y="3019363"/>
            <a:ext cx="4735945" cy="1044781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 мин 30 сек</a:t>
            </a:r>
            <a:endParaRPr lang="ru-RU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5165722" y="3292491"/>
            <a:ext cx="1043886" cy="609412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268685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63" y="53781"/>
            <a:ext cx="792549" cy="79254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20765" y="265389"/>
            <a:ext cx="8664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Показатели времени передачи вызова диспетчером ППВ бригадам СМП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480963" y="5374010"/>
            <a:ext cx="10752004" cy="609412"/>
            <a:chOff x="11675" y="0"/>
            <a:chExt cx="11944366" cy="609412"/>
          </a:xfrm>
        </p:grpSpPr>
        <p:sp>
          <p:nvSpPr>
            <p:cNvPr id="13" name="Нашивка 12"/>
            <p:cNvSpPr/>
            <p:nvPr/>
          </p:nvSpPr>
          <p:spPr>
            <a:xfrm>
              <a:off x="11675" y="0"/>
              <a:ext cx="11944366" cy="609412"/>
            </a:xfrm>
            <a:prstGeom prst="chevron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316381" y="62238"/>
              <a:ext cx="11334954" cy="484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019" tIns="50673" rIns="50673" bIns="50673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b="1" dirty="0">
                  <a:latin typeface="Arial" pitchFamily="34" charset="0"/>
                  <a:cs typeface="Arial" pitchFamily="34" charset="0"/>
                </a:rPr>
                <a:t>Измеряемый показатель:  время от момента поступления вызова диспетчеру ППВ подстанции до передачи бригаде СМП</a:t>
              </a:r>
              <a:endParaRPr lang="ru-RU" sz="38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5BEA760-BE2E-47F9-94D0-3D6A54FFF9F4}"/>
              </a:ext>
            </a:extLst>
          </p:cNvPr>
          <p:cNvSpPr/>
          <p:nvPr/>
        </p:nvSpPr>
        <p:spPr>
          <a:xfrm>
            <a:off x="411919" y="1590493"/>
            <a:ext cx="4245509" cy="1213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Фактическое значение на момент разработки проекта</a:t>
            </a:r>
            <a:endParaRPr lang="ru-RU" sz="1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25BEA760-BE2E-47F9-94D0-3D6A54FFF9F4}"/>
              </a:ext>
            </a:extLst>
          </p:cNvPr>
          <p:cNvSpPr/>
          <p:nvPr/>
        </p:nvSpPr>
        <p:spPr>
          <a:xfrm>
            <a:off x="480964" y="3000489"/>
            <a:ext cx="4176464" cy="1044781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 минуты </a:t>
            </a:r>
            <a:endParaRPr lang="ru-RU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5BEA760-BE2E-47F9-94D0-3D6A54FFF9F4}"/>
              </a:ext>
            </a:extLst>
          </p:cNvPr>
          <p:cNvSpPr/>
          <p:nvPr/>
        </p:nvSpPr>
        <p:spPr>
          <a:xfrm>
            <a:off x="6717901" y="1500008"/>
            <a:ext cx="4735945" cy="1213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Целевое значение</a:t>
            </a:r>
            <a:endParaRPr lang="ru-RU" sz="1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25BEA760-BE2E-47F9-94D0-3D6A54FFF9F4}"/>
              </a:ext>
            </a:extLst>
          </p:cNvPr>
          <p:cNvSpPr/>
          <p:nvPr/>
        </p:nvSpPr>
        <p:spPr>
          <a:xfrm>
            <a:off x="6717902" y="3019363"/>
            <a:ext cx="4735945" cy="1044781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 минуты</a:t>
            </a:r>
            <a:endParaRPr lang="ru-RU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5165722" y="3292491"/>
            <a:ext cx="1043886" cy="609412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423580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6DA14CF-5C18-4625-9EA8-E8C634F8C3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0" y="110686"/>
            <a:ext cx="792088" cy="7920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73051" y="322064"/>
            <a:ext cx="9937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Разработанные алгоритмы</a:t>
            </a:r>
            <a:endParaRPr lang="ru-RU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8" y="1643561"/>
            <a:ext cx="4055450" cy="1955232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652391" y="1116592"/>
            <a:ext cx="40344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Алгоритм опроса при приеме обращения фельдшером (м/с) 03 оперативного отдела </a:t>
            </a:r>
            <a:endParaRPr lang="ru-RU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8691" y="3933850"/>
            <a:ext cx="40344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Алгоритм взаимодействия фельдшера (м/с) 03 со старшим врачом оперативного дела </a:t>
            </a:r>
            <a:endParaRPr lang="ru-RU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4547213"/>
            <a:ext cx="3449865" cy="2049082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7249715" y="1397978"/>
            <a:ext cx="33676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Алгоритм действий фельдшера (м/с) ППВ подстанции по передаче экстренного вызова</a:t>
            </a:r>
            <a:endParaRPr lang="ru-RU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31" y="2047255"/>
            <a:ext cx="6063493" cy="420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61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65389"/>
            <a:ext cx="12195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Обучение по разработанным алгоритмам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63" y="53781"/>
            <a:ext cx="792549" cy="792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6947" y="2565698"/>
            <a:ext cx="568863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Проведены обучающие семинары по внедрению новых алгоритмов с диспетчерами 03 и диспетчерами ППВ подстанций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79" y="1917626"/>
            <a:ext cx="584939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47148"/>
      </p:ext>
    </p:extLst>
  </p:cSld>
  <p:clrMapOvr>
    <a:masterClrMapping/>
  </p:clrMapOvr>
</p:sld>
</file>

<file path=ppt/theme/theme1.xml><?xml version="1.0" encoding="utf-8"?>
<a:theme xmlns:a="http://schemas.openxmlformats.org/drawingml/2006/main" name="Z_1_Оперативка_50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Z_1_Оперативка_509</Template>
  <TotalTime>18064</TotalTime>
  <Words>2037</Words>
  <Application>Microsoft Office PowerPoint</Application>
  <PresentationFormat>Произвольный</PresentationFormat>
  <Paragraphs>571</Paragraphs>
  <Slides>28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Calibri</vt:lpstr>
      <vt:lpstr>Verdana</vt:lpstr>
      <vt:lpstr>Z_1_Оперативка_509</vt:lpstr>
      <vt:lpstr>Презентация PowerPoint</vt:lpstr>
      <vt:lpstr>Проект «Повышение доступности и качества оказания скорой медицинской помощи»</vt:lpstr>
      <vt:lpstr>Проект «Повышение доступности и качества оказания скорой медицинской помощи»</vt:lpstr>
      <vt:lpstr>Определение фактических и целевых показателей </vt:lpstr>
      <vt:lpstr>Проект «Повышение доступности и качества оказания скорой медицинской помощи»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контроля времени приема обращения на этапе 03 </vt:lpstr>
      <vt:lpstr>Результаты контроля времени передачи вызова диспетчером подстанции выездной бригаде СМП </vt:lpstr>
      <vt:lpstr>Презентация PowerPoint</vt:lpstr>
      <vt:lpstr>Презентация PowerPoint</vt:lpstr>
      <vt:lpstr>Подпроект «Сокращение времени пребывания на вызове бригады СМП»</vt:lpstr>
      <vt:lpstr>Презентация PowerPoint</vt:lpstr>
      <vt:lpstr>Результаты контроля пребывания бригады скорой медицинской помощи на вызове</vt:lpstr>
      <vt:lpstr>Презентация PowerPoint</vt:lpstr>
      <vt:lpstr>Передача клинической ответственности за пациента в приемном отделении МО</vt:lpstr>
      <vt:lpstr>Презентация PowerPoint</vt:lpstr>
      <vt:lpstr>АЛГОРИТМ ВЗАИМОДЕЙСТВИЯ БРИГАДЫ СКОРОЙ МЕДИЦИНСКОЙ ПОМОЩИ И ПЕРСОНАЛА ПРИЕМНО-ДИАГНОСТИЧЕСКОГО ОТДЕЛЕНИЯ МЕДИЦИНСКОЙ ОРГАНИЗАЦИИ</vt:lpstr>
      <vt:lpstr>Достигнутые результаты пребывание в ПДО</vt:lpstr>
      <vt:lpstr>Презентация PowerPoint</vt:lpstr>
      <vt:lpstr>Презентация PowerPoint</vt:lpstr>
      <vt:lpstr>Повторное анкетирование персонала ГБУЗ РССМП и ЦМК</vt:lpstr>
      <vt:lpstr>Презентация PowerPoint</vt:lpstr>
      <vt:lpstr>Презентация PowerPoint</vt:lpstr>
      <vt:lpstr>Презентация PowerPoint</vt:lpstr>
    </vt:vector>
  </TitlesOfParts>
  <Company>Управление делами Президента РБ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Пользователь</cp:lastModifiedBy>
  <cp:revision>711</cp:revision>
  <cp:lastPrinted>2021-11-18T04:55:59Z</cp:lastPrinted>
  <dcterms:created xsi:type="dcterms:W3CDTF">2019-07-11T12:26:42Z</dcterms:created>
  <dcterms:modified xsi:type="dcterms:W3CDTF">2022-03-02T09:52:20Z</dcterms:modified>
</cp:coreProperties>
</file>