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52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710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eason's greetings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5189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55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season's greetings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4" y="692696"/>
            <a:ext cx="9130746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season's greetings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55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season's greetings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15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season's greetings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04" y="548680"/>
            <a:ext cx="9162203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4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season's greetings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1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season's greetings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3999" cy="575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7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eason's greeting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96" y="476672"/>
            <a:ext cx="9150896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8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eason's greeting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23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eason's greeting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54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eason's greetings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57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566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eason's greetings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9153754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8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eason's greetings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0" y="548680"/>
            <a:ext cx="9121260" cy="5908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3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eason's greeting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9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season's greetings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5015" cy="5904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3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ДС 14</cp:lastModifiedBy>
  <cp:revision>4</cp:revision>
  <dcterms:created xsi:type="dcterms:W3CDTF">2020-12-17T13:56:01Z</dcterms:created>
  <dcterms:modified xsi:type="dcterms:W3CDTF">2021-03-15T12:11:03Z</dcterms:modified>
</cp:coreProperties>
</file>