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62" r:id="rId2"/>
    <p:sldId id="346" r:id="rId3"/>
    <p:sldId id="359" r:id="rId4"/>
    <p:sldId id="363" r:id="rId5"/>
    <p:sldId id="358" r:id="rId6"/>
    <p:sldId id="347" r:id="rId7"/>
    <p:sldId id="360" r:id="rId8"/>
    <p:sldId id="357" r:id="rId9"/>
  </p:sldIdLst>
  <p:sldSz cx="9144000" cy="5143500" type="screen16x9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ончегорский КЦСОн" initials="МК" lastIdx="1" clrIdx="0">
    <p:extLst>
      <p:ext uri="{19B8F6BF-5375-455C-9EA6-DF929625EA0E}">
        <p15:presenceInfo xmlns:p15="http://schemas.microsoft.com/office/powerpoint/2012/main" xmlns="" userId="Мончегорский КЦСОн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C6"/>
    <a:srgbClr val="E75931"/>
    <a:srgbClr val="165789"/>
    <a:srgbClr val="EA5B13"/>
    <a:srgbClr val="0892D6"/>
    <a:srgbClr val="73C5EC"/>
    <a:srgbClr val="4A78B2"/>
    <a:srgbClr val="7E9BC8"/>
    <a:srgbClr val="B5C3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8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72E4D1-C177-48CA-BB0B-8A7D9F723A1A}" type="doc">
      <dgm:prSet loTypeId="urn:microsoft.com/office/officeart/2008/layout/PictureAccent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FDCF6508-9C94-41BF-ADF8-0B2EB600D81C}">
      <dgm:prSet phldrT="[Текст]" custT="1"/>
      <dgm:spPr>
        <a:noFill/>
        <a:ln>
          <a:noFill/>
        </a:ln>
      </dgm:spPr>
      <dgm:t>
        <a:bodyPr/>
        <a:lstStyle/>
        <a:p>
          <a:endParaRPr lang="ru-RU" sz="2000" dirty="0">
            <a:solidFill>
              <a:schemeClr val="tx2"/>
            </a:solidFill>
            <a:latin typeface="Corki" panose="00000500000000000000" pitchFamily="50" charset="-52"/>
          </a:endParaRPr>
        </a:p>
      </dgm:t>
    </dgm:pt>
    <dgm:pt modelId="{F5BA500F-014C-44AA-A6B2-1CA048E3A109}" type="parTrans" cxnId="{1424CB0C-3583-4911-BA37-D61BEAA9FBE1}">
      <dgm:prSet/>
      <dgm:spPr/>
      <dgm:t>
        <a:bodyPr/>
        <a:lstStyle/>
        <a:p>
          <a:endParaRPr lang="ru-RU"/>
        </a:p>
      </dgm:t>
    </dgm:pt>
    <dgm:pt modelId="{4349A532-D3F3-487C-BCC4-CA0CF976AF0D}" type="sibTrans" cxnId="{1424CB0C-3583-4911-BA37-D61BEAA9FBE1}">
      <dgm:prSet/>
      <dgm:spPr/>
      <dgm:t>
        <a:bodyPr/>
        <a:lstStyle/>
        <a:p>
          <a:endParaRPr lang="ru-RU"/>
        </a:p>
      </dgm:t>
    </dgm:pt>
    <dgm:pt modelId="{1BDDA2EC-F412-4D48-B5AF-22CDB09658D1}" type="pres">
      <dgm:prSet presAssocID="{FD72E4D1-C177-48CA-BB0B-8A7D9F723A1A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B181F98-59D8-4A3F-A8F2-279A9BDD1EEC}" type="pres">
      <dgm:prSet presAssocID="{FDCF6508-9C94-41BF-ADF8-0B2EB600D81C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5AB0E974-0A3F-4F5B-A4D3-72E0ABC2C26B}" type="pres">
      <dgm:prSet presAssocID="{FDCF6508-9C94-41BF-ADF8-0B2EB600D81C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2EDCECDC-AA93-46A3-A760-154DC0DEAFA8}" type="pres">
      <dgm:prSet presAssocID="{FDCF6508-9C94-41BF-ADF8-0B2EB600D81C}" presName="rootText" presStyleLbl="node0" presStyleIdx="0" presStyleCnt="1" custScaleX="77961" custScaleY="43301" custLinFactY="-34447" custLinFactNeighborX="1133" custLinFactNeighborY="-10000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065362A8-68E6-484E-8F99-3E936D178F1D}" type="pres">
      <dgm:prSet presAssocID="{FDCF6508-9C94-41BF-ADF8-0B2EB600D81C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D99CABBE-F9DF-4A2E-9610-F77AFE66BB91}" type="presOf" srcId="{FDCF6508-9C94-41BF-ADF8-0B2EB600D81C}" destId="{2EDCECDC-AA93-46A3-A760-154DC0DEAFA8}" srcOrd="0" destOrd="0" presId="urn:microsoft.com/office/officeart/2008/layout/PictureAccentList"/>
    <dgm:cxn modelId="{B1C1AE30-1255-44C0-873B-21B5BE9E3FD3}" type="presOf" srcId="{FD72E4D1-C177-48CA-BB0B-8A7D9F723A1A}" destId="{1BDDA2EC-F412-4D48-B5AF-22CDB09658D1}" srcOrd="0" destOrd="0" presId="urn:microsoft.com/office/officeart/2008/layout/PictureAccentList"/>
    <dgm:cxn modelId="{1424CB0C-3583-4911-BA37-D61BEAA9FBE1}" srcId="{FD72E4D1-C177-48CA-BB0B-8A7D9F723A1A}" destId="{FDCF6508-9C94-41BF-ADF8-0B2EB600D81C}" srcOrd="0" destOrd="0" parTransId="{F5BA500F-014C-44AA-A6B2-1CA048E3A109}" sibTransId="{4349A532-D3F3-487C-BCC4-CA0CF976AF0D}"/>
    <dgm:cxn modelId="{7A876107-E369-4B79-8555-6B4B3314D084}" type="presParOf" srcId="{1BDDA2EC-F412-4D48-B5AF-22CDB09658D1}" destId="{4B181F98-59D8-4A3F-A8F2-279A9BDD1EEC}" srcOrd="0" destOrd="0" presId="urn:microsoft.com/office/officeart/2008/layout/PictureAccentList"/>
    <dgm:cxn modelId="{7F357522-D2F9-45B1-ACCE-789A44780CC9}" type="presParOf" srcId="{4B181F98-59D8-4A3F-A8F2-279A9BDD1EEC}" destId="{5AB0E974-0A3F-4F5B-A4D3-72E0ABC2C26B}" srcOrd="0" destOrd="0" presId="urn:microsoft.com/office/officeart/2008/layout/PictureAccentList"/>
    <dgm:cxn modelId="{57B7A366-1174-441C-8DB2-C6B5E27B130F}" type="presParOf" srcId="{5AB0E974-0A3F-4F5B-A4D3-72E0ABC2C26B}" destId="{2EDCECDC-AA93-46A3-A760-154DC0DEAFA8}" srcOrd="0" destOrd="0" presId="urn:microsoft.com/office/officeart/2008/layout/PictureAccentList"/>
    <dgm:cxn modelId="{7676F3C3-85CD-4EBA-8CF7-783028BE55AA}" type="presParOf" srcId="{4B181F98-59D8-4A3F-A8F2-279A9BDD1EEC}" destId="{065362A8-68E6-484E-8F99-3E936D178F1D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586174-9CD8-47EF-BED7-7B073FA4F7DC}" type="doc">
      <dgm:prSet loTypeId="urn:microsoft.com/office/officeart/2005/8/layout/hList9" loCatId="list" qsTypeId="urn:microsoft.com/office/officeart/2005/8/quickstyle/simple2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0190187F-F780-4C06-9044-3BEBC32AAA51}">
      <dgm:prSet phldrT="[Текст]"/>
      <dgm:spPr/>
      <dgm:t>
        <a:bodyPr/>
        <a:lstStyle/>
        <a:p>
          <a:r>
            <a:rPr lang="ru-RU" b="0" dirty="0" smtClean="0">
              <a:latin typeface="Corki" panose="00000500000000000000" pitchFamily="50" charset="-52"/>
            </a:rPr>
            <a:t>4</a:t>
          </a:r>
          <a:endParaRPr lang="ru-RU" b="0" dirty="0">
            <a:latin typeface="Corki" panose="00000500000000000000" pitchFamily="50" charset="-52"/>
          </a:endParaRPr>
        </a:p>
      </dgm:t>
    </dgm:pt>
    <dgm:pt modelId="{0FD16B01-6030-435F-A96B-1E0ED451ABC5}" type="parTrans" cxnId="{988E6441-1B72-4FD3-9196-8ED517ADD1DF}">
      <dgm:prSet/>
      <dgm:spPr/>
      <dgm:t>
        <a:bodyPr/>
        <a:lstStyle/>
        <a:p>
          <a:endParaRPr lang="ru-RU"/>
        </a:p>
      </dgm:t>
    </dgm:pt>
    <dgm:pt modelId="{621BFF7F-94F7-4805-A192-E0E1EB720334}" type="sibTrans" cxnId="{988E6441-1B72-4FD3-9196-8ED517ADD1DF}">
      <dgm:prSet/>
      <dgm:spPr/>
      <dgm:t>
        <a:bodyPr/>
        <a:lstStyle/>
        <a:p>
          <a:endParaRPr lang="ru-RU"/>
        </a:p>
      </dgm:t>
    </dgm:pt>
    <dgm:pt modelId="{F282C4AC-A943-479A-B0C6-EBC1983FA3DF}">
      <dgm:prSet phldrT="[Текст]" custT="1"/>
      <dgm:spPr/>
      <dgm:t>
        <a:bodyPr/>
        <a:lstStyle/>
        <a:p>
          <a:r>
            <a:rPr lang="ru-RU" sz="1900" dirty="0" smtClean="0">
              <a:latin typeface="Corki" panose="00000500000000000000" pitchFamily="50" charset="-52"/>
            </a:rPr>
            <a:t>Создано мультипликационных фильмов</a:t>
          </a:r>
          <a:endParaRPr lang="ru-RU" sz="1900" dirty="0">
            <a:latin typeface="Corki" panose="00000500000000000000" pitchFamily="50" charset="-52"/>
          </a:endParaRPr>
        </a:p>
      </dgm:t>
    </dgm:pt>
    <dgm:pt modelId="{E3B8EC13-569C-4BB4-95E1-E1FBB8EB2A91}" type="parTrans" cxnId="{01EB5021-03AC-4264-9A83-BE7EE5280D25}">
      <dgm:prSet/>
      <dgm:spPr/>
      <dgm:t>
        <a:bodyPr/>
        <a:lstStyle/>
        <a:p>
          <a:endParaRPr lang="ru-RU"/>
        </a:p>
      </dgm:t>
    </dgm:pt>
    <dgm:pt modelId="{8A47501B-7E67-4ABA-AC98-5C43A1ADD829}" type="sibTrans" cxnId="{01EB5021-03AC-4264-9A83-BE7EE5280D25}">
      <dgm:prSet/>
      <dgm:spPr/>
      <dgm:t>
        <a:bodyPr/>
        <a:lstStyle/>
        <a:p>
          <a:endParaRPr lang="ru-RU"/>
        </a:p>
      </dgm:t>
    </dgm:pt>
    <dgm:pt modelId="{2598025A-302C-4BFE-AF8F-A0A3548CE2DD}">
      <dgm:prSet phldrT="[Текст]"/>
      <dgm:spPr/>
      <dgm:t>
        <a:bodyPr/>
        <a:lstStyle/>
        <a:p>
          <a:r>
            <a:rPr lang="ru-RU" b="0" dirty="0" smtClean="0">
              <a:latin typeface="Corki" panose="00000500000000000000" pitchFamily="50" charset="-52"/>
            </a:rPr>
            <a:t>39</a:t>
          </a:r>
          <a:endParaRPr lang="ru-RU" b="0" dirty="0">
            <a:latin typeface="Corki" panose="00000500000000000000" pitchFamily="50" charset="-52"/>
          </a:endParaRPr>
        </a:p>
      </dgm:t>
    </dgm:pt>
    <dgm:pt modelId="{C8C53DBC-9617-413F-B96D-93CD9BAC7347}" type="parTrans" cxnId="{0CBB3853-F05F-4BA8-B443-C498E7DA4855}">
      <dgm:prSet/>
      <dgm:spPr/>
      <dgm:t>
        <a:bodyPr/>
        <a:lstStyle/>
        <a:p>
          <a:endParaRPr lang="ru-RU"/>
        </a:p>
      </dgm:t>
    </dgm:pt>
    <dgm:pt modelId="{35D0D6A5-6CF6-48B0-A26D-2E38814C6579}" type="sibTrans" cxnId="{0CBB3853-F05F-4BA8-B443-C498E7DA4855}">
      <dgm:prSet/>
      <dgm:spPr/>
      <dgm:t>
        <a:bodyPr/>
        <a:lstStyle/>
        <a:p>
          <a:endParaRPr lang="ru-RU"/>
        </a:p>
      </dgm:t>
    </dgm:pt>
    <dgm:pt modelId="{2EA499A2-A1D1-489A-BE5B-329CA48C38AB}">
      <dgm:prSet phldrT="[Текст]" custT="1"/>
      <dgm:spPr/>
      <dgm:t>
        <a:bodyPr/>
        <a:lstStyle/>
        <a:p>
          <a:r>
            <a:rPr lang="ru-RU" sz="1900" dirty="0" smtClean="0">
              <a:latin typeface="Corki" panose="00000500000000000000" pitchFamily="50" charset="-52"/>
            </a:rPr>
            <a:t>Семей приняло участие в создание мультфильмов</a:t>
          </a:r>
          <a:endParaRPr lang="ru-RU" sz="1900" dirty="0">
            <a:latin typeface="Corki" panose="00000500000000000000" pitchFamily="50" charset="-52"/>
          </a:endParaRPr>
        </a:p>
      </dgm:t>
    </dgm:pt>
    <dgm:pt modelId="{F7FE8EDB-9454-435D-A79F-F63190B5217F}" type="parTrans" cxnId="{19ACB996-3912-4AA9-834C-05A91693D875}">
      <dgm:prSet/>
      <dgm:spPr/>
      <dgm:t>
        <a:bodyPr/>
        <a:lstStyle/>
        <a:p>
          <a:endParaRPr lang="ru-RU"/>
        </a:p>
      </dgm:t>
    </dgm:pt>
    <dgm:pt modelId="{FDA7AFB4-0129-4858-9BFB-8EA714CEFC96}" type="sibTrans" cxnId="{19ACB996-3912-4AA9-834C-05A91693D875}">
      <dgm:prSet/>
      <dgm:spPr/>
      <dgm:t>
        <a:bodyPr/>
        <a:lstStyle/>
        <a:p>
          <a:endParaRPr lang="ru-RU"/>
        </a:p>
      </dgm:t>
    </dgm:pt>
    <dgm:pt modelId="{566192CE-4458-4163-9AEE-662F055B7F65}" type="pres">
      <dgm:prSet presAssocID="{1E586174-9CD8-47EF-BED7-7B073FA4F7DC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719AE37-4E7E-424D-9EFF-6D61945E0A8F}" type="pres">
      <dgm:prSet presAssocID="{0190187F-F780-4C06-9044-3BEBC32AAA51}" presName="posSpace" presStyleCnt="0"/>
      <dgm:spPr/>
    </dgm:pt>
    <dgm:pt modelId="{95FEF08C-CF1B-4531-A6D0-3132FEBFB9BF}" type="pres">
      <dgm:prSet presAssocID="{0190187F-F780-4C06-9044-3BEBC32AAA51}" presName="vertFlow" presStyleCnt="0"/>
      <dgm:spPr/>
    </dgm:pt>
    <dgm:pt modelId="{8B067D76-B637-4B5D-972E-8F3F60963523}" type="pres">
      <dgm:prSet presAssocID="{0190187F-F780-4C06-9044-3BEBC32AAA51}" presName="topSpace" presStyleCnt="0"/>
      <dgm:spPr/>
    </dgm:pt>
    <dgm:pt modelId="{3E4E18A1-2501-46D7-A6DA-2E7AFEA0206F}" type="pres">
      <dgm:prSet presAssocID="{0190187F-F780-4C06-9044-3BEBC32AAA51}" presName="firstComp" presStyleCnt="0"/>
      <dgm:spPr/>
    </dgm:pt>
    <dgm:pt modelId="{42683124-A653-4247-9C02-F6983C310787}" type="pres">
      <dgm:prSet presAssocID="{0190187F-F780-4C06-9044-3BEBC32AAA51}" presName="firstChild" presStyleLbl="bgAccFollowNode1" presStyleIdx="0" presStyleCnt="2" custScaleX="118297" custLinFactNeighborX="11383" custLinFactNeighborY="10676"/>
      <dgm:spPr/>
      <dgm:t>
        <a:bodyPr/>
        <a:lstStyle/>
        <a:p>
          <a:endParaRPr lang="ru-RU"/>
        </a:p>
      </dgm:t>
    </dgm:pt>
    <dgm:pt modelId="{E79F6165-B7B8-4AA7-88D5-AEEB5350B656}" type="pres">
      <dgm:prSet presAssocID="{0190187F-F780-4C06-9044-3BEBC32AAA51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1033F3-8EEB-4992-9BAB-DF3D83817CA9}" type="pres">
      <dgm:prSet presAssocID="{0190187F-F780-4C06-9044-3BEBC32AAA51}" presName="negSpace" presStyleCnt="0"/>
      <dgm:spPr/>
    </dgm:pt>
    <dgm:pt modelId="{9570E76A-5D2C-497D-B5CD-1F8713959877}" type="pres">
      <dgm:prSet presAssocID="{0190187F-F780-4C06-9044-3BEBC32AAA51}" presName="circle" presStyleLbl="node1" presStyleIdx="0" presStyleCnt="2" custLinFactNeighborX="-15766" custLinFactNeighborY="-6491"/>
      <dgm:spPr/>
      <dgm:t>
        <a:bodyPr/>
        <a:lstStyle/>
        <a:p>
          <a:endParaRPr lang="ru-RU"/>
        </a:p>
      </dgm:t>
    </dgm:pt>
    <dgm:pt modelId="{E5E75E72-654D-4416-B1B7-D3E95D1D75F5}" type="pres">
      <dgm:prSet presAssocID="{621BFF7F-94F7-4805-A192-E0E1EB720334}" presName="transSpace" presStyleCnt="0"/>
      <dgm:spPr/>
    </dgm:pt>
    <dgm:pt modelId="{C8FB0C5B-0AB9-45B5-AF80-D4D4EF41C58F}" type="pres">
      <dgm:prSet presAssocID="{2598025A-302C-4BFE-AF8F-A0A3548CE2DD}" presName="posSpace" presStyleCnt="0"/>
      <dgm:spPr/>
    </dgm:pt>
    <dgm:pt modelId="{F8CB85AD-11BF-459E-B610-F2C9DD78B5CF}" type="pres">
      <dgm:prSet presAssocID="{2598025A-302C-4BFE-AF8F-A0A3548CE2DD}" presName="vertFlow" presStyleCnt="0"/>
      <dgm:spPr/>
    </dgm:pt>
    <dgm:pt modelId="{73975EDA-F6A2-43B5-ABCA-190737293A09}" type="pres">
      <dgm:prSet presAssocID="{2598025A-302C-4BFE-AF8F-A0A3548CE2DD}" presName="topSpace" presStyleCnt="0"/>
      <dgm:spPr/>
    </dgm:pt>
    <dgm:pt modelId="{D4F4D1A2-C907-43E3-918D-E4C136C08523}" type="pres">
      <dgm:prSet presAssocID="{2598025A-302C-4BFE-AF8F-A0A3548CE2DD}" presName="firstComp" presStyleCnt="0"/>
      <dgm:spPr/>
    </dgm:pt>
    <dgm:pt modelId="{CB1A1932-72F7-4602-BC62-0791CDA7F65A}" type="pres">
      <dgm:prSet presAssocID="{2598025A-302C-4BFE-AF8F-A0A3548CE2DD}" presName="firstChild" presStyleLbl="bgAccFollowNode1" presStyleIdx="1" presStyleCnt="2" custScaleX="113861" custLinFactNeighborY="13252"/>
      <dgm:spPr/>
      <dgm:t>
        <a:bodyPr/>
        <a:lstStyle/>
        <a:p>
          <a:endParaRPr lang="ru-RU"/>
        </a:p>
      </dgm:t>
    </dgm:pt>
    <dgm:pt modelId="{4A17DF09-A0C2-432D-96A5-7F0A32F61EDF}" type="pres">
      <dgm:prSet presAssocID="{2598025A-302C-4BFE-AF8F-A0A3548CE2DD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21336F-3969-44F6-9A51-016430CB9148}" type="pres">
      <dgm:prSet presAssocID="{2598025A-302C-4BFE-AF8F-A0A3548CE2DD}" presName="negSpace" presStyleCnt="0"/>
      <dgm:spPr/>
    </dgm:pt>
    <dgm:pt modelId="{DF78AEBA-92F7-4762-9280-0A2E2139090E}" type="pres">
      <dgm:prSet presAssocID="{2598025A-302C-4BFE-AF8F-A0A3548CE2DD}" presName="circle" presStyleLbl="node1" presStyleIdx="1" presStyleCnt="2" custLinFactNeighborX="-16252" custLinFactNeighborY="681"/>
      <dgm:spPr/>
      <dgm:t>
        <a:bodyPr/>
        <a:lstStyle/>
        <a:p>
          <a:endParaRPr lang="ru-RU"/>
        </a:p>
      </dgm:t>
    </dgm:pt>
  </dgm:ptLst>
  <dgm:cxnLst>
    <dgm:cxn modelId="{51BCEAC1-8ACC-4A77-A762-218A448723ED}" type="presOf" srcId="{1E586174-9CD8-47EF-BED7-7B073FA4F7DC}" destId="{566192CE-4458-4163-9AEE-662F055B7F65}" srcOrd="0" destOrd="0" presId="urn:microsoft.com/office/officeart/2005/8/layout/hList9"/>
    <dgm:cxn modelId="{19ACB996-3912-4AA9-834C-05A91693D875}" srcId="{2598025A-302C-4BFE-AF8F-A0A3548CE2DD}" destId="{2EA499A2-A1D1-489A-BE5B-329CA48C38AB}" srcOrd="0" destOrd="0" parTransId="{F7FE8EDB-9454-435D-A79F-F63190B5217F}" sibTransId="{FDA7AFB4-0129-4858-9BFB-8EA714CEFC96}"/>
    <dgm:cxn modelId="{BDA32429-A101-429F-9299-A89F5686D34C}" type="presOf" srcId="{2EA499A2-A1D1-489A-BE5B-329CA48C38AB}" destId="{CB1A1932-72F7-4602-BC62-0791CDA7F65A}" srcOrd="0" destOrd="0" presId="urn:microsoft.com/office/officeart/2005/8/layout/hList9"/>
    <dgm:cxn modelId="{81F82078-03F5-4536-86F5-34B7A7FA0390}" type="presOf" srcId="{F282C4AC-A943-479A-B0C6-EBC1983FA3DF}" destId="{42683124-A653-4247-9C02-F6983C310787}" srcOrd="0" destOrd="0" presId="urn:microsoft.com/office/officeart/2005/8/layout/hList9"/>
    <dgm:cxn modelId="{63A6D5BA-3BC9-4BAC-A463-B9CA8B2EEAB5}" type="presOf" srcId="{0190187F-F780-4C06-9044-3BEBC32AAA51}" destId="{9570E76A-5D2C-497D-B5CD-1F8713959877}" srcOrd="0" destOrd="0" presId="urn:microsoft.com/office/officeart/2005/8/layout/hList9"/>
    <dgm:cxn modelId="{0CBB3853-F05F-4BA8-B443-C498E7DA4855}" srcId="{1E586174-9CD8-47EF-BED7-7B073FA4F7DC}" destId="{2598025A-302C-4BFE-AF8F-A0A3548CE2DD}" srcOrd="1" destOrd="0" parTransId="{C8C53DBC-9617-413F-B96D-93CD9BAC7347}" sibTransId="{35D0D6A5-6CF6-48B0-A26D-2E38814C6579}"/>
    <dgm:cxn modelId="{5EA34DED-838B-4923-8F23-AF69D7FADEC8}" type="presOf" srcId="{2598025A-302C-4BFE-AF8F-A0A3548CE2DD}" destId="{DF78AEBA-92F7-4762-9280-0A2E2139090E}" srcOrd="0" destOrd="0" presId="urn:microsoft.com/office/officeart/2005/8/layout/hList9"/>
    <dgm:cxn modelId="{F652B9BF-2938-41E5-B7E8-DDF325F05817}" type="presOf" srcId="{2EA499A2-A1D1-489A-BE5B-329CA48C38AB}" destId="{4A17DF09-A0C2-432D-96A5-7F0A32F61EDF}" srcOrd="1" destOrd="0" presId="urn:microsoft.com/office/officeart/2005/8/layout/hList9"/>
    <dgm:cxn modelId="{01EB5021-03AC-4264-9A83-BE7EE5280D25}" srcId="{0190187F-F780-4C06-9044-3BEBC32AAA51}" destId="{F282C4AC-A943-479A-B0C6-EBC1983FA3DF}" srcOrd="0" destOrd="0" parTransId="{E3B8EC13-569C-4BB4-95E1-E1FBB8EB2A91}" sibTransId="{8A47501B-7E67-4ABA-AC98-5C43A1ADD829}"/>
    <dgm:cxn modelId="{7D2B4535-6FF6-4A27-A311-CD810D77FA3E}" type="presOf" srcId="{F282C4AC-A943-479A-B0C6-EBC1983FA3DF}" destId="{E79F6165-B7B8-4AA7-88D5-AEEB5350B656}" srcOrd="1" destOrd="0" presId="urn:microsoft.com/office/officeart/2005/8/layout/hList9"/>
    <dgm:cxn modelId="{988E6441-1B72-4FD3-9196-8ED517ADD1DF}" srcId="{1E586174-9CD8-47EF-BED7-7B073FA4F7DC}" destId="{0190187F-F780-4C06-9044-3BEBC32AAA51}" srcOrd="0" destOrd="0" parTransId="{0FD16B01-6030-435F-A96B-1E0ED451ABC5}" sibTransId="{621BFF7F-94F7-4805-A192-E0E1EB720334}"/>
    <dgm:cxn modelId="{BFA3CE12-0CD6-48EA-A31E-A70B3C9B4F97}" type="presParOf" srcId="{566192CE-4458-4163-9AEE-662F055B7F65}" destId="{3719AE37-4E7E-424D-9EFF-6D61945E0A8F}" srcOrd="0" destOrd="0" presId="urn:microsoft.com/office/officeart/2005/8/layout/hList9"/>
    <dgm:cxn modelId="{5352C5C9-2523-4A8C-9C6A-00C6BB9852ED}" type="presParOf" srcId="{566192CE-4458-4163-9AEE-662F055B7F65}" destId="{95FEF08C-CF1B-4531-A6D0-3132FEBFB9BF}" srcOrd="1" destOrd="0" presId="urn:microsoft.com/office/officeart/2005/8/layout/hList9"/>
    <dgm:cxn modelId="{1E5AFC30-EF78-4F9B-95D3-4BFE4BF5CE16}" type="presParOf" srcId="{95FEF08C-CF1B-4531-A6D0-3132FEBFB9BF}" destId="{8B067D76-B637-4B5D-972E-8F3F60963523}" srcOrd="0" destOrd="0" presId="urn:microsoft.com/office/officeart/2005/8/layout/hList9"/>
    <dgm:cxn modelId="{BC488BB4-361F-44C1-9F16-C68DC41FBA70}" type="presParOf" srcId="{95FEF08C-CF1B-4531-A6D0-3132FEBFB9BF}" destId="{3E4E18A1-2501-46D7-A6DA-2E7AFEA0206F}" srcOrd="1" destOrd="0" presId="urn:microsoft.com/office/officeart/2005/8/layout/hList9"/>
    <dgm:cxn modelId="{4780DD01-CC8C-409E-A1B5-BE70F03695A1}" type="presParOf" srcId="{3E4E18A1-2501-46D7-A6DA-2E7AFEA0206F}" destId="{42683124-A653-4247-9C02-F6983C310787}" srcOrd="0" destOrd="0" presId="urn:microsoft.com/office/officeart/2005/8/layout/hList9"/>
    <dgm:cxn modelId="{9C2BF224-4FC0-446D-88C4-72F93ED696FD}" type="presParOf" srcId="{3E4E18A1-2501-46D7-A6DA-2E7AFEA0206F}" destId="{E79F6165-B7B8-4AA7-88D5-AEEB5350B656}" srcOrd="1" destOrd="0" presId="urn:microsoft.com/office/officeart/2005/8/layout/hList9"/>
    <dgm:cxn modelId="{D346B4B5-6201-4863-B6A1-0E4831F0EA8E}" type="presParOf" srcId="{566192CE-4458-4163-9AEE-662F055B7F65}" destId="{DF1033F3-8EEB-4992-9BAB-DF3D83817CA9}" srcOrd="2" destOrd="0" presId="urn:microsoft.com/office/officeart/2005/8/layout/hList9"/>
    <dgm:cxn modelId="{E5CCDF0D-99F9-4B9B-B4FE-E9F8863F3BA3}" type="presParOf" srcId="{566192CE-4458-4163-9AEE-662F055B7F65}" destId="{9570E76A-5D2C-497D-B5CD-1F8713959877}" srcOrd="3" destOrd="0" presId="urn:microsoft.com/office/officeart/2005/8/layout/hList9"/>
    <dgm:cxn modelId="{97040429-E616-4588-BBC8-529E0808B90F}" type="presParOf" srcId="{566192CE-4458-4163-9AEE-662F055B7F65}" destId="{E5E75E72-654D-4416-B1B7-D3E95D1D75F5}" srcOrd="4" destOrd="0" presId="urn:microsoft.com/office/officeart/2005/8/layout/hList9"/>
    <dgm:cxn modelId="{CA4039B7-7CA6-4A3E-9A9A-45B1743C74FD}" type="presParOf" srcId="{566192CE-4458-4163-9AEE-662F055B7F65}" destId="{C8FB0C5B-0AB9-45B5-AF80-D4D4EF41C58F}" srcOrd="5" destOrd="0" presId="urn:microsoft.com/office/officeart/2005/8/layout/hList9"/>
    <dgm:cxn modelId="{5C1BA2EC-1936-4E07-8739-F9FCC9F1D771}" type="presParOf" srcId="{566192CE-4458-4163-9AEE-662F055B7F65}" destId="{F8CB85AD-11BF-459E-B610-F2C9DD78B5CF}" srcOrd="6" destOrd="0" presId="urn:microsoft.com/office/officeart/2005/8/layout/hList9"/>
    <dgm:cxn modelId="{3764893D-3771-4AC6-83E8-1422946394B4}" type="presParOf" srcId="{F8CB85AD-11BF-459E-B610-F2C9DD78B5CF}" destId="{73975EDA-F6A2-43B5-ABCA-190737293A09}" srcOrd="0" destOrd="0" presId="urn:microsoft.com/office/officeart/2005/8/layout/hList9"/>
    <dgm:cxn modelId="{6A5AE5C7-9EC3-48B7-8A47-EA4D78254F49}" type="presParOf" srcId="{F8CB85AD-11BF-459E-B610-F2C9DD78B5CF}" destId="{D4F4D1A2-C907-43E3-918D-E4C136C08523}" srcOrd="1" destOrd="0" presId="urn:microsoft.com/office/officeart/2005/8/layout/hList9"/>
    <dgm:cxn modelId="{9BF7724D-388F-4269-99F1-B04677478619}" type="presParOf" srcId="{D4F4D1A2-C907-43E3-918D-E4C136C08523}" destId="{CB1A1932-72F7-4602-BC62-0791CDA7F65A}" srcOrd="0" destOrd="0" presId="urn:microsoft.com/office/officeart/2005/8/layout/hList9"/>
    <dgm:cxn modelId="{9D95ABDB-FAAA-478D-9000-C84295BE6BCF}" type="presParOf" srcId="{D4F4D1A2-C907-43E3-918D-E4C136C08523}" destId="{4A17DF09-A0C2-432D-96A5-7F0A32F61EDF}" srcOrd="1" destOrd="0" presId="urn:microsoft.com/office/officeart/2005/8/layout/hList9"/>
    <dgm:cxn modelId="{89EDEE2C-49E2-4AE1-B6DF-389A5A32BA6D}" type="presParOf" srcId="{566192CE-4458-4163-9AEE-662F055B7F65}" destId="{FC21336F-3969-44F6-9A51-016430CB9148}" srcOrd="7" destOrd="0" presId="urn:microsoft.com/office/officeart/2005/8/layout/hList9"/>
    <dgm:cxn modelId="{ECAB152B-9695-4813-BFE2-212961C68ACF}" type="presParOf" srcId="{566192CE-4458-4163-9AEE-662F055B7F65}" destId="{DF78AEBA-92F7-4762-9280-0A2E2139090E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18CC76-AD8F-44EE-88E3-74D6275F54C2}" type="doc">
      <dgm:prSet loTypeId="urn:microsoft.com/office/officeart/2008/layout/PictureAccent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B068A4ED-8918-485D-93AB-3A829C4E23CF}">
      <dgm:prSet phldrT="[Текст]" custT="1"/>
      <dgm:spPr/>
      <dgm:t>
        <a:bodyPr/>
        <a:lstStyle/>
        <a:p>
          <a:r>
            <a:rPr lang="ru-RU" sz="2000" dirty="0" smtClean="0">
              <a:latin typeface="Corki" panose="00000500000000000000" pitchFamily="50" charset="-52"/>
            </a:rPr>
            <a:t>Проведено - </a:t>
          </a:r>
          <a:r>
            <a:rPr lang="ru-RU" sz="2000" b="0" dirty="0" smtClean="0">
              <a:solidFill>
                <a:schemeClr val="accent6">
                  <a:lumMod val="75000"/>
                </a:schemeClr>
              </a:solidFill>
              <a:latin typeface="Corki" panose="00000500000000000000" pitchFamily="50" charset="-52"/>
            </a:rPr>
            <a:t>38 </a:t>
          </a:r>
          <a:r>
            <a:rPr lang="ru-RU" sz="2000" dirty="0" smtClean="0">
              <a:latin typeface="Corki" panose="00000500000000000000" pitchFamily="50" charset="-52"/>
            </a:rPr>
            <a:t>занятий в кино- и фото- студии для несовершеннолетних и членов их семей</a:t>
          </a:r>
        </a:p>
        <a:p>
          <a:r>
            <a:rPr lang="ru-RU" sz="2000" dirty="0" smtClean="0">
              <a:latin typeface="Corki" panose="00000500000000000000" pitchFamily="50" charset="-52"/>
            </a:rPr>
            <a:t>Приняли участие – </a:t>
          </a:r>
          <a:r>
            <a:rPr lang="ru-RU" sz="2000" b="0" dirty="0" smtClean="0">
              <a:solidFill>
                <a:schemeClr val="accent6">
                  <a:lumMod val="75000"/>
                </a:schemeClr>
              </a:solidFill>
              <a:latin typeface="Corki" panose="00000500000000000000" pitchFamily="50" charset="-52"/>
            </a:rPr>
            <a:t>35</a:t>
          </a:r>
          <a:r>
            <a:rPr lang="ru-RU" sz="2000" b="1" dirty="0" smtClean="0">
              <a:solidFill>
                <a:schemeClr val="accent6">
                  <a:lumMod val="75000"/>
                </a:schemeClr>
              </a:solidFill>
              <a:latin typeface="Corki" panose="00000500000000000000" pitchFamily="50" charset="-52"/>
            </a:rPr>
            <a:t> </a:t>
          </a:r>
          <a:r>
            <a:rPr lang="ru-RU" sz="2000" dirty="0" smtClean="0">
              <a:latin typeface="Corki" panose="00000500000000000000" pitchFamily="50" charset="-52"/>
            </a:rPr>
            <a:t>семей с </a:t>
          </a:r>
          <a:r>
            <a:rPr lang="ru-RU" sz="2000" b="0" dirty="0" smtClean="0">
              <a:solidFill>
                <a:schemeClr val="accent6">
                  <a:lumMod val="75000"/>
                </a:schemeClr>
              </a:solidFill>
              <a:latin typeface="Corki" panose="00000500000000000000" pitchFamily="50" charset="-52"/>
            </a:rPr>
            <a:t>78</a:t>
          </a:r>
          <a:r>
            <a:rPr lang="ru-RU" sz="2000" dirty="0" smtClean="0">
              <a:latin typeface="Corki" panose="00000500000000000000" pitchFamily="50" charset="-52"/>
            </a:rPr>
            <a:t> детьми</a:t>
          </a:r>
          <a:endParaRPr lang="ru-RU" sz="2000" dirty="0">
            <a:latin typeface="Corki" panose="00000500000000000000" pitchFamily="50" charset="-52"/>
          </a:endParaRPr>
        </a:p>
      </dgm:t>
    </dgm:pt>
    <dgm:pt modelId="{7CD8D625-A2B2-4B99-81CE-9188252A5025}" type="parTrans" cxnId="{D1B4A0CC-B43F-4D6C-99E7-950C49F4DFAF}">
      <dgm:prSet/>
      <dgm:spPr/>
      <dgm:t>
        <a:bodyPr/>
        <a:lstStyle/>
        <a:p>
          <a:endParaRPr lang="ru-RU"/>
        </a:p>
      </dgm:t>
    </dgm:pt>
    <dgm:pt modelId="{D729D55C-E9D9-47BC-831E-595A2149FD68}" type="sibTrans" cxnId="{D1B4A0CC-B43F-4D6C-99E7-950C49F4DFAF}">
      <dgm:prSet/>
      <dgm:spPr/>
      <dgm:t>
        <a:bodyPr/>
        <a:lstStyle/>
        <a:p>
          <a:endParaRPr lang="ru-RU"/>
        </a:p>
      </dgm:t>
    </dgm:pt>
    <dgm:pt modelId="{FF906355-27B2-4562-A49B-878CB258CE42}" type="pres">
      <dgm:prSet presAssocID="{B418CC76-AD8F-44EE-88E3-74D6275F54C2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F40E6EC-04D8-46A1-8AA0-1029A97EFF6B}" type="pres">
      <dgm:prSet presAssocID="{B068A4ED-8918-485D-93AB-3A829C4E23CF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A2F926C4-9CFE-49BE-A1C2-4A533EC9F8F2}" type="pres">
      <dgm:prSet presAssocID="{B068A4ED-8918-485D-93AB-3A829C4E23CF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FA4A8148-37D6-4D50-A964-F1F769A6BE8B}" type="pres">
      <dgm:prSet presAssocID="{B068A4ED-8918-485D-93AB-3A829C4E23CF}" presName="rootText" presStyleLbl="node0" presStyleIdx="0" presStyleCnt="1" custScaleX="75740" custScaleY="109089" custLinFactNeighborX="56" custLinFactNeighborY="-35796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C48B00EF-C068-406C-89AC-78781B4AB1FE}" type="pres">
      <dgm:prSet presAssocID="{B068A4ED-8918-485D-93AB-3A829C4E23CF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177A1A95-AA46-48F9-82EF-CD39DCB8AB35}" type="presOf" srcId="{B068A4ED-8918-485D-93AB-3A829C4E23CF}" destId="{FA4A8148-37D6-4D50-A964-F1F769A6BE8B}" srcOrd="0" destOrd="0" presId="urn:microsoft.com/office/officeart/2008/layout/PictureAccentList"/>
    <dgm:cxn modelId="{34D7436D-C000-4B8B-8140-7952A7D07586}" type="presOf" srcId="{B418CC76-AD8F-44EE-88E3-74D6275F54C2}" destId="{FF906355-27B2-4562-A49B-878CB258CE42}" srcOrd="0" destOrd="0" presId="urn:microsoft.com/office/officeart/2008/layout/PictureAccentList"/>
    <dgm:cxn modelId="{D1B4A0CC-B43F-4D6C-99E7-950C49F4DFAF}" srcId="{B418CC76-AD8F-44EE-88E3-74D6275F54C2}" destId="{B068A4ED-8918-485D-93AB-3A829C4E23CF}" srcOrd="0" destOrd="0" parTransId="{7CD8D625-A2B2-4B99-81CE-9188252A5025}" sibTransId="{D729D55C-E9D9-47BC-831E-595A2149FD68}"/>
    <dgm:cxn modelId="{B7C05C2B-0276-435E-8E4F-A4093187657E}" type="presParOf" srcId="{FF906355-27B2-4562-A49B-878CB258CE42}" destId="{8F40E6EC-04D8-46A1-8AA0-1029A97EFF6B}" srcOrd="0" destOrd="0" presId="urn:microsoft.com/office/officeart/2008/layout/PictureAccentList"/>
    <dgm:cxn modelId="{4253C090-3AA7-4336-930E-EE4FFBA2B13B}" type="presParOf" srcId="{8F40E6EC-04D8-46A1-8AA0-1029A97EFF6B}" destId="{A2F926C4-9CFE-49BE-A1C2-4A533EC9F8F2}" srcOrd="0" destOrd="0" presId="urn:microsoft.com/office/officeart/2008/layout/PictureAccentList"/>
    <dgm:cxn modelId="{A3C7A109-666F-4B6E-9F2B-1B7146BF3F50}" type="presParOf" srcId="{A2F926C4-9CFE-49BE-A1C2-4A533EC9F8F2}" destId="{FA4A8148-37D6-4D50-A964-F1F769A6BE8B}" srcOrd="0" destOrd="0" presId="urn:microsoft.com/office/officeart/2008/layout/PictureAccentList"/>
    <dgm:cxn modelId="{33CE6212-147E-4D83-B09F-9BAD1284A536}" type="presParOf" srcId="{8F40E6EC-04D8-46A1-8AA0-1029A97EFF6B}" destId="{C48B00EF-C068-406C-89AC-78781B4AB1FE}" srcOrd="1" destOrd="0" presId="urn:microsoft.com/office/officeart/2008/layout/PictureAccentList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C77152-583E-4B81-BC40-3AEE95219F8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0AD0E12-32B5-461E-A4C6-C7062AF2545E}">
      <dgm:prSet phldrT="[Текст]" custT="1"/>
      <dgm:spPr/>
      <dgm:t>
        <a:bodyPr/>
        <a:lstStyle/>
        <a:p>
          <a:r>
            <a:rPr lang="ru-RU" sz="2400" b="0" spc="-111" dirty="0" smtClean="0">
              <a:latin typeface="Corki" panose="00000500000000000000" pitchFamily="50" charset="-52"/>
              <a:cs typeface="Microsoft Sans Serif"/>
            </a:rPr>
            <a:t>Занятий по обучению кино-, фото-искусству </a:t>
          </a:r>
          <a:endParaRPr lang="ru-RU" sz="2400" b="0" dirty="0">
            <a:latin typeface="Corki" panose="00000500000000000000" pitchFamily="50" charset="-52"/>
          </a:endParaRPr>
        </a:p>
      </dgm:t>
    </dgm:pt>
    <dgm:pt modelId="{A28BF996-B66A-42B9-BBA9-8E246D693132}" type="parTrans" cxnId="{E4327A66-ED7E-4F3B-8149-476500943325}">
      <dgm:prSet/>
      <dgm:spPr/>
      <dgm:t>
        <a:bodyPr/>
        <a:lstStyle/>
        <a:p>
          <a:endParaRPr lang="ru-RU"/>
        </a:p>
      </dgm:t>
    </dgm:pt>
    <dgm:pt modelId="{CCB26CA5-5D09-4016-9A50-1345E85E1113}" type="sibTrans" cxnId="{E4327A66-ED7E-4F3B-8149-476500943325}">
      <dgm:prSet/>
      <dgm:spPr/>
      <dgm:t>
        <a:bodyPr/>
        <a:lstStyle/>
        <a:p>
          <a:endParaRPr lang="ru-RU"/>
        </a:p>
      </dgm:t>
    </dgm:pt>
    <dgm:pt modelId="{51BFEE46-BD9B-424B-A1D6-29FA1E24E7FB}">
      <dgm:prSet phldrT="[Текст]" custT="1"/>
      <dgm:spPr/>
      <dgm:t>
        <a:bodyPr/>
        <a:lstStyle/>
        <a:p>
          <a:r>
            <a:rPr lang="ru-RU" sz="2400" b="0" spc="-111" smtClean="0">
              <a:latin typeface="Corki" panose="00000500000000000000" pitchFamily="50" charset="-52"/>
              <a:cs typeface="Microsoft Sans Serif"/>
            </a:rPr>
            <a:t>Теоретических занятий по обучению основам анимации</a:t>
          </a:r>
          <a:endParaRPr lang="ru-RU" sz="2400" b="0" dirty="0">
            <a:latin typeface="Corki" panose="00000500000000000000" pitchFamily="50" charset="-52"/>
          </a:endParaRPr>
        </a:p>
      </dgm:t>
    </dgm:pt>
    <dgm:pt modelId="{812C2D05-BD0B-4D39-BB3D-234B53E71DA2}" type="parTrans" cxnId="{C0256170-4321-412C-B4F8-48A8D5F47C21}">
      <dgm:prSet/>
      <dgm:spPr/>
      <dgm:t>
        <a:bodyPr/>
        <a:lstStyle/>
        <a:p>
          <a:endParaRPr lang="ru-RU"/>
        </a:p>
      </dgm:t>
    </dgm:pt>
    <dgm:pt modelId="{65423D77-3C8D-467A-AB35-41695A9E8E7D}" type="sibTrans" cxnId="{C0256170-4321-412C-B4F8-48A8D5F47C21}">
      <dgm:prSet/>
      <dgm:spPr/>
      <dgm:t>
        <a:bodyPr/>
        <a:lstStyle/>
        <a:p>
          <a:endParaRPr lang="ru-RU"/>
        </a:p>
      </dgm:t>
    </dgm:pt>
    <dgm:pt modelId="{D95EF280-A654-40A5-9A2E-6FC156C48D82}">
      <dgm:prSet custT="1"/>
      <dgm:spPr/>
      <dgm:t>
        <a:bodyPr/>
        <a:lstStyle/>
        <a:p>
          <a:r>
            <a:rPr lang="ru-RU" sz="2400" b="0" spc="-111" smtClean="0">
              <a:latin typeface="Corki" panose="00000500000000000000" pitchFamily="50" charset="-52"/>
              <a:cs typeface="Microsoft Sans Serif"/>
            </a:rPr>
            <a:t>Практических занятий по созданию мультипликационных фильмов</a:t>
          </a:r>
          <a:endParaRPr lang="ru-RU" sz="2400" b="0" dirty="0">
            <a:latin typeface="Corki" panose="00000500000000000000" pitchFamily="50" charset="-52"/>
          </a:endParaRPr>
        </a:p>
      </dgm:t>
    </dgm:pt>
    <dgm:pt modelId="{757D5232-0BA9-4BDD-9976-77CFC2F9A82E}" type="parTrans" cxnId="{DDD5E759-D8D3-4505-8858-DB18021D383F}">
      <dgm:prSet/>
      <dgm:spPr/>
      <dgm:t>
        <a:bodyPr/>
        <a:lstStyle/>
        <a:p>
          <a:endParaRPr lang="ru-RU"/>
        </a:p>
      </dgm:t>
    </dgm:pt>
    <dgm:pt modelId="{77F67021-CD77-4AA1-A7C0-06CB768F69B5}" type="sibTrans" cxnId="{DDD5E759-D8D3-4505-8858-DB18021D383F}">
      <dgm:prSet/>
      <dgm:spPr/>
      <dgm:t>
        <a:bodyPr/>
        <a:lstStyle/>
        <a:p>
          <a:endParaRPr lang="ru-RU"/>
        </a:p>
      </dgm:t>
    </dgm:pt>
    <dgm:pt modelId="{87D1A9A0-1444-4815-8A1E-98E08633C816}">
      <dgm:prSet custT="1"/>
      <dgm:spPr/>
      <dgm:t>
        <a:bodyPr/>
        <a:lstStyle/>
        <a:p>
          <a:r>
            <a:rPr lang="ru-RU" sz="2400" b="0" spc="-111" smtClean="0">
              <a:latin typeface="Corki" panose="00000500000000000000" pitchFamily="50" charset="-52"/>
              <a:cs typeface="Microsoft Sans Serif"/>
            </a:rPr>
            <a:t>Созданных короткометражных видеороликов по различным тематикам</a:t>
          </a:r>
          <a:endParaRPr lang="ru-RU" sz="2400" b="0" dirty="0">
            <a:latin typeface="Corki" panose="00000500000000000000" pitchFamily="50" charset="-52"/>
          </a:endParaRPr>
        </a:p>
      </dgm:t>
    </dgm:pt>
    <dgm:pt modelId="{E094B10E-3059-4A8B-957A-145D42C6E5E9}" type="parTrans" cxnId="{DD166D03-6B1D-4C9B-B111-4470FF3A3127}">
      <dgm:prSet/>
      <dgm:spPr/>
      <dgm:t>
        <a:bodyPr/>
        <a:lstStyle/>
        <a:p>
          <a:endParaRPr lang="ru-RU"/>
        </a:p>
      </dgm:t>
    </dgm:pt>
    <dgm:pt modelId="{E9E1903A-55B2-4341-A188-DF17637A85F3}" type="sibTrans" cxnId="{DD166D03-6B1D-4C9B-B111-4470FF3A3127}">
      <dgm:prSet/>
      <dgm:spPr/>
      <dgm:t>
        <a:bodyPr/>
        <a:lstStyle/>
        <a:p>
          <a:endParaRPr lang="ru-RU"/>
        </a:p>
      </dgm:t>
    </dgm:pt>
    <dgm:pt modelId="{F401CA01-F152-443A-A73C-09AA0E337B44}" type="pres">
      <dgm:prSet presAssocID="{53C77152-583E-4B81-BC40-3AEE95219F8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CACD7D9-3331-42C9-AFF9-8C1ED6F9B167}" type="pres">
      <dgm:prSet presAssocID="{53C77152-583E-4B81-BC40-3AEE95219F8C}" presName="Name1" presStyleCnt="0"/>
      <dgm:spPr/>
      <dgm:t>
        <a:bodyPr/>
        <a:lstStyle/>
        <a:p>
          <a:endParaRPr lang="ru-RU"/>
        </a:p>
      </dgm:t>
    </dgm:pt>
    <dgm:pt modelId="{1A9E6279-E647-4B7A-B13F-5EF8CA9FE811}" type="pres">
      <dgm:prSet presAssocID="{53C77152-583E-4B81-BC40-3AEE95219F8C}" presName="cycle" presStyleCnt="0"/>
      <dgm:spPr/>
      <dgm:t>
        <a:bodyPr/>
        <a:lstStyle/>
        <a:p>
          <a:endParaRPr lang="ru-RU"/>
        </a:p>
      </dgm:t>
    </dgm:pt>
    <dgm:pt modelId="{05AA9EC0-52FA-4618-8B53-E504BDBFEED2}" type="pres">
      <dgm:prSet presAssocID="{53C77152-583E-4B81-BC40-3AEE95219F8C}" presName="srcNode" presStyleLbl="node1" presStyleIdx="0" presStyleCnt="4"/>
      <dgm:spPr/>
      <dgm:t>
        <a:bodyPr/>
        <a:lstStyle/>
        <a:p>
          <a:endParaRPr lang="ru-RU"/>
        </a:p>
      </dgm:t>
    </dgm:pt>
    <dgm:pt modelId="{BEDAD68C-4DAE-4ACB-AABB-8D3BE3D5A69C}" type="pres">
      <dgm:prSet presAssocID="{53C77152-583E-4B81-BC40-3AEE95219F8C}" presName="conn" presStyleLbl="parChTrans1D2" presStyleIdx="0" presStyleCnt="1"/>
      <dgm:spPr/>
      <dgm:t>
        <a:bodyPr/>
        <a:lstStyle/>
        <a:p>
          <a:endParaRPr lang="ru-RU"/>
        </a:p>
      </dgm:t>
    </dgm:pt>
    <dgm:pt modelId="{3BE2D19D-206B-4DB0-A79E-A7BD3A2F6BE2}" type="pres">
      <dgm:prSet presAssocID="{53C77152-583E-4B81-BC40-3AEE95219F8C}" presName="extraNode" presStyleLbl="node1" presStyleIdx="0" presStyleCnt="4"/>
      <dgm:spPr/>
      <dgm:t>
        <a:bodyPr/>
        <a:lstStyle/>
        <a:p>
          <a:endParaRPr lang="ru-RU"/>
        </a:p>
      </dgm:t>
    </dgm:pt>
    <dgm:pt modelId="{15AC1D07-408F-4225-91BF-0CD5566D2EF2}" type="pres">
      <dgm:prSet presAssocID="{53C77152-583E-4B81-BC40-3AEE95219F8C}" presName="dstNode" presStyleLbl="node1" presStyleIdx="0" presStyleCnt="4"/>
      <dgm:spPr/>
      <dgm:t>
        <a:bodyPr/>
        <a:lstStyle/>
        <a:p>
          <a:endParaRPr lang="ru-RU"/>
        </a:p>
      </dgm:t>
    </dgm:pt>
    <dgm:pt modelId="{FC110651-B081-4A47-928E-39BA30B2D0BE}" type="pres">
      <dgm:prSet presAssocID="{50AD0E12-32B5-461E-A4C6-C7062AF2545E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506C1C-FFAB-4ED6-B9ED-D5B2F0B968E2}" type="pres">
      <dgm:prSet presAssocID="{50AD0E12-32B5-461E-A4C6-C7062AF2545E}" presName="accent_1" presStyleCnt="0"/>
      <dgm:spPr/>
      <dgm:t>
        <a:bodyPr/>
        <a:lstStyle/>
        <a:p>
          <a:endParaRPr lang="ru-RU"/>
        </a:p>
      </dgm:t>
    </dgm:pt>
    <dgm:pt modelId="{20AB4E07-7129-4471-9B05-C96347724D4B}" type="pres">
      <dgm:prSet presAssocID="{50AD0E12-32B5-461E-A4C6-C7062AF2545E}" presName="accentRepeatNode" presStyleLbl="solidFgAcc1" presStyleIdx="0" presStyleCnt="4"/>
      <dgm:spPr/>
      <dgm:t>
        <a:bodyPr/>
        <a:lstStyle/>
        <a:p>
          <a:endParaRPr lang="ru-RU"/>
        </a:p>
      </dgm:t>
    </dgm:pt>
    <dgm:pt modelId="{65160934-FD4C-4CF7-806C-0B64C11A1B9F}" type="pres">
      <dgm:prSet presAssocID="{51BFEE46-BD9B-424B-A1D6-29FA1E24E7FB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C4121D-E2A5-4650-8649-0A4BA00CCFD9}" type="pres">
      <dgm:prSet presAssocID="{51BFEE46-BD9B-424B-A1D6-29FA1E24E7FB}" presName="accent_2" presStyleCnt="0"/>
      <dgm:spPr/>
      <dgm:t>
        <a:bodyPr/>
        <a:lstStyle/>
        <a:p>
          <a:endParaRPr lang="ru-RU"/>
        </a:p>
      </dgm:t>
    </dgm:pt>
    <dgm:pt modelId="{FE5A70DD-D344-4D9C-932F-AA54D738F3F1}" type="pres">
      <dgm:prSet presAssocID="{51BFEE46-BD9B-424B-A1D6-29FA1E24E7FB}" presName="accentRepeatNode" presStyleLbl="solidFgAcc1" presStyleIdx="1" presStyleCnt="4"/>
      <dgm:spPr/>
      <dgm:t>
        <a:bodyPr/>
        <a:lstStyle/>
        <a:p>
          <a:endParaRPr lang="ru-RU"/>
        </a:p>
      </dgm:t>
    </dgm:pt>
    <dgm:pt modelId="{ED522DDF-F4A0-4DE8-8116-297B05EA47C3}" type="pres">
      <dgm:prSet presAssocID="{D95EF280-A654-40A5-9A2E-6FC156C48D82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EA0BFF-0A60-4AB5-82D2-F0555E488C97}" type="pres">
      <dgm:prSet presAssocID="{D95EF280-A654-40A5-9A2E-6FC156C48D82}" presName="accent_3" presStyleCnt="0"/>
      <dgm:spPr/>
      <dgm:t>
        <a:bodyPr/>
        <a:lstStyle/>
        <a:p>
          <a:endParaRPr lang="ru-RU"/>
        </a:p>
      </dgm:t>
    </dgm:pt>
    <dgm:pt modelId="{C7FFA410-E04E-4458-B833-17E1E6B6E865}" type="pres">
      <dgm:prSet presAssocID="{D95EF280-A654-40A5-9A2E-6FC156C48D82}" presName="accentRepeatNode" presStyleLbl="solidFgAcc1" presStyleIdx="2" presStyleCnt="4"/>
      <dgm:spPr/>
      <dgm:t>
        <a:bodyPr/>
        <a:lstStyle/>
        <a:p>
          <a:endParaRPr lang="ru-RU"/>
        </a:p>
      </dgm:t>
    </dgm:pt>
    <dgm:pt modelId="{E1A81DD1-9493-4CAD-B4D9-B78402CED75C}" type="pres">
      <dgm:prSet presAssocID="{87D1A9A0-1444-4815-8A1E-98E08633C816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4594EA-78F0-4845-85A6-F5156BF88D06}" type="pres">
      <dgm:prSet presAssocID="{87D1A9A0-1444-4815-8A1E-98E08633C816}" presName="accent_4" presStyleCnt="0"/>
      <dgm:spPr/>
      <dgm:t>
        <a:bodyPr/>
        <a:lstStyle/>
        <a:p>
          <a:endParaRPr lang="ru-RU"/>
        </a:p>
      </dgm:t>
    </dgm:pt>
    <dgm:pt modelId="{0B7D33CF-F635-4F60-BA16-CB7267CAB27E}" type="pres">
      <dgm:prSet presAssocID="{87D1A9A0-1444-4815-8A1E-98E08633C816}" presName="accentRepeatNode" presStyleLbl="solidFgAcc1" presStyleIdx="3" presStyleCnt="4"/>
      <dgm:spPr/>
      <dgm:t>
        <a:bodyPr/>
        <a:lstStyle/>
        <a:p>
          <a:endParaRPr lang="ru-RU"/>
        </a:p>
      </dgm:t>
    </dgm:pt>
  </dgm:ptLst>
  <dgm:cxnLst>
    <dgm:cxn modelId="{DDD5E759-D8D3-4505-8858-DB18021D383F}" srcId="{53C77152-583E-4B81-BC40-3AEE95219F8C}" destId="{D95EF280-A654-40A5-9A2E-6FC156C48D82}" srcOrd="2" destOrd="0" parTransId="{757D5232-0BA9-4BDD-9976-77CFC2F9A82E}" sibTransId="{77F67021-CD77-4AA1-A7C0-06CB768F69B5}"/>
    <dgm:cxn modelId="{DD1196C7-F32B-40C6-A6EF-A11B7D85FF36}" type="presOf" srcId="{87D1A9A0-1444-4815-8A1E-98E08633C816}" destId="{E1A81DD1-9493-4CAD-B4D9-B78402CED75C}" srcOrd="0" destOrd="0" presId="urn:microsoft.com/office/officeart/2008/layout/VerticalCurvedList"/>
    <dgm:cxn modelId="{60FBCBB1-E120-42E4-AA3D-8D883DBAD1E5}" type="presOf" srcId="{D95EF280-A654-40A5-9A2E-6FC156C48D82}" destId="{ED522DDF-F4A0-4DE8-8116-297B05EA47C3}" srcOrd="0" destOrd="0" presId="urn:microsoft.com/office/officeart/2008/layout/VerticalCurvedList"/>
    <dgm:cxn modelId="{CAEF65B7-4F5D-4333-B1B8-0F491A6C209F}" type="presOf" srcId="{CCB26CA5-5D09-4016-9A50-1345E85E1113}" destId="{BEDAD68C-4DAE-4ACB-AABB-8D3BE3D5A69C}" srcOrd="0" destOrd="0" presId="urn:microsoft.com/office/officeart/2008/layout/VerticalCurvedList"/>
    <dgm:cxn modelId="{F2D8736B-F8A3-4A77-874D-9654666DC73E}" type="presOf" srcId="{53C77152-583E-4B81-BC40-3AEE95219F8C}" destId="{F401CA01-F152-443A-A73C-09AA0E337B44}" srcOrd="0" destOrd="0" presId="urn:microsoft.com/office/officeart/2008/layout/VerticalCurvedList"/>
    <dgm:cxn modelId="{831D33F0-9133-4435-A364-5DA68941101B}" type="presOf" srcId="{50AD0E12-32B5-461E-A4C6-C7062AF2545E}" destId="{FC110651-B081-4A47-928E-39BA30B2D0BE}" srcOrd="0" destOrd="0" presId="urn:microsoft.com/office/officeart/2008/layout/VerticalCurvedList"/>
    <dgm:cxn modelId="{D812005A-7D7E-4544-9364-13A2AA795F4D}" type="presOf" srcId="{51BFEE46-BD9B-424B-A1D6-29FA1E24E7FB}" destId="{65160934-FD4C-4CF7-806C-0B64C11A1B9F}" srcOrd="0" destOrd="0" presId="urn:microsoft.com/office/officeart/2008/layout/VerticalCurvedList"/>
    <dgm:cxn modelId="{C0256170-4321-412C-B4F8-48A8D5F47C21}" srcId="{53C77152-583E-4B81-BC40-3AEE95219F8C}" destId="{51BFEE46-BD9B-424B-A1D6-29FA1E24E7FB}" srcOrd="1" destOrd="0" parTransId="{812C2D05-BD0B-4D39-BB3D-234B53E71DA2}" sibTransId="{65423D77-3C8D-467A-AB35-41695A9E8E7D}"/>
    <dgm:cxn modelId="{DD166D03-6B1D-4C9B-B111-4470FF3A3127}" srcId="{53C77152-583E-4B81-BC40-3AEE95219F8C}" destId="{87D1A9A0-1444-4815-8A1E-98E08633C816}" srcOrd="3" destOrd="0" parTransId="{E094B10E-3059-4A8B-957A-145D42C6E5E9}" sibTransId="{E9E1903A-55B2-4341-A188-DF17637A85F3}"/>
    <dgm:cxn modelId="{E4327A66-ED7E-4F3B-8149-476500943325}" srcId="{53C77152-583E-4B81-BC40-3AEE95219F8C}" destId="{50AD0E12-32B5-461E-A4C6-C7062AF2545E}" srcOrd="0" destOrd="0" parTransId="{A28BF996-B66A-42B9-BBA9-8E246D693132}" sibTransId="{CCB26CA5-5D09-4016-9A50-1345E85E1113}"/>
    <dgm:cxn modelId="{C5EB80FD-6A40-4637-8AE2-D08FA7DD2FD9}" type="presParOf" srcId="{F401CA01-F152-443A-A73C-09AA0E337B44}" destId="{CCACD7D9-3331-42C9-AFF9-8C1ED6F9B167}" srcOrd="0" destOrd="0" presId="urn:microsoft.com/office/officeart/2008/layout/VerticalCurvedList"/>
    <dgm:cxn modelId="{8725BD2B-CE77-46E3-B661-B9E0FC98F80E}" type="presParOf" srcId="{CCACD7D9-3331-42C9-AFF9-8C1ED6F9B167}" destId="{1A9E6279-E647-4B7A-B13F-5EF8CA9FE811}" srcOrd="0" destOrd="0" presId="urn:microsoft.com/office/officeart/2008/layout/VerticalCurvedList"/>
    <dgm:cxn modelId="{0BE1D7DB-7D91-4D96-A453-429B083A1603}" type="presParOf" srcId="{1A9E6279-E647-4B7A-B13F-5EF8CA9FE811}" destId="{05AA9EC0-52FA-4618-8B53-E504BDBFEED2}" srcOrd="0" destOrd="0" presId="urn:microsoft.com/office/officeart/2008/layout/VerticalCurvedList"/>
    <dgm:cxn modelId="{2186FE03-D9FC-436D-9286-553BD9FE7D59}" type="presParOf" srcId="{1A9E6279-E647-4B7A-B13F-5EF8CA9FE811}" destId="{BEDAD68C-4DAE-4ACB-AABB-8D3BE3D5A69C}" srcOrd="1" destOrd="0" presId="urn:microsoft.com/office/officeart/2008/layout/VerticalCurvedList"/>
    <dgm:cxn modelId="{5B68BCAC-7051-4BC8-A14F-51BADBCC8EDA}" type="presParOf" srcId="{1A9E6279-E647-4B7A-B13F-5EF8CA9FE811}" destId="{3BE2D19D-206B-4DB0-A79E-A7BD3A2F6BE2}" srcOrd="2" destOrd="0" presId="urn:microsoft.com/office/officeart/2008/layout/VerticalCurvedList"/>
    <dgm:cxn modelId="{C8D2DC09-5F93-4301-8D0E-B96EEFA1E8D1}" type="presParOf" srcId="{1A9E6279-E647-4B7A-B13F-5EF8CA9FE811}" destId="{15AC1D07-408F-4225-91BF-0CD5566D2EF2}" srcOrd="3" destOrd="0" presId="urn:microsoft.com/office/officeart/2008/layout/VerticalCurvedList"/>
    <dgm:cxn modelId="{3844BFC8-3ED6-4AF8-A0DB-9EE7E38A9BB5}" type="presParOf" srcId="{CCACD7D9-3331-42C9-AFF9-8C1ED6F9B167}" destId="{FC110651-B081-4A47-928E-39BA30B2D0BE}" srcOrd="1" destOrd="0" presId="urn:microsoft.com/office/officeart/2008/layout/VerticalCurvedList"/>
    <dgm:cxn modelId="{0B5D8734-E477-4303-92AA-2D77DB34CE06}" type="presParOf" srcId="{CCACD7D9-3331-42C9-AFF9-8C1ED6F9B167}" destId="{83506C1C-FFAB-4ED6-B9ED-D5B2F0B968E2}" srcOrd="2" destOrd="0" presId="urn:microsoft.com/office/officeart/2008/layout/VerticalCurvedList"/>
    <dgm:cxn modelId="{DF7C4450-DD00-435C-8915-413E9B109636}" type="presParOf" srcId="{83506C1C-FFAB-4ED6-B9ED-D5B2F0B968E2}" destId="{20AB4E07-7129-4471-9B05-C96347724D4B}" srcOrd="0" destOrd="0" presId="urn:microsoft.com/office/officeart/2008/layout/VerticalCurvedList"/>
    <dgm:cxn modelId="{D6751897-DD2C-4982-A12A-1E481C69962F}" type="presParOf" srcId="{CCACD7D9-3331-42C9-AFF9-8C1ED6F9B167}" destId="{65160934-FD4C-4CF7-806C-0B64C11A1B9F}" srcOrd="3" destOrd="0" presId="urn:microsoft.com/office/officeart/2008/layout/VerticalCurvedList"/>
    <dgm:cxn modelId="{BA60EF6A-D793-46B6-84A3-90B83C83870A}" type="presParOf" srcId="{CCACD7D9-3331-42C9-AFF9-8C1ED6F9B167}" destId="{0DC4121D-E2A5-4650-8649-0A4BA00CCFD9}" srcOrd="4" destOrd="0" presId="urn:microsoft.com/office/officeart/2008/layout/VerticalCurvedList"/>
    <dgm:cxn modelId="{2F050C42-3BFC-40B4-90C5-CC27FFBF8CE3}" type="presParOf" srcId="{0DC4121D-E2A5-4650-8649-0A4BA00CCFD9}" destId="{FE5A70DD-D344-4D9C-932F-AA54D738F3F1}" srcOrd="0" destOrd="0" presId="urn:microsoft.com/office/officeart/2008/layout/VerticalCurvedList"/>
    <dgm:cxn modelId="{562ECF0C-DF47-475A-8748-9DA06F19BAA0}" type="presParOf" srcId="{CCACD7D9-3331-42C9-AFF9-8C1ED6F9B167}" destId="{ED522DDF-F4A0-4DE8-8116-297B05EA47C3}" srcOrd="5" destOrd="0" presId="urn:microsoft.com/office/officeart/2008/layout/VerticalCurvedList"/>
    <dgm:cxn modelId="{8BC42DD7-6351-4869-BD06-3057054CC94F}" type="presParOf" srcId="{CCACD7D9-3331-42C9-AFF9-8C1ED6F9B167}" destId="{79EA0BFF-0A60-4AB5-82D2-F0555E488C97}" srcOrd="6" destOrd="0" presId="urn:microsoft.com/office/officeart/2008/layout/VerticalCurvedList"/>
    <dgm:cxn modelId="{774C911C-F2F8-4851-9213-9BB90E3C958F}" type="presParOf" srcId="{79EA0BFF-0A60-4AB5-82D2-F0555E488C97}" destId="{C7FFA410-E04E-4458-B833-17E1E6B6E865}" srcOrd="0" destOrd="0" presId="urn:microsoft.com/office/officeart/2008/layout/VerticalCurvedList"/>
    <dgm:cxn modelId="{2CAAAC4A-89A9-4273-8DF2-DBE0A65018D0}" type="presParOf" srcId="{CCACD7D9-3331-42C9-AFF9-8C1ED6F9B167}" destId="{E1A81DD1-9493-4CAD-B4D9-B78402CED75C}" srcOrd="7" destOrd="0" presId="urn:microsoft.com/office/officeart/2008/layout/VerticalCurvedList"/>
    <dgm:cxn modelId="{7347DBC5-769C-45FE-8CD4-419894C8A70F}" type="presParOf" srcId="{CCACD7D9-3331-42C9-AFF9-8C1ED6F9B167}" destId="{054594EA-78F0-4845-85A6-F5156BF88D06}" srcOrd="8" destOrd="0" presId="urn:microsoft.com/office/officeart/2008/layout/VerticalCurvedList"/>
    <dgm:cxn modelId="{43E9E3DA-C02E-469B-A2B0-AA825AFE6798}" type="presParOf" srcId="{054594EA-78F0-4845-85A6-F5156BF88D06}" destId="{0B7D33CF-F635-4F60-BA16-CB7267CAB27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DCECDC-AA93-46A3-A760-154DC0DEAFA8}">
      <dsp:nvSpPr>
        <dsp:cNvPr id="0" name=""/>
        <dsp:cNvSpPr/>
      </dsp:nvSpPr>
      <dsp:spPr>
        <a:xfrm>
          <a:off x="5750" y="0"/>
          <a:ext cx="5107454" cy="291822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solidFill>
              <a:schemeClr val="tx2"/>
            </a:solidFill>
            <a:latin typeface="Corki" panose="00000500000000000000" pitchFamily="50" charset="-52"/>
          </a:endParaRPr>
        </a:p>
      </dsp:txBody>
      <dsp:txXfrm>
        <a:off x="14297" y="8547"/>
        <a:ext cx="5090360" cy="2747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683124-A653-4247-9C02-F6983C310787}">
      <dsp:nvSpPr>
        <dsp:cNvPr id="0" name=""/>
        <dsp:cNvSpPr/>
      </dsp:nvSpPr>
      <dsp:spPr>
        <a:xfrm>
          <a:off x="720089" y="1471328"/>
          <a:ext cx="2091605" cy="99691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Corki" panose="00000500000000000000" pitchFamily="50" charset="-52"/>
            </a:rPr>
            <a:t>Создано мультипликационных фильмов</a:t>
          </a:r>
          <a:endParaRPr lang="ru-RU" sz="1900" kern="1200" dirty="0">
            <a:latin typeface="Corki" panose="00000500000000000000" pitchFamily="50" charset="-52"/>
          </a:endParaRPr>
        </a:p>
      </dsp:txBody>
      <dsp:txXfrm>
        <a:off x="1054746" y="1471328"/>
        <a:ext cx="1756948" cy="996914"/>
      </dsp:txXfrm>
    </dsp:sp>
    <dsp:sp modelId="{9570E76A-5D2C-497D-B5CD-1F8713959877}">
      <dsp:nvSpPr>
        <dsp:cNvPr id="0" name=""/>
        <dsp:cNvSpPr/>
      </dsp:nvSpPr>
      <dsp:spPr>
        <a:xfrm>
          <a:off x="83031" y="901653"/>
          <a:ext cx="996416" cy="9964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b="0" kern="1200" dirty="0" smtClean="0">
              <a:latin typeface="Corki" panose="00000500000000000000" pitchFamily="50" charset="-52"/>
            </a:rPr>
            <a:t>4</a:t>
          </a:r>
          <a:endParaRPr lang="ru-RU" sz="5100" b="0" kern="1200" dirty="0">
            <a:latin typeface="Corki" panose="00000500000000000000" pitchFamily="50" charset="-52"/>
          </a:endParaRPr>
        </a:p>
      </dsp:txBody>
      <dsp:txXfrm>
        <a:off x="228953" y="1047575"/>
        <a:ext cx="704572" cy="704572"/>
      </dsp:txXfrm>
    </dsp:sp>
    <dsp:sp modelId="{CB1A1932-72F7-4602-BC62-0791CDA7F65A}">
      <dsp:nvSpPr>
        <dsp:cNvPr id="0" name=""/>
        <dsp:cNvSpPr/>
      </dsp:nvSpPr>
      <dsp:spPr>
        <a:xfrm>
          <a:off x="3606848" y="1497009"/>
          <a:ext cx="1937680" cy="99691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Corki" panose="00000500000000000000" pitchFamily="50" charset="-52"/>
            </a:rPr>
            <a:t>Семей приняло участие в создание мультфильмов</a:t>
          </a:r>
          <a:endParaRPr lang="ru-RU" sz="1900" kern="1200" dirty="0">
            <a:latin typeface="Corki" panose="00000500000000000000" pitchFamily="50" charset="-52"/>
          </a:endParaRPr>
        </a:p>
      </dsp:txBody>
      <dsp:txXfrm>
        <a:off x="3916877" y="1497009"/>
        <a:ext cx="1627651" cy="996914"/>
      </dsp:txXfrm>
    </dsp:sp>
    <dsp:sp modelId="{DF78AEBA-92F7-4762-9280-0A2E2139090E}">
      <dsp:nvSpPr>
        <dsp:cNvPr id="0" name=""/>
        <dsp:cNvSpPr/>
      </dsp:nvSpPr>
      <dsp:spPr>
        <a:xfrm>
          <a:off x="2880314" y="973116"/>
          <a:ext cx="996416" cy="9964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b="0" kern="1200" dirty="0" smtClean="0">
              <a:latin typeface="Corki" panose="00000500000000000000" pitchFamily="50" charset="-52"/>
            </a:rPr>
            <a:t>39</a:t>
          </a:r>
          <a:endParaRPr lang="ru-RU" sz="5100" b="0" kern="1200" dirty="0">
            <a:latin typeface="Corki" panose="00000500000000000000" pitchFamily="50" charset="-52"/>
          </a:endParaRPr>
        </a:p>
      </dsp:txBody>
      <dsp:txXfrm>
        <a:off x="3026236" y="1119038"/>
        <a:ext cx="704572" cy="7045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4A8148-37D6-4D50-A964-F1F769A6BE8B}">
      <dsp:nvSpPr>
        <dsp:cNvPr id="0" name=""/>
        <dsp:cNvSpPr/>
      </dsp:nvSpPr>
      <dsp:spPr>
        <a:xfrm>
          <a:off x="5264" y="877230"/>
          <a:ext cx="3565161" cy="15595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orki" panose="00000500000000000000" pitchFamily="50" charset="-52"/>
            </a:rPr>
            <a:t>Проведено - </a:t>
          </a:r>
          <a:r>
            <a:rPr lang="ru-RU" sz="2000" b="0" kern="1200" dirty="0" smtClean="0">
              <a:solidFill>
                <a:schemeClr val="accent6">
                  <a:lumMod val="75000"/>
                </a:schemeClr>
              </a:solidFill>
              <a:latin typeface="Corki" panose="00000500000000000000" pitchFamily="50" charset="-52"/>
            </a:rPr>
            <a:t>38 </a:t>
          </a:r>
          <a:r>
            <a:rPr lang="ru-RU" sz="2000" kern="1200" dirty="0" smtClean="0">
              <a:latin typeface="Corki" panose="00000500000000000000" pitchFamily="50" charset="-52"/>
            </a:rPr>
            <a:t>занятий в кино- и фото- студии для несовершеннолетних и членов их семей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orki" panose="00000500000000000000" pitchFamily="50" charset="-52"/>
            </a:rPr>
            <a:t>Приняли участие – </a:t>
          </a:r>
          <a:r>
            <a:rPr lang="ru-RU" sz="2000" b="0" kern="1200" dirty="0" smtClean="0">
              <a:solidFill>
                <a:schemeClr val="accent6">
                  <a:lumMod val="75000"/>
                </a:schemeClr>
              </a:solidFill>
              <a:latin typeface="Corki" panose="00000500000000000000" pitchFamily="50" charset="-52"/>
            </a:rPr>
            <a:t>35</a:t>
          </a:r>
          <a:r>
            <a:rPr lang="ru-RU" sz="2000" b="1" kern="1200" dirty="0" smtClean="0">
              <a:solidFill>
                <a:schemeClr val="accent6">
                  <a:lumMod val="75000"/>
                </a:schemeClr>
              </a:solidFill>
              <a:latin typeface="Corki" panose="00000500000000000000" pitchFamily="50" charset="-52"/>
            </a:rPr>
            <a:t> </a:t>
          </a:r>
          <a:r>
            <a:rPr lang="ru-RU" sz="2000" kern="1200" dirty="0" smtClean="0">
              <a:latin typeface="Corki" panose="00000500000000000000" pitchFamily="50" charset="-52"/>
            </a:rPr>
            <a:t>семей с </a:t>
          </a:r>
          <a:r>
            <a:rPr lang="ru-RU" sz="2000" b="0" kern="1200" dirty="0" smtClean="0">
              <a:solidFill>
                <a:schemeClr val="accent6">
                  <a:lumMod val="75000"/>
                </a:schemeClr>
              </a:solidFill>
              <a:latin typeface="Corki" panose="00000500000000000000" pitchFamily="50" charset="-52"/>
            </a:rPr>
            <a:t>78</a:t>
          </a:r>
          <a:r>
            <a:rPr lang="ru-RU" sz="2000" kern="1200" dirty="0" smtClean="0">
              <a:latin typeface="Corki" panose="00000500000000000000" pitchFamily="50" charset="-52"/>
            </a:rPr>
            <a:t> детьми</a:t>
          </a:r>
          <a:endParaRPr lang="ru-RU" sz="2000" kern="1200" dirty="0">
            <a:latin typeface="Corki" panose="00000500000000000000" pitchFamily="50" charset="-52"/>
          </a:endParaRPr>
        </a:p>
      </dsp:txBody>
      <dsp:txXfrm>
        <a:off x="50940" y="922906"/>
        <a:ext cx="3473809" cy="14681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DAD68C-4DAE-4ACB-AABB-8D3BE3D5A69C}">
      <dsp:nvSpPr>
        <dsp:cNvPr id="0" name=""/>
        <dsp:cNvSpPr/>
      </dsp:nvSpPr>
      <dsp:spPr>
        <a:xfrm>
          <a:off x="-4006207" y="-614996"/>
          <a:ext cx="4774161" cy="4774161"/>
        </a:xfrm>
        <a:prstGeom prst="blockArc">
          <a:avLst>
            <a:gd name="adj1" fmla="val 18900000"/>
            <a:gd name="adj2" fmla="val 2700000"/>
            <a:gd name="adj3" fmla="val 452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110651-B081-4A47-928E-39BA30B2D0BE}">
      <dsp:nvSpPr>
        <dsp:cNvPr id="0" name=""/>
        <dsp:cNvSpPr/>
      </dsp:nvSpPr>
      <dsp:spPr>
        <a:xfrm>
          <a:off x="402424" y="272475"/>
          <a:ext cx="8161356" cy="5452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278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spc="-111" dirty="0" smtClean="0">
              <a:latin typeface="Corki" panose="00000500000000000000" pitchFamily="50" charset="-52"/>
              <a:cs typeface="Microsoft Sans Serif"/>
            </a:rPr>
            <a:t>Занятий по обучению кино-, фото-искусству </a:t>
          </a:r>
          <a:endParaRPr lang="ru-RU" sz="2400" b="0" kern="1200" dirty="0">
            <a:latin typeface="Corki" panose="00000500000000000000" pitchFamily="50" charset="-52"/>
          </a:endParaRPr>
        </a:p>
      </dsp:txBody>
      <dsp:txXfrm>
        <a:off x="402424" y="272475"/>
        <a:ext cx="8161356" cy="545234"/>
      </dsp:txXfrm>
    </dsp:sp>
    <dsp:sp modelId="{20AB4E07-7129-4471-9B05-C96347724D4B}">
      <dsp:nvSpPr>
        <dsp:cNvPr id="0" name=""/>
        <dsp:cNvSpPr/>
      </dsp:nvSpPr>
      <dsp:spPr>
        <a:xfrm>
          <a:off x="61652" y="204321"/>
          <a:ext cx="681543" cy="6815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160934-FD4C-4CF7-806C-0B64C11A1B9F}">
      <dsp:nvSpPr>
        <dsp:cNvPr id="0" name=""/>
        <dsp:cNvSpPr/>
      </dsp:nvSpPr>
      <dsp:spPr>
        <a:xfrm>
          <a:off x="715019" y="1090469"/>
          <a:ext cx="7848760" cy="5452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278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spc="-111" smtClean="0">
              <a:latin typeface="Corki" panose="00000500000000000000" pitchFamily="50" charset="-52"/>
              <a:cs typeface="Microsoft Sans Serif"/>
            </a:rPr>
            <a:t>Теоретических занятий по обучению основам анимации</a:t>
          </a:r>
          <a:endParaRPr lang="ru-RU" sz="2400" b="0" kern="1200" dirty="0">
            <a:latin typeface="Corki" panose="00000500000000000000" pitchFamily="50" charset="-52"/>
          </a:endParaRPr>
        </a:p>
      </dsp:txBody>
      <dsp:txXfrm>
        <a:off x="715019" y="1090469"/>
        <a:ext cx="7848760" cy="545234"/>
      </dsp:txXfrm>
    </dsp:sp>
    <dsp:sp modelId="{FE5A70DD-D344-4D9C-932F-AA54D738F3F1}">
      <dsp:nvSpPr>
        <dsp:cNvPr id="0" name=""/>
        <dsp:cNvSpPr/>
      </dsp:nvSpPr>
      <dsp:spPr>
        <a:xfrm>
          <a:off x="374247" y="1022315"/>
          <a:ext cx="681543" cy="6815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522DDF-F4A0-4DE8-8116-297B05EA47C3}">
      <dsp:nvSpPr>
        <dsp:cNvPr id="0" name=""/>
        <dsp:cNvSpPr/>
      </dsp:nvSpPr>
      <dsp:spPr>
        <a:xfrm>
          <a:off x="715019" y="1908463"/>
          <a:ext cx="7848760" cy="5452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278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spc="-111" smtClean="0">
              <a:latin typeface="Corki" panose="00000500000000000000" pitchFamily="50" charset="-52"/>
              <a:cs typeface="Microsoft Sans Serif"/>
            </a:rPr>
            <a:t>Практических занятий по созданию мультипликационных фильмов</a:t>
          </a:r>
          <a:endParaRPr lang="ru-RU" sz="2400" b="0" kern="1200" dirty="0">
            <a:latin typeface="Corki" panose="00000500000000000000" pitchFamily="50" charset="-52"/>
          </a:endParaRPr>
        </a:p>
      </dsp:txBody>
      <dsp:txXfrm>
        <a:off x="715019" y="1908463"/>
        <a:ext cx="7848760" cy="545234"/>
      </dsp:txXfrm>
    </dsp:sp>
    <dsp:sp modelId="{C7FFA410-E04E-4458-B833-17E1E6B6E865}">
      <dsp:nvSpPr>
        <dsp:cNvPr id="0" name=""/>
        <dsp:cNvSpPr/>
      </dsp:nvSpPr>
      <dsp:spPr>
        <a:xfrm>
          <a:off x="374247" y="1840309"/>
          <a:ext cx="681543" cy="6815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A81DD1-9493-4CAD-B4D9-B78402CED75C}">
      <dsp:nvSpPr>
        <dsp:cNvPr id="0" name=""/>
        <dsp:cNvSpPr/>
      </dsp:nvSpPr>
      <dsp:spPr>
        <a:xfrm>
          <a:off x="402424" y="2726457"/>
          <a:ext cx="8161356" cy="5452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278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spc="-111" smtClean="0">
              <a:latin typeface="Corki" panose="00000500000000000000" pitchFamily="50" charset="-52"/>
              <a:cs typeface="Microsoft Sans Serif"/>
            </a:rPr>
            <a:t>Созданных короткометражных видеороликов по различным тематикам</a:t>
          </a:r>
          <a:endParaRPr lang="ru-RU" sz="2400" b="0" kern="1200" dirty="0">
            <a:latin typeface="Corki" panose="00000500000000000000" pitchFamily="50" charset="-52"/>
          </a:endParaRPr>
        </a:p>
      </dsp:txBody>
      <dsp:txXfrm>
        <a:off x="402424" y="2726457"/>
        <a:ext cx="8161356" cy="545234"/>
      </dsp:txXfrm>
    </dsp:sp>
    <dsp:sp modelId="{0B7D33CF-F635-4F60-BA16-CB7267CAB27E}">
      <dsp:nvSpPr>
        <dsp:cNvPr id="0" name=""/>
        <dsp:cNvSpPr/>
      </dsp:nvSpPr>
      <dsp:spPr>
        <a:xfrm>
          <a:off x="61652" y="2658303"/>
          <a:ext cx="681543" cy="6815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15A1E4-118E-4EA2-84A8-39F11203D760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D3EE6-6A7A-4888-9352-A6126D5474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050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2B19A-D8DE-4000-AB8B-3CE24488978A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35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2B19A-D8DE-4000-AB8B-3CE24488978A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35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14BE-CBB1-4CDD-89E0-188B3E0F2ED5}" type="datetime1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A533-8B70-42AB-B371-B00E09D0818E}" type="datetime1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178C3-7EDA-4335-8B8A-8C847B0F99D4}" type="datetime1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858C-28DD-445B-B081-7A886BA43937}" type="datetime1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C461-157D-42EA-B500-70B452B83310}" type="datetime1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0EDD-0A17-474F-9022-83C914B400F5}" type="datetime1">
              <a:rPr lang="ru-RU" smtClean="0"/>
              <a:t>14.04.2022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33162-307E-45A5-BCB1-1C6B7284D1A7}" type="datetime1">
              <a:rPr lang="ru-RU" smtClean="0"/>
              <a:t>14.04.2022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4971E-9A5A-4ED4-8C03-D203E4296A8B}" type="datetime1">
              <a:rPr lang="ru-RU" smtClean="0"/>
              <a:t>14.04.2022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0B833-D8F0-4BB7-987A-186F91E96775}" type="datetime1">
              <a:rPr lang="ru-RU" smtClean="0"/>
              <a:t>14.04.2022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D82B-1775-42AC-A5A3-DDDB2C68C0F2}" type="datetime1">
              <a:rPr lang="ru-RU" smtClean="0"/>
              <a:t>14.04.2022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E8AAA-617C-4AA1-99FD-5DBDDC03E284}" type="datetime1">
              <a:rPr lang="ru-RU" smtClean="0"/>
              <a:t>14.04.2022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E4BB3-7A39-4D62-8720-313F13C23C3E}" type="datetime1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9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8.png"/><Relationship Id="rId4" Type="http://schemas.openxmlformats.org/officeDocument/2006/relationships/diagramData" Target="../diagrams/data1.xml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22.png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12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20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19.png"/><Relationship Id="rId4" Type="http://schemas.openxmlformats.org/officeDocument/2006/relationships/diagramData" Target="../diagrams/data2.xml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image" Target="../media/image27.jpeg"/><Relationship Id="rId3" Type="http://schemas.openxmlformats.org/officeDocument/2006/relationships/image" Target="../media/image6.png"/><Relationship Id="rId7" Type="http://schemas.openxmlformats.org/officeDocument/2006/relationships/diagramData" Target="../diagrams/data3.xml"/><Relationship Id="rId12" Type="http://schemas.openxmlformats.org/officeDocument/2006/relationships/image" Target="../media/image2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microsoft.com/office/2007/relationships/diagramDrawing" Target="../diagrams/drawing3.xml"/><Relationship Id="rId5" Type="http://schemas.openxmlformats.org/officeDocument/2006/relationships/image" Target="../media/image24.jpeg"/><Relationship Id="rId10" Type="http://schemas.openxmlformats.org/officeDocument/2006/relationships/diagramColors" Target="../diagrams/colors3.xml"/><Relationship Id="rId4" Type="http://schemas.openxmlformats.org/officeDocument/2006/relationships/image" Target="../media/image23.png"/><Relationship Id="rId9" Type="http://schemas.openxmlformats.org/officeDocument/2006/relationships/diagramQuickStyle" Target="../diagrams/quickStyle3.xml"/><Relationship Id="rId1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" y="1067442"/>
            <a:ext cx="9144000" cy="3659146"/>
          </a:xfrm>
          <a:prstGeom prst="rect">
            <a:avLst/>
          </a:prstGeom>
          <a:solidFill>
            <a:srgbClr val="008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6" tIns="34280" rIns="68466" bIns="34280" spcCol="0" rtlCol="0" anchor="ctr"/>
          <a:lstStyle/>
          <a:p>
            <a:pPr algn="ctr" defTabSz="684527"/>
            <a:endParaRPr lang="ru-RU" sz="1125">
              <a:solidFill>
                <a:prstClr val="white"/>
              </a:solidFill>
            </a:endParaRPr>
          </a:p>
        </p:txBody>
      </p:sp>
      <p:pic>
        <p:nvPicPr>
          <p:cNvPr id="3" name="Picture 5" descr="C:\Users\OR--2\Desktop\Северная вертикаль\презентация\Monchegorsk-_-ger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05" y="291636"/>
            <a:ext cx="432048" cy="60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Спец.соц работе\Desktop\черновики\логотипы\_OU8aCUqL1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" y="291701"/>
            <a:ext cx="546640" cy="57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480421" y="4284429"/>
            <a:ext cx="1571019" cy="344738"/>
          </a:xfrm>
          <a:prstGeom prst="rect">
            <a:avLst/>
          </a:prstGeom>
          <a:noFill/>
        </p:spPr>
        <p:txBody>
          <a:bodyPr wrap="square" lIns="66854" tIns="33542" rIns="66854" bIns="33542" rtlCol="0">
            <a:spAutoFit/>
          </a:bodyPr>
          <a:lstStyle/>
          <a:p>
            <a:pPr algn="ctr" defTabSz="668181"/>
            <a:r>
              <a:rPr lang="en-US" dirty="0" smtClean="0">
                <a:solidFill>
                  <a:prstClr val="white"/>
                </a:solidFill>
                <a:latin typeface="Corki" pitchFamily="2" charset="-52"/>
              </a:rPr>
              <a:t>#</a:t>
            </a:r>
            <a:r>
              <a:rPr lang="ru-RU" dirty="0" smtClean="0">
                <a:solidFill>
                  <a:prstClr val="white"/>
                </a:solidFill>
                <a:latin typeface="Corki"/>
              </a:rPr>
              <a:t>насевережить</a:t>
            </a:r>
            <a:endParaRPr lang="ru-RU" dirty="0">
              <a:solidFill>
                <a:prstClr val="white"/>
              </a:solidFill>
              <a:latin typeface="Cork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67744" y="211630"/>
            <a:ext cx="6732615" cy="707759"/>
          </a:xfrm>
          <a:prstGeom prst="rect">
            <a:avLst/>
          </a:prstGeom>
          <a:noFill/>
        </p:spPr>
        <p:txBody>
          <a:bodyPr wrap="square" lIns="91314" tIns="45657" rIns="91314" bIns="45657" rtlCol="0">
            <a:spAutoFit/>
          </a:bodyPr>
          <a:lstStyle/>
          <a:p>
            <a:pPr defTabSz="684599"/>
            <a:r>
              <a:rPr lang="ru-RU" altLang="ru-RU" sz="2000" dirty="0">
                <a:solidFill>
                  <a:prstClr val="black"/>
                </a:solidFill>
                <a:latin typeface="Corki" panose="00000500000000000000" pitchFamily="2" charset="-52"/>
                <a:ea typeface="Arial Unicode MS" pitchFamily="34" charset="-128"/>
                <a:cs typeface="Times New Roman" panose="02020603050405020304" pitchFamily="18" charset="0"/>
              </a:rPr>
              <a:t>МИНИСТЕРСТВО ТРУДА И СОЦИАЛЬНОГО РАЗВИТИЯ МУРМАНСКОЙ ОБЛАСТИ</a:t>
            </a:r>
          </a:p>
          <a:p>
            <a:pPr defTabSz="684599"/>
            <a:r>
              <a:rPr lang="ru-RU" altLang="ru-RU" sz="2000" dirty="0">
                <a:solidFill>
                  <a:prstClr val="black"/>
                </a:solidFill>
                <a:latin typeface="Corki" panose="00000500000000000000" pitchFamily="2" charset="-52"/>
                <a:ea typeface="Arial Unicode MS" pitchFamily="34" charset="-128"/>
                <a:cs typeface="Times New Roman" panose="02020603050405020304" pitchFamily="18" charset="0"/>
              </a:rPr>
              <a:t>ГОАУСОН «Мончегорский комплексный центр социального обслуживания населения»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5529"/>
            <a:ext cx="776920" cy="663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Спец.соц работе\Desktop\Презентация\Рисунок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72" y="291637"/>
            <a:ext cx="425860" cy="57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3"/>
          <p:cNvSpPr txBox="1"/>
          <p:nvPr/>
        </p:nvSpPr>
        <p:spPr>
          <a:xfrm>
            <a:off x="755576" y="2067693"/>
            <a:ext cx="7416824" cy="1488408"/>
          </a:xfrm>
          <a:prstGeom prst="rect">
            <a:avLst/>
          </a:prstGeom>
        </p:spPr>
        <p:txBody>
          <a:bodyPr vert="horz" wrap="square" lIns="0" tIns="10973" rIns="0" bIns="0" rtlCol="0">
            <a:spAutoFit/>
          </a:bodyPr>
          <a:lstStyle/>
          <a:p>
            <a:pPr marL="10451" marR="4180">
              <a:spcBef>
                <a:spcPts val="86"/>
              </a:spcBef>
              <a:tabLst>
                <a:tab pos="2541119" algn="l"/>
              </a:tabLst>
            </a:pPr>
            <a:r>
              <a:rPr lang="ru-RU" sz="4800" spc="4" dirty="0" smtClean="0">
                <a:solidFill>
                  <a:srgbClr val="FFFFFF"/>
                </a:solidFill>
                <a:latin typeface="Corki" panose="00000500000000000000" pitchFamily="50" charset="-52"/>
                <a:cs typeface="Arial"/>
              </a:rPr>
              <a:t>Кино-, фото-, мультстудия «Маленький актер» </a:t>
            </a:r>
          </a:p>
        </p:txBody>
      </p:sp>
    </p:spTree>
    <p:extLst>
      <p:ext uri="{BB962C8B-B14F-4D97-AF65-F5344CB8AC3E}">
        <p14:creationId xmlns:p14="http://schemas.microsoft.com/office/powerpoint/2010/main" val="338246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Блок-схема: альтернативный процесс 12"/>
          <p:cNvSpPr/>
          <p:nvPr/>
        </p:nvSpPr>
        <p:spPr>
          <a:xfrm>
            <a:off x="-890385" y="627534"/>
            <a:ext cx="5102345" cy="333931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orki" pitchFamily="2" charset="-52"/>
              </a:rPr>
              <a:t>Целевые группы: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Corki" pitchFamily="2" charset="-52"/>
            </a:endParaRP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xmlns="" id="{97DAB938-2137-443A-BE66-CB0D9F9B6E7B}"/>
              </a:ext>
            </a:extLst>
          </p:cNvPr>
          <p:cNvCxnSpPr/>
          <p:nvPr/>
        </p:nvCxnSpPr>
        <p:spPr>
          <a:xfrm>
            <a:off x="241882" y="4515966"/>
            <a:ext cx="865123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bject 6"/>
          <p:cNvSpPr txBox="1">
            <a:spLocks/>
          </p:cNvSpPr>
          <p:nvPr/>
        </p:nvSpPr>
        <p:spPr>
          <a:xfrm>
            <a:off x="738256" y="152734"/>
            <a:ext cx="757816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800" b="1" i="0">
                <a:solidFill>
                  <a:srgbClr val="0082C7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-15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rki" panose="00000500000000000000" pitchFamily="50" charset="-52"/>
              </a:rPr>
              <a:t>Кино-, фото-</a:t>
            </a:r>
            <a:r>
              <a:rPr lang="ru-RU" b="0" kern="0" spc="-15" dirty="0" smtClean="0">
                <a:solidFill>
                  <a:schemeClr val="accent1"/>
                </a:solidFill>
                <a:latin typeface="Corki" panose="00000500000000000000" pitchFamily="50" charset="-52"/>
              </a:rPr>
              <a:t>, мультстудия «Маленький актер</a:t>
            </a:r>
            <a:r>
              <a:rPr lang="ru-RU" b="0" kern="0" spc="-15" dirty="0" smtClean="0">
                <a:solidFill>
                  <a:schemeClr val="accent1"/>
                </a:solidFill>
                <a:latin typeface="Corki" panose="00000500000000000000" pitchFamily="50" charset="-52"/>
              </a:rPr>
              <a:t>»: актуальность</a:t>
            </a:r>
            <a:endParaRPr kumimoji="0" lang="ru-RU" sz="2800" b="0" i="0" u="none" strike="noStrike" kern="0" cap="none" spc="-1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orki" panose="00000500000000000000" pitchFamily="50" charset="-52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E4D8BA4A-6317-4DDC-AE7F-9C4BBCA9E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029" y="4591782"/>
            <a:ext cx="1296144" cy="466612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60" name="object 166"/>
          <p:cNvPicPr/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8110" y="254360"/>
            <a:ext cx="367085" cy="248867"/>
          </a:xfrm>
          <a:prstGeom prst="rect">
            <a:avLst/>
          </a:prstGeom>
        </p:spPr>
      </p:pic>
      <p:sp>
        <p:nvSpPr>
          <p:cNvPr id="37" name="object 324"/>
          <p:cNvSpPr/>
          <p:nvPr/>
        </p:nvSpPr>
        <p:spPr>
          <a:xfrm>
            <a:off x="899592" y="1635646"/>
            <a:ext cx="478366" cy="313946"/>
          </a:xfrm>
          <a:custGeom>
            <a:avLst/>
            <a:gdLst/>
            <a:ahLst/>
            <a:cxnLst/>
            <a:rect l="l" t="t" r="r" b="b"/>
            <a:pathLst>
              <a:path w="313690" h="298450">
                <a:moveTo>
                  <a:pt x="135890" y="24320"/>
                </a:moveTo>
                <a:lnTo>
                  <a:pt x="135216" y="22148"/>
                </a:lnTo>
                <a:lnTo>
                  <a:pt x="134569" y="20015"/>
                </a:lnTo>
                <a:lnTo>
                  <a:pt x="132575" y="18491"/>
                </a:lnTo>
                <a:lnTo>
                  <a:pt x="130213" y="18427"/>
                </a:lnTo>
                <a:lnTo>
                  <a:pt x="128206" y="18427"/>
                </a:lnTo>
                <a:lnTo>
                  <a:pt x="126428" y="19570"/>
                </a:lnTo>
                <a:lnTo>
                  <a:pt x="124612" y="23342"/>
                </a:lnTo>
                <a:lnTo>
                  <a:pt x="124879" y="25501"/>
                </a:lnTo>
                <a:lnTo>
                  <a:pt x="127241" y="28270"/>
                </a:lnTo>
                <a:lnTo>
                  <a:pt x="128701" y="28892"/>
                </a:lnTo>
                <a:lnTo>
                  <a:pt x="131216" y="28892"/>
                </a:lnTo>
                <a:lnTo>
                  <a:pt x="132219" y="28613"/>
                </a:lnTo>
                <a:lnTo>
                  <a:pt x="134988" y="26784"/>
                </a:lnTo>
                <a:lnTo>
                  <a:pt x="135890" y="24320"/>
                </a:lnTo>
                <a:close/>
              </a:path>
              <a:path w="313690" h="298450">
                <a:moveTo>
                  <a:pt x="140982" y="49339"/>
                </a:moveTo>
                <a:lnTo>
                  <a:pt x="135547" y="43891"/>
                </a:lnTo>
                <a:lnTo>
                  <a:pt x="132867" y="44627"/>
                </a:lnTo>
                <a:lnTo>
                  <a:pt x="131724" y="45478"/>
                </a:lnTo>
                <a:lnTo>
                  <a:pt x="131038" y="46697"/>
                </a:lnTo>
                <a:lnTo>
                  <a:pt x="130327" y="47904"/>
                </a:lnTo>
                <a:lnTo>
                  <a:pt x="130124" y="49314"/>
                </a:lnTo>
                <a:lnTo>
                  <a:pt x="130492" y="50660"/>
                </a:lnTo>
                <a:lnTo>
                  <a:pt x="131089" y="52959"/>
                </a:lnTo>
                <a:lnTo>
                  <a:pt x="133184" y="54559"/>
                </a:lnTo>
                <a:lnTo>
                  <a:pt x="135559" y="54559"/>
                </a:lnTo>
                <a:lnTo>
                  <a:pt x="136029" y="54559"/>
                </a:lnTo>
                <a:lnTo>
                  <a:pt x="136474" y="54508"/>
                </a:lnTo>
                <a:lnTo>
                  <a:pt x="138252" y="54038"/>
                </a:lnTo>
                <a:lnTo>
                  <a:pt x="139382" y="53174"/>
                </a:lnTo>
                <a:lnTo>
                  <a:pt x="140792" y="50749"/>
                </a:lnTo>
                <a:lnTo>
                  <a:pt x="140982" y="49339"/>
                </a:lnTo>
                <a:close/>
              </a:path>
              <a:path w="313690" h="298450">
                <a:moveTo>
                  <a:pt x="149694" y="74955"/>
                </a:moveTo>
                <a:lnTo>
                  <a:pt x="148628" y="72263"/>
                </a:lnTo>
                <a:lnTo>
                  <a:pt x="147535" y="69570"/>
                </a:lnTo>
                <a:lnTo>
                  <a:pt x="144475" y="68275"/>
                </a:lnTo>
                <a:lnTo>
                  <a:pt x="140500" y="69862"/>
                </a:lnTo>
                <a:lnTo>
                  <a:pt x="139484" y="70853"/>
                </a:lnTo>
                <a:lnTo>
                  <a:pt x="138379" y="73431"/>
                </a:lnTo>
                <a:lnTo>
                  <a:pt x="138366" y="74866"/>
                </a:lnTo>
                <a:lnTo>
                  <a:pt x="139687" y="78130"/>
                </a:lnTo>
                <a:lnTo>
                  <a:pt x="141630" y="79451"/>
                </a:lnTo>
                <a:lnTo>
                  <a:pt x="143751" y="79451"/>
                </a:lnTo>
                <a:lnTo>
                  <a:pt x="144437" y="79451"/>
                </a:lnTo>
                <a:lnTo>
                  <a:pt x="145084" y="79324"/>
                </a:lnTo>
                <a:lnTo>
                  <a:pt x="148386" y="78003"/>
                </a:lnTo>
                <a:lnTo>
                  <a:pt x="149694" y="74955"/>
                </a:lnTo>
                <a:close/>
              </a:path>
              <a:path w="313690" h="298450">
                <a:moveTo>
                  <a:pt x="161201" y="97599"/>
                </a:moveTo>
                <a:lnTo>
                  <a:pt x="158292" y="92621"/>
                </a:lnTo>
                <a:lnTo>
                  <a:pt x="155079" y="91770"/>
                </a:lnTo>
                <a:lnTo>
                  <a:pt x="151371" y="93941"/>
                </a:lnTo>
                <a:lnTo>
                  <a:pt x="150507" y="95072"/>
                </a:lnTo>
                <a:lnTo>
                  <a:pt x="149796" y="97777"/>
                </a:lnTo>
                <a:lnTo>
                  <a:pt x="149987" y="99187"/>
                </a:lnTo>
                <a:lnTo>
                  <a:pt x="150698" y="100406"/>
                </a:lnTo>
                <a:lnTo>
                  <a:pt x="151638" y="102006"/>
                </a:lnTo>
                <a:lnTo>
                  <a:pt x="153365" y="102997"/>
                </a:lnTo>
                <a:lnTo>
                  <a:pt x="156159" y="102997"/>
                </a:lnTo>
                <a:lnTo>
                  <a:pt x="157060" y="102755"/>
                </a:lnTo>
                <a:lnTo>
                  <a:pt x="160362" y="100812"/>
                </a:lnTo>
                <a:lnTo>
                  <a:pt x="161201" y="97599"/>
                </a:lnTo>
                <a:close/>
              </a:path>
              <a:path w="313690" h="298450">
                <a:moveTo>
                  <a:pt x="176110" y="118046"/>
                </a:moveTo>
                <a:lnTo>
                  <a:pt x="173367" y="114769"/>
                </a:lnTo>
                <a:lnTo>
                  <a:pt x="172110" y="114109"/>
                </a:lnTo>
                <a:lnTo>
                  <a:pt x="170713" y="113969"/>
                </a:lnTo>
                <a:lnTo>
                  <a:pt x="169341" y="113868"/>
                </a:lnTo>
                <a:lnTo>
                  <a:pt x="167970" y="114287"/>
                </a:lnTo>
                <a:lnTo>
                  <a:pt x="165811" y="116078"/>
                </a:lnTo>
                <a:lnTo>
                  <a:pt x="165150" y="117348"/>
                </a:lnTo>
                <a:lnTo>
                  <a:pt x="164896" y="120142"/>
                </a:lnTo>
                <a:lnTo>
                  <a:pt x="165328" y="121488"/>
                </a:lnTo>
                <a:lnTo>
                  <a:pt x="167220" y="123761"/>
                </a:lnTo>
                <a:lnTo>
                  <a:pt x="168694" y="124447"/>
                </a:lnTo>
                <a:lnTo>
                  <a:pt x="171488" y="124447"/>
                </a:lnTo>
                <a:lnTo>
                  <a:pt x="172681" y="124002"/>
                </a:lnTo>
                <a:lnTo>
                  <a:pt x="173609" y="123215"/>
                </a:lnTo>
                <a:lnTo>
                  <a:pt x="175831" y="121361"/>
                </a:lnTo>
                <a:lnTo>
                  <a:pt x="176110" y="118046"/>
                </a:lnTo>
                <a:close/>
              </a:path>
              <a:path w="313690" h="298450">
                <a:moveTo>
                  <a:pt x="194678" y="138772"/>
                </a:moveTo>
                <a:lnTo>
                  <a:pt x="194348" y="135458"/>
                </a:lnTo>
                <a:lnTo>
                  <a:pt x="189903" y="131775"/>
                </a:lnTo>
                <a:lnTo>
                  <a:pt x="186588" y="132105"/>
                </a:lnTo>
                <a:lnTo>
                  <a:pt x="182918" y="136550"/>
                </a:lnTo>
                <a:lnTo>
                  <a:pt x="183222" y="139852"/>
                </a:lnTo>
                <a:lnTo>
                  <a:pt x="186372" y="142481"/>
                </a:lnTo>
                <a:lnTo>
                  <a:pt x="187566" y="142900"/>
                </a:lnTo>
                <a:lnTo>
                  <a:pt x="190360" y="142900"/>
                </a:lnTo>
                <a:lnTo>
                  <a:pt x="191833" y="142214"/>
                </a:lnTo>
                <a:lnTo>
                  <a:pt x="192836" y="140995"/>
                </a:lnTo>
                <a:lnTo>
                  <a:pt x="194678" y="138772"/>
                </a:lnTo>
                <a:close/>
              </a:path>
              <a:path w="313690" h="298450">
                <a:moveTo>
                  <a:pt x="216420" y="152412"/>
                </a:moveTo>
                <a:lnTo>
                  <a:pt x="215506" y="149212"/>
                </a:lnTo>
                <a:lnTo>
                  <a:pt x="211772" y="147129"/>
                </a:lnTo>
                <a:lnTo>
                  <a:pt x="210362" y="146977"/>
                </a:lnTo>
                <a:lnTo>
                  <a:pt x="207657" y="147726"/>
                </a:lnTo>
                <a:lnTo>
                  <a:pt x="206540" y="148628"/>
                </a:lnTo>
                <a:lnTo>
                  <a:pt x="205181" y="151066"/>
                </a:lnTo>
                <a:lnTo>
                  <a:pt x="205003" y="152476"/>
                </a:lnTo>
                <a:lnTo>
                  <a:pt x="205790" y="155181"/>
                </a:lnTo>
                <a:lnTo>
                  <a:pt x="206667" y="156298"/>
                </a:lnTo>
                <a:lnTo>
                  <a:pt x="207899" y="156972"/>
                </a:lnTo>
                <a:lnTo>
                  <a:pt x="208673" y="157403"/>
                </a:lnTo>
                <a:lnTo>
                  <a:pt x="209550" y="157632"/>
                </a:lnTo>
                <a:lnTo>
                  <a:pt x="212344" y="157632"/>
                </a:lnTo>
                <a:lnTo>
                  <a:pt x="214096" y="156603"/>
                </a:lnTo>
                <a:lnTo>
                  <a:pt x="215036" y="154940"/>
                </a:lnTo>
                <a:lnTo>
                  <a:pt x="216420" y="152412"/>
                </a:lnTo>
                <a:close/>
              </a:path>
              <a:path w="313690" h="298450">
                <a:moveTo>
                  <a:pt x="239801" y="161302"/>
                </a:moveTo>
                <a:lnTo>
                  <a:pt x="238607" y="159194"/>
                </a:lnTo>
                <a:lnTo>
                  <a:pt x="234683" y="157314"/>
                </a:lnTo>
                <a:lnTo>
                  <a:pt x="232308" y="157695"/>
                </a:lnTo>
                <a:lnTo>
                  <a:pt x="228930" y="160959"/>
                </a:lnTo>
                <a:lnTo>
                  <a:pt x="228625" y="163830"/>
                </a:lnTo>
                <a:lnTo>
                  <a:pt x="230987" y="167335"/>
                </a:lnTo>
                <a:lnTo>
                  <a:pt x="232676" y="168224"/>
                </a:lnTo>
                <a:lnTo>
                  <a:pt x="234784" y="168224"/>
                </a:lnTo>
                <a:lnTo>
                  <a:pt x="239801" y="161302"/>
                </a:lnTo>
                <a:close/>
              </a:path>
              <a:path w="313690" h="298450">
                <a:moveTo>
                  <a:pt x="313639" y="245351"/>
                </a:moveTo>
                <a:lnTo>
                  <a:pt x="311289" y="243014"/>
                </a:lnTo>
                <a:lnTo>
                  <a:pt x="302806" y="243014"/>
                </a:lnTo>
                <a:lnTo>
                  <a:pt x="302806" y="253492"/>
                </a:lnTo>
                <a:lnTo>
                  <a:pt x="298373" y="267144"/>
                </a:lnTo>
                <a:lnTo>
                  <a:pt x="289674" y="278028"/>
                </a:lnTo>
                <a:lnTo>
                  <a:pt x="277723" y="285229"/>
                </a:lnTo>
                <a:lnTo>
                  <a:pt x="263563" y="287845"/>
                </a:lnTo>
                <a:lnTo>
                  <a:pt x="10477" y="287845"/>
                </a:lnTo>
                <a:lnTo>
                  <a:pt x="10477" y="267614"/>
                </a:lnTo>
                <a:lnTo>
                  <a:pt x="272275" y="267614"/>
                </a:lnTo>
                <a:lnTo>
                  <a:pt x="279869" y="261835"/>
                </a:lnTo>
                <a:lnTo>
                  <a:pt x="282206" y="253492"/>
                </a:lnTo>
                <a:lnTo>
                  <a:pt x="302806" y="253492"/>
                </a:lnTo>
                <a:lnTo>
                  <a:pt x="302806" y="243014"/>
                </a:lnTo>
                <a:lnTo>
                  <a:pt x="274802" y="243014"/>
                </a:lnTo>
                <a:lnTo>
                  <a:pt x="272440" y="245351"/>
                </a:lnTo>
                <a:lnTo>
                  <a:pt x="272440" y="253149"/>
                </a:lnTo>
                <a:lnTo>
                  <a:pt x="268465" y="257136"/>
                </a:lnTo>
                <a:lnTo>
                  <a:pt x="255905" y="257136"/>
                </a:lnTo>
                <a:lnTo>
                  <a:pt x="255905" y="239788"/>
                </a:lnTo>
                <a:lnTo>
                  <a:pt x="272351" y="239788"/>
                </a:lnTo>
                <a:lnTo>
                  <a:pt x="281533" y="238721"/>
                </a:lnTo>
                <a:lnTo>
                  <a:pt x="309562" y="211810"/>
                </a:lnTo>
                <a:lnTo>
                  <a:pt x="311340" y="198107"/>
                </a:lnTo>
                <a:lnTo>
                  <a:pt x="309600" y="189026"/>
                </a:lnTo>
                <a:lnTo>
                  <a:pt x="276898" y="150850"/>
                </a:lnTo>
                <a:lnTo>
                  <a:pt x="234200" y="137680"/>
                </a:lnTo>
                <a:lnTo>
                  <a:pt x="207086" y="122072"/>
                </a:lnTo>
                <a:lnTo>
                  <a:pt x="182143" y="95948"/>
                </a:lnTo>
                <a:lnTo>
                  <a:pt x="162496" y="56743"/>
                </a:lnTo>
                <a:lnTo>
                  <a:pt x="162052" y="55410"/>
                </a:lnTo>
                <a:lnTo>
                  <a:pt x="161112" y="54343"/>
                </a:lnTo>
                <a:lnTo>
                  <a:pt x="159842" y="53733"/>
                </a:lnTo>
                <a:lnTo>
                  <a:pt x="158610" y="53111"/>
                </a:lnTo>
                <a:lnTo>
                  <a:pt x="157149" y="53022"/>
                </a:lnTo>
                <a:lnTo>
                  <a:pt x="154520" y="53924"/>
                </a:lnTo>
                <a:lnTo>
                  <a:pt x="153454" y="54864"/>
                </a:lnTo>
                <a:lnTo>
                  <a:pt x="152222" y="57391"/>
                </a:lnTo>
                <a:lnTo>
                  <a:pt x="152133" y="58813"/>
                </a:lnTo>
                <a:lnTo>
                  <a:pt x="152590" y="60121"/>
                </a:lnTo>
                <a:lnTo>
                  <a:pt x="172707" y="100698"/>
                </a:lnTo>
                <a:lnTo>
                  <a:pt x="201701" y="131089"/>
                </a:lnTo>
                <a:lnTo>
                  <a:pt x="242925" y="151904"/>
                </a:lnTo>
                <a:lnTo>
                  <a:pt x="258470" y="155689"/>
                </a:lnTo>
                <a:lnTo>
                  <a:pt x="272262" y="160261"/>
                </a:lnTo>
                <a:lnTo>
                  <a:pt x="299593" y="192176"/>
                </a:lnTo>
                <a:lnTo>
                  <a:pt x="301574" y="200152"/>
                </a:lnTo>
                <a:lnTo>
                  <a:pt x="301320" y="205613"/>
                </a:lnTo>
                <a:lnTo>
                  <a:pt x="298691" y="211810"/>
                </a:lnTo>
                <a:lnTo>
                  <a:pt x="187299" y="211810"/>
                </a:lnTo>
                <a:lnTo>
                  <a:pt x="117398" y="185623"/>
                </a:lnTo>
                <a:lnTo>
                  <a:pt x="108381" y="181749"/>
                </a:lnTo>
                <a:lnTo>
                  <a:pt x="98958" y="178943"/>
                </a:lnTo>
                <a:lnTo>
                  <a:pt x="89268" y="177241"/>
                </a:lnTo>
                <a:lnTo>
                  <a:pt x="79463" y="176669"/>
                </a:lnTo>
                <a:lnTo>
                  <a:pt x="60096" y="176669"/>
                </a:lnTo>
                <a:lnTo>
                  <a:pt x="57810" y="178943"/>
                </a:lnTo>
                <a:lnTo>
                  <a:pt x="57734" y="184797"/>
                </a:lnTo>
                <a:lnTo>
                  <a:pt x="60096" y="187147"/>
                </a:lnTo>
                <a:lnTo>
                  <a:pt x="79463" y="187147"/>
                </a:lnTo>
                <a:lnTo>
                  <a:pt x="88061" y="187642"/>
                </a:lnTo>
                <a:lnTo>
                  <a:pt x="96545" y="189141"/>
                </a:lnTo>
                <a:lnTo>
                  <a:pt x="104800" y="191617"/>
                </a:lnTo>
                <a:lnTo>
                  <a:pt x="112712" y="195021"/>
                </a:lnTo>
                <a:lnTo>
                  <a:pt x="149364" y="213334"/>
                </a:lnTo>
                <a:lnTo>
                  <a:pt x="158394" y="217195"/>
                </a:lnTo>
                <a:lnTo>
                  <a:pt x="167817" y="220002"/>
                </a:lnTo>
                <a:lnTo>
                  <a:pt x="177495" y="221703"/>
                </a:lnTo>
                <a:lnTo>
                  <a:pt x="187299" y="222288"/>
                </a:lnTo>
                <a:lnTo>
                  <a:pt x="291109" y="222288"/>
                </a:lnTo>
                <a:lnTo>
                  <a:pt x="285940" y="226822"/>
                </a:lnTo>
                <a:lnTo>
                  <a:pt x="279336" y="229311"/>
                </a:lnTo>
                <a:lnTo>
                  <a:pt x="245440" y="229311"/>
                </a:lnTo>
                <a:lnTo>
                  <a:pt x="245440" y="239788"/>
                </a:lnTo>
                <a:lnTo>
                  <a:pt x="245440" y="257136"/>
                </a:lnTo>
                <a:lnTo>
                  <a:pt x="213537" y="257136"/>
                </a:lnTo>
                <a:lnTo>
                  <a:pt x="213537" y="239788"/>
                </a:lnTo>
                <a:lnTo>
                  <a:pt x="245440" y="239788"/>
                </a:lnTo>
                <a:lnTo>
                  <a:pt x="245440" y="229311"/>
                </a:lnTo>
                <a:lnTo>
                  <a:pt x="203060" y="229311"/>
                </a:lnTo>
                <a:lnTo>
                  <a:pt x="203060" y="239788"/>
                </a:lnTo>
                <a:lnTo>
                  <a:pt x="203060" y="257136"/>
                </a:lnTo>
                <a:lnTo>
                  <a:pt x="63538" y="257136"/>
                </a:lnTo>
                <a:lnTo>
                  <a:pt x="63538" y="239788"/>
                </a:lnTo>
                <a:lnTo>
                  <a:pt x="72491" y="239788"/>
                </a:lnTo>
                <a:lnTo>
                  <a:pt x="74574" y="238175"/>
                </a:lnTo>
                <a:lnTo>
                  <a:pt x="76911" y="229311"/>
                </a:lnTo>
                <a:lnTo>
                  <a:pt x="83350" y="204762"/>
                </a:lnTo>
                <a:lnTo>
                  <a:pt x="90957" y="205562"/>
                </a:lnTo>
                <a:lnTo>
                  <a:pt x="98450" y="207137"/>
                </a:lnTo>
                <a:lnTo>
                  <a:pt x="105740" y="209461"/>
                </a:lnTo>
                <a:lnTo>
                  <a:pt x="112712" y="212509"/>
                </a:lnTo>
                <a:lnTo>
                  <a:pt x="149364" y="230835"/>
                </a:lnTo>
                <a:lnTo>
                  <a:pt x="158394" y="234696"/>
                </a:lnTo>
                <a:lnTo>
                  <a:pt x="167817" y="237502"/>
                </a:lnTo>
                <a:lnTo>
                  <a:pt x="177495" y="239204"/>
                </a:lnTo>
                <a:lnTo>
                  <a:pt x="187299" y="239788"/>
                </a:lnTo>
                <a:lnTo>
                  <a:pt x="203060" y="239788"/>
                </a:lnTo>
                <a:lnTo>
                  <a:pt x="203060" y="229311"/>
                </a:lnTo>
                <a:lnTo>
                  <a:pt x="187299" y="229311"/>
                </a:lnTo>
                <a:lnTo>
                  <a:pt x="178714" y="228803"/>
                </a:lnTo>
                <a:lnTo>
                  <a:pt x="170230" y="227304"/>
                </a:lnTo>
                <a:lnTo>
                  <a:pt x="161975" y="224853"/>
                </a:lnTo>
                <a:lnTo>
                  <a:pt x="154051" y="221462"/>
                </a:lnTo>
                <a:lnTo>
                  <a:pt x="120675" y="204762"/>
                </a:lnTo>
                <a:lnTo>
                  <a:pt x="120446" y="204647"/>
                </a:lnTo>
                <a:lnTo>
                  <a:pt x="79451" y="194170"/>
                </a:lnTo>
                <a:lnTo>
                  <a:pt x="72529" y="194170"/>
                </a:lnTo>
                <a:lnTo>
                  <a:pt x="72529" y="204647"/>
                </a:lnTo>
                <a:lnTo>
                  <a:pt x="66065" y="229311"/>
                </a:lnTo>
                <a:lnTo>
                  <a:pt x="53060" y="229311"/>
                </a:lnTo>
                <a:lnTo>
                  <a:pt x="53060" y="239788"/>
                </a:lnTo>
                <a:lnTo>
                  <a:pt x="53060" y="257136"/>
                </a:lnTo>
                <a:lnTo>
                  <a:pt x="31508" y="257136"/>
                </a:lnTo>
                <a:lnTo>
                  <a:pt x="31508" y="239788"/>
                </a:lnTo>
                <a:lnTo>
                  <a:pt x="53060" y="239788"/>
                </a:lnTo>
                <a:lnTo>
                  <a:pt x="53060" y="229311"/>
                </a:lnTo>
                <a:lnTo>
                  <a:pt x="15595" y="229311"/>
                </a:lnTo>
                <a:lnTo>
                  <a:pt x="11442" y="204647"/>
                </a:lnTo>
                <a:lnTo>
                  <a:pt x="72529" y="204647"/>
                </a:lnTo>
                <a:lnTo>
                  <a:pt x="72529" y="194170"/>
                </a:lnTo>
                <a:lnTo>
                  <a:pt x="10477" y="194170"/>
                </a:lnTo>
                <a:lnTo>
                  <a:pt x="10477" y="187147"/>
                </a:lnTo>
                <a:lnTo>
                  <a:pt x="47447" y="187147"/>
                </a:lnTo>
                <a:lnTo>
                  <a:pt x="49784" y="184797"/>
                </a:lnTo>
                <a:lnTo>
                  <a:pt x="49720" y="178943"/>
                </a:lnTo>
                <a:lnTo>
                  <a:pt x="47447" y="176669"/>
                </a:lnTo>
                <a:lnTo>
                  <a:pt x="10477" y="176669"/>
                </a:lnTo>
                <a:lnTo>
                  <a:pt x="10477" y="136804"/>
                </a:lnTo>
                <a:lnTo>
                  <a:pt x="11049" y="126072"/>
                </a:lnTo>
                <a:lnTo>
                  <a:pt x="12738" y="115531"/>
                </a:lnTo>
                <a:lnTo>
                  <a:pt x="15532" y="105244"/>
                </a:lnTo>
                <a:lnTo>
                  <a:pt x="23736" y="84162"/>
                </a:lnTo>
                <a:lnTo>
                  <a:pt x="26822" y="72809"/>
                </a:lnTo>
                <a:lnTo>
                  <a:pt x="28676" y="61188"/>
                </a:lnTo>
                <a:lnTo>
                  <a:pt x="29298" y="49352"/>
                </a:lnTo>
                <a:lnTo>
                  <a:pt x="29298" y="10477"/>
                </a:lnTo>
                <a:lnTo>
                  <a:pt x="141681" y="10477"/>
                </a:lnTo>
                <a:lnTo>
                  <a:pt x="151549" y="48437"/>
                </a:lnTo>
                <a:lnTo>
                  <a:pt x="152933" y="48653"/>
                </a:lnTo>
                <a:lnTo>
                  <a:pt x="157099" y="47561"/>
                </a:lnTo>
                <a:lnTo>
                  <a:pt x="158800" y="44704"/>
                </a:lnTo>
                <a:lnTo>
                  <a:pt x="158076" y="41910"/>
                </a:lnTo>
                <a:lnTo>
                  <a:pt x="156019" y="33121"/>
                </a:lnTo>
                <a:lnTo>
                  <a:pt x="151320" y="2019"/>
                </a:lnTo>
                <a:lnTo>
                  <a:pt x="149085" y="0"/>
                </a:lnTo>
                <a:lnTo>
                  <a:pt x="21158" y="0"/>
                </a:lnTo>
                <a:lnTo>
                  <a:pt x="18821" y="2362"/>
                </a:lnTo>
                <a:lnTo>
                  <a:pt x="18821" y="49352"/>
                </a:lnTo>
                <a:lnTo>
                  <a:pt x="18249" y="60121"/>
                </a:lnTo>
                <a:lnTo>
                  <a:pt x="16573" y="70612"/>
                </a:lnTo>
                <a:lnTo>
                  <a:pt x="13779" y="80899"/>
                </a:lnTo>
                <a:lnTo>
                  <a:pt x="5575" y="101968"/>
                </a:lnTo>
                <a:lnTo>
                  <a:pt x="2489" y="113334"/>
                </a:lnTo>
                <a:lnTo>
                  <a:pt x="622" y="124955"/>
                </a:lnTo>
                <a:lnTo>
                  <a:pt x="0" y="136804"/>
                </a:lnTo>
                <a:lnTo>
                  <a:pt x="63" y="200152"/>
                </a:lnTo>
                <a:lnTo>
                  <a:pt x="6413" y="237947"/>
                </a:lnTo>
                <a:lnTo>
                  <a:pt x="8585" y="239788"/>
                </a:lnTo>
                <a:lnTo>
                  <a:pt x="21031" y="239788"/>
                </a:lnTo>
                <a:lnTo>
                  <a:pt x="21031" y="257136"/>
                </a:lnTo>
                <a:lnTo>
                  <a:pt x="2362" y="257136"/>
                </a:lnTo>
                <a:lnTo>
                  <a:pt x="0" y="259486"/>
                </a:lnTo>
                <a:lnTo>
                  <a:pt x="0" y="295973"/>
                </a:lnTo>
                <a:lnTo>
                  <a:pt x="2362" y="298323"/>
                </a:lnTo>
                <a:lnTo>
                  <a:pt x="263563" y="298323"/>
                </a:lnTo>
                <a:lnTo>
                  <a:pt x="298958" y="283641"/>
                </a:lnTo>
                <a:lnTo>
                  <a:pt x="313639" y="248246"/>
                </a:lnTo>
                <a:lnTo>
                  <a:pt x="313639" y="2453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5"/>
          <p:cNvSpPr/>
          <p:nvPr/>
        </p:nvSpPr>
        <p:spPr>
          <a:xfrm>
            <a:off x="7596336" y="1949592"/>
            <a:ext cx="416618" cy="391965"/>
          </a:xfrm>
          <a:custGeom>
            <a:avLst/>
            <a:gdLst/>
            <a:ahLst/>
            <a:cxnLst/>
            <a:rect l="l" t="t" r="r" b="b"/>
            <a:pathLst>
              <a:path w="360045" h="361314">
                <a:moveTo>
                  <a:pt x="76669" y="159880"/>
                </a:moveTo>
                <a:lnTo>
                  <a:pt x="72834" y="156044"/>
                </a:lnTo>
                <a:lnTo>
                  <a:pt x="68110" y="156044"/>
                </a:lnTo>
                <a:lnTo>
                  <a:pt x="63398" y="156044"/>
                </a:lnTo>
                <a:lnTo>
                  <a:pt x="59550" y="159880"/>
                </a:lnTo>
                <a:lnTo>
                  <a:pt x="59550" y="169316"/>
                </a:lnTo>
                <a:lnTo>
                  <a:pt x="63398" y="173164"/>
                </a:lnTo>
                <a:lnTo>
                  <a:pt x="72834" y="173164"/>
                </a:lnTo>
                <a:lnTo>
                  <a:pt x="76669" y="169316"/>
                </a:lnTo>
                <a:lnTo>
                  <a:pt x="76669" y="159880"/>
                </a:lnTo>
                <a:close/>
              </a:path>
              <a:path w="360045" h="361314">
                <a:moveTo>
                  <a:pt x="125742" y="159880"/>
                </a:moveTo>
                <a:lnTo>
                  <a:pt x="121894" y="156044"/>
                </a:lnTo>
                <a:lnTo>
                  <a:pt x="117182" y="156044"/>
                </a:lnTo>
                <a:lnTo>
                  <a:pt x="112458" y="156044"/>
                </a:lnTo>
                <a:lnTo>
                  <a:pt x="108623" y="159880"/>
                </a:lnTo>
                <a:lnTo>
                  <a:pt x="108623" y="169316"/>
                </a:lnTo>
                <a:lnTo>
                  <a:pt x="112458" y="173164"/>
                </a:lnTo>
                <a:lnTo>
                  <a:pt x="121894" y="173164"/>
                </a:lnTo>
                <a:lnTo>
                  <a:pt x="125742" y="169316"/>
                </a:lnTo>
                <a:lnTo>
                  <a:pt x="125742" y="159880"/>
                </a:lnTo>
                <a:close/>
              </a:path>
              <a:path w="360045" h="361314">
                <a:moveTo>
                  <a:pt x="162382" y="295630"/>
                </a:moveTo>
                <a:lnTo>
                  <a:pt x="158546" y="291782"/>
                </a:lnTo>
                <a:lnTo>
                  <a:pt x="153822" y="291782"/>
                </a:lnTo>
                <a:lnTo>
                  <a:pt x="149110" y="291782"/>
                </a:lnTo>
                <a:lnTo>
                  <a:pt x="145262" y="295630"/>
                </a:lnTo>
                <a:lnTo>
                  <a:pt x="145262" y="305066"/>
                </a:lnTo>
                <a:lnTo>
                  <a:pt x="149110" y="308902"/>
                </a:lnTo>
                <a:lnTo>
                  <a:pt x="158546" y="308902"/>
                </a:lnTo>
                <a:lnTo>
                  <a:pt x="162382" y="305066"/>
                </a:lnTo>
                <a:lnTo>
                  <a:pt x="162382" y="295630"/>
                </a:lnTo>
                <a:close/>
              </a:path>
              <a:path w="360045" h="361314">
                <a:moveTo>
                  <a:pt x="211455" y="295630"/>
                </a:moveTo>
                <a:lnTo>
                  <a:pt x="207606" y="291782"/>
                </a:lnTo>
                <a:lnTo>
                  <a:pt x="202895" y="291782"/>
                </a:lnTo>
                <a:lnTo>
                  <a:pt x="198170" y="291782"/>
                </a:lnTo>
                <a:lnTo>
                  <a:pt x="194335" y="295630"/>
                </a:lnTo>
                <a:lnTo>
                  <a:pt x="194335" y="305066"/>
                </a:lnTo>
                <a:lnTo>
                  <a:pt x="198170" y="308902"/>
                </a:lnTo>
                <a:lnTo>
                  <a:pt x="207606" y="308902"/>
                </a:lnTo>
                <a:lnTo>
                  <a:pt x="211455" y="305066"/>
                </a:lnTo>
                <a:lnTo>
                  <a:pt x="211455" y="295630"/>
                </a:lnTo>
                <a:close/>
              </a:path>
              <a:path w="360045" h="361314">
                <a:moveTo>
                  <a:pt x="220535" y="19481"/>
                </a:moveTo>
                <a:lnTo>
                  <a:pt x="217944" y="11137"/>
                </a:lnTo>
                <a:lnTo>
                  <a:pt x="217538" y="10629"/>
                </a:lnTo>
                <a:lnTo>
                  <a:pt x="213410" y="5422"/>
                </a:lnTo>
                <a:lnTo>
                  <a:pt x="210083" y="3403"/>
                </a:lnTo>
                <a:lnTo>
                  <a:pt x="210083" y="20904"/>
                </a:lnTo>
                <a:lnTo>
                  <a:pt x="208330" y="30784"/>
                </a:lnTo>
                <a:lnTo>
                  <a:pt x="201980" y="39662"/>
                </a:lnTo>
                <a:lnTo>
                  <a:pt x="193586" y="46951"/>
                </a:lnTo>
                <a:lnTo>
                  <a:pt x="185648" y="52057"/>
                </a:lnTo>
                <a:lnTo>
                  <a:pt x="177698" y="46951"/>
                </a:lnTo>
                <a:lnTo>
                  <a:pt x="169291" y="39662"/>
                </a:lnTo>
                <a:lnTo>
                  <a:pt x="162941" y="30772"/>
                </a:lnTo>
                <a:lnTo>
                  <a:pt x="161201" y="20904"/>
                </a:lnTo>
                <a:lnTo>
                  <a:pt x="162255" y="13131"/>
                </a:lnTo>
                <a:lnTo>
                  <a:pt x="162369" y="12877"/>
                </a:lnTo>
                <a:lnTo>
                  <a:pt x="167576" y="11277"/>
                </a:lnTo>
                <a:lnTo>
                  <a:pt x="170967" y="10998"/>
                </a:lnTo>
                <a:lnTo>
                  <a:pt x="171310" y="10985"/>
                </a:lnTo>
                <a:lnTo>
                  <a:pt x="175831" y="10985"/>
                </a:lnTo>
                <a:lnTo>
                  <a:pt x="179654" y="13131"/>
                </a:lnTo>
                <a:lnTo>
                  <a:pt x="181292" y="18338"/>
                </a:lnTo>
                <a:lnTo>
                  <a:pt x="183324" y="19837"/>
                </a:lnTo>
                <a:lnTo>
                  <a:pt x="187934" y="19837"/>
                </a:lnTo>
                <a:lnTo>
                  <a:pt x="189992" y="18338"/>
                </a:lnTo>
                <a:lnTo>
                  <a:pt x="191693" y="12877"/>
                </a:lnTo>
                <a:lnTo>
                  <a:pt x="195376" y="10985"/>
                </a:lnTo>
                <a:lnTo>
                  <a:pt x="210083" y="20904"/>
                </a:lnTo>
                <a:lnTo>
                  <a:pt x="210083" y="3403"/>
                </a:lnTo>
                <a:lnTo>
                  <a:pt x="207632" y="1917"/>
                </a:lnTo>
                <a:lnTo>
                  <a:pt x="201536" y="508"/>
                </a:lnTo>
                <a:lnTo>
                  <a:pt x="195453" y="0"/>
                </a:lnTo>
                <a:lnTo>
                  <a:pt x="189687" y="1905"/>
                </a:lnTo>
                <a:lnTo>
                  <a:pt x="185648" y="5422"/>
                </a:lnTo>
                <a:lnTo>
                  <a:pt x="181584" y="1905"/>
                </a:lnTo>
                <a:lnTo>
                  <a:pt x="175818" y="0"/>
                </a:lnTo>
                <a:lnTo>
                  <a:pt x="169748" y="508"/>
                </a:lnTo>
                <a:lnTo>
                  <a:pt x="163639" y="1917"/>
                </a:lnTo>
                <a:lnTo>
                  <a:pt x="157899" y="5372"/>
                </a:lnTo>
                <a:lnTo>
                  <a:pt x="153327" y="11137"/>
                </a:lnTo>
                <a:lnTo>
                  <a:pt x="150749" y="19481"/>
                </a:lnTo>
                <a:lnTo>
                  <a:pt x="150901" y="27609"/>
                </a:lnTo>
                <a:lnTo>
                  <a:pt x="174459" y="58394"/>
                </a:lnTo>
                <a:lnTo>
                  <a:pt x="184772" y="63461"/>
                </a:lnTo>
                <a:lnTo>
                  <a:pt x="186499" y="63461"/>
                </a:lnTo>
                <a:lnTo>
                  <a:pt x="196824" y="58394"/>
                </a:lnTo>
                <a:lnTo>
                  <a:pt x="204190" y="52057"/>
                </a:lnTo>
                <a:lnTo>
                  <a:pt x="205041" y="51333"/>
                </a:lnTo>
                <a:lnTo>
                  <a:pt x="212572" y="43649"/>
                </a:lnTo>
                <a:lnTo>
                  <a:pt x="217703" y="35699"/>
                </a:lnTo>
                <a:lnTo>
                  <a:pt x="220370" y="27609"/>
                </a:lnTo>
                <a:lnTo>
                  <a:pt x="220535" y="19481"/>
                </a:lnTo>
                <a:close/>
              </a:path>
              <a:path w="360045" h="361314">
                <a:moveTo>
                  <a:pt x="251383" y="159880"/>
                </a:moveTo>
                <a:lnTo>
                  <a:pt x="247548" y="156044"/>
                </a:lnTo>
                <a:lnTo>
                  <a:pt x="242824" y="156044"/>
                </a:lnTo>
                <a:lnTo>
                  <a:pt x="238112" y="156044"/>
                </a:lnTo>
                <a:lnTo>
                  <a:pt x="234264" y="159880"/>
                </a:lnTo>
                <a:lnTo>
                  <a:pt x="234264" y="169316"/>
                </a:lnTo>
                <a:lnTo>
                  <a:pt x="238112" y="173164"/>
                </a:lnTo>
                <a:lnTo>
                  <a:pt x="247548" y="173164"/>
                </a:lnTo>
                <a:lnTo>
                  <a:pt x="251383" y="169316"/>
                </a:lnTo>
                <a:lnTo>
                  <a:pt x="251383" y="159880"/>
                </a:lnTo>
                <a:close/>
              </a:path>
              <a:path w="360045" h="361314">
                <a:moveTo>
                  <a:pt x="300469" y="159880"/>
                </a:moveTo>
                <a:lnTo>
                  <a:pt x="296621" y="156044"/>
                </a:lnTo>
                <a:lnTo>
                  <a:pt x="291909" y="156044"/>
                </a:lnTo>
                <a:lnTo>
                  <a:pt x="287185" y="156044"/>
                </a:lnTo>
                <a:lnTo>
                  <a:pt x="283349" y="159880"/>
                </a:lnTo>
                <a:lnTo>
                  <a:pt x="283349" y="169316"/>
                </a:lnTo>
                <a:lnTo>
                  <a:pt x="287185" y="173164"/>
                </a:lnTo>
                <a:lnTo>
                  <a:pt x="296621" y="173164"/>
                </a:lnTo>
                <a:lnTo>
                  <a:pt x="300469" y="169316"/>
                </a:lnTo>
                <a:lnTo>
                  <a:pt x="300469" y="159880"/>
                </a:lnTo>
                <a:close/>
              </a:path>
              <a:path w="360045" h="361314">
                <a:moveTo>
                  <a:pt x="360006" y="293395"/>
                </a:moveTo>
                <a:lnTo>
                  <a:pt x="359016" y="285775"/>
                </a:lnTo>
                <a:lnTo>
                  <a:pt x="357060" y="278155"/>
                </a:lnTo>
                <a:lnTo>
                  <a:pt x="356336" y="275615"/>
                </a:lnTo>
                <a:lnTo>
                  <a:pt x="353466" y="273075"/>
                </a:lnTo>
                <a:lnTo>
                  <a:pt x="347814" y="275615"/>
                </a:lnTo>
                <a:lnTo>
                  <a:pt x="346113" y="278155"/>
                </a:lnTo>
                <a:lnTo>
                  <a:pt x="348145" y="285775"/>
                </a:lnTo>
                <a:lnTo>
                  <a:pt x="348983" y="290855"/>
                </a:lnTo>
                <a:lnTo>
                  <a:pt x="349288" y="295935"/>
                </a:lnTo>
                <a:lnTo>
                  <a:pt x="250545" y="295935"/>
                </a:lnTo>
                <a:lnTo>
                  <a:pt x="250545" y="309905"/>
                </a:lnTo>
                <a:lnTo>
                  <a:pt x="250545" y="318795"/>
                </a:lnTo>
                <a:lnTo>
                  <a:pt x="246646" y="322605"/>
                </a:lnTo>
                <a:lnTo>
                  <a:pt x="239064" y="322605"/>
                </a:lnTo>
                <a:lnTo>
                  <a:pt x="241439" y="317525"/>
                </a:lnTo>
                <a:lnTo>
                  <a:pt x="243166" y="311175"/>
                </a:lnTo>
                <a:lnTo>
                  <a:pt x="244132" y="306095"/>
                </a:lnTo>
                <a:lnTo>
                  <a:pt x="247815" y="306095"/>
                </a:lnTo>
                <a:lnTo>
                  <a:pt x="250545" y="309905"/>
                </a:lnTo>
                <a:lnTo>
                  <a:pt x="250545" y="295935"/>
                </a:lnTo>
                <a:lnTo>
                  <a:pt x="247992" y="295935"/>
                </a:lnTo>
                <a:lnTo>
                  <a:pt x="246532" y="294665"/>
                </a:lnTo>
                <a:lnTo>
                  <a:pt x="245033" y="294665"/>
                </a:lnTo>
                <a:lnTo>
                  <a:pt x="242849" y="278155"/>
                </a:lnTo>
                <a:lnTo>
                  <a:pt x="236639" y="262915"/>
                </a:lnTo>
                <a:lnTo>
                  <a:pt x="234480" y="259791"/>
                </a:lnTo>
                <a:lnTo>
                  <a:pt x="234480" y="294665"/>
                </a:lnTo>
                <a:lnTo>
                  <a:pt x="230060" y="316255"/>
                </a:lnTo>
                <a:lnTo>
                  <a:pt x="218020" y="334035"/>
                </a:lnTo>
                <a:lnTo>
                  <a:pt x="200177" y="346735"/>
                </a:lnTo>
                <a:lnTo>
                  <a:pt x="178346" y="350545"/>
                </a:lnTo>
                <a:lnTo>
                  <a:pt x="156527" y="346735"/>
                </a:lnTo>
                <a:lnTo>
                  <a:pt x="138684" y="334035"/>
                </a:lnTo>
                <a:lnTo>
                  <a:pt x="136969" y="331495"/>
                </a:lnTo>
                <a:lnTo>
                  <a:pt x="130949" y="322605"/>
                </a:lnTo>
                <a:lnTo>
                  <a:pt x="126644" y="316255"/>
                </a:lnTo>
                <a:lnTo>
                  <a:pt x="124561" y="306095"/>
                </a:lnTo>
                <a:lnTo>
                  <a:pt x="122491" y="295935"/>
                </a:lnTo>
                <a:lnTo>
                  <a:pt x="122224" y="294665"/>
                </a:lnTo>
                <a:lnTo>
                  <a:pt x="126644" y="273075"/>
                </a:lnTo>
                <a:lnTo>
                  <a:pt x="138684" y="255295"/>
                </a:lnTo>
                <a:lnTo>
                  <a:pt x="156527" y="242595"/>
                </a:lnTo>
                <a:lnTo>
                  <a:pt x="178346" y="238785"/>
                </a:lnTo>
                <a:lnTo>
                  <a:pt x="200177" y="242595"/>
                </a:lnTo>
                <a:lnTo>
                  <a:pt x="218020" y="255295"/>
                </a:lnTo>
                <a:lnTo>
                  <a:pt x="230060" y="273075"/>
                </a:lnTo>
                <a:lnTo>
                  <a:pt x="234480" y="294665"/>
                </a:lnTo>
                <a:lnTo>
                  <a:pt x="234480" y="259791"/>
                </a:lnTo>
                <a:lnTo>
                  <a:pt x="226987" y="248945"/>
                </a:lnTo>
                <a:lnTo>
                  <a:pt x="214439" y="238785"/>
                </a:lnTo>
                <a:lnTo>
                  <a:pt x="220700" y="233705"/>
                </a:lnTo>
                <a:lnTo>
                  <a:pt x="222910" y="232435"/>
                </a:lnTo>
                <a:lnTo>
                  <a:pt x="227342" y="229895"/>
                </a:lnTo>
                <a:lnTo>
                  <a:pt x="234315" y="226085"/>
                </a:lnTo>
                <a:lnTo>
                  <a:pt x="241579" y="223545"/>
                </a:lnTo>
                <a:lnTo>
                  <a:pt x="245592" y="231165"/>
                </a:lnTo>
                <a:lnTo>
                  <a:pt x="251536" y="236245"/>
                </a:lnTo>
                <a:lnTo>
                  <a:pt x="258940" y="240055"/>
                </a:lnTo>
                <a:lnTo>
                  <a:pt x="267373" y="241325"/>
                </a:lnTo>
                <a:lnTo>
                  <a:pt x="275793" y="240055"/>
                </a:lnTo>
                <a:lnTo>
                  <a:pt x="283184" y="236245"/>
                </a:lnTo>
                <a:lnTo>
                  <a:pt x="289128" y="231165"/>
                </a:lnTo>
                <a:lnTo>
                  <a:pt x="293141" y="223545"/>
                </a:lnTo>
                <a:lnTo>
                  <a:pt x="307213" y="229895"/>
                </a:lnTo>
                <a:lnTo>
                  <a:pt x="319874" y="238785"/>
                </a:lnTo>
                <a:lnTo>
                  <a:pt x="330771" y="248945"/>
                </a:lnTo>
                <a:lnTo>
                  <a:pt x="339534" y="261645"/>
                </a:lnTo>
                <a:lnTo>
                  <a:pt x="341020" y="265455"/>
                </a:lnTo>
                <a:lnTo>
                  <a:pt x="344576" y="265455"/>
                </a:lnTo>
                <a:lnTo>
                  <a:pt x="349364" y="262915"/>
                </a:lnTo>
                <a:lnTo>
                  <a:pt x="350100" y="259105"/>
                </a:lnTo>
                <a:lnTo>
                  <a:pt x="348818" y="256565"/>
                </a:lnTo>
                <a:lnTo>
                  <a:pt x="345541" y="251485"/>
                </a:lnTo>
                <a:lnTo>
                  <a:pt x="341922" y="246405"/>
                </a:lnTo>
                <a:lnTo>
                  <a:pt x="337985" y="241325"/>
                </a:lnTo>
                <a:lnTo>
                  <a:pt x="333730" y="236245"/>
                </a:lnTo>
                <a:lnTo>
                  <a:pt x="338607" y="232435"/>
                </a:lnTo>
                <a:lnTo>
                  <a:pt x="354126" y="194335"/>
                </a:lnTo>
                <a:lnTo>
                  <a:pt x="357035" y="163855"/>
                </a:lnTo>
                <a:lnTo>
                  <a:pt x="356908" y="157505"/>
                </a:lnTo>
                <a:lnTo>
                  <a:pt x="350354" y="109245"/>
                </a:lnTo>
                <a:lnTo>
                  <a:pt x="328193" y="76225"/>
                </a:lnTo>
                <a:lnTo>
                  <a:pt x="293751" y="55905"/>
                </a:lnTo>
                <a:lnTo>
                  <a:pt x="267373" y="52095"/>
                </a:lnTo>
                <a:lnTo>
                  <a:pt x="251409" y="53365"/>
                </a:lnTo>
                <a:lnTo>
                  <a:pt x="208775" y="73685"/>
                </a:lnTo>
                <a:lnTo>
                  <a:pt x="206362" y="80035"/>
                </a:lnTo>
                <a:lnTo>
                  <a:pt x="210210" y="83845"/>
                </a:lnTo>
                <a:lnTo>
                  <a:pt x="213537" y="83845"/>
                </a:lnTo>
                <a:lnTo>
                  <a:pt x="215734" y="82575"/>
                </a:lnTo>
                <a:lnTo>
                  <a:pt x="227164" y="73685"/>
                </a:lnTo>
                <a:lnTo>
                  <a:pt x="239788" y="67335"/>
                </a:lnTo>
                <a:lnTo>
                  <a:pt x="253301" y="63525"/>
                </a:lnTo>
                <a:lnTo>
                  <a:pt x="267373" y="62255"/>
                </a:lnTo>
                <a:lnTo>
                  <a:pt x="279184" y="63525"/>
                </a:lnTo>
                <a:lnTo>
                  <a:pt x="320967" y="83845"/>
                </a:lnTo>
                <a:lnTo>
                  <a:pt x="345389" y="134645"/>
                </a:lnTo>
                <a:lnTo>
                  <a:pt x="346519" y="163855"/>
                </a:lnTo>
                <a:lnTo>
                  <a:pt x="343865" y="191795"/>
                </a:lnTo>
                <a:lnTo>
                  <a:pt x="336740" y="215925"/>
                </a:lnTo>
                <a:lnTo>
                  <a:pt x="333565" y="222275"/>
                </a:lnTo>
                <a:lnTo>
                  <a:pt x="329857" y="227355"/>
                </a:lnTo>
                <a:lnTo>
                  <a:pt x="325691" y="229895"/>
                </a:lnTo>
                <a:lnTo>
                  <a:pt x="318681" y="224815"/>
                </a:lnTo>
                <a:lnTo>
                  <a:pt x="316814" y="223545"/>
                </a:lnTo>
                <a:lnTo>
                  <a:pt x="311226" y="219735"/>
                </a:lnTo>
                <a:lnTo>
                  <a:pt x="303364" y="215925"/>
                </a:lnTo>
                <a:lnTo>
                  <a:pt x="295160" y="213385"/>
                </a:lnTo>
                <a:lnTo>
                  <a:pt x="302641" y="208305"/>
                </a:lnTo>
                <a:lnTo>
                  <a:pt x="310108" y="203225"/>
                </a:lnTo>
                <a:lnTo>
                  <a:pt x="321754" y="189255"/>
                </a:lnTo>
                <a:lnTo>
                  <a:pt x="329323" y="172745"/>
                </a:lnTo>
                <a:lnTo>
                  <a:pt x="332016" y="154965"/>
                </a:lnTo>
                <a:lnTo>
                  <a:pt x="332016" y="140995"/>
                </a:lnTo>
                <a:lnTo>
                  <a:pt x="330161" y="139725"/>
                </a:lnTo>
                <a:lnTo>
                  <a:pt x="327634" y="138455"/>
                </a:lnTo>
                <a:lnTo>
                  <a:pt x="321462" y="136271"/>
                </a:lnTo>
                <a:lnTo>
                  <a:pt x="321462" y="148615"/>
                </a:lnTo>
                <a:lnTo>
                  <a:pt x="321462" y="154965"/>
                </a:lnTo>
                <a:lnTo>
                  <a:pt x="317207" y="175285"/>
                </a:lnTo>
                <a:lnTo>
                  <a:pt x="305600" y="193065"/>
                </a:lnTo>
                <a:lnTo>
                  <a:pt x="288404" y="204495"/>
                </a:lnTo>
                <a:lnTo>
                  <a:pt x="282841" y="205511"/>
                </a:lnTo>
                <a:lnTo>
                  <a:pt x="282841" y="221005"/>
                </a:lnTo>
                <a:lnTo>
                  <a:pt x="280212" y="227355"/>
                </a:lnTo>
                <a:lnTo>
                  <a:pt x="274218" y="231165"/>
                </a:lnTo>
                <a:lnTo>
                  <a:pt x="260515" y="231165"/>
                </a:lnTo>
                <a:lnTo>
                  <a:pt x="254495" y="227355"/>
                </a:lnTo>
                <a:lnTo>
                  <a:pt x="252933" y="223545"/>
                </a:lnTo>
                <a:lnTo>
                  <a:pt x="251879" y="221005"/>
                </a:lnTo>
                <a:lnTo>
                  <a:pt x="256921" y="219735"/>
                </a:lnTo>
                <a:lnTo>
                  <a:pt x="277799" y="219735"/>
                </a:lnTo>
                <a:lnTo>
                  <a:pt x="282841" y="221005"/>
                </a:lnTo>
                <a:lnTo>
                  <a:pt x="282841" y="205511"/>
                </a:lnTo>
                <a:lnTo>
                  <a:pt x="229133" y="193065"/>
                </a:lnTo>
                <a:lnTo>
                  <a:pt x="213271" y="154965"/>
                </a:lnTo>
                <a:lnTo>
                  <a:pt x="213271" y="148615"/>
                </a:lnTo>
                <a:lnTo>
                  <a:pt x="239445" y="144805"/>
                </a:lnTo>
                <a:lnTo>
                  <a:pt x="258533" y="137185"/>
                </a:lnTo>
                <a:lnTo>
                  <a:pt x="271538" y="128295"/>
                </a:lnTo>
                <a:lnTo>
                  <a:pt x="279412" y="119405"/>
                </a:lnTo>
                <a:lnTo>
                  <a:pt x="286245" y="127025"/>
                </a:lnTo>
                <a:lnTo>
                  <a:pt x="295694" y="135915"/>
                </a:lnTo>
                <a:lnTo>
                  <a:pt x="307505" y="142265"/>
                </a:lnTo>
                <a:lnTo>
                  <a:pt x="321462" y="148615"/>
                </a:lnTo>
                <a:lnTo>
                  <a:pt x="321462" y="136271"/>
                </a:lnTo>
                <a:lnTo>
                  <a:pt x="309702" y="132105"/>
                </a:lnTo>
                <a:lnTo>
                  <a:pt x="295706" y="121945"/>
                </a:lnTo>
                <a:lnTo>
                  <a:pt x="293433" y="119405"/>
                </a:lnTo>
                <a:lnTo>
                  <a:pt x="286588" y="111785"/>
                </a:lnTo>
                <a:lnTo>
                  <a:pt x="283248" y="107975"/>
                </a:lnTo>
                <a:lnTo>
                  <a:pt x="280936" y="104165"/>
                </a:lnTo>
                <a:lnTo>
                  <a:pt x="275539" y="104165"/>
                </a:lnTo>
                <a:lnTo>
                  <a:pt x="273977" y="107975"/>
                </a:lnTo>
                <a:lnTo>
                  <a:pt x="271081" y="113055"/>
                </a:lnTo>
                <a:lnTo>
                  <a:pt x="260832" y="123215"/>
                </a:lnTo>
                <a:lnTo>
                  <a:pt x="240665" y="133375"/>
                </a:lnTo>
                <a:lnTo>
                  <a:pt x="207987" y="138455"/>
                </a:lnTo>
                <a:lnTo>
                  <a:pt x="205066" y="138455"/>
                </a:lnTo>
                <a:lnTo>
                  <a:pt x="202717" y="140995"/>
                </a:lnTo>
                <a:lnTo>
                  <a:pt x="202717" y="154965"/>
                </a:lnTo>
                <a:lnTo>
                  <a:pt x="205409" y="172745"/>
                </a:lnTo>
                <a:lnTo>
                  <a:pt x="212966" y="189255"/>
                </a:lnTo>
                <a:lnTo>
                  <a:pt x="224586" y="203225"/>
                </a:lnTo>
                <a:lnTo>
                  <a:pt x="239509" y="213385"/>
                </a:lnTo>
                <a:lnTo>
                  <a:pt x="231368" y="215925"/>
                </a:lnTo>
                <a:lnTo>
                  <a:pt x="223545" y="219735"/>
                </a:lnTo>
                <a:lnTo>
                  <a:pt x="216090" y="223545"/>
                </a:lnTo>
                <a:lnTo>
                  <a:pt x="209029" y="229895"/>
                </a:lnTo>
                <a:lnTo>
                  <a:pt x="204876" y="227355"/>
                </a:lnTo>
                <a:lnTo>
                  <a:pt x="201168" y="222275"/>
                </a:lnTo>
                <a:lnTo>
                  <a:pt x="197993" y="215925"/>
                </a:lnTo>
                <a:lnTo>
                  <a:pt x="190881" y="191795"/>
                </a:lnTo>
                <a:lnTo>
                  <a:pt x="188226" y="163855"/>
                </a:lnTo>
                <a:lnTo>
                  <a:pt x="188341" y="157505"/>
                </a:lnTo>
                <a:lnTo>
                  <a:pt x="194233" y="113055"/>
                </a:lnTo>
                <a:lnTo>
                  <a:pt x="204254" y="94005"/>
                </a:lnTo>
                <a:lnTo>
                  <a:pt x="203631" y="91465"/>
                </a:lnTo>
                <a:lnTo>
                  <a:pt x="198805" y="87655"/>
                </a:lnTo>
                <a:lnTo>
                  <a:pt x="195529" y="88925"/>
                </a:lnTo>
                <a:lnTo>
                  <a:pt x="190042" y="96545"/>
                </a:lnTo>
                <a:lnTo>
                  <a:pt x="178981" y="133375"/>
                </a:lnTo>
                <a:lnTo>
                  <a:pt x="177711" y="163855"/>
                </a:lnTo>
                <a:lnTo>
                  <a:pt x="180619" y="194335"/>
                </a:lnTo>
                <a:lnTo>
                  <a:pt x="188442" y="219735"/>
                </a:lnTo>
                <a:lnTo>
                  <a:pt x="190195" y="223545"/>
                </a:lnTo>
                <a:lnTo>
                  <a:pt x="192138" y="227355"/>
                </a:lnTo>
                <a:lnTo>
                  <a:pt x="194271" y="229895"/>
                </a:lnTo>
                <a:lnTo>
                  <a:pt x="189649" y="228625"/>
                </a:lnTo>
                <a:lnTo>
                  <a:pt x="179895" y="228625"/>
                </a:lnTo>
                <a:lnTo>
                  <a:pt x="179514" y="224815"/>
                </a:lnTo>
                <a:lnTo>
                  <a:pt x="179374" y="223545"/>
                </a:lnTo>
                <a:lnTo>
                  <a:pt x="179019" y="218465"/>
                </a:lnTo>
                <a:lnTo>
                  <a:pt x="180644" y="210845"/>
                </a:lnTo>
                <a:lnTo>
                  <a:pt x="178841" y="208305"/>
                </a:lnTo>
                <a:lnTo>
                  <a:pt x="173151" y="207035"/>
                </a:lnTo>
                <a:lnTo>
                  <a:pt x="170332" y="208305"/>
                </a:lnTo>
                <a:lnTo>
                  <a:pt x="168719" y="215925"/>
                </a:lnTo>
                <a:lnTo>
                  <a:pt x="168795" y="222275"/>
                </a:lnTo>
                <a:lnTo>
                  <a:pt x="168986" y="224815"/>
                </a:lnTo>
                <a:lnTo>
                  <a:pt x="160693" y="219735"/>
                </a:lnTo>
                <a:lnTo>
                  <a:pt x="159105" y="210845"/>
                </a:lnTo>
                <a:lnTo>
                  <a:pt x="158534" y="208305"/>
                </a:lnTo>
                <a:lnTo>
                  <a:pt x="155841" y="205765"/>
                </a:lnTo>
                <a:lnTo>
                  <a:pt x="150088" y="207035"/>
                </a:lnTo>
                <a:lnTo>
                  <a:pt x="148145" y="209575"/>
                </a:lnTo>
                <a:lnTo>
                  <a:pt x="148704" y="213385"/>
                </a:lnTo>
                <a:lnTo>
                  <a:pt x="150431" y="223545"/>
                </a:lnTo>
                <a:lnTo>
                  <a:pt x="159334" y="231165"/>
                </a:lnTo>
                <a:lnTo>
                  <a:pt x="156083" y="231165"/>
                </a:lnTo>
                <a:lnTo>
                  <a:pt x="154495" y="232435"/>
                </a:lnTo>
                <a:lnTo>
                  <a:pt x="146748" y="226085"/>
                </a:lnTo>
                <a:lnTo>
                  <a:pt x="142595" y="223545"/>
                </a:lnTo>
                <a:lnTo>
                  <a:pt x="138442" y="221005"/>
                </a:lnTo>
                <a:lnTo>
                  <a:pt x="136245" y="219735"/>
                </a:lnTo>
                <a:lnTo>
                  <a:pt x="129667" y="215925"/>
                </a:lnTo>
                <a:lnTo>
                  <a:pt x="120472" y="213385"/>
                </a:lnTo>
                <a:lnTo>
                  <a:pt x="128422" y="208305"/>
                </a:lnTo>
                <a:lnTo>
                  <a:pt x="135623" y="203225"/>
                </a:lnTo>
                <a:lnTo>
                  <a:pt x="141973" y="196875"/>
                </a:lnTo>
                <a:lnTo>
                  <a:pt x="147358" y="189255"/>
                </a:lnTo>
                <a:lnTo>
                  <a:pt x="150037" y="190525"/>
                </a:lnTo>
                <a:lnTo>
                  <a:pt x="153060" y="191795"/>
                </a:lnTo>
                <a:lnTo>
                  <a:pt x="156146" y="191795"/>
                </a:lnTo>
                <a:lnTo>
                  <a:pt x="163626" y="189255"/>
                </a:lnTo>
                <a:lnTo>
                  <a:pt x="169748" y="185445"/>
                </a:lnTo>
                <a:lnTo>
                  <a:pt x="173050" y="180365"/>
                </a:lnTo>
                <a:lnTo>
                  <a:pt x="173875" y="179095"/>
                </a:lnTo>
                <a:lnTo>
                  <a:pt x="175387" y="171475"/>
                </a:lnTo>
                <a:lnTo>
                  <a:pt x="175387" y="167665"/>
                </a:lnTo>
                <a:lnTo>
                  <a:pt x="174078" y="163855"/>
                </a:lnTo>
                <a:lnTo>
                  <a:pt x="171881" y="161315"/>
                </a:lnTo>
                <a:lnTo>
                  <a:pt x="173761" y="153695"/>
                </a:lnTo>
                <a:lnTo>
                  <a:pt x="178777" y="133375"/>
                </a:lnTo>
                <a:lnTo>
                  <a:pt x="179933" y="113055"/>
                </a:lnTo>
                <a:lnTo>
                  <a:pt x="177076" y="96545"/>
                </a:lnTo>
                <a:lnTo>
                  <a:pt x="171907" y="85115"/>
                </a:lnTo>
                <a:lnTo>
                  <a:pt x="169570" y="81991"/>
                </a:lnTo>
                <a:lnTo>
                  <a:pt x="169570" y="116865"/>
                </a:lnTo>
                <a:lnTo>
                  <a:pt x="167970" y="134645"/>
                </a:lnTo>
                <a:lnTo>
                  <a:pt x="164833" y="146812"/>
                </a:lnTo>
                <a:lnTo>
                  <a:pt x="164833" y="167665"/>
                </a:lnTo>
                <a:lnTo>
                  <a:pt x="164833" y="176555"/>
                </a:lnTo>
                <a:lnTo>
                  <a:pt x="160934" y="180365"/>
                </a:lnTo>
                <a:lnTo>
                  <a:pt x="153428" y="180365"/>
                </a:lnTo>
                <a:lnTo>
                  <a:pt x="152234" y="179095"/>
                </a:lnTo>
                <a:lnTo>
                  <a:pt x="154419" y="174015"/>
                </a:lnTo>
                <a:lnTo>
                  <a:pt x="155930" y="168935"/>
                </a:lnTo>
                <a:lnTo>
                  <a:pt x="156718" y="163855"/>
                </a:lnTo>
                <a:lnTo>
                  <a:pt x="161226" y="163855"/>
                </a:lnTo>
                <a:lnTo>
                  <a:pt x="164833" y="167665"/>
                </a:lnTo>
                <a:lnTo>
                  <a:pt x="164833" y="146812"/>
                </a:lnTo>
                <a:lnTo>
                  <a:pt x="163055" y="153695"/>
                </a:lnTo>
                <a:lnTo>
                  <a:pt x="161251" y="153695"/>
                </a:lnTo>
                <a:lnTo>
                  <a:pt x="159308" y="152425"/>
                </a:lnTo>
                <a:lnTo>
                  <a:pt x="157289" y="152425"/>
                </a:lnTo>
                <a:lnTo>
                  <a:pt x="157289" y="140995"/>
                </a:lnTo>
                <a:lnTo>
                  <a:pt x="155435" y="139725"/>
                </a:lnTo>
                <a:lnTo>
                  <a:pt x="152908" y="138455"/>
                </a:lnTo>
                <a:lnTo>
                  <a:pt x="146735" y="136271"/>
                </a:lnTo>
                <a:lnTo>
                  <a:pt x="146735" y="148615"/>
                </a:lnTo>
                <a:lnTo>
                  <a:pt x="146608" y="158775"/>
                </a:lnTo>
                <a:lnTo>
                  <a:pt x="141414" y="177825"/>
                </a:lnTo>
                <a:lnTo>
                  <a:pt x="129667" y="194335"/>
                </a:lnTo>
                <a:lnTo>
                  <a:pt x="112890" y="204495"/>
                </a:lnTo>
                <a:lnTo>
                  <a:pt x="108127" y="205397"/>
                </a:lnTo>
                <a:lnTo>
                  <a:pt x="108127" y="221005"/>
                </a:lnTo>
                <a:lnTo>
                  <a:pt x="105511" y="227355"/>
                </a:lnTo>
                <a:lnTo>
                  <a:pt x="99491" y="231165"/>
                </a:lnTo>
                <a:lnTo>
                  <a:pt x="85788" y="231165"/>
                </a:lnTo>
                <a:lnTo>
                  <a:pt x="79768" y="227355"/>
                </a:lnTo>
                <a:lnTo>
                  <a:pt x="78206" y="223545"/>
                </a:lnTo>
                <a:lnTo>
                  <a:pt x="77152" y="221005"/>
                </a:lnTo>
                <a:lnTo>
                  <a:pt x="82207" y="219735"/>
                </a:lnTo>
                <a:lnTo>
                  <a:pt x="103073" y="219735"/>
                </a:lnTo>
                <a:lnTo>
                  <a:pt x="108127" y="221005"/>
                </a:lnTo>
                <a:lnTo>
                  <a:pt x="108127" y="205397"/>
                </a:lnTo>
                <a:lnTo>
                  <a:pt x="55626" y="194335"/>
                </a:lnTo>
                <a:lnTo>
                  <a:pt x="45681" y="180365"/>
                </a:lnTo>
                <a:lnTo>
                  <a:pt x="43865" y="177825"/>
                </a:lnTo>
                <a:lnTo>
                  <a:pt x="40068" y="163855"/>
                </a:lnTo>
                <a:lnTo>
                  <a:pt x="38684" y="158775"/>
                </a:lnTo>
                <a:lnTo>
                  <a:pt x="38595" y="157505"/>
                </a:lnTo>
                <a:lnTo>
                  <a:pt x="38544" y="153695"/>
                </a:lnTo>
                <a:lnTo>
                  <a:pt x="38544" y="148615"/>
                </a:lnTo>
                <a:lnTo>
                  <a:pt x="64719" y="144805"/>
                </a:lnTo>
                <a:lnTo>
                  <a:pt x="83820" y="137185"/>
                </a:lnTo>
                <a:lnTo>
                  <a:pt x="96812" y="128295"/>
                </a:lnTo>
                <a:lnTo>
                  <a:pt x="104686" y="119405"/>
                </a:lnTo>
                <a:lnTo>
                  <a:pt x="111518" y="127025"/>
                </a:lnTo>
                <a:lnTo>
                  <a:pt x="120967" y="135915"/>
                </a:lnTo>
                <a:lnTo>
                  <a:pt x="132778" y="142265"/>
                </a:lnTo>
                <a:lnTo>
                  <a:pt x="146735" y="148615"/>
                </a:lnTo>
                <a:lnTo>
                  <a:pt x="146735" y="136271"/>
                </a:lnTo>
                <a:lnTo>
                  <a:pt x="134975" y="132105"/>
                </a:lnTo>
                <a:lnTo>
                  <a:pt x="120992" y="121945"/>
                </a:lnTo>
                <a:lnTo>
                  <a:pt x="118706" y="119405"/>
                </a:lnTo>
                <a:lnTo>
                  <a:pt x="111861" y="111785"/>
                </a:lnTo>
                <a:lnTo>
                  <a:pt x="108521" y="107975"/>
                </a:lnTo>
                <a:lnTo>
                  <a:pt x="106222" y="104165"/>
                </a:lnTo>
                <a:lnTo>
                  <a:pt x="100825" y="104165"/>
                </a:lnTo>
                <a:lnTo>
                  <a:pt x="63182" y="134645"/>
                </a:lnTo>
                <a:lnTo>
                  <a:pt x="33261" y="138455"/>
                </a:lnTo>
                <a:lnTo>
                  <a:pt x="33045" y="138455"/>
                </a:lnTo>
                <a:lnTo>
                  <a:pt x="33045" y="179095"/>
                </a:lnTo>
                <a:lnTo>
                  <a:pt x="31838" y="180365"/>
                </a:lnTo>
                <a:lnTo>
                  <a:pt x="24345" y="180365"/>
                </a:lnTo>
                <a:lnTo>
                  <a:pt x="20447" y="176555"/>
                </a:lnTo>
                <a:lnTo>
                  <a:pt x="20447" y="167665"/>
                </a:lnTo>
                <a:lnTo>
                  <a:pt x="24053" y="163855"/>
                </a:lnTo>
                <a:lnTo>
                  <a:pt x="28575" y="163855"/>
                </a:lnTo>
                <a:lnTo>
                  <a:pt x="29349" y="168935"/>
                </a:lnTo>
                <a:lnTo>
                  <a:pt x="30873" y="174015"/>
                </a:lnTo>
                <a:lnTo>
                  <a:pt x="33045" y="179095"/>
                </a:lnTo>
                <a:lnTo>
                  <a:pt x="33045" y="138455"/>
                </a:lnTo>
                <a:lnTo>
                  <a:pt x="30353" y="138455"/>
                </a:lnTo>
                <a:lnTo>
                  <a:pt x="27990" y="140995"/>
                </a:lnTo>
                <a:lnTo>
                  <a:pt x="27990" y="152425"/>
                </a:lnTo>
                <a:lnTo>
                  <a:pt x="25806" y="152425"/>
                </a:lnTo>
                <a:lnTo>
                  <a:pt x="23723" y="153695"/>
                </a:lnTo>
                <a:lnTo>
                  <a:pt x="21805" y="153695"/>
                </a:lnTo>
                <a:lnTo>
                  <a:pt x="16560" y="135915"/>
                </a:lnTo>
                <a:lnTo>
                  <a:pt x="15176" y="119405"/>
                </a:lnTo>
                <a:lnTo>
                  <a:pt x="17640" y="104165"/>
                </a:lnTo>
                <a:lnTo>
                  <a:pt x="49403" y="69875"/>
                </a:lnTo>
                <a:lnTo>
                  <a:pt x="78117" y="62255"/>
                </a:lnTo>
                <a:lnTo>
                  <a:pt x="88633" y="63525"/>
                </a:lnTo>
                <a:lnTo>
                  <a:pt x="95885" y="66065"/>
                </a:lnTo>
                <a:lnTo>
                  <a:pt x="101092" y="69875"/>
                </a:lnTo>
                <a:lnTo>
                  <a:pt x="105473" y="74955"/>
                </a:lnTo>
                <a:lnTo>
                  <a:pt x="107137" y="77495"/>
                </a:lnTo>
                <a:lnTo>
                  <a:pt x="110312" y="78765"/>
                </a:lnTo>
                <a:lnTo>
                  <a:pt x="112737" y="76225"/>
                </a:lnTo>
                <a:lnTo>
                  <a:pt x="122059" y="71145"/>
                </a:lnTo>
                <a:lnTo>
                  <a:pt x="134683" y="72415"/>
                </a:lnTo>
                <a:lnTo>
                  <a:pt x="167881" y="102895"/>
                </a:lnTo>
                <a:lnTo>
                  <a:pt x="169570" y="116865"/>
                </a:lnTo>
                <a:lnTo>
                  <a:pt x="169570" y="81991"/>
                </a:lnTo>
                <a:lnTo>
                  <a:pt x="165265" y="76225"/>
                </a:lnTo>
                <a:lnTo>
                  <a:pt x="158597" y="71145"/>
                </a:lnTo>
                <a:lnTo>
                  <a:pt x="156933" y="69875"/>
                </a:lnTo>
                <a:lnTo>
                  <a:pt x="149593" y="66065"/>
                </a:lnTo>
                <a:lnTo>
                  <a:pt x="147154" y="64795"/>
                </a:lnTo>
                <a:lnTo>
                  <a:pt x="136118" y="62255"/>
                </a:lnTo>
                <a:lnTo>
                  <a:pt x="128308" y="60985"/>
                </a:lnTo>
                <a:lnTo>
                  <a:pt x="121412" y="62255"/>
                </a:lnTo>
                <a:lnTo>
                  <a:pt x="115620" y="63525"/>
                </a:lnTo>
                <a:lnTo>
                  <a:pt x="111137" y="66065"/>
                </a:lnTo>
                <a:lnTo>
                  <a:pt x="107645" y="62255"/>
                </a:lnTo>
                <a:lnTo>
                  <a:pt x="105321" y="59715"/>
                </a:lnTo>
                <a:lnTo>
                  <a:pt x="98374" y="55905"/>
                </a:lnTo>
                <a:lnTo>
                  <a:pt x="89560" y="53365"/>
                </a:lnTo>
                <a:lnTo>
                  <a:pt x="78117" y="52095"/>
                </a:lnTo>
                <a:lnTo>
                  <a:pt x="61988" y="54635"/>
                </a:lnTo>
                <a:lnTo>
                  <a:pt x="15138" y="85115"/>
                </a:lnTo>
                <a:lnTo>
                  <a:pt x="4749" y="124485"/>
                </a:lnTo>
                <a:lnTo>
                  <a:pt x="7556" y="143535"/>
                </a:lnTo>
                <a:lnTo>
                  <a:pt x="13220" y="161315"/>
                </a:lnTo>
                <a:lnTo>
                  <a:pt x="11125" y="163855"/>
                </a:lnTo>
                <a:lnTo>
                  <a:pt x="9893" y="167665"/>
                </a:lnTo>
                <a:lnTo>
                  <a:pt x="9893" y="171475"/>
                </a:lnTo>
                <a:lnTo>
                  <a:pt x="11417" y="179095"/>
                </a:lnTo>
                <a:lnTo>
                  <a:pt x="15544" y="185445"/>
                </a:lnTo>
                <a:lnTo>
                  <a:pt x="21666" y="189255"/>
                </a:lnTo>
                <a:lnTo>
                  <a:pt x="29146" y="191795"/>
                </a:lnTo>
                <a:lnTo>
                  <a:pt x="32232" y="191795"/>
                </a:lnTo>
                <a:lnTo>
                  <a:pt x="35229" y="190525"/>
                </a:lnTo>
                <a:lnTo>
                  <a:pt x="37934" y="189255"/>
                </a:lnTo>
                <a:lnTo>
                  <a:pt x="43319" y="196875"/>
                </a:lnTo>
                <a:lnTo>
                  <a:pt x="49657" y="203225"/>
                </a:lnTo>
                <a:lnTo>
                  <a:pt x="56832" y="208305"/>
                </a:lnTo>
                <a:lnTo>
                  <a:pt x="64770" y="213385"/>
                </a:lnTo>
                <a:lnTo>
                  <a:pt x="54051" y="217195"/>
                </a:lnTo>
                <a:lnTo>
                  <a:pt x="43903" y="222275"/>
                </a:lnTo>
                <a:lnTo>
                  <a:pt x="34455" y="228625"/>
                </a:lnTo>
                <a:lnTo>
                  <a:pt x="25793" y="237515"/>
                </a:lnTo>
                <a:lnTo>
                  <a:pt x="23964" y="238785"/>
                </a:lnTo>
                <a:lnTo>
                  <a:pt x="23850" y="242595"/>
                </a:lnTo>
                <a:lnTo>
                  <a:pt x="27520" y="246405"/>
                </a:lnTo>
                <a:lnTo>
                  <a:pt x="31267" y="246405"/>
                </a:lnTo>
                <a:lnTo>
                  <a:pt x="33413" y="245135"/>
                </a:lnTo>
                <a:lnTo>
                  <a:pt x="40868" y="237515"/>
                </a:lnTo>
                <a:lnTo>
                  <a:pt x="48971" y="232435"/>
                </a:lnTo>
                <a:lnTo>
                  <a:pt x="57658" y="227355"/>
                </a:lnTo>
                <a:lnTo>
                  <a:pt x="66852" y="223545"/>
                </a:lnTo>
                <a:lnTo>
                  <a:pt x="70866" y="231165"/>
                </a:lnTo>
                <a:lnTo>
                  <a:pt x="76809" y="236245"/>
                </a:lnTo>
                <a:lnTo>
                  <a:pt x="84213" y="240055"/>
                </a:lnTo>
                <a:lnTo>
                  <a:pt x="92646" y="241325"/>
                </a:lnTo>
                <a:lnTo>
                  <a:pt x="101079" y="240055"/>
                </a:lnTo>
                <a:lnTo>
                  <a:pt x="108483" y="236245"/>
                </a:lnTo>
                <a:lnTo>
                  <a:pt x="114414" y="231165"/>
                </a:lnTo>
                <a:lnTo>
                  <a:pt x="118427" y="223545"/>
                </a:lnTo>
                <a:lnTo>
                  <a:pt x="125285" y="226085"/>
                </a:lnTo>
                <a:lnTo>
                  <a:pt x="131876" y="228625"/>
                </a:lnTo>
                <a:lnTo>
                  <a:pt x="138188" y="232435"/>
                </a:lnTo>
                <a:lnTo>
                  <a:pt x="144157" y="237515"/>
                </a:lnTo>
                <a:lnTo>
                  <a:pt x="130873" y="247675"/>
                </a:lnTo>
                <a:lnTo>
                  <a:pt x="120624" y="261645"/>
                </a:lnTo>
                <a:lnTo>
                  <a:pt x="117640" y="268541"/>
                </a:lnTo>
                <a:lnTo>
                  <a:pt x="117640" y="322605"/>
                </a:lnTo>
                <a:lnTo>
                  <a:pt x="110058" y="322605"/>
                </a:lnTo>
                <a:lnTo>
                  <a:pt x="106159" y="318795"/>
                </a:lnTo>
                <a:lnTo>
                  <a:pt x="106159" y="309905"/>
                </a:lnTo>
                <a:lnTo>
                  <a:pt x="108889" y="306095"/>
                </a:lnTo>
                <a:lnTo>
                  <a:pt x="112572" y="306095"/>
                </a:lnTo>
                <a:lnTo>
                  <a:pt x="113538" y="311175"/>
                </a:lnTo>
                <a:lnTo>
                  <a:pt x="115265" y="317525"/>
                </a:lnTo>
                <a:lnTo>
                  <a:pt x="117640" y="322605"/>
                </a:lnTo>
                <a:lnTo>
                  <a:pt x="117640" y="268541"/>
                </a:lnTo>
                <a:lnTo>
                  <a:pt x="114020" y="276885"/>
                </a:lnTo>
                <a:lnTo>
                  <a:pt x="111671" y="294665"/>
                </a:lnTo>
                <a:lnTo>
                  <a:pt x="110159" y="294665"/>
                </a:lnTo>
                <a:lnTo>
                  <a:pt x="108712" y="295935"/>
                </a:lnTo>
                <a:lnTo>
                  <a:pt x="10718" y="295935"/>
                </a:lnTo>
                <a:lnTo>
                  <a:pt x="22936" y="257835"/>
                </a:lnTo>
                <a:lnTo>
                  <a:pt x="22059" y="254025"/>
                </a:lnTo>
                <a:lnTo>
                  <a:pt x="17018" y="251485"/>
                </a:lnTo>
                <a:lnTo>
                  <a:pt x="13792" y="252755"/>
                </a:lnTo>
                <a:lnTo>
                  <a:pt x="12344" y="255295"/>
                </a:lnTo>
                <a:lnTo>
                  <a:pt x="7010" y="265455"/>
                </a:lnTo>
                <a:lnTo>
                  <a:pt x="3149" y="276885"/>
                </a:lnTo>
                <a:lnTo>
                  <a:pt x="800" y="289585"/>
                </a:lnTo>
                <a:lnTo>
                  <a:pt x="0" y="301015"/>
                </a:lnTo>
                <a:lnTo>
                  <a:pt x="0" y="304825"/>
                </a:lnTo>
                <a:lnTo>
                  <a:pt x="2374" y="307365"/>
                </a:lnTo>
                <a:lnTo>
                  <a:pt x="97002" y="307365"/>
                </a:lnTo>
                <a:lnTo>
                  <a:pt x="96100" y="308635"/>
                </a:lnTo>
                <a:lnTo>
                  <a:pt x="95605" y="311175"/>
                </a:lnTo>
                <a:lnTo>
                  <a:pt x="95605" y="313715"/>
                </a:lnTo>
                <a:lnTo>
                  <a:pt x="97129" y="321335"/>
                </a:lnTo>
                <a:lnTo>
                  <a:pt x="101257" y="327685"/>
                </a:lnTo>
                <a:lnTo>
                  <a:pt x="107378" y="331495"/>
                </a:lnTo>
                <a:lnTo>
                  <a:pt x="114858" y="332765"/>
                </a:lnTo>
                <a:lnTo>
                  <a:pt x="120345" y="332765"/>
                </a:lnTo>
                <a:lnTo>
                  <a:pt x="122809" y="331495"/>
                </a:lnTo>
                <a:lnTo>
                  <a:pt x="133273" y="344195"/>
                </a:lnTo>
                <a:lnTo>
                  <a:pt x="146380" y="353085"/>
                </a:lnTo>
                <a:lnTo>
                  <a:pt x="161594" y="359435"/>
                </a:lnTo>
                <a:lnTo>
                  <a:pt x="178346" y="360705"/>
                </a:lnTo>
                <a:lnTo>
                  <a:pt x="195110" y="359435"/>
                </a:lnTo>
                <a:lnTo>
                  <a:pt x="210324" y="353085"/>
                </a:lnTo>
                <a:lnTo>
                  <a:pt x="214071" y="350545"/>
                </a:lnTo>
                <a:lnTo>
                  <a:pt x="223431" y="344195"/>
                </a:lnTo>
                <a:lnTo>
                  <a:pt x="233895" y="331495"/>
                </a:lnTo>
                <a:lnTo>
                  <a:pt x="236359" y="332765"/>
                </a:lnTo>
                <a:lnTo>
                  <a:pt x="241846" y="332765"/>
                </a:lnTo>
                <a:lnTo>
                  <a:pt x="249339" y="331495"/>
                </a:lnTo>
                <a:lnTo>
                  <a:pt x="255460" y="327685"/>
                </a:lnTo>
                <a:lnTo>
                  <a:pt x="258762" y="322605"/>
                </a:lnTo>
                <a:lnTo>
                  <a:pt x="259588" y="321335"/>
                </a:lnTo>
                <a:lnTo>
                  <a:pt x="261099" y="313715"/>
                </a:lnTo>
                <a:lnTo>
                  <a:pt x="261099" y="311175"/>
                </a:lnTo>
                <a:lnTo>
                  <a:pt x="260604" y="308635"/>
                </a:lnTo>
                <a:lnTo>
                  <a:pt x="259702" y="307365"/>
                </a:lnTo>
                <a:lnTo>
                  <a:pt x="357632" y="307365"/>
                </a:lnTo>
                <a:lnTo>
                  <a:pt x="358825" y="306095"/>
                </a:lnTo>
                <a:lnTo>
                  <a:pt x="360006" y="304825"/>
                </a:lnTo>
                <a:lnTo>
                  <a:pt x="360006" y="295935"/>
                </a:lnTo>
                <a:lnTo>
                  <a:pt x="360006" y="293395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887080077"/>
              </p:ext>
            </p:extLst>
          </p:nvPr>
        </p:nvGraphicFramePr>
        <p:xfrm>
          <a:off x="-684584" y="1043806"/>
          <a:ext cx="5113205" cy="2104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32" name="Группа 31"/>
          <p:cNvGrpSpPr/>
          <p:nvPr/>
        </p:nvGrpSpPr>
        <p:grpSpPr>
          <a:xfrm>
            <a:off x="395537" y="3507854"/>
            <a:ext cx="4680519" cy="611094"/>
            <a:chOff x="1363205" y="-1822655"/>
            <a:chExt cx="5073579" cy="1080463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1911404" y="-1153526"/>
              <a:ext cx="4296683" cy="411334"/>
            </a:xfrm>
            <a:prstGeom prst="roundRect">
              <a:avLst>
                <a:gd name="adj" fmla="val 1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1363205" y="-1822655"/>
              <a:ext cx="5073579" cy="564373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lvl="0" algn="just" defTabSz="889000"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dirty="0">
                  <a:solidFill>
                    <a:schemeClr val="tx1"/>
                  </a:solidFill>
                  <a:latin typeface="Corki" panose="00000500000000000000" pitchFamily="50" charset="-52"/>
                </a:rPr>
                <a:t>Зачастую семьи, находящиеся в трудной жизненной ситуации, не умеют или не хотят организовывать полезный и увлекательный досуг, ориентируются на абсолютно противоположные общепринятым </a:t>
              </a:r>
              <a:r>
                <a:rPr lang="ru-RU" sz="1700" dirty="0" smtClean="0">
                  <a:solidFill>
                    <a:schemeClr val="tx1"/>
                  </a:solidFill>
                  <a:latin typeface="Corki" panose="00000500000000000000" pitchFamily="50" charset="-52"/>
                </a:rPr>
                <a:t>нормы </a:t>
              </a:r>
              <a:r>
                <a:rPr lang="ru-RU" sz="1700" dirty="0">
                  <a:solidFill>
                    <a:schemeClr val="tx1"/>
                  </a:solidFill>
                  <a:latin typeface="Corki" panose="00000500000000000000" pitchFamily="50" charset="-52"/>
                </a:rPr>
                <a:t>и </a:t>
              </a:r>
              <a:r>
                <a:rPr lang="ru-RU" sz="1700" dirty="0" smtClean="0">
                  <a:solidFill>
                    <a:schemeClr val="tx1"/>
                  </a:solidFill>
                  <a:latin typeface="Corki" panose="00000500000000000000" pitchFamily="50" charset="-52"/>
                </a:rPr>
                <a:t>правила по вопросам воспитания </a:t>
              </a:r>
              <a:r>
                <a:rPr lang="ru-RU" sz="1700" dirty="0">
                  <a:solidFill>
                    <a:schemeClr val="tx1"/>
                  </a:solidFill>
                  <a:latin typeface="Corki" panose="00000500000000000000" pitchFamily="50" charset="-52"/>
                </a:rPr>
                <a:t>детей, </a:t>
              </a:r>
              <a:r>
                <a:rPr lang="ru-RU" sz="1700" dirty="0" smtClean="0">
                  <a:solidFill>
                    <a:schemeClr val="tx1"/>
                  </a:solidFill>
                  <a:latin typeface="Corki" panose="00000500000000000000" pitchFamily="50" charset="-52"/>
                </a:rPr>
                <a:t>проведения </a:t>
              </a:r>
              <a:r>
                <a:rPr lang="ru-RU" sz="1700" dirty="0">
                  <a:solidFill>
                    <a:schemeClr val="tx1"/>
                  </a:solidFill>
                  <a:latin typeface="Corki" panose="00000500000000000000" pitchFamily="50" charset="-52"/>
                </a:rPr>
                <a:t>совместного отдыха, праздничных </a:t>
              </a:r>
              <a:r>
                <a:rPr lang="ru-RU" sz="1700" dirty="0" smtClean="0">
                  <a:solidFill>
                    <a:schemeClr val="tx1"/>
                  </a:solidFill>
                  <a:latin typeface="Corki" panose="00000500000000000000" pitchFamily="50" charset="-52"/>
                </a:rPr>
                <a:t>мероприятий.</a:t>
              </a:r>
              <a:endParaRPr lang="ru-RU" sz="1700" kern="1200" dirty="0">
                <a:solidFill>
                  <a:schemeClr val="tx1"/>
                </a:solidFill>
                <a:latin typeface="Corki" panose="00000500000000000000" pitchFamily="50" charset="-52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507235" y="2814063"/>
            <a:ext cx="2924495" cy="45719"/>
            <a:chOff x="-2354382" y="-5994193"/>
            <a:chExt cx="7520483" cy="5252796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1911403" y="-1240258"/>
              <a:ext cx="3254698" cy="498861"/>
            </a:xfrm>
            <a:prstGeom prst="roundRect">
              <a:avLst>
                <a:gd name="adj" fmla="val 10000"/>
              </a:avLst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30" name="Скругленный прямоугольник 4"/>
            <p:cNvSpPr/>
            <p:nvPr/>
          </p:nvSpPr>
          <p:spPr>
            <a:xfrm>
              <a:off x="-2354382" y="-5994193"/>
              <a:ext cx="5082752" cy="3969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 smtClean="0">
                  <a:solidFill>
                    <a:schemeClr val="tx2"/>
                  </a:solidFill>
                  <a:latin typeface="Corki" panose="00000500000000000000" pitchFamily="50" charset="-52"/>
                </a:rPr>
                <a:t>Проблема</a:t>
              </a:r>
              <a:r>
                <a:rPr lang="ru-RU" sz="2000" kern="1200" dirty="0" smtClean="0">
                  <a:solidFill>
                    <a:schemeClr val="tx2"/>
                  </a:solidFill>
                  <a:latin typeface="Corki" panose="00000500000000000000" pitchFamily="50" charset="-52"/>
                </a:rPr>
                <a:t>:</a:t>
              </a:r>
              <a:endParaRPr lang="ru-RU" sz="2000" kern="1200" dirty="0">
                <a:solidFill>
                  <a:schemeClr val="tx2"/>
                </a:solidFill>
                <a:latin typeface="Corki" panose="00000500000000000000" pitchFamily="50" charset="-52"/>
              </a:endParaRPr>
            </a:p>
          </p:txBody>
        </p:sp>
      </p:grpSp>
      <p:pic>
        <p:nvPicPr>
          <p:cNvPr id="23" name="Picture 8" descr="https://www.vippng.com/png/detail/251-2516930_noun-project-goal-icon-618753-cc-target-audienc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25" y="555526"/>
            <a:ext cx="413575" cy="41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OPSID\Desktop\Безымянный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661780"/>
            <a:ext cx="3326612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" name="Picture 2" descr="https://pic.onlinewebfonts.com/svg/img_247066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14131"/>
            <a:ext cx="317659" cy="31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Скругленный прямоугольник 4"/>
          <p:cNvSpPr/>
          <p:nvPr/>
        </p:nvSpPr>
        <p:spPr>
          <a:xfrm>
            <a:off x="107504" y="1779662"/>
            <a:ext cx="5759301" cy="21129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8100" tIns="25400" rIns="38100" bIns="25400" numCol="1" spcCol="1270" anchor="ctr" anchorCtr="0">
            <a:noAutofit/>
          </a:bodyPr>
          <a:lstStyle/>
          <a:p>
            <a:pPr marL="342900" lvl="0" indent="-342900" defTabSz="889000">
              <a:spcBef>
                <a:spcPct val="0"/>
              </a:spcBef>
              <a:buFont typeface="Wingdings" pitchFamily="2" charset="2"/>
              <a:buChar char="v"/>
            </a:pPr>
            <a:r>
              <a:rPr lang="ru-RU" sz="1700" dirty="0" smtClean="0">
                <a:solidFill>
                  <a:schemeClr val="tx1"/>
                </a:solidFill>
                <a:latin typeface="Corki" panose="00000500000000000000" pitchFamily="50" charset="-52"/>
              </a:rPr>
              <a:t>Семьи и </a:t>
            </a:r>
            <a:r>
              <a:rPr lang="ru-RU" sz="1700" dirty="0" smtClean="0">
                <a:solidFill>
                  <a:schemeClr val="tx1"/>
                </a:solidFill>
                <a:latin typeface="Corki" panose="00000500000000000000" pitchFamily="50" charset="-52"/>
              </a:rPr>
              <a:t>несовершеннолетние, </a:t>
            </a:r>
            <a:r>
              <a:rPr lang="ru-RU" sz="1700" dirty="0" smtClean="0">
                <a:solidFill>
                  <a:schemeClr val="tx1"/>
                </a:solidFill>
                <a:latin typeface="Corki" panose="00000500000000000000" pitchFamily="50" charset="-52"/>
              </a:rPr>
              <a:t>находящиеся </a:t>
            </a:r>
            <a:r>
              <a:rPr lang="ru-RU" sz="1700" dirty="0">
                <a:solidFill>
                  <a:schemeClr val="tx1"/>
                </a:solidFill>
                <a:latin typeface="Corki" panose="00000500000000000000" pitchFamily="50" charset="-52"/>
              </a:rPr>
              <a:t>в трудной жизненной ситуации;</a:t>
            </a:r>
          </a:p>
          <a:p>
            <a:pPr marL="342900" lvl="0" indent="-342900" defTabSz="889000">
              <a:spcBef>
                <a:spcPct val="0"/>
              </a:spcBef>
              <a:buFont typeface="Wingdings" pitchFamily="2" charset="2"/>
              <a:buChar char="v"/>
            </a:pPr>
            <a:r>
              <a:rPr lang="ru-RU" sz="1700" dirty="0">
                <a:solidFill>
                  <a:schemeClr val="tx1"/>
                </a:solidFill>
                <a:latin typeface="Corki" panose="00000500000000000000" pitchFamily="50" charset="-52"/>
              </a:rPr>
              <a:t>М</a:t>
            </a:r>
            <a:r>
              <a:rPr lang="ru-RU" sz="1700" dirty="0" smtClean="0">
                <a:solidFill>
                  <a:schemeClr val="tx1"/>
                </a:solidFill>
                <a:latin typeface="Corki" panose="00000500000000000000" pitchFamily="50" charset="-52"/>
              </a:rPr>
              <a:t>алообеспеченные </a:t>
            </a:r>
            <a:r>
              <a:rPr lang="ru-RU" sz="1700" dirty="0">
                <a:solidFill>
                  <a:schemeClr val="tx1"/>
                </a:solidFill>
                <a:latin typeface="Corki" panose="00000500000000000000" pitchFamily="50" charset="-52"/>
              </a:rPr>
              <a:t>семьи;</a:t>
            </a:r>
          </a:p>
          <a:p>
            <a:pPr marL="342900" lvl="0" indent="-342900" defTabSz="889000">
              <a:spcBef>
                <a:spcPct val="0"/>
              </a:spcBef>
              <a:buFont typeface="Wingdings" pitchFamily="2" charset="2"/>
              <a:buChar char="v"/>
            </a:pPr>
            <a:r>
              <a:rPr lang="ru-RU" sz="1700" dirty="0" smtClean="0">
                <a:solidFill>
                  <a:schemeClr val="tx1"/>
                </a:solidFill>
                <a:latin typeface="Corki" panose="00000500000000000000" pitchFamily="50" charset="-52"/>
              </a:rPr>
              <a:t>Семьи, </a:t>
            </a:r>
            <a:r>
              <a:rPr lang="ru-RU" sz="1700" dirty="0" smtClean="0">
                <a:solidFill>
                  <a:schemeClr val="tx1"/>
                </a:solidFill>
                <a:latin typeface="Corki" panose="00000500000000000000" pitchFamily="50" charset="-52"/>
              </a:rPr>
              <a:t>оказавшиеся </a:t>
            </a:r>
            <a:r>
              <a:rPr lang="ru-RU" sz="1700" dirty="0">
                <a:solidFill>
                  <a:schemeClr val="tx1"/>
                </a:solidFill>
                <a:latin typeface="Corki" panose="00000500000000000000" pitchFamily="50" charset="-52"/>
              </a:rPr>
              <a:t>в ситуации, связанной с педагогической и (или) психологической неграмотностью родителей (или иных законных представителей </a:t>
            </a:r>
            <a:r>
              <a:rPr lang="ru-RU" sz="1700" dirty="0" smtClean="0">
                <a:solidFill>
                  <a:schemeClr val="tx1"/>
                </a:solidFill>
                <a:latin typeface="Corki" panose="00000500000000000000" pitchFamily="50" charset="-52"/>
              </a:rPr>
              <a:t>несовершеннолетних);</a:t>
            </a:r>
            <a:endParaRPr lang="ru-RU" sz="1700" dirty="0">
              <a:solidFill>
                <a:schemeClr val="tx1"/>
              </a:solidFill>
              <a:latin typeface="Corki" panose="00000500000000000000" pitchFamily="50" charset="-52"/>
            </a:endParaRPr>
          </a:p>
          <a:p>
            <a:pPr marL="342900" lvl="0" indent="-342900" defTabSz="889000">
              <a:spcBef>
                <a:spcPct val="0"/>
              </a:spcBef>
              <a:buFont typeface="Wingdings" pitchFamily="2" charset="2"/>
              <a:buChar char="v"/>
            </a:pPr>
            <a:r>
              <a:rPr lang="ru-RU" sz="1700" dirty="0" smtClean="0">
                <a:solidFill>
                  <a:schemeClr val="tx1"/>
                </a:solidFill>
                <a:latin typeface="Corki" panose="00000500000000000000" pitchFamily="50" charset="-52"/>
              </a:rPr>
              <a:t>Семьи, </a:t>
            </a:r>
            <a:r>
              <a:rPr lang="ru-RU" sz="1700" dirty="0" smtClean="0">
                <a:solidFill>
                  <a:schemeClr val="tx1"/>
                </a:solidFill>
                <a:latin typeface="Corki" panose="00000500000000000000" pitchFamily="50" charset="-52"/>
              </a:rPr>
              <a:t>находящиеся </a:t>
            </a:r>
            <a:r>
              <a:rPr lang="ru-RU" sz="1700" dirty="0">
                <a:solidFill>
                  <a:schemeClr val="tx1"/>
                </a:solidFill>
                <a:latin typeface="Corki" panose="00000500000000000000" pitchFamily="50" charset="-52"/>
              </a:rPr>
              <a:t>в социально опасном положении.</a:t>
            </a:r>
          </a:p>
          <a:p>
            <a:pPr lvl="0" defTabSz="889000">
              <a:spcBef>
                <a:spcPct val="0"/>
              </a:spcBef>
            </a:pPr>
            <a:endParaRPr lang="ru-RU" sz="2000" kern="1200" dirty="0">
              <a:solidFill>
                <a:schemeClr val="tx1"/>
              </a:solidFill>
              <a:latin typeface="Corki" panose="00000500000000000000" pitchFamily="50" charset="-52"/>
            </a:endParaRPr>
          </a:p>
        </p:txBody>
      </p:sp>
      <p:pic>
        <p:nvPicPr>
          <p:cNvPr id="43" name="Picture 4" descr="http://cdn.onlinewebfonts.com/svg/img_509148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756825"/>
            <a:ext cx="318332" cy="31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Блок-схема: альтернативный процесс 43"/>
          <p:cNvSpPr/>
          <p:nvPr/>
        </p:nvSpPr>
        <p:spPr>
          <a:xfrm>
            <a:off x="3779912" y="2787774"/>
            <a:ext cx="5102345" cy="333931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/>
                </a:solidFill>
                <a:latin typeface="Corki" pitchFamily="2" charset="-52"/>
              </a:rPr>
              <a:t>Решение:</a:t>
            </a:r>
            <a:endParaRPr lang="ru-RU" sz="2000" dirty="0">
              <a:solidFill>
                <a:schemeClr val="accent1"/>
              </a:solidFill>
              <a:latin typeface="Corki" pitchFamily="2" charset="-52"/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5292080" y="3616840"/>
            <a:ext cx="3614644" cy="611094"/>
            <a:chOff x="1363205" y="-1822655"/>
            <a:chExt cx="5073579" cy="1080463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1911404" y="-1153526"/>
              <a:ext cx="4296683" cy="411334"/>
            </a:xfrm>
            <a:prstGeom prst="roundRect">
              <a:avLst>
                <a:gd name="adj" fmla="val 1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Скругленный прямоугольник 4"/>
            <p:cNvSpPr/>
            <p:nvPr/>
          </p:nvSpPr>
          <p:spPr>
            <a:xfrm>
              <a:off x="1363205" y="-1822655"/>
              <a:ext cx="5073579" cy="564373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lvl="0" algn="just" defTabSz="889000"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dirty="0">
                  <a:solidFill>
                    <a:schemeClr val="tx1"/>
                  </a:solidFill>
                  <a:latin typeface="Corki" panose="00000500000000000000" pitchFamily="50" charset="-52"/>
                </a:rPr>
                <a:t>Совместные занятия детей и родителей в кино-, фото- и мультстудии являются одним из арт-терапевтических методов работы с семьей и способствуют гармонизации  внутрисемейных отношений. </a:t>
              </a:r>
              <a:endParaRPr lang="ru-RU" sz="1700" kern="1200" dirty="0">
                <a:solidFill>
                  <a:schemeClr val="tx1"/>
                </a:solidFill>
                <a:latin typeface="Corki" panose="00000500000000000000" pitchFamily="50" charset="-5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439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Блок-схема: альтернативный процесс 12"/>
          <p:cNvSpPr/>
          <p:nvPr/>
        </p:nvSpPr>
        <p:spPr>
          <a:xfrm>
            <a:off x="4711947" y="630232"/>
            <a:ext cx="4186794" cy="333931"/>
          </a:xfrm>
          <a:prstGeom prst="flowChartAlternateProcess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accent1"/>
                </a:solidFill>
                <a:latin typeface="Corki" pitchFamily="2" charset="-52"/>
              </a:rPr>
              <a:t>                       Цели:</a:t>
            </a:r>
            <a:endParaRPr lang="ru-RU" sz="2000" dirty="0">
              <a:solidFill>
                <a:schemeClr val="accent1"/>
              </a:solidFill>
              <a:latin typeface="Corki" pitchFamily="2" charset="-52"/>
            </a:endParaRP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xmlns="" id="{97DAB938-2137-443A-BE66-CB0D9F9B6E7B}"/>
              </a:ext>
            </a:extLst>
          </p:cNvPr>
          <p:cNvCxnSpPr/>
          <p:nvPr/>
        </p:nvCxnSpPr>
        <p:spPr>
          <a:xfrm>
            <a:off x="241882" y="4515966"/>
            <a:ext cx="865123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bject 6"/>
          <p:cNvSpPr txBox="1">
            <a:spLocks/>
          </p:cNvSpPr>
          <p:nvPr/>
        </p:nvSpPr>
        <p:spPr>
          <a:xfrm>
            <a:off x="738256" y="152734"/>
            <a:ext cx="62655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800" b="1" i="0">
                <a:solidFill>
                  <a:srgbClr val="0082C7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-15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rki" panose="00000500000000000000" pitchFamily="50" charset="-52"/>
              </a:rPr>
              <a:t>Кино-, фото-</a:t>
            </a:r>
            <a:r>
              <a:rPr lang="ru-RU" b="0" kern="0" spc="-15" dirty="0" smtClean="0">
                <a:solidFill>
                  <a:schemeClr val="accent1"/>
                </a:solidFill>
                <a:latin typeface="Corki" panose="00000500000000000000" pitchFamily="50" charset="-52"/>
              </a:rPr>
              <a:t>, мультстудия «Маленький актер</a:t>
            </a:r>
            <a:r>
              <a:rPr lang="ru-RU" b="0" kern="0" spc="-15" dirty="0" smtClean="0">
                <a:solidFill>
                  <a:schemeClr val="accent1"/>
                </a:solidFill>
                <a:latin typeface="Corki" panose="00000500000000000000" pitchFamily="50" charset="-52"/>
              </a:rPr>
              <a:t>»</a:t>
            </a:r>
            <a:endParaRPr kumimoji="0" lang="ru-RU" sz="2800" b="0" i="0" u="none" strike="noStrike" kern="0" cap="none" spc="-1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orki" panose="00000500000000000000" pitchFamily="50" charset="-52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E4D8BA4A-6317-4DDC-AE7F-9C4BBCA9E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029" y="4591782"/>
            <a:ext cx="1296144" cy="466612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60" name="object 166"/>
          <p:cNvPicPr/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8110" y="254360"/>
            <a:ext cx="367085" cy="248867"/>
          </a:xfrm>
          <a:prstGeom prst="rect">
            <a:avLst/>
          </a:prstGeom>
        </p:spPr>
      </p:pic>
      <p:sp>
        <p:nvSpPr>
          <p:cNvPr id="37" name="object 324"/>
          <p:cNvSpPr/>
          <p:nvPr/>
        </p:nvSpPr>
        <p:spPr>
          <a:xfrm>
            <a:off x="899592" y="1635646"/>
            <a:ext cx="478366" cy="313946"/>
          </a:xfrm>
          <a:custGeom>
            <a:avLst/>
            <a:gdLst/>
            <a:ahLst/>
            <a:cxnLst/>
            <a:rect l="l" t="t" r="r" b="b"/>
            <a:pathLst>
              <a:path w="313690" h="298450">
                <a:moveTo>
                  <a:pt x="135890" y="24320"/>
                </a:moveTo>
                <a:lnTo>
                  <a:pt x="135216" y="22148"/>
                </a:lnTo>
                <a:lnTo>
                  <a:pt x="134569" y="20015"/>
                </a:lnTo>
                <a:lnTo>
                  <a:pt x="132575" y="18491"/>
                </a:lnTo>
                <a:lnTo>
                  <a:pt x="130213" y="18427"/>
                </a:lnTo>
                <a:lnTo>
                  <a:pt x="128206" y="18427"/>
                </a:lnTo>
                <a:lnTo>
                  <a:pt x="126428" y="19570"/>
                </a:lnTo>
                <a:lnTo>
                  <a:pt x="124612" y="23342"/>
                </a:lnTo>
                <a:lnTo>
                  <a:pt x="124879" y="25501"/>
                </a:lnTo>
                <a:lnTo>
                  <a:pt x="127241" y="28270"/>
                </a:lnTo>
                <a:lnTo>
                  <a:pt x="128701" y="28892"/>
                </a:lnTo>
                <a:lnTo>
                  <a:pt x="131216" y="28892"/>
                </a:lnTo>
                <a:lnTo>
                  <a:pt x="132219" y="28613"/>
                </a:lnTo>
                <a:lnTo>
                  <a:pt x="134988" y="26784"/>
                </a:lnTo>
                <a:lnTo>
                  <a:pt x="135890" y="24320"/>
                </a:lnTo>
                <a:close/>
              </a:path>
              <a:path w="313690" h="298450">
                <a:moveTo>
                  <a:pt x="140982" y="49339"/>
                </a:moveTo>
                <a:lnTo>
                  <a:pt x="135547" y="43891"/>
                </a:lnTo>
                <a:lnTo>
                  <a:pt x="132867" y="44627"/>
                </a:lnTo>
                <a:lnTo>
                  <a:pt x="131724" y="45478"/>
                </a:lnTo>
                <a:lnTo>
                  <a:pt x="131038" y="46697"/>
                </a:lnTo>
                <a:lnTo>
                  <a:pt x="130327" y="47904"/>
                </a:lnTo>
                <a:lnTo>
                  <a:pt x="130124" y="49314"/>
                </a:lnTo>
                <a:lnTo>
                  <a:pt x="130492" y="50660"/>
                </a:lnTo>
                <a:lnTo>
                  <a:pt x="131089" y="52959"/>
                </a:lnTo>
                <a:lnTo>
                  <a:pt x="133184" y="54559"/>
                </a:lnTo>
                <a:lnTo>
                  <a:pt x="135559" y="54559"/>
                </a:lnTo>
                <a:lnTo>
                  <a:pt x="136029" y="54559"/>
                </a:lnTo>
                <a:lnTo>
                  <a:pt x="136474" y="54508"/>
                </a:lnTo>
                <a:lnTo>
                  <a:pt x="138252" y="54038"/>
                </a:lnTo>
                <a:lnTo>
                  <a:pt x="139382" y="53174"/>
                </a:lnTo>
                <a:lnTo>
                  <a:pt x="140792" y="50749"/>
                </a:lnTo>
                <a:lnTo>
                  <a:pt x="140982" y="49339"/>
                </a:lnTo>
                <a:close/>
              </a:path>
              <a:path w="313690" h="298450">
                <a:moveTo>
                  <a:pt x="149694" y="74955"/>
                </a:moveTo>
                <a:lnTo>
                  <a:pt x="148628" y="72263"/>
                </a:lnTo>
                <a:lnTo>
                  <a:pt x="147535" y="69570"/>
                </a:lnTo>
                <a:lnTo>
                  <a:pt x="144475" y="68275"/>
                </a:lnTo>
                <a:lnTo>
                  <a:pt x="140500" y="69862"/>
                </a:lnTo>
                <a:lnTo>
                  <a:pt x="139484" y="70853"/>
                </a:lnTo>
                <a:lnTo>
                  <a:pt x="138379" y="73431"/>
                </a:lnTo>
                <a:lnTo>
                  <a:pt x="138366" y="74866"/>
                </a:lnTo>
                <a:lnTo>
                  <a:pt x="139687" y="78130"/>
                </a:lnTo>
                <a:lnTo>
                  <a:pt x="141630" y="79451"/>
                </a:lnTo>
                <a:lnTo>
                  <a:pt x="143751" y="79451"/>
                </a:lnTo>
                <a:lnTo>
                  <a:pt x="144437" y="79451"/>
                </a:lnTo>
                <a:lnTo>
                  <a:pt x="145084" y="79324"/>
                </a:lnTo>
                <a:lnTo>
                  <a:pt x="148386" y="78003"/>
                </a:lnTo>
                <a:lnTo>
                  <a:pt x="149694" y="74955"/>
                </a:lnTo>
                <a:close/>
              </a:path>
              <a:path w="313690" h="298450">
                <a:moveTo>
                  <a:pt x="161201" y="97599"/>
                </a:moveTo>
                <a:lnTo>
                  <a:pt x="158292" y="92621"/>
                </a:lnTo>
                <a:lnTo>
                  <a:pt x="155079" y="91770"/>
                </a:lnTo>
                <a:lnTo>
                  <a:pt x="151371" y="93941"/>
                </a:lnTo>
                <a:lnTo>
                  <a:pt x="150507" y="95072"/>
                </a:lnTo>
                <a:lnTo>
                  <a:pt x="149796" y="97777"/>
                </a:lnTo>
                <a:lnTo>
                  <a:pt x="149987" y="99187"/>
                </a:lnTo>
                <a:lnTo>
                  <a:pt x="150698" y="100406"/>
                </a:lnTo>
                <a:lnTo>
                  <a:pt x="151638" y="102006"/>
                </a:lnTo>
                <a:lnTo>
                  <a:pt x="153365" y="102997"/>
                </a:lnTo>
                <a:lnTo>
                  <a:pt x="156159" y="102997"/>
                </a:lnTo>
                <a:lnTo>
                  <a:pt x="157060" y="102755"/>
                </a:lnTo>
                <a:lnTo>
                  <a:pt x="160362" y="100812"/>
                </a:lnTo>
                <a:lnTo>
                  <a:pt x="161201" y="97599"/>
                </a:lnTo>
                <a:close/>
              </a:path>
              <a:path w="313690" h="298450">
                <a:moveTo>
                  <a:pt x="176110" y="118046"/>
                </a:moveTo>
                <a:lnTo>
                  <a:pt x="173367" y="114769"/>
                </a:lnTo>
                <a:lnTo>
                  <a:pt x="172110" y="114109"/>
                </a:lnTo>
                <a:lnTo>
                  <a:pt x="170713" y="113969"/>
                </a:lnTo>
                <a:lnTo>
                  <a:pt x="169341" y="113868"/>
                </a:lnTo>
                <a:lnTo>
                  <a:pt x="167970" y="114287"/>
                </a:lnTo>
                <a:lnTo>
                  <a:pt x="165811" y="116078"/>
                </a:lnTo>
                <a:lnTo>
                  <a:pt x="165150" y="117348"/>
                </a:lnTo>
                <a:lnTo>
                  <a:pt x="164896" y="120142"/>
                </a:lnTo>
                <a:lnTo>
                  <a:pt x="165328" y="121488"/>
                </a:lnTo>
                <a:lnTo>
                  <a:pt x="167220" y="123761"/>
                </a:lnTo>
                <a:lnTo>
                  <a:pt x="168694" y="124447"/>
                </a:lnTo>
                <a:lnTo>
                  <a:pt x="171488" y="124447"/>
                </a:lnTo>
                <a:lnTo>
                  <a:pt x="172681" y="124002"/>
                </a:lnTo>
                <a:lnTo>
                  <a:pt x="173609" y="123215"/>
                </a:lnTo>
                <a:lnTo>
                  <a:pt x="175831" y="121361"/>
                </a:lnTo>
                <a:lnTo>
                  <a:pt x="176110" y="118046"/>
                </a:lnTo>
                <a:close/>
              </a:path>
              <a:path w="313690" h="298450">
                <a:moveTo>
                  <a:pt x="194678" y="138772"/>
                </a:moveTo>
                <a:lnTo>
                  <a:pt x="194348" y="135458"/>
                </a:lnTo>
                <a:lnTo>
                  <a:pt x="189903" y="131775"/>
                </a:lnTo>
                <a:lnTo>
                  <a:pt x="186588" y="132105"/>
                </a:lnTo>
                <a:lnTo>
                  <a:pt x="182918" y="136550"/>
                </a:lnTo>
                <a:lnTo>
                  <a:pt x="183222" y="139852"/>
                </a:lnTo>
                <a:lnTo>
                  <a:pt x="186372" y="142481"/>
                </a:lnTo>
                <a:lnTo>
                  <a:pt x="187566" y="142900"/>
                </a:lnTo>
                <a:lnTo>
                  <a:pt x="190360" y="142900"/>
                </a:lnTo>
                <a:lnTo>
                  <a:pt x="191833" y="142214"/>
                </a:lnTo>
                <a:lnTo>
                  <a:pt x="192836" y="140995"/>
                </a:lnTo>
                <a:lnTo>
                  <a:pt x="194678" y="138772"/>
                </a:lnTo>
                <a:close/>
              </a:path>
              <a:path w="313690" h="298450">
                <a:moveTo>
                  <a:pt x="216420" y="152412"/>
                </a:moveTo>
                <a:lnTo>
                  <a:pt x="215506" y="149212"/>
                </a:lnTo>
                <a:lnTo>
                  <a:pt x="211772" y="147129"/>
                </a:lnTo>
                <a:lnTo>
                  <a:pt x="210362" y="146977"/>
                </a:lnTo>
                <a:lnTo>
                  <a:pt x="207657" y="147726"/>
                </a:lnTo>
                <a:lnTo>
                  <a:pt x="206540" y="148628"/>
                </a:lnTo>
                <a:lnTo>
                  <a:pt x="205181" y="151066"/>
                </a:lnTo>
                <a:lnTo>
                  <a:pt x="205003" y="152476"/>
                </a:lnTo>
                <a:lnTo>
                  <a:pt x="205790" y="155181"/>
                </a:lnTo>
                <a:lnTo>
                  <a:pt x="206667" y="156298"/>
                </a:lnTo>
                <a:lnTo>
                  <a:pt x="207899" y="156972"/>
                </a:lnTo>
                <a:lnTo>
                  <a:pt x="208673" y="157403"/>
                </a:lnTo>
                <a:lnTo>
                  <a:pt x="209550" y="157632"/>
                </a:lnTo>
                <a:lnTo>
                  <a:pt x="212344" y="157632"/>
                </a:lnTo>
                <a:lnTo>
                  <a:pt x="214096" y="156603"/>
                </a:lnTo>
                <a:lnTo>
                  <a:pt x="215036" y="154940"/>
                </a:lnTo>
                <a:lnTo>
                  <a:pt x="216420" y="152412"/>
                </a:lnTo>
                <a:close/>
              </a:path>
              <a:path w="313690" h="298450">
                <a:moveTo>
                  <a:pt x="239801" y="161302"/>
                </a:moveTo>
                <a:lnTo>
                  <a:pt x="238607" y="159194"/>
                </a:lnTo>
                <a:lnTo>
                  <a:pt x="234683" y="157314"/>
                </a:lnTo>
                <a:lnTo>
                  <a:pt x="232308" y="157695"/>
                </a:lnTo>
                <a:lnTo>
                  <a:pt x="228930" y="160959"/>
                </a:lnTo>
                <a:lnTo>
                  <a:pt x="228625" y="163830"/>
                </a:lnTo>
                <a:lnTo>
                  <a:pt x="230987" y="167335"/>
                </a:lnTo>
                <a:lnTo>
                  <a:pt x="232676" y="168224"/>
                </a:lnTo>
                <a:lnTo>
                  <a:pt x="234784" y="168224"/>
                </a:lnTo>
                <a:lnTo>
                  <a:pt x="239801" y="161302"/>
                </a:lnTo>
                <a:close/>
              </a:path>
              <a:path w="313690" h="298450">
                <a:moveTo>
                  <a:pt x="313639" y="245351"/>
                </a:moveTo>
                <a:lnTo>
                  <a:pt x="311289" y="243014"/>
                </a:lnTo>
                <a:lnTo>
                  <a:pt x="302806" y="243014"/>
                </a:lnTo>
                <a:lnTo>
                  <a:pt x="302806" y="253492"/>
                </a:lnTo>
                <a:lnTo>
                  <a:pt x="298373" y="267144"/>
                </a:lnTo>
                <a:lnTo>
                  <a:pt x="289674" y="278028"/>
                </a:lnTo>
                <a:lnTo>
                  <a:pt x="277723" y="285229"/>
                </a:lnTo>
                <a:lnTo>
                  <a:pt x="263563" y="287845"/>
                </a:lnTo>
                <a:lnTo>
                  <a:pt x="10477" y="287845"/>
                </a:lnTo>
                <a:lnTo>
                  <a:pt x="10477" y="267614"/>
                </a:lnTo>
                <a:lnTo>
                  <a:pt x="272275" y="267614"/>
                </a:lnTo>
                <a:lnTo>
                  <a:pt x="279869" y="261835"/>
                </a:lnTo>
                <a:lnTo>
                  <a:pt x="282206" y="253492"/>
                </a:lnTo>
                <a:lnTo>
                  <a:pt x="302806" y="253492"/>
                </a:lnTo>
                <a:lnTo>
                  <a:pt x="302806" y="243014"/>
                </a:lnTo>
                <a:lnTo>
                  <a:pt x="274802" y="243014"/>
                </a:lnTo>
                <a:lnTo>
                  <a:pt x="272440" y="245351"/>
                </a:lnTo>
                <a:lnTo>
                  <a:pt x="272440" y="253149"/>
                </a:lnTo>
                <a:lnTo>
                  <a:pt x="268465" y="257136"/>
                </a:lnTo>
                <a:lnTo>
                  <a:pt x="255905" y="257136"/>
                </a:lnTo>
                <a:lnTo>
                  <a:pt x="255905" y="239788"/>
                </a:lnTo>
                <a:lnTo>
                  <a:pt x="272351" y="239788"/>
                </a:lnTo>
                <a:lnTo>
                  <a:pt x="281533" y="238721"/>
                </a:lnTo>
                <a:lnTo>
                  <a:pt x="309562" y="211810"/>
                </a:lnTo>
                <a:lnTo>
                  <a:pt x="311340" y="198107"/>
                </a:lnTo>
                <a:lnTo>
                  <a:pt x="309600" y="189026"/>
                </a:lnTo>
                <a:lnTo>
                  <a:pt x="276898" y="150850"/>
                </a:lnTo>
                <a:lnTo>
                  <a:pt x="234200" y="137680"/>
                </a:lnTo>
                <a:lnTo>
                  <a:pt x="207086" y="122072"/>
                </a:lnTo>
                <a:lnTo>
                  <a:pt x="182143" y="95948"/>
                </a:lnTo>
                <a:lnTo>
                  <a:pt x="162496" y="56743"/>
                </a:lnTo>
                <a:lnTo>
                  <a:pt x="162052" y="55410"/>
                </a:lnTo>
                <a:lnTo>
                  <a:pt x="161112" y="54343"/>
                </a:lnTo>
                <a:lnTo>
                  <a:pt x="159842" y="53733"/>
                </a:lnTo>
                <a:lnTo>
                  <a:pt x="158610" y="53111"/>
                </a:lnTo>
                <a:lnTo>
                  <a:pt x="157149" y="53022"/>
                </a:lnTo>
                <a:lnTo>
                  <a:pt x="154520" y="53924"/>
                </a:lnTo>
                <a:lnTo>
                  <a:pt x="153454" y="54864"/>
                </a:lnTo>
                <a:lnTo>
                  <a:pt x="152222" y="57391"/>
                </a:lnTo>
                <a:lnTo>
                  <a:pt x="152133" y="58813"/>
                </a:lnTo>
                <a:lnTo>
                  <a:pt x="152590" y="60121"/>
                </a:lnTo>
                <a:lnTo>
                  <a:pt x="172707" y="100698"/>
                </a:lnTo>
                <a:lnTo>
                  <a:pt x="201701" y="131089"/>
                </a:lnTo>
                <a:lnTo>
                  <a:pt x="242925" y="151904"/>
                </a:lnTo>
                <a:lnTo>
                  <a:pt x="258470" y="155689"/>
                </a:lnTo>
                <a:lnTo>
                  <a:pt x="272262" y="160261"/>
                </a:lnTo>
                <a:lnTo>
                  <a:pt x="299593" y="192176"/>
                </a:lnTo>
                <a:lnTo>
                  <a:pt x="301574" y="200152"/>
                </a:lnTo>
                <a:lnTo>
                  <a:pt x="301320" y="205613"/>
                </a:lnTo>
                <a:lnTo>
                  <a:pt x="298691" y="211810"/>
                </a:lnTo>
                <a:lnTo>
                  <a:pt x="187299" y="211810"/>
                </a:lnTo>
                <a:lnTo>
                  <a:pt x="117398" y="185623"/>
                </a:lnTo>
                <a:lnTo>
                  <a:pt x="108381" y="181749"/>
                </a:lnTo>
                <a:lnTo>
                  <a:pt x="98958" y="178943"/>
                </a:lnTo>
                <a:lnTo>
                  <a:pt x="89268" y="177241"/>
                </a:lnTo>
                <a:lnTo>
                  <a:pt x="79463" y="176669"/>
                </a:lnTo>
                <a:lnTo>
                  <a:pt x="60096" y="176669"/>
                </a:lnTo>
                <a:lnTo>
                  <a:pt x="57810" y="178943"/>
                </a:lnTo>
                <a:lnTo>
                  <a:pt x="57734" y="184797"/>
                </a:lnTo>
                <a:lnTo>
                  <a:pt x="60096" y="187147"/>
                </a:lnTo>
                <a:lnTo>
                  <a:pt x="79463" y="187147"/>
                </a:lnTo>
                <a:lnTo>
                  <a:pt x="88061" y="187642"/>
                </a:lnTo>
                <a:lnTo>
                  <a:pt x="96545" y="189141"/>
                </a:lnTo>
                <a:lnTo>
                  <a:pt x="104800" y="191617"/>
                </a:lnTo>
                <a:lnTo>
                  <a:pt x="112712" y="195021"/>
                </a:lnTo>
                <a:lnTo>
                  <a:pt x="149364" y="213334"/>
                </a:lnTo>
                <a:lnTo>
                  <a:pt x="158394" y="217195"/>
                </a:lnTo>
                <a:lnTo>
                  <a:pt x="167817" y="220002"/>
                </a:lnTo>
                <a:lnTo>
                  <a:pt x="177495" y="221703"/>
                </a:lnTo>
                <a:lnTo>
                  <a:pt x="187299" y="222288"/>
                </a:lnTo>
                <a:lnTo>
                  <a:pt x="291109" y="222288"/>
                </a:lnTo>
                <a:lnTo>
                  <a:pt x="285940" y="226822"/>
                </a:lnTo>
                <a:lnTo>
                  <a:pt x="279336" y="229311"/>
                </a:lnTo>
                <a:lnTo>
                  <a:pt x="245440" y="229311"/>
                </a:lnTo>
                <a:lnTo>
                  <a:pt x="245440" y="239788"/>
                </a:lnTo>
                <a:lnTo>
                  <a:pt x="245440" y="257136"/>
                </a:lnTo>
                <a:lnTo>
                  <a:pt x="213537" y="257136"/>
                </a:lnTo>
                <a:lnTo>
                  <a:pt x="213537" y="239788"/>
                </a:lnTo>
                <a:lnTo>
                  <a:pt x="245440" y="239788"/>
                </a:lnTo>
                <a:lnTo>
                  <a:pt x="245440" y="229311"/>
                </a:lnTo>
                <a:lnTo>
                  <a:pt x="203060" y="229311"/>
                </a:lnTo>
                <a:lnTo>
                  <a:pt x="203060" y="239788"/>
                </a:lnTo>
                <a:lnTo>
                  <a:pt x="203060" y="257136"/>
                </a:lnTo>
                <a:lnTo>
                  <a:pt x="63538" y="257136"/>
                </a:lnTo>
                <a:lnTo>
                  <a:pt x="63538" y="239788"/>
                </a:lnTo>
                <a:lnTo>
                  <a:pt x="72491" y="239788"/>
                </a:lnTo>
                <a:lnTo>
                  <a:pt x="74574" y="238175"/>
                </a:lnTo>
                <a:lnTo>
                  <a:pt x="76911" y="229311"/>
                </a:lnTo>
                <a:lnTo>
                  <a:pt x="83350" y="204762"/>
                </a:lnTo>
                <a:lnTo>
                  <a:pt x="90957" y="205562"/>
                </a:lnTo>
                <a:lnTo>
                  <a:pt x="98450" y="207137"/>
                </a:lnTo>
                <a:lnTo>
                  <a:pt x="105740" y="209461"/>
                </a:lnTo>
                <a:lnTo>
                  <a:pt x="112712" y="212509"/>
                </a:lnTo>
                <a:lnTo>
                  <a:pt x="149364" y="230835"/>
                </a:lnTo>
                <a:lnTo>
                  <a:pt x="158394" y="234696"/>
                </a:lnTo>
                <a:lnTo>
                  <a:pt x="167817" y="237502"/>
                </a:lnTo>
                <a:lnTo>
                  <a:pt x="177495" y="239204"/>
                </a:lnTo>
                <a:lnTo>
                  <a:pt x="187299" y="239788"/>
                </a:lnTo>
                <a:lnTo>
                  <a:pt x="203060" y="239788"/>
                </a:lnTo>
                <a:lnTo>
                  <a:pt x="203060" y="229311"/>
                </a:lnTo>
                <a:lnTo>
                  <a:pt x="187299" y="229311"/>
                </a:lnTo>
                <a:lnTo>
                  <a:pt x="178714" y="228803"/>
                </a:lnTo>
                <a:lnTo>
                  <a:pt x="170230" y="227304"/>
                </a:lnTo>
                <a:lnTo>
                  <a:pt x="161975" y="224853"/>
                </a:lnTo>
                <a:lnTo>
                  <a:pt x="154051" y="221462"/>
                </a:lnTo>
                <a:lnTo>
                  <a:pt x="120675" y="204762"/>
                </a:lnTo>
                <a:lnTo>
                  <a:pt x="120446" y="204647"/>
                </a:lnTo>
                <a:lnTo>
                  <a:pt x="79451" y="194170"/>
                </a:lnTo>
                <a:lnTo>
                  <a:pt x="72529" y="194170"/>
                </a:lnTo>
                <a:lnTo>
                  <a:pt x="72529" y="204647"/>
                </a:lnTo>
                <a:lnTo>
                  <a:pt x="66065" y="229311"/>
                </a:lnTo>
                <a:lnTo>
                  <a:pt x="53060" y="229311"/>
                </a:lnTo>
                <a:lnTo>
                  <a:pt x="53060" y="239788"/>
                </a:lnTo>
                <a:lnTo>
                  <a:pt x="53060" y="257136"/>
                </a:lnTo>
                <a:lnTo>
                  <a:pt x="31508" y="257136"/>
                </a:lnTo>
                <a:lnTo>
                  <a:pt x="31508" y="239788"/>
                </a:lnTo>
                <a:lnTo>
                  <a:pt x="53060" y="239788"/>
                </a:lnTo>
                <a:lnTo>
                  <a:pt x="53060" y="229311"/>
                </a:lnTo>
                <a:lnTo>
                  <a:pt x="15595" y="229311"/>
                </a:lnTo>
                <a:lnTo>
                  <a:pt x="11442" y="204647"/>
                </a:lnTo>
                <a:lnTo>
                  <a:pt x="72529" y="204647"/>
                </a:lnTo>
                <a:lnTo>
                  <a:pt x="72529" y="194170"/>
                </a:lnTo>
                <a:lnTo>
                  <a:pt x="10477" y="194170"/>
                </a:lnTo>
                <a:lnTo>
                  <a:pt x="10477" y="187147"/>
                </a:lnTo>
                <a:lnTo>
                  <a:pt x="47447" y="187147"/>
                </a:lnTo>
                <a:lnTo>
                  <a:pt x="49784" y="184797"/>
                </a:lnTo>
                <a:lnTo>
                  <a:pt x="49720" y="178943"/>
                </a:lnTo>
                <a:lnTo>
                  <a:pt x="47447" y="176669"/>
                </a:lnTo>
                <a:lnTo>
                  <a:pt x="10477" y="176669"/>
                </a:lnTo>
                <a:lnTo>
                  <a:pt x="10477" y="136804"/>
                </a:lnTo>
                <a:lnTo>
                  <a:pt x="11049" y="126072"/>
                </a:lnTo>
                <a:lnTo>
                  <a:pt x="12738" y="115531"/>
                </a:lnTo>
                <a:lnTo>
                  <a:pt x="15532" y="105244"/>
                </a:lnTo>
                <a:lnTo>
                  <a:pt x="23736" y="84162"/>
                </a:lnTo>
                <a:lnTo>
                  <a:pt x="26822" y="72809"/>
                </a:lnTo>
                <a:lnTo>
                  <a:pt x="28676" y="61188"/>
                </a:lnTo>
                <a:lnTo>
                  <a:pt x="29298" y="49352"/>
                </a:lnTo>
                <a:lnTo>
                  <a:pt x="29298" y="10477"/>
                </a:lnTo>
                <a:lnTo>
                  <a:pt x="141681" y="10477"/>
                </a:lnTo>
                <a:lnTo>
                  <a:pt x="151549" y="48437"/>
                </a:lnTo>
                <a:lnTo>
                  <a:pt x="152933" y="48653"/>
                </a:lnTo>
                <a:lnTo>
                  <a:pt x="157099" y="47561"/>
                </a:lnTo>
                <a:lnTo>
                  <a:pt x="158800" y="44704"/>
                </a:lnTo>
                <a:lnTo>
                  <a:pt x="158076" y="41910"/>
                </a:lnTo>
                <a:lnTo>
                  <a:pt x="156019" y="33121"/>
                </a:lnTo>
                <a:lnTo>
                  <a:pt x="151320" y="2019"/>
                </a:lnTo>
                <a:lnTo>
                  <a:pt x="149085" y="0"/>
                </a:lnTo>
                <a:lnTo>
                  <a:pt x="21158" y="0"/>
                </a:lnTo>
                <a:lnTo>
                  <a:pt x="18821" y="2362"/>
                </a:lnTo>
                <a:lnTo>
                  <a:pt x="18821" y="49352"/>
                </a:lnTo>
                <a:lnTo>
                  <a:pt x="18249" y="60121"/>
                </a:lnTo>
                <a:lnTo>
                  <a:pt x="16573" y="70612"/>
                </a:lnTo>
                <a:lnTo>
                  <a:pt x="13779" y="80899"/>
                </a:lnTo>
                <a:lnTo>
                  <a:pt x="5575" y="101968"/>
                </a:lnTo>
                <a:lnTo>
                  <a:pt x="2489" y="113334"/>
                </a:lnTo>
                <a:lnTo>
                  <a:pt x="622" y="124955"/>
                </a:lnTo>
                <a:lnTo>
                  <a:pt x="0" y="136804"/>
                </a:lnTo>
                <a:lnTo>
                  <a:pt x="63" y="200152"/>
                </a:lnTo>
                <a:lnTo>
                  <a:pt x="6413" y="237947"/>
                </a:lnTo>
                <a:lnTo>
                  <a:pt x="8585" y="239788"/>
                </a:lnTo>
                <a:lnTo>
                  <a:pt x="21031" y="239788"/>
                </a:lnTo>
                <a:lnTo>
                  <a:pt x="21031" y="257136"/>
                </a:lnTo>
                <a:lnTo>
                  <a:pt x="2362" y="257136"/>
                </a:lnTo>
                <a:lnTo>
                  <a:pt x="0" y="259486"/>
                </a:lnTo>
                <a:lnTo>
                  <a:pt x="0" y="295973"/>
                </a:lnTo>
                <a:lnTo>
                  <a:pt x="2362" y="298323"/>
                </a:lnTo>
                <a:lnTo>
                  <a:pt x="263563" y="298323"/>
                </a:lnTo>
                <a:lnTo>
                  <a:pt x="298958" y="283641"/>
                </a:lnTo>
                <a:lnTo>
                  <a:pt x="313639" y="248246"/>
                </a:lnTo>
                <a:lnTo>
                  <a:pt x="313639" y="2453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5"/>
          <p:cNvSpPr/>
          <p:nvPr/>
        </p:nvSpPr>
        <p:spPr>
          <a:xfrm>
            <a:off x="7596336" y="1949592"/>
            <a:ext cx="416618" cy="391965"/>
          </a:xfrm>
          <a:custGeom>
            <a:avLst/>
            <a:gdLst/>
            <a:ahLst/>
            <a:cxnLst/>
            <a:rect l="l" t="t" r="r" b="b"/>
            <a:pathLst>
              <a:path w="360045" h="361314">
                <a:moveTo>
                  <a:pt x="76669" y="159880"/>
                </a:moveTo>
                <a:lnTo>
                  <a:pt x="72834" y="156044"/>
                </a:lnTo>
                <a:lnTo>
                  <a:pt x="68110" y="156044"/>
                </a:lnTo>
                <a:lnTo>
                  <a:pt x="63398" y="156044"/>
                </a:lnTo>
                <a:lnTo>
                  <a:pt x="59550" y="159880"/>
                </a:lnTo>
                <a:lnTo>
                  <a:pt x="59550" y="169316"/>
                </a:lnTo>
                <a:lnTo>
                  <a:pt x="63398" y="173164"/>
                </a:lnTo>
                <a:lnTo>
                  <a:pt x="72834" y="173164"/>
                </a:lnTo>
                <a:lnTo>
                  <a:pt x="76669" y="169316"/>
                </a:lnTo>
                <a:lnTo>
                  <a:pt x="76669" y="159880"/>
                </a:lnTo>
                <a:close/>
              </a:path>
              <a:path w="360045" h="361314">
                <a:moveTo>
                  <a:pt x="125742" y="159880"/>
                </a:moveTo>
                <a:lnTo>
                  <a:pt x="121894" y="156044"/>
                </a:lnTo>
                <a:lnTo>
                  <a:pt x="117182" y="156044"/>
                </a:lnTo>
                <a:lnTo>
                  <a:pt x="112458" y="156044"/>
                </a:lnTo>
                <a:lnTo>
                  <a:pt x="108623" y="159880"/>
                </a:lnTo>
                <a:lnTo>
                  <a:pt x="108623" y="169316"/>
                </a:lnTo>
                <a:lnTo>
                  <a:pt x="112458" y="173164"/>
                </a:lnTo>
                <a:lnTo>
                  <a:pt x="121894" y="173164"/>
                </a:lnTo>
                <a:lnTo>
                  <a:pt x="125742" y="169316"/>
                </a:lnTo>
                <a:lnTo>
                  <a:pt x="125742" y="159880"/>
                </a:lnTo>
                <a:close/>
              </a:path>
              <a:path w="360045" h="361314">
                <a:moveTo>
                  <a:pt x="162382" y="295630"/>
                </a:moveTo>
                <a:lnTo>
                  <a:pt x="158546" y="291782"/>
                </a:lnTo>
                <a:lnTo>
                  <a:pt x="153822" y="291782"/>
                </a:lnTo>
                <a:lnTo>
                  <a:pt x="149110" y="291782"/>
                </a:lnTo>
                <a:lnTo>
                  <a:pt x="145262" y="295630"/>
                </a:lnTo>
                <a:lnTo>
                  <a:pt x="145262" y="305066"/>
                </a:lnTo>
                <a:lnTo>
                  <a:pt x="149110" y="308902"/>
                </a:lnTo>
                <a:lnTo>
                  <a:pt x="158546" y="308902"/>
                </a:lnTo>
                <a:lnTo>
                  <a:pt x="162382" y="305066"/>
                </a:lnTo>
                <a:lnTo>
                  <a:pt x="162382" y="295630"/>
                </a:lnTo>
                <a:close/>
              </a:path>
              <a:path w="360045" h="361314">
                <a:moveTo>
                  <a:pt x="211455" y="295630"/>
                </a:moveTo>
                <a:lnTo>
                  <a:pt x="207606" y="291782"/>
                </a:lnTo>
                <a:lnTo>
                  <a:pt x="202895" y="291782"/>
                </a:lnTo>
                <a:lnTo>
                  <a:pt x="198170" y="291782"/>
                </a:lnTo>
                <a:lnTo>
                  <a:pt x="194335" y="295630"/>
                </a:lnTo>
                <a:lnTo>
                  <a:pt x="194335" y="305066"/>
                </a:lnTo>
                <a:lnTo>
                  <a:pt x="198170" y="308902"/>
                </a:lnTo>
                <a:lnTo>
                  <a:pt x="207606" y="308902"/>
                </a:lnTo>
                <a:lnTo>
                  <a:pt x="211455" y="305066"/>
                </a:lnTo>
                <a:lnTo>
                  <a:pt x="211455" y="295630"/>
                </a:lnTo>
                <a:close/>
              </a:path>
              <a:path w="360045" h="361314">
                <a:moveTo>
                  <a:pt x="220535" y="19481"/>
                </a:moveTo>
                <a:lnTo>
                  <a:pt x="217944" y="11137"/>
                </a:lnTo>
                <a:lnTo>
                  <a:pt x="217538" y="10629"/>
                </a:lnTo>
                <a:lnTo>
                  <a:pt x="213410" y="5422"/>
                </a:lnTo>
                <a:lnTo>
                  <a:pt x="210083" y="3403"/>
                </a:lnTo>
                <a:lnTo>
                  <a:pt x="210083" y="20904"/>
                </a:lnTo>
                <a:lnTo>
                  <a:pt x="208330" y="30784"/>
                </a:lnTo>
                <a:lnTo>
                  <a:pt x="201980" y="39662"/>
                </a:lnTo>
                <a:lnTo>
                  <a:pt x="193586" y="46951"/>
                </a:lnTo>
                <a:lnTo>
                  <a:pt x="185648" y="52057"/>
                </a:lnTo>
                <a:lnTo>
                  <a:pt x="177698" y="46951"/>
                </a:lnTo>
                <a:lnTo>
                  <a:pt x="169291" y="39662"/>
                </a:lnTo>
                <a:lnTo>
                  <a:pt x="162941" y="30772"/>
                </a:lnTo>
                <a:lnTo>
                  <a:pt x="161201" y="20904"/>
                </a:lnTo>
                <a:lnTo>
                  <a:pt x="162255" y="13131"/>
                </a:lnTo>
                <a:lnTo>
                  <a:pt x="162369" y="12877"/>
                </a:lnTo>
                <a:lnTo>
                  <a:pt x="167576" y="11277"/>
                </a:lnTo>
                <a:lnTo>
                  <a:pt x="170967" y="10998"/>
                </a:lnTo>
                <a:lnTo>
                  <a:pt x="171310" y="10985"/>
                </a:lnTo>
                <a:lnTo>
                  <a:pt x="175831" y="10985"/>
                </a:lnTo>
                <a:lnTo>
                  <a:pt x="179654" y="13131"/>
                </a:lnTo>
                <a:lnTo>
                  <a:pt x="181292" y="18338"/>
                </a:lnTo>
                <a:lnTo>
                  <a:pt x="183324" y="19837"/>
                </a:lnTo>
                <a:lnTo>
                  <a:pt x="187934" y="19837"/>
                </a:lnTo>
                <a:lnTo>
                  <a:pt x="189992" y="18338"/>
                </a:lnTo>
                <a:lnTo>
                  <a:pt x="191693" y="12877"/>
                </a:lnTo>
                <a:lnTo>
                  <a:pt x="195376" y="10985"/>
                </a:lnTo>
                <a:lnTo>
                  <a:pt x="210083" y="20904"/>
                </a:lnTo>
                <a:lnTo>
                  <a:pt x="210083" y="3403"/>
                </a:lnTo>
                <a:lnTo>
                  <a:pt x="207632" y="1917"/>
                </a:lnTo>
                <a:lnTo>
                  <a:pt x="201536" y="508"/>
                </a:lnTo>
                <a:lnTo>
                  <a:pt x="195453" y="0"/>
                </a:lnTo>
                <a:lnTo>
                  <a:pt x="189687" y="1905"/>
                </a:lnTo>
                <a:lnTo>
                  <a:pt x="185648" y="5422"/>
                </a:lnTo>
                <a:lnTo>
                  <a:pt x="181584" y="1905"/>
                </a:lnTo>
                <a:lnTo>
                  <a:pt x="175818" y="0"/>
                </a:lnTo>
                <a:lnTo>
                  <a:pt x="169748" y="508"/>
                </a:lnTo>
                <a:lnTo>
                  <a:pt x="163639" y="1917"/>
                </a:lnTo>
                <a:lnTo>
                  <a:pt x="157899" y="5372"/>
                </a:lnTo>
                <a:lnTo>
                  <a:pt x="153327" y="11137"/>
                </a:lnTo>
                <a:lnTo>
                  <a:pt x="150749" y="19481"/>
                </a:lnTo>
                <a:lnTo>
                  <a:pt x="150901" y="27609"/>
                </a:lnTo>
                <a:lnTo>
                  <a:pt x="174459" y="58394"/>
                </a:lnTo>
                <a:lnTo>
                  <a:pt x="184772" y="63461"/>
                </a:lnTo>
                <a:lnTo>
                  <a:pt x="186499" y="63461"/>
                </a:lnTo>
                <a:lnTo>
                  <a:pt x="196824" y="58394"/>
                </a:lnTo>
                <a:lnTo>
                  <a:pt x="204190" y="52057"/>
                </a:lnTo>
                <a:lnTo>
                  <a:pt x="205041" y="51333"/>
                </a:lnTo>
                <a:lnTo>
                  <a:pt x="212572" y="43649"/>
                </a:lnTo>
                <a:lnTo>
                  <a:pt x="217703" y="35699"/>
                </a:lnTo>
                <a:lnTo>
                  <a:pt x="220370" y="27609"/>
                </a:lnTo>
                <a:lnTo>
                  <a:pt x="220535" y="19481"/>
                </a:lnTo>
                <a:close/>
              </a:path>
              <a:path w="360045" h="361314">
                <a:moveTo>
                  <a:pt x="251383" y="159880"/>
                </a:moveTo>
                <a:lnTo>
                  <a:pt x="247548" y="156044"/>
                </a:lnTo>
                <a:lnTo>
                  <a:pt x="242824" y="156044"/>
                </a:lnTo>
                <a:lnTo>
                  <a:pt x="238112" y="156044"/>
                </a:lnTo>
                <a:lnTo>
                  <a:pt x="234264" y="159880"/>
                </a:lnTo>
                <a:lnTo>
                  <a:pt x="234264" y="169316"/>
                </a:lnTo>
                <a:lnTo>
                  <a:pt x="238112" y="173164"/>
                </a:lnTo>
                <a:lnTo>
                  <a:pt x="247548" y="173164"/>
                </a:lnTo>
                <a:lnTo>
                  <a:pt x="251383" y="169316"/>
                </a:lnTo>
                <a:lnTo>
                  <a:pt x="251383" y="159880"/>
                </a:lnTo>
                <a:close/>
              </a:path>
              <a:path w="360045" h="361314">
                <a:moveTo>
                  <a:pt x="300469" y="159880"/>
                </a:moveTo>
                <a:lnTo>
                  <a:pt x="296621" y="156044"/>
                </a:lnTo>
                <a:lnTo>
                  <a:pt x="291909" y="156044"/>
                </a:lnTo>
                <a:lnTo>
                  <a:pt x="287185" y="156044"/>
                </a:lnTo>
                <a:lnTo>
                  <a:pt x="283349" y="159880"/>
                </a:lnTo>
                <a:lnTo>
                  <a:pt x="283349" y="169316"/>
                </a:lnTo>
                <a:lnTo>
                  <a:pt x="287185" y="173164"/>
                </a:lnTo>
                <a:lnTo>
                  <a:pt x="296621" y="173164"/>
                </a:lnTo>
                <a:lnTo>
                  <a:pt x="300469" y="169316"/>
                </a:lnTo>
                <a:lnTo>
                  <a:pt x="300469" y="159880"/>
                </a:lnTo>
                <a:close/>
              </a:path>
              <a:path w="360045" h="361314">
                <a:moveTo>
                  <a:pt x="360006" y="293395"/>
                </a:moveTo>
                <a:lnTo>
                  <a:pt x="359016" y="285775"/>
                </a:lnTo>
                <a:lnTo>
                  <a:pt x="357060" y="278155"/>
                </a:lnTo>
                <a:lnTo>
                  <a:pt x="356336" y="275615"/>
                </a:lnTo>
                <a:lnTo>
                  <a:pt x="353466" y="273075"/>
                </a:lnTo>
                <a:lnTo>
                  <a:pt x="347814" y="275615"/>
                </a:lnTo>
                <a:lnTo>
                  <a:pt x="346113" y="278155"/>
                </a:lnTo>
                <a:lnTo>
                  <a:pt x="348145" y="285775"/>
                </a:lnTo>
                <a:lnTo>
                  <a:pt x="348983" y="290855"/>
                </a:lnTo>
                <a:lnTo>
                  <a:pt x="349288" y="295935"/>
                </a:lnTo>
                <a:lnTo>
                  <a:pt x="250545" y="295935"/>
                </a:lnTo>
                <a:lnTo>
                  <a:pt x="250545" y="309905"/>
                </a:lnTo>
                <a:lnTo>
                  <a:pt x="250545" y="318795"/>
                </a:lnTo>
                <a:lnTo>
                  <a:pt x="246646" y="322605"/>
                </a:lnTo>
                <a:lnTo>
                  <a:pt x="239064" y="322605"/>
                </a:lnTo>
                <a:lnTo>
                  <a:pt x="241439" y="317525"/>
                </a:lnTo>
                <a:lnTo>
                  <a:pt x="243166" y="311175"/>
                </a:lnTo>
                <a:lnTo>
                  <a:pt x="244132" y="306095"/>
                </a:lnTo>
                <a:lnTo>
                  <a:pt x="247815" y="306095"/>
                </a:lnTo>
                <a:lnTo>
                  <a:pt x="250545" y="309905"/>
                </a:lnTo>
                <a:lnTo>
                  <a:pt x="250545" y="295935"/>
                </a:lnTo>
                <a:lnTo>
                  <a:pt x="247992" y="295935"/>
                </a:lnTo>
                <a:lnTo>
                  <a:pt x="246532" y="294665"/>
                </a:lnTo>
                <a:lnTo>
                  <a:pt x="245033" y="294665"/>
                </a:lnTo>
                <a:lnTo>
                  <a:pt x="242849" y="278155"/>
                </a:lnTo>
                <a:lnTo>
                  <a:pt x="236639" y="262915"/>
                </a:lnTo>
                <a:lnTo>
                  <a:pt x="234480" y="259791"/>
                </a:lnTo>
                <a:lnTo>
                  <a:pt x="234480" y="294665"/>
                </a:lnTo>
                <a:lnTo>
                  <a:pt x="230060" y="316255"/>
                </a:lnTo>
                <a:lnTo>
                  <a:pt x="218020" y="334035"/>
                </a:lnTo>
                <a:lnTo>
                  <a:pt x="200177" y="346735"/>
                </a:lnTo>
                <a:lnTo>
                  <a:pt x="178346" y="350545"/>
                </a:lnTo>
                <a:lnTo>
                  <a:pt x="156527" y="346735"/>
                </a:lnTo>
                <a:lnTo>
                  <a:pt x="138684" y="334035"/>
                </a:lnTo>
                <a:lnTo>
                  <a:pt x="136969" y="331495"/>
                </a:lnTo>
                <a:lnTo>
                  <a:pt x="130949" y="322605"/>
                </a:lnTo>
                <a:lnTo>
                  <a:pt x="126644" y="316255"/>
                </a:lnTo>
                <a:lnTo>
                  <a:pt x="124561" y="306095"/>
                </a:lnTo>
                <a:lnTo>
                  <a:pt x="122491" y="295935"/>
                </a:lnTo>
                <a:lnTo>
                  <a:pt x="122224" y="294665"/>
                </a:lnTo>
                <a:lnTo>
                  <a:pt x="126644" y="273075"/>
                </a:lnTo>
                <a:lnTo>
                  <a:pt x="138684" y="255295"/>
                </a:lnTo>
                <a:lnTo>
                  <a:pt x="156527" y="242595"/>
                </a:lnTo>
                <a:lnTo>
                  <a:pt x="178346" y="238785"/>
                </a:lnTo>
                <a:lnTo>
                  <a:pt x="200177" y="242595"/>
                </a:lnTo>
                <a:lnTo>
                  <a:pt x="218020" y="255295"/>
                </a:lnTo>
                <a:lnTo>
                  <a:pt x="230060" y="273075"/>
                </a:lnTo>
                <a:lnTo>
                  <a:pt x="234480" y="294665"/>
                </a:lnTo>
                <a:lnTo>
                  <a:pt x="234480" y="259791"/>
                </a:lnTo>
                <a:lnTo>
                  <a:pt x="226987" y="248945"/>
                </a:lnTo>
                <a:lnTo>
                  <a:pt x="214439" y="238785"/>
                </a:lnTo>
                <a:lnTo>
                  <a:pt x="220700" y="233705"/>
                </a:lnTo>
                <a:lnTo>
                  <a:pt x="222910" y="232435"/>
                </a:lnTo>
                <a:lnTo>
                  <a:pt x="227342" y="229895"/>
                </a:lnTo>
                <a:lnTo>
                  <a:pt x="234315" y="226085"/>
                </a:lnTo>
                <a:lnTo>
                  <a:pt x="241579" y="223545"/>
                </a:lnTo>
                <a:lnTo>
                  <a:pt x="245592" y="231165"/>
                </a:lnTo>
                <a:lnTo>
                  <a:pt x="251536" y="236245"/>
                </a:lnTo>
                <a:lnTo>
                  <a:pt x="258940" y="240055"/>
                </a:lnTo>
                <a:lnTo>
                  <a:pt x="267373" y="241325"/>
                </a:lnTo>
                <a:lnTo>
                  <a:pt x="275793" y="240055"/>
                </a:lnTo>
                <a:lnTo>
                  <a:pt x="283184" y="236245"/>
                </a:lnTo>
                <a:lnTo>
                  <a:pt x="289128" y="231165"/>
                </a:lnTo>
                <a:lnTo>
                  <a:pt x="293141" y="223545"/>
                </a:lnTo>
                <a:lnTo>
                  <a:pt x="307213" y="229895"/>
                </a:lnTo>
                <a:lnTo>
                  <a:pt x="319874" y="238785"/>
                </a:lnTo>
                <a:lnTo>
                  <a:pt x="330771" y="248945"/>
                </a:lnTo>
                <a:lnTo>
                  <a:pt x="339534" y="261645"/>
                </a:lnTo>
                <a:lnTo>
                  <a:pt x="341020" y="265455"/>
                </a:lnTo>
                <a:lnTo>
                  <a:pt x="344576" y="265455"/>
                </a:lnTo>
                <a:lnTo>
                  <a:pt x="349364" y="262915"/>
                </a:lnTo>
                <a:lnTo>
                  <a:pt x="350100" y="259105"/>
                </a:lnTo>
                <a:lnTo>
                  <a:pt x="348818" y="256565"/>
                </a:lnTo>
                <a:lnTo>
                  <a:pt x="345541" y="251485"/>
                </a:lnTo>
                <a:lnTo>
                  <a:pt x="341922" y="246405"/>
                </a:lnTo>
                <a:lnTo>
                  <a:pt x="337985" y="241325"/>
                </a:lnTo>
                <a:lnTo>
                  <a:pt x="333730" y="236245"/>
                </a:lnTo>
                <a:lnTo>
                  <a:pt x="338607" y="232435"/>
                </a:lnTo>
                <a:lnTo>
                  <a:pt x="354126" y="194335"/>
                </a:lnTo>
                <a:lnTo>
                  <a:pt x="357035" y="163855"/>
                </a:lnTo>
                <a:lnTo>
                  <a:pt x="356908" y="157505"/>
                </a:lnTo>
                <a:lnTo>
                  <a:pt x="350354" y="109245"/>
                </a:lnTo>
                <a:lnTo>
                  <a:pt x="328193" y="76225"/>
                </a:lnTo>
                <a:lnTo>
                  <a:pt x="293751" y="55905"/>
                </a:lnTo>
                <a:lnTo>
                  <a:pt x="267373" y="52095"/>
                </a:lnTo>
                <a:lnTo>
                  <a:pt x="251409" y="53365"/>
                </a:lnTo>
                <a:lnTo>
                  <a:pt x="208775" y="73685"/>
                </a:lnTo>
                <a:lnTo>
                  <a:pt x="206362" y="80035"/>
                </a:lnTo>
                <a:lnTo>
                  <a:pt x="210210" y="83845"/>
                </a:lnTo>
                <a:lnTo>
                  <a:pt x="213537" y="83845"/>
                </a:lnTo>
                <a:lnTo>
                  <a:pt x="215734" y="82575"/>
                </a:lnTo>
                <a:lnTo>
                  <a:pt x="227164" y="73685"/>
                </a:lnTo>
                <a:lnTo>
                  <a:pt x="239788" y="67335"/>
                </a:lnTo>
                <a:lnTo>
                  <a:pt x="253301" y="63525"/>
                </a:lnTo>
                <a:lnTo>
                  <a:pt x="267373" y="62255"/>
                </a:lnTo>
                <a:lnTo>
                  <a:pt x="279184" y="63525"/>
                </a:lnTo>
                <a:lnTo>
                  <a:pt x="320967" y="83845"/>
                </a:lnTo>
                <a:lnTo>
                  <a:pt x="345389" y="134645"/>
                </a:lnTo>
                <a:lnTo>
                  <a:pt x="346519" y="163855"/>
                </a:lnTo>
                <a:lnTo>
                  <a:pt x="343865" y="191795"/>
                </a:lnTo>
                <a:lnTo>
                  <a:pt x="336740" y="215925"/>
                </a:lnTo>
                <a:lnTo>
                  <a:pt x="333565" y="222275"/>
                </a:lnTo>
                <a:lnTo>
                  <a:pt x="329857" y="227355"/>
                </a:lnTo>
                <a:lnTo>
                  <a:pt x="325691" y="229895"/>
                </a:lnTo>
                <a:lnTo>
                  <a:pt x="318681" y="224815"/>
                </a:lnTo>
                <a:lnTo>
                  <a:pt x="316814" y="223545"/>
                </a:lnTo>
                <a:lnTo>
                  <a:pt x="311226" y="219735"/>
                </a:lnTo>
                <a:lnTo>
                  <a:pt x="303364" y="215925"/>
                </a:lnTo>
                <a:lnTo>
                  <a:pt x="295160" y="213385"/>
                </a:lnTo>
                <a:lnTo>
                  <a:pt x="302641" y="208305"/>
                </a:lnTo>
                <a:lnTo>
                  <a:pt x="310108" y="203225"/>
                </a:lnTo>
                <a:lnTo>
                  <a:pt x="321754" y="189255"/>
                </a:lnTo>
                <a:lnTo>
                  <a:pt x="329323" y="172745"/>
                </a:lnTo>
                <a:lnTo>
                  <a:pt x="332016" y="154965"/>
                </a:lnTo>
                <a:lnTo>
                  <a:pt x="332016" y="140995"/>
                </a:lnTo>
                <a:lnTo>
                  <a:pt x="330161" y="139725"/>
                </a:lnTo>
                <a:lnTo>
                  <a:pt x="327634" y="138455"/>
                </a:lnTo>
                <a:lnTo>
                  <a:pt x="321462" y="136271"/>
                </a:lnTo>
                <a:lnTo>
                  <a:pt x="321462" y="148615"/>
                </a:lnTo>
                <a:lnTo>
                  <a:pt x="321462" y="154965"/>
                </a:lnTo>
                <a:lnTo>
                  <a:pt x="317207" y="175285"/>
                </a:lnTo>
                <a:lnTo>
                  <a:pt x="305600" y="193065"/>
                </a:lnTo>
                <a:lnTo>
                  <a:pt x="288404" y="204495"/>
                </a:lnTo>
                <a:lnTo>
                  <a:pt x="282841" y="205511"/>
                </a:lnTo>
                <a:lnTo>
                  <a:pt x="282841" y="221005"/>
                </a:lnTo>
                <a:lnTo>
                  <a:pt x="280212" y="227355"/>
                </a:lnTo>
                <a:lnTo>
                  <a:pt x="274218" y="231165"/>
                </a:lnTo>
                <a:lnTo>
                  <a:pt x="260515" y="231165"/>
                </a:lnTo>
                <a:lnTo>
                  <a:pt x="254495" y="227355"/>
                </a:lnTo>
                <a:lnTo>
                  <a:pt x="252933" y="223545"/>
                </a:lnTo>
                <a:lnTo>
                  <a:pt x="251879" y="221005"/>
                </a:lnTo>
                <a:lnTo>
                  <a:pt x="256921" y="219735"/>
                </a:lnTo>
                <a:lnTo>
                  <a:pt x="277799" y="219735"/>
                </a:lnTo>
                <a:lnTo>
                  <a:pt x="282841" y="221005"/>
                </a:lnTo>
                <a:lnTo>
                  <a:pt x="282841" y="205511"/>
                </a:lnTo>
                <a:lnTo>
                  <a:pt x="229133" y="193065"/>
                </a:lnTo>
                <a:lnTo>
                  <a:pt x="213271" y="154965"/>
                </a:lnTo>
                <a:lnTo>
                  <a:pt x="213271" y="148615"/>
                </a:lnTo>
                <a:lnTo>
                  <a:pt x="239445" y="144805"/>
                </a:lnTo>
                <a:lnTo>
                  <a:pt x="258533" y="137185"/>
                </a:lnTo>
                <a:lnTo>
                  <a:pt x="271538" y="128295"/>
                </a:lnTo>
                <a:lnTo>
                  <a:pt x="279412" y="119405"/>
                </a:lnTo>
                <a:lnTo>
                  <a:pt x="286245" y="127025"/>
                </a:lnTo>
                <a:lnTo>
                  <a:pt x="295694" y="135915"/>
                </a:lnTo>
                <a:lnTo>
                  <a:pt x="307505" y="142265"/>
                </a:lnTo>
                <a:lnTo>
                  <a:pt x="321462" y="148615"/>
                </a:lnTo>
                <a:lnTo>
                  <a:pt x="321462" y="136271"/>
                </a:lnTo>
                <a:lnTo>
                  <a:pt x="309702" y="132105"/>
                </a:lnTo>
                <a:lnTo>
                  <a:pt x="295706" y="121945"/>
                </a:lnTo>
                <a:lnTo>
                  <a:pt x="293433" y="119405"/>
                </a:lnTo>
                <a:lnTo>
                  <a:pt x="286588" y="111785"/>
                </a:lnTo>
                <a:lnTo>
                  <a:pt x="283248" y="107975"/>
                </a:lnTo>
                <a:lnTo>
                  <a:pt x="280936" y="104165"/>
                </a:lnTo>
                <a:lnTo>
                  <a:pt x="275539" y="104165"/>
                </a:lnTo>
                <a:lnTo>
                  <a:pt x="273977" y="107975"/>
                </a:lnTo>
                <a:lnTo>
                  <a:pt x="271081" y="113055"/>
                </a:lnTo>
                <a:lnTo>
                  <a:pt x="260832" y="123215"/>
                </a:lnTo>
                <a:lnTo>
                  <a:pt x="240665" y="133375"/>
                </a:lnTo>
                <a:lnTo>
                  <a:pt x="207987" y="138455"/>
                </a:lnTo>
                <a:lnTo>
                  <a:pt x="205066" y="138455"/>
                </a:lnTo>
                <a:lnTo>
                  <a:pt x="202717" y="140995"/>
                </a:lnTo>
                <a:lnTo>
                  <a:pt x="202717" y="154965"/>
                </a:lnTo>
                <a:lnTo>
                  <a:pt x="205409" y="172745"/>
                </a:lnTo>
                <a:lnTo>
                  <a:pt x="212966" y="189255"/>
                </a:lnTo>
                <a:lnTo>
                  <a:pt x="224586" y="203225"/>
                </a:lnTo>
                <a:lnTo>
                  <a:pt x="239509" y="213385"/>
                </a:lnTo>
                <a:lnTo>
                  <a:pt x="231368" y="215925"/>
                </a:lnTo>
                <a:lnTo>
                  <a:pt x="223545" y="219735"/>
                </a:lnTo>
                <a:lnTo>
                  <a:pt x="216090" y="223545"/>
                </a:lnTo>
                <a:lnTo>
                  <a:pt x="209029" y="229895"/>
                </a:lnTo>
                <a:lnTo>
                  <a:pt x="204876" y="227355"/>
                </a:lnTo>
                <a:lnTo>
                  <a:pt x="201168" y="222275"/>
                </a:lnTo>
                <a:lnTo>
                  <a:pt x="197993" y="215925"/>
                </a:lnTo>
                <a:lnTo>
                  <a:pt x="190881" y="191795"/>
                </a:lnTo>
                <a:lnTo>
                  <a:pt x="188226" y="163855"/>
                </a:lnTo>
                <a:lnTo>
                  <a:pt x="188341" y="157505"/>
                </a:lnTo>
                <a:lnTo>
                  <a:pt x="194233" y="113055"/>
                </a:lnTo>
                <a:lnTo>
                  <a:pt x="204254" y="94005"/>
                </a:lnTo>
                <a:lnTo>
                  <a:pt x="203631" y="91465"/>
                </a:lnTo>
                <a:lnTo>
                  <a:pt x="198805" y="87655"/>
                </a:lnTo>
                <a:lnTo>
                  <a:pt x="195529" y="88925"/>
                </a:lnTo>
                <a:lnTo>
                  <a:pt x="190042" y="96545"/>
                </a:lnTo>
                <a:lnTo>
                  <a:pt x="178981" y="133375"/>
                </a:lnTo>
                <a:lnTo>
                  <a:pt x="177711" y="163855"/>
                </a:lnTo>
                <a:lnTo>
                  <a:pt x="180619" y="194335"/>
                </a:lnTo>
                <a:lnTo>
                  <a:pt x="188442" y="219735"/>
                </a:lnTo>
                <a:lnTo>
                  <a:pt x="190195" y="223545"/>
                </a:lnTo>
                <a:lnTo>
                  <a:pt x="192138" y="227355"/>
                </a:lnTo>
                <a:lnTo>
                  <a:pt x="194271" y="229895"/>
                </a:lnTo>
                <a:lnTo>
                  <a:pt x="189649" y="228625"/>
                </a:lnTo>
                <a:lnTo>
                  <a:pt x="179895" y="228625"/>
                </a:lnTo>
                <a:lnTo>
                  <a:pt x="179514" y="224815"/>
                </a:lnTo>
                <a:lnTo>
                  <a:pt x="179374" y="223545"/>
                </a:lnTo>
                <a:lnTo>
                  <a:pt x="179019" y="218465"/>
                </a:lnTo>
                <a:lnTo>
                  <a:pt x="180644" y="210845"/>
                </a:lnTo>
                <a:lnTo>
                  <a:pt x="178841" y="208305"/>
                </a:lnTo>
                <a:lnTo>
                  <a:pt x="173151" y="207035"/>
                </a:lnTo>
                <a:lnTo>
                  <a:pt x="170332" y="208305"/>
                </a:lnTo>
                <a:lnTo>
                  <a:pt x="168719" y="215925"/>
                </a:lnTo>
                <a:lnTo>
                  <a:pt x="168795" y="222275"/>
                </a:lnTo>
                <a:lnTo>
                  <a:pt x="168986" y="224815"/>
                </a:lnTo>
                <a:lnTo>
                  <a:pt x="160693" y="219735"/>
                </a:lnTo>
                <a:lnTo>
                  <a:pt x="159105" y="210845"/>
                </a:lnTo>
                <a:lnTo>
                  <a:pt x="158534" y="208305"/>
                </a:lnTo>
                <a:lnTo>
                  <a:pt x="155841" y="205765"/>
                </a:lnTo>
                <a:lnTo>
                  <a:pt x="150088" y="207035"/>
                </a:lnTo>
                <a:lnTo>
                  <a:pt x="148145" y="209575"/>
                </a:lnTo>
                <a:lnTo>
                  <a:pt x="148704" y="213385"/>
                </a:lnTo>
                <a:lnTo>
                  <a:pt x="150431" y="223545"/>
                </a:lnTo>
                <a:lnTo>
                  <a:pt x="159334" y="231165"/>
                </a:lnTo>
                <a:lnTo>
                  <a:pt x="156083" y="231165"/>
                </a:lnTo>
                <a:lnTo>
                  <a:pt x="154495" y="232435"/>
                </a:lnTo>
                <a:lnTo>
                  <a:pt x="146748" y="226085"/>
                </a:lnTo>
                <a:lnTo>
                  <a:pt x="142595" y="223545"/>
                </a:lnTo>
                <a:lnTo>
                  <a:pt x="138442" y="221005"/>
                </a:lnTo>
                <a:lnTo>
                  <a:pt x="136245" y="219735"/>
                </a:lnTo>
                <a:lnTo>
                  <a:pt x="129667" y="215925"/>
                </a:lnTo>
                <a:lnTo>
                  <a:pt x="120472" y="213385"/>
                </a:lnTo>
                <a:lnTo>
                  <a:pt x="128422" y="208305"/>
                </a:lnTo>
                <a:lnTo>
                  <a:pt x="135623" y="203225"/>
                </a:lnTo>
                <a:lnTo>
                  <a:pt x="141973" y="196875"/>
                </a:lnTo>
                <a:lnTo>
                  <a:pt x="147358" y="189255"/>
                </a:lnTo>
                <a:lnTo>
                  <a:pt x="150037" y="190525"/>
                </a:lnTo>
                <a:lnTo>
                  <a:pt x="153060" y="191795"/>
                </a:lnTo>
                <a:lnTo>
                  <a:pt x="156146" y="191795"/>
                </a:lnTo>
                <a:lnTo>
                  <a:pt x="163626" y="189255"/>
                </a:lnTo>
                <a:lnTo>
                  <a:pt x="169748" y="185445"/>
                </a:lnTo>
                <a:lnTo>
                  <a:pt x="173050" y="180365"/>
                </a:lnTo>
                <a:lnTo>
                  <a:pt x="173875" y="179095"/>
                </a:lnTo>
                <a:lnTo>
                  <a:pt x="175387" y="171475"/>
                </a:lnTo>
                <a:lnTo>
                  <a:pt x="175387" y="167665"/>
                </a:lnTo>
                <a:lnTo>
                  <a:pt x="174078" y="163855"/>
                </a:lnTo>
                <a:lnTo>
                  <a:pt x="171881" y="161315"/>
                </a:lnTo>
                <a:lnTo>
                  <a:pt x="173761" y="153695"/>
                </a:lnTo>
                <a:lnTo>
                  <a:pt x="178777" y="133375"/>
                </a:lnTo>
                <a:lnTo>
                  <a:pt x="179933" y="113055"/>
                </a:lnTo>
                <a:lnTo>
                  <a:pt x="177076" y="96545"/>
                </a:lnTo>
                <a:lnTo>
                  <a:pt x="171907" y="85115"/>
                </a:lnTo>
                <a:lnTo>
                  <a:pt x="169570" y="81991"/>
                </a:lnTo>
                <a:lnTo>
                  <a:pt x="169570" y="116865"/>
                </a:lnTo>
                <a:lnTo>
                  <a:pt x="167970" y="134645"/>
                </a:lnTo>
                <a:lnTo>
                  <a:pt x="164833" y="146812"/>
                </a:lnTo>
                <a:lnTo>
                  <a:pt x="164833" y="167665"/>
                </a:lnTo>
                <a:lnTo>
                  <a:pt x="164833" y="176555"/>
                </a:lnTo>
                <a:lnTo>
                  <a:pt x="160934" y="180365"/>
                </a:lnTo>
                <a:lnTo>
                  <a:pt x="153428" y="180365"/>
                </a:lnTo>
                <a:lnTo>
                  <a:pt x="152234" y="179095"/>
                </a:lnTo>
                <a:lnTo>
                  <a:pt x="154419" y="174015"/>
                </a:lnTo>
                <a:lnTo>
                  <a:pt x="155930" y="168935"/>
                </a:lnTo>
                <a:lnTo>
                  <a:pt x="156718" y="163855"/>
                </a:lnTo>
                <a:lnTo>
                  <a:pt x="161226" y="163855"/>
                </a:lnTo>
                <a:lnTo>
                  <a:pt x="164833" y="167665"/>
                </a:lnTo>
                <a:lnTo>
                  <a:pt x="164833" y="146812"/>
                </a:lnTo>
                <a:lnTo>
                  <a:pt x="163055" y="153695"/>
                </a:lnTo>
                <a:lnTo>
                  <a:pt x="161251" y="153695"/>
                </a:lnTo>
                <a:lnTo>
                  <a:pt x="159308" y="152425"/>
                </a:lnTo>
                <a:lnTo>
                  <a:pt x="157289" y="152425"/>
                </a:lnTo>
                <a:lnTo>
                  <a:pt x="157289" y="140995"/>
                </a:lnTo>
                <a:lnTo>
                  <a:pt x="155435" y="139725"/>
                </a:lnTo>
                <a:lnTo>
                  <a:pt x="152908" y="138455"/>
                </a:lnTo>
                <a:lnTo>
                  <a:pt x="146735" y="136271"/>
                </a:lnTo>
                <a:lnTo>
                  <a:pt x="146735" y="148615"/>
                </a:lnTo>
                <a:lnTo>
                  <a:pt x="146608" y="158775"/>
                </a:lnTo>
                <a:lnTo>
                  <a:pt x="141414" y="177825"/>
                </a:lnTo>
                <a:lnTo>
                  <a:pt x="129667" y="194335"/>
                </a:lnTo>
                <a:lnTo>
                  <a:pt x="112890" y="204495"/>
                </a:lnTo>
                <a:lnTo>
                  <a:pt x="108127" y="205397"/>
                </a:lnTo>
                <a:lnTo>
                  <a:pt x="108127" y="221005"/>
                </a:lnTo>
                <a:lnTo>
                  <a:pt x="105511" y="227355"/>
                </a:lnTo>
                <a:lnTo>
                  <a:pt x="99491" y="231165"/>
                </a:lnTo>
                <a:lnTo>
                  <a:pt x="85788" y="231165"/>
                </a:lnTo>
                <a:lnTo>
                  <a:pt x="79768" y="227355"/>
                </a:lnTo>
                <a:lnTo>
                  <a:pt x="78206" y="223545"/>
                </a:lnTo>
                <a:lnTo>
                  <a:pt x="77152" y="221005"/>
                </a:lnTo>
                <a:lnTo>
                  <a:pt x="82207" y="219735"/>
                </a:lnTo>
                <a:lnTo>
                  <a:pt x="103073" y="219735"/>
                </a:lnTo>
                <a:lnTo>
                  <a:pt x="108127" y="221005"/>
                </a:lnTo>
                <a:lnTo>
                  <a:pt x="108127" y="205397"/>
                </a:lnTo>
                <a:lnTo>
                  <a:pt x="55626" y="194335"/>
                </a:lnTo>
                <a:lnTo>
                  <a:pt x="45681" y="180365"/>
                </a:lnTo>
                <a:lnTo>
                  <a:pt x="43865" y="177825"/>
                </a:lnTo>
                <a:lnTo>
                  <a:pt x="40068" y="163855"/>
                </a:lnTo>
                <a:lnTo>
                  <a:pt x="38684" y="158775"/>
                </a:lnTo>
                <a:lnTo>
                  <a:pt x="38595" y="157505"/>
                </a:lnTo>
                <a:lnTo>
                  <a:pt x="38544" y="153695"/>
                </a:lnTo>
                <a:lnTo>
                  <a:pt x="38544" y="148615"/>
                </a:lnTo>
                <a:lnTo>
                  <a:pt x="64719" y="144805"/>
                </a:lnTo>
                <a:lnTo>
                  <a:pt x="83820" y="137185"/>
                </a:lnTo>
                <a:lnTo>
                  <a:pt x="96812" y="128295"/>
                </a:lnTo>
                <a:lnTo>
                  <a:pt x="104686" y="119405"/>
                </a:lnTo>
                <a:lnTo>
                  <a:pt x="111518" y="127025"/>
                </a:lnTo>
                <a:lnTo>
                  <a:pt x="120967" y="135915"/>
                </a:lnTo>
                <a:lnTo>
                  <a:pt x="132778" y="142265"/>
                </a:lnTo>
                <a:lnTo>
                  <a:pt x="146735" y="148615"/>
                </a:lnTo>
                <a:lnTo>
                  <a:pt x="146735" y="136271"/>
                </a:lnTo>
                <a:lnTo>
                  <a:pt x="134975" y="132105"/>
                </a:lnTo>
                <a:lnTo>
                  <a:pt x="120992" y="121945"/>
                </a:lnTo>
                <a:lnTo>
                  <a:pt x="118706" y="119405"/>
                </a:lnTo>
                <a:lnTo>
                  <a:pt x="111861" y="111785"/>
                </a:lnTo>
                <a:lnTo>
                  <a:pt x="108521" y="107975"/>
                </a:lnTo>
                <a:lnTo>
                  <a:pt x="106222" y="104165"/>
                </a:lnTo>
                <a:lnTo>
                  <a:pt x="100825" y="104165"/>
                </a:lnTo>
                <a:lnTo>
                  <a:pt x="63182" y="134645"/>
                </a:lnTo>
                <a:lnTo>
                  <a:pt x="33261" y="138455"/>
                </a:lnTo>
                <a:lnTo>
                  <a:pt x="33045" y="138455"/>
                </a:lnTo>
                <a:lnTo>
                  <a:pt x="33045" y="179095"/>
                </a:lnTo>
                <a:lnTo>
                  <a:pt x="31838" y="180365"/>
                </a:lnTo>
                <a:lnTo>
                  <a:pt x="24345" y="180365"/>
                </a:lnTo>
                <a:lnTo>
                  <a:pt x="20447" y="176555"/>
                </a:lnTo>
                <a:lnTo>
                  <a:pt x="20447" y="167665"/>
                </a:lnTo>
                <a:lnTo>
                  <a:pt x="24053" y="163855"/>
                </a:lnTo>
                <a:lnTo>
                  <a:pt x="28575" y="163855"/>
                </a:lnTo>
                <a:lnTo>
                  <a:pt x="29349" y="168935"/>
                </a:lnTo>
                <a:lnTo>
                  <a:pt x="30873" y="174015"/>
                </a:lnTo>
                <a:lnTo>
                  <a:pt x="33045" y="179095"/>
                </a:lnTo>
                <a:lnTo>
                  <a:pt x="33045" y="138455"/>
                </a:lnTo>
                <a:lnTo>
                  <a:pt x="30353" y="138455"/>
                </a:lnTo>
                <a:lnTo>
                  <a:pt x="27990" y="140995"/>
                </a:lnTo>
                <a:lnTo>
                  <a:pt x="27990" y="152425"/>
                </a:lnTo>
                <a:lnTo>
                  <a:pt x="25806" y="152425"/>
                </a:lnTo>
                <a:lnTo>
                  <a:pt x="23723" y="153695"/>
                </a:lnTo>
                <a:lnTo>
                  <a:pt x="21805" y="153695"/>
                </a:lnTo>
                <a:lnTo>
                  <a:pt x="16560" y="135915"/>
                </a:lnTo>
                <a:lnTo>
                  <a:pt x="15176" y="119405"/>
                </a:lnTo>
                <a:lnTo>
                  <a:pt x="17640" y="104165"/>
                </a:lnTo>
                <a:lnTo>
                  <a:pt x="49403" y="69875"/>
                </a:lnTo>
                <a:lnTo>
                  <a:pt x="78117" y="62255"/>
                </a:lnTo>
                <a:lnTo>
                  <a:pt x="88633" y="63525"/>
                </a:lnTo>
                <a:lnTo>
                  <a:pt x="95885" y="66065"/>
                </a:lnTo>
                <a:lnTo>
                  <a:pt x="101092" y="69875"/>
                </a:lnTo>
                <a:lnTo>
                  <a:pt x="105473" y="74955"/>
                </a:lnTo>
                <a:lnTo>
                  <a:pt x="107137" y="77495"/>
                </a:lnTo>
                <a:lnTo>
                  <a:pt x="110312" y="78765"/>
                </a:lnTo>
                <a:lnTo>
                  <a:pt x="112737" y="76225"/>
                </a:lnTo>
                <a:lnTo>
                  <a:pt x="122059" y="71145"/>
                </a:lnTo>
                <a:lnTo>
                  <a:pt x="134683" y="72415"/>
                </a:lnTo>
                <a:lnTo>
                  <a:pt x="167881" y="102895"/>
                </a:lnTo>
                <a:lnTo>
                  <a:pt x="169570" y="116865"/>
                </a:lnTo>
                <a:lnTo>
                  <a:pt x="169570" y="81991"/>
                </a:lnTo>
                <a:lnTo>
                  <a:pt x="165265" y="76225"/>
                </a:lnTo>
                <a:lnTo>
                  <a:pt x="158597" y="71145"/>
                </a:lnTo>
                <a:lnTo>
                  <a:pt x="156933" y="69875"/>
                </a:lnTo>
                <a:lnTo>
                  <a:pt x="149593" y="66065"/>
                </a:lnTo>
                <a:lnTo>
                  <a:pt x="147154" y="64795"/>
                </a:lnTo>
                <a:lnTo>
                  <a:pt x="136118" y="62255"/>
                </a:lnTo>
                <a:lnTo>
                  <a:pt x="128308" y="60985"/>
                </a:lnTo>
                <a:lnTo>
                  <a:pt x="121412" y="62255"/>
                </a:lnTo>
                <a:lnTo>
                  <a:pt x="115620" y="63525"/>
                </a:lnTo>
                <a:lnTo>
                  <a:pt x="111137" y="66065"/>
                </a:lnTo>
                <a:lnTo>
                  <a:pt x="107645" y="62255"/>
                </a:lnTo>
                <a:lnTo>
                  <a:pt x="105321" y="59715"/>
                </a:lnTo>
                <a:lnTo>
                  <a:pt x="98374" y="55905"/>
                </a:lnTo>
                <a:lnTo>
                  <a:pt x="89560" y="53365"/>
                </a:lnTo>
                <a:lnTo>
                  <a:pt x="78117" y="52095"/>
                </a:lnTo>
                <a:lnTo>
                  <a:pt x="61988" y="54635"/>
                </a:lnTo>
                <a:lnTo>
                  <a:pt x="15138" y="85115"/>
                </a:lnTo>
                <a:lnTo>
                  <a:pt x="4749" y="124485"/>
                </a:lnTo>
                <a:lnTo>
                  <a:pt x="7556" y="143535"/>
                </a:lnTo>
                <a:lnTo>
                  <a:pt x="13220" y="161315"/>
                </a:lnTo>
                <a:lnTo>
                  <a:pt x="11125" y="163855"/>
                </a:lnTo>
                <a:lnTo>
                  <a:pt x="9893" y="167665"/>
                </a:lnTo>
                <a:lnTo>
                  <a:pt x="9893" y="171475"/>
                </a:lnTo>
                <a:lnTo>
                  <a:pt x="11417" y="179095"/>
                </a:lnTo>
                <a:lnTo>
                  <a:pt x="15544" y="185445"/>
                </a:lnTo>
                <a:lnTo>
                  <a:pt x="21666" y="189255"/>
                </a:lnTo>
                <a:lnTo>
                  <a:pt x="29146" y="191795"/>
                </a:lnTo>
                <a:lnTo>
                  <a:pt x="32232" y="191795"/>
                </a:lnTo>
                <a:lnTo>
                  <a:pt x="35229" y="190525"/>
                </a:lnTo>
                <a:lnTo>
                  <a:pt x="37934" y="189255"/>
                </a:lnTo>
                <a:lnTo>
                  <a:pt x="43319" y="196875"/>
                </a:lnTo>
                <a:lnTo>
                  <a:pt x="49657" y="203225"/>
                </a:lnTo>
                <a:lnTo>
                  <a:pt x="56832" y="208305"/>
                </a:lnTo>
                <a:lnTo>
                  <a:pt x="64770" y="213385"/>
                </a:lnTo>
                <a:lnTo>
                  <a:pt x="54051" y="217195"/>
                </a:lnTo>
                <a:lnTo>
                  <a:pt x="43903" y="222275"/>
                </a:lnTo>
                <a:lnTo>
                  <a:pt x="34455" y="228625"/>
                </a:lnTo>
                <a:lnTo>
                  <a:pt x="25793" y="237515"/>
                </a:lnTo>
                <a:lnTo>
                  <a:pt x="23964" y="238785"/>
                </a:lnTo>
                <a:lnTo>
                  <a:pt x="23850" y="242595"/>
                </a:lnTo>
                <a:lnTo>
                  <a:pt x="27520" y="246405"/>
                </a:lnTo>
                <a:lnTo>
                  <a:pt x="31267" y="246405"/>
                </a:lnTo>
                <a:lnTo>
                  <a:pt x="33413" y="245135"/>
                </a:lnTo>
                <a:lnTo>
                  <a:pt x="40868" y="237515"/>
                </a:lnTo>
                <a:lnTo>
                  <a:pt x="48971" y="232435"/>
                </a:lnTo>
                <a:lnTo>
                  <a:pt x="57658" y="227355"/>
                </a:lnTo>
                <a:lnTo>
                  <a:pt x="66852" y="223545"/>
                </a:lnTo>
                <a:lnTo>
                  <a:pt x="70866" y="231165"/>
                </a:lnTo>
                <a:lnTo>
                  <a:pt x="76809" y="236245"/>
                </a:lnTo>
                <a:lnTo>
                  <a:pt x="84213" y="240055"/>
                </a:lnTo>
                <a:lnTo>
                  <a:pt x="92646" y="241325"/>
                </a:lnTo>
                <a:lnTo>
                  <a:pt x="101079" y="240055"/>
                </a:lnTo>
                <a:lnTo>
                  <a:pt x="108483" y="236245"/>
                </a:lnTo>
                <a:lnTo>
                  <a:pt x="114414" y="231165"/>
                </a:lnTo>
                <a:lnTo>
                  <a:pt x="118427" y="223545"/>
                </a:lnTo>
                <a:lnTo>
                  <a:pt x="125285" y="226085"/>
                </a:lnTo>
                <a:lnTo>
                  <a:pt x="131876" y="228625"/>
                </a:lnTo>
                <a:lnTo>
                  <a:pt x="138188" y="232435"/>
                </a:lnTo>
                <a:lnTo>
                  <a:pt x="144157" y="237515"/>
                </a:lnTo>
                <a:lnTo>
                  <a:pt x="130873" y="247675"/>
                </a:lnTo>
                <a:lnTo>
                  <a:pt x="120624" y="261645"/>
                </a:lnTo>
                <a:lnTo>
                  <a:pt x="117640" y="268541"/>
                </a:lnTo>
                <a:lnTo>
                  <a:pt x="117640" y="322605"/>
                </a:lnTo>
                <a:lnTo>
                  <a:pt x="110058" y="322605"/>
                </a:lnTo>
                <a:lnTo>
                  <a:pt x="106159" y="318795"/>
                </a:lnTo>
                <a:lnTo>
                  <a:pt x="106159" y="309905"/>
                </a:lnTo>
                <a:lnTo>
                  <a:pt x="108889" y="306095"/>
                </a:lnTo>
                <a:lnTo>
                  <a:pt x="112572" y="306095"/>
                </a:lnTo>
                <a:lnTo>
                  <a:pt x="113538" y="311175"/>
                </a:lnTo>
                <a:lnTo>
                  <a:pt x="115265" y="317525"/>
                </a:lnTo>
                <a:lnTo>
                  <a:pt x="117640" y="322605"/>
                </a:lnTo>
                <a:lnTo>
                  <a:pt x="117640" y="268541"/>
                </a:lnTo>
                <a:lnTo>
                  <a:pt x="114020" y="276885"/>
                </a:lnTo>
                <a:lnTo>
                  <a:pt x="111671" y="294665"/>
                </a:lnTo>
                <a:lnTo>
                  <a:pt x="110159" y="294665"/>
                </a:lnTo>
                <a:lnTo>
                  <a:pt x="108712" y="295935"/>
                </a:lnTo>
                <a:lnTo>
                  <a:pt x="10718" y="295935"/>
                </a:lnTo>
                <a:lnTo>
                  <a:pt x="22936" y="257835"/>
                </a:lnTo>
                <a:lnTo>
                  <a:pt x="22059" y="254025"/>
                </a:lnTo>
                <a:lnTo>
                  <a:pt x="17018" y="251485"/>
                </a:lnTo>
                <a:lnTo>
                  <a:pt x="13792" y="252755"/>
                </a:lnTo>
                <a:lnTo>
                  <a:pt x="12344" y="255295"/>
                </a:lnTo>
                <a:lnTo>
                  <a:pt x="7010" y="265455"/>
                </a:lnTo>
                <a:lnTo>
                  <a:pt x="3149" y="276885"/>
                </a:lnTo>
                <a:lnTo>
                  <a:pt x="800" y="289585"/>
                </a:lnTo>
                <a:lnTo>
                  <a:pt x="0" y="301015"/>
                </a:lnTo>
                <a:lnTo>
                  <a:pt x="0" y="304825"/>
                </a:lnTo>
                <a:lnTo>
                  <a:pt x="2374" y="307365"/>
                </a:lnTo>
                <a:lnTo>
                  <a:pt x="97002" y="307365"/>
                </a:lnTo>
                <a:lnTo>
                  <a:pt x="96100" y="308635"/>
                </a:lnTo>
                <a:lnTo>
                  <a:pt x="95605" y="311175"/>
                </a:lnTo>
                <a:lnTo>
                  <a:pt x="95605" y="313715"/>
                </a:lnTo>
                <a:lnTo>
                  <a:pt x="97129" y="321335"/>
                </a:lnTo>
                <a:lnTo>
                  <a:pt x="101257" y="327685"/>
                </a:lnTo>
                <a:lnTo>
                  <a:pt x="107378" y="331495"/>
                </a:lnTo>
                <a:lnTo>
                  <a:pt x="114858" y="332765"/>
                </a:lnTo>
                <a:lnTo>
                  <a:pt x="120345" y="332765"/>
                </a:lnTo>
                <a:lnTo>
                  <a:pt x="122809" y="331495"/>
                </a:lnTo>
                <a:lnTo>
                  <a:pt x="133273" y="344195"/>
                </a:lnTo>
                <a:lnTo>
                  <a:pt x="146380" y="353085"/>
                </a:lnTo>
                <a:lnTo>
                  <a:pt x="161594" y="359435"/>
                </a:lnTo>
                <a:lnTo>
                  <a:pt x="178346" y="360705"/>
                </a:lnTo>
                <a:lnTo>
                  <a:pt x="195110" y="359435"/>
                </a:lnTo>
                <a:lnTo>
                  <a:pt x="210324" y="353085"/>
                </a:lnTo>
                <a:lnTo>
                  <a:pt x="214071" y="350545"/>
                </a:lnTo>
                <a:lnTo>
                  <a:pt x="223431" y="344195"/>
                </a:lnTo>
                <a:lnTo>
                  <a:pt x="233895" y="331495"/>
                </a:lnTo>
                <a:lnTo>
                  <a:pt x="236359" y="332765"/>
                </a:lnTo>
                <a:lnTo>
                  <a:pt x="241846" y="332765"/>
                </a:lnTo>
                <a:lnTo>
                  <a:pt x="249339" y="331495"/>
                </a:lnTo>
                <a:lnTo>
                  <a:pt x="255460" y="327685"/>
                </a:lnTo>
                <a:lnTo>
                  <a:pt x="258762" y="322605"/>
                </a:lnTo>
                <a:lnTo>
                  <a:pt x="259588" y="321335"/>
                </a:lnTo>
                <a:lnTo>
                  <a:pt x="261099" y="313715"/>
                </a:lnTo>
                <a:lnTo>
                  <a:pt x="261099" y="311175"/>
                </a:lnTo>
                <a:lnTo>
                  <a:pt x="260604" y="308635"/>
                </a:lnTo>
                <a:lnTo>
                  <a:pt x="259702" y="307365"/>
                </a:lnTo>
                <a:lnTo>
                  <a:pt x="357632" y="307365"/>
                </a:lnTo>
                <a:lnTo>
                  <a:pt x="358825" y="306095"/>
                </a:lnTo>
                <a:lnTo>
                  <a:pt x="360006" y="304825"/>
                </a:lnTo>
                <a:lnTo>
                  <a:pt x="360006" y="295935"/>
                </a:lnTo>
                <a:lnTo>
                  <a:pt x="360006" y="293395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64776"/>
            <a:ext cx="2168167" cy="1490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667342"/>
            <a:ext cx="2088232" cy="1704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67342"/>
            <a:ext cx="2169878" cy="1704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5866805" y="378794"/>
            <a:ext cx="3032797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4"/>
          <p:cNvSpPr/>
          <p:nvPr/>
        </p:nvSpPr>
        <p:spPr>
          <a:xfrm>
            <a:off x="5016368" y="1820154"/>
            <a:ext cx="4092136" cy="463564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8100" tIns="25400" rIns="38100" bIns="25400" numCol="1" spcCol="1270" anchor="ctr" anchorCtr="0">
            <a:noAutofit/>
          </a:bodyPr>
          <a:lstStyle/>
          <a:p>
            <a:pPr lvl="0" defTabSz="889000">
              <a:spcBef>
                <a:spcPct val="0"/>
              </a:spcBef>
              <a:spcAft>
                <a:spcPct val="35000"/>
              </a:spcAft>
            </a:pPr>
            <a:r>
              <a:rPr lang="ru-RU" sz="2000" dirty="0" smtClean="0">
                <a:solidFill>
                  <a:schemeClr val="tx1"/>
                </a:solidFill>
                <a:latin typeface="Corki" panose="00000500000000000000" pitchFamily="50" charset="-52"/>
              </a:rPr>
              <a:t>Профилактика безнадзорности и правонарушений несовершеннолетних путем организации досуга детей, воспитания духовно-нравственных качеств личности;</a:t>
            </a:r>
          </a:p>
          <a:p>
            <a:pPr lvl="0" defTabSz="889000">
              <a:spcBef>
                <a:spcPct val="0"/>
              </a:spcBef>
              <a:spcAft>
                <a:spcPct val="35000"/>
              </a:spcAft>
            </a:pPr>
            <a:r>
              <a:rPr lang="ru-RU" sz="2000" dirty="0" smtClean="0">
                <a:solidFill>
                  <a:schemeClr val="tx1"/>
                </a:solidFill>
                <a:latin typeface="Corki" panose="00000500000000000000" pitchFamily="50" charset="-52"/>
              </a:rPr>
              <a:t>Гармонизация детско-родительских отношений.</a:t>
            </a:r>
          </a:p>
          <a:p>
            <a:pPr lvl="0" defTabSz="889000">
              <a:spcBef>
                <a:spcPct val="0"/>
              </a:spcBef>
              <a:spcAft>
                <a:spcPct val="35000"/>
              </a:spcAft>
            </a:pPr>
            <a:endParaRPr lang="ru-RU" sz="2000" kern="1200" dirty="0">
              <a:solidFill>
                <a:schemeClr val="tx1"/>
              </a:solidFill>
              <a:latin typeface="Corki" panose="00000500000000000000" pitchFamily="50" charset="-52"/>
            </a:endParaRPr>
          </a:p>
        </p:txBody>
      </p:sp>
      <p:pic>
        <p:nvPicPr>
          <p:cNvPr id="17" name="Picture 4" descr="https://www.pngitem.com/pimgs/m/528-5282357_red-check-mark-png-download-red-check-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947" y="1023616"/>
            <a:ext cx="220093" cy="32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s://www.pngitem.com/pimgs/m/528-5282357_red-check-mark-png-download-red-check-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947" y="2283718"/>
            <a:ext cx="220093" cy="32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OPSID\Desktop\Безымянный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7" y="864776"/>
            <a:ext cx="2076840" cy="1490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1" name="Скругленный прямоугольник 20"/>
          <p:cNvSpPr/>
          <p:nvPr/>
        </p:nvSpPr>
        <p:spPr>
          <a:xfrm>
            <a:off x="4711947" y="2739351"/>
            <a:ext cx="4181170" cy="1704607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4" descr="http://cdn.onlinewebfonts.com/svg/img_148987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703" y="2839349"/>
            <a:ext cx="236457" cy="23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Скругленный прямоугольник 4"/>
          <p:cNvSpPr/>
          <p:nvPr/>
        </p:nvSpPr>
        <p:spPr>
          <a:xfrm>
            <a:off x="5508104" y="2962822"/>
            <a:ext cx="1751980" cy="4097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8100" tIns="25400" rIns="38100" bIns="254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smtClean="0">
                <a:solidFill>
                  <a:schemeClr val="tx2"/>
                </a:solidFill>
                <a:latin typeface="Corki" panose="00000500000000000000" pitchFamily="50" charset="-52"/>
              </a:rPr>
              <a:t>Задачи:</a:t>
            </a:r>
            <a:endParaRPr lang="ru-RU" sz="2000" kern="1200" dirty="0">
              <a:solidFill>
                <a:schemeClr val="tx2"/>
              </a:solidFill>
              <a:latin typeface="Corki" panose="00000500000000000000" pitchFamily="50" charset="-52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4752390" y="3404330"/>
            <a:ext cx="4147211" cy="751596"/>
            <a:chOff x="1911404" y="-1153526"/>
            <a:chExt cx="4296682" cy="915038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1911404" y="-1153526"/>
              <a:ext cx="4296682" cy="545125"/>
            </a:xfrm>
            <a:prstGeom prst="roundRect">
              <a:avLst>
                <a:gd name="adj" fmla="val 1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Скругленный прямоугольник 4"/>
            <p:cNvSpPr/>
            <p:nvPr/>
          </p:nvSpPr>
          <p:spPr>
            <a:xfrm>
              <a:off x="1972661" y="-802859"/>
              <a:ext cx="4196046" cy="564371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lvl="0" defTabSz="889000"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>
                  <a:solidFill>
                    <a:schemeClr val="tx1"/>
                  </a:solidFill>
                  <a:latin typeface="Corki" panose="00000500000000000000" pitchFamily="50" charset="-52"/>
                </a:rPr>
                <a:t>2. Организация досуга, занятости </a:t>
              </a:r>
              <a:r>
                <a:rPr lang="ru-RU" sz="2000" dirty="0" smtClean="0">
                  <a:solidFill>
                    <a:schemeClr val="tx1"/>
                  </a:solidFill>
                  <a:latin typeface="Corki" panose="00000500000000000000" pitchFamily="50" charset="-52"/>
                </a:rPr>
                <a:t>семей </a:t>
              </a:r>
              <a:r>
                <a:rPr lang="ru-RU" sz="2000" dirty="0">
                  <a:solidFill>
                    <a:schemeClr val="tx1"/>
                  </a:solidFill>
                  <a:latin typeface="Corki" panose="00000500000000000000" pitchFamily="50" charset="-52"/>
                </a:rPr>
                <a:t>с детьми посредством проведения обучающих тематических занятий в кино-, фото, мультстудии.</a:t>
              </a:r>
              <a:endParaRPr lang="ru-RU" sz="2000" kern="1200" dirty="0">
                <a:solidFill>
                  <a:schemeClr val="tx1"/>
                </a:solidFill>
                <a:latin typeface="Corki" panose="00000500000000000000" pitchFamily="50" charset="-52"/>
              </a:endParaRPr>
            </a:p>
          </p:txBody>
        </p:sp>
      </p:grpSp>
      <p:sp>
        <p:nvSpPr>
          <p:cNvPr id="27" name="Скругленный прямоугольник 4"/>
          <p:cNvSpPr/>
          <p:nvPr/>
        </p:nvSpPr>
        <p:spPr>
          <a:xfrm>
            <a:off x="4852659" y="3035388"/>
            <a:ext cx="3967813" cy="472466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8100" tIns="25400" rIns="38100" bIns="25400" numCol="1" spcCol="1270" anchor="ctr" anchorCtr="0">
            <a:noAutofit/>
          </a:bodyPr>
          <a:lstStyle/>
          <a:p>
            <a:pPr lvl="0" defTabSz="889000"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smtClean="0">
                <a:solidFill>
                  <a:schemeClr val="tx1"/>
                </a:solidFill>
                <a:latin typeface="Corki" panose="00000500000000000000" pitchFamily="50" charset="-52"/>
              </a:rPr>
              <a:t>1. Профилактика семейного  неблагополучия.</a:t>
            </a:r>
            <a:endParaRPr lang="ru-RU" sz="2000" kern="1200" dirty="0">
              <a:solidFill>
                <a:schemeClr val="tx1"/>
              </a:solidFill>
              <a:latin typeface="Corki" panose="000005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462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xmlns="" id="{97DAB938-2137-443A-BE66-CB0D9F9B6E7B}"/>
              </a:ext>
            </a:extLst>
          </p:cNvPr>
          <p:cNvCxnSpPr/>
          <p:nvPr/>
        </p:nvCxnSpPr>
        <p:spPr>
          <a:xfrm>
            <a:off x="241882" y="4515966"/>
            <a:ext cx="865123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bject 6"/>
          <p:cNvSpPr txBox="1">
            <a:spLocks/>
          </p:cNvSpPr>
          <p:nvPr/>
        </p:nvSpPr>
        <p:spPr>
          <a:xfrm>
            <a:off x="738256" y="152734"/>
            <a:ext cx="7866192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800" b="1" i="0">
                <a:solidFill>
                  <a:srgbClr val="0082C7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-15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rki" panose="00000500000000000000" pitchFamily="50" charset="-52"/>
              </a:rPr>
              <a:t>Кино-, фото-</a:t>
            </a:r>
            <a:r>
              <a:rPr lang="ru-RU" b="0" kern="0" spc="-15" dirty="0" smtClean="0">
                <a:solidFill>
                  <a:schemeClr val="accent1"/>
                </a:solidFill>
                <a:latin typeface="Corki" panose="00000500000000000000" pitchFamily="50" charset="-52"/>
              </a:rPr>
              <a:t>, мультстудия «Маленький актер</a:t>
            </a:r>
            <a:r>
              <a:rPr lang="ru-RU" b="0" kern="0" spc="-15" dirty="0" smtClean="0">
                <a:solidFill>
                  <a:schemeClr val="accent1"/>
                </a:solidFill>
                <a:latin typeface="Corki" panose="00000500000000000000" pitchFamily="50" charset="-52"/>
              </a:rPr>
              <a:t>»: механизм реализации</a:t>
            </a:r>
            <a:endParaRPr kumimoji="0" lang="ru-RU" sz="2800" b="0" i="0" u="none" strike="noStrike" kern="0" cap="none" spc="-1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orki" panose="00000500000000000000" pitchFamily="50" charset="-52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E4D8BA4A-6317-4DDC-AE7F-9C4BBCA9E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029" y="4591782"/>
            <a:ext cx="1296144" cy="466612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60" name="object 166"/>
          <p:cNvPicPr/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8110" y="254360"/>
            <a:ext cx="367085" cy="248867"/>
          </a:xfrm>
          <a:prstGeom prst="rect">
            <a:avLst/>
          </a:prstGeom>
        </p:spPr>
      </p:pic>
      <p:sp>
        <p:nvSpPr>
          <p:cNvPr id="37" name="object 324"/>
          <p:cNvSpPr/>
          <p:nvPr/>
        </p:nvSpPr>
        <p:spPr>
          <a:xfrm>
            <a:off x="899592" y="1635646"/>
            <a:ext cx="478366" cy="313946"/>
          </a:xfrm>
          <a:custGeom>
            <a:avLst/>
            <a:gdLst/>
            <a:ahLst/>
            <a:cxnLst/>
            <a:rect l="l" t="t" r="r" b="b"/>
            <a:pathLst>
              <a:path w="313690" h="298450">
                <a:moveTo>
                  <a:pt x="135890" y="24320"/>
                </a:moveTo>
                <a:lnTo>
                  <a:pt x="135216" y="22148"/>
                </a:lnTo>
                <a:lnTo>
                  <a:pt x="134569" y="20015"/>
                </a:lnTo>
                <a:lnTo>
                  <a:pt x="132575" y="18491"/>
                </a:lnTo>
                <a:lnTo>
                  <a:pt x="130213" y="18427"/>
                </a:lnTo>
                <a:lnTo>
                  <a:pt x="128206" y="18427"/>
                </a:lnTo>
                <a:lnTo>
                  <a:pt x="126428" y="19570"/>
                </a:lnTo>
                <a:lnTo>
                  <a:pt x="124612" y="23342"/>
                </a:lnTo>
                <a:lnTo>
                  <a:pt x="124879" y="25501"/>
                </a:lnTo>
                <a:lnTo>
                  <a:pt x="127241" y="28270"/>
                </a:lnTo>
                <a:lnTo>
                  <a:pt x="128701" y="28892"/>
                </a:lnTo>
                <a:lnTo>
                  <a:pt x="131216" y="28892"/>
                </a:lnTo>
                <a:lnTo>
                  <a:pt x="132219" y="28613"/>
                </a:lnTo>
                <a:lnTo>
                  <a:pt x="134988" y="26784"/>
                </a:lnTo>
                <a:lnTo>
                  <a:pt x="135890" y="24320"/>
                </a:lnTo>
                <a:close/>
              </a:path>
              <a:path w="313690" h="298450">
                <a:moveTo>
                  <a:pt x="140982" y="49339"/>
                </a:moveTo>
                <a:lnTo>
                  <a:pt x="135547" y="43891"/>
                </a:lnTo>
                <a:lnTo>
                  <a:pt x="132867" y="44627"/>
                </a:lnTo>
                <a:lnTo>
                  <a:pt x="131724" y="45478"/>
                </a:lnTo>
                <a:lnTo>
                  <a:pt x="131038" y="46697"/>
                </a:lnTo>
                <a:lnTo>
                  <a:pt x="130327" y="47904"/>
                </a:lnTo>
                <a:lnTo>
                  <a:pt x="130124" y="49314"/>
                </a:lnTo>
                <a:lnTo>
                  <a:pt x="130492" y="50660"/>
                </a:lnTo>
                <a:lnTo>
                  <a:pt x="131089" y="52959"/>
                </a:lnTo>
                <a:lnTo>
                  <a:pt x="133184" y="54559"/>
                </a:lnTo>
                <a:lnTo>
                  <a:pt x="135559" y="54559"/>
                </a:lnTo>
                <a:lnTo>
                  <a:pt x="136029" y="54559"/>
                </a:lnTo>
                <a:lnTo>
                  <a:pt x="136474" y="54508"/>
                </a:lnTo>
                <a:lnTo>
                  <a:pt x="138252" y="54038"/>
                </a:lnTo>
                <a:lnTo>
                  <a:pt x="139382" y="53174"/>
                </a:lnTo>
                <a:lnTo>
                  <a:pt x="140792" y="50749"/>
                </a:lnTo>
                <a:lnTo>
                  <a:pt x="140982" y="49339"/>
                </a:lnTo>
                <a:close/>
              </a:path>
              <a:path w="313690" h="298450">
                <a:moveTo>
                  <a:pt x="149694" y="74955"/>
                </a:moveTo>
                <a:lnTo>
                  <a:pt x="148628" y="72263"/>
                </a:lnTo>
                <a:lnTo>
                  <a:pt x="147535" y="69570"/>
                </a:lnTo>
                <a:lnTo>
                  <a:pt x="144475" y="68275"/>
                </a:lnTo>
                <a:lnTo>
                  <a:pt x="140500" y="69862"/>
                </a:lnTo>
                <a:lnTo>
                  <a:pt x="139484" y="70853"/>
                </a:lnTo>
                <a:lnTo>
                  <a:pt x="138379" y="73431"/>
                </a:lnTo>
                <a:lnTo>
                  <a:pt x="138366" y="74866"/>
                </a:lnTo>
                <a:lnTo>
                  <a:pt x="139687" y="78130"/>
                </a:lnTo>
                <a:lnTo>
                  <a:pt x="141630" y="79451"/>
                </a:lnTo>
                <a:lnTo>
                  <a:pt x="143751" y="79451"/>
                </a:lnTo>
                <a:lnTo>
                  <a:pt x="144437" y="79451"/>
                </a:lnTo>
                <a:lnTo>
                  <a:pt x="145084" y="79324"/>
                </a:lnTo>
                <a:lnTo>
                  <a:pt x="148386" y="78003"/>
                </a:lnTo>
                <a:lnTo>
                  <a:pt x="149694" y="74955"/>
                </a:lnTo>
                <a:close/>
              </a:path>
              <a:path w="313690" h="298450">
                <a:moveTo>
                  <a:pt x="161201" y="97599"/>
                </a:moveTo>
                <a:lnTo>
                  <a:pt x="158292" y="92621"/>
                </a:lnTo>
                <a:lnTo>
                  <a:pt x="155079" y="91770"/>
                </a:lnTo>
                <a:lnTo>
                  <a:pt x="151371" y="93941"/>
                </a:lnTo>
                <a:lnTo>
                  <a:pt x="150507" y="95072"/>
                </a:lnTo>
                <a:lnTo>
                  <a:pt x="149796" y="97777"/>
                </a:lnTo>
                <a:lnTo>
                  <a:pt x="149987" y="99187"/>
                </a:lnTo>
                <a:lnTo>
                  <a:pt x="150698" y="100406"/>
                </a:lnTo>
                <a:lnTo>
                  <a:pt x="151638" y="102006"/>
                </a:lnTo>
                <a:lnTo>
                  <a:pt x="153365" y="102997"/>
                </a:lnTo>
                <a:lnTo>
                  <a:pt x="156159" y="102997"/>
                </a:lnTo>
                <a:lnTo>
                  <a:pt x="157060" y="102755"/>
                </a:lnTo>
                <a:lnTo>
                  <a:pt x="160362" y="100812"/>
                </a:lnTo>
                <a:lnTo>
                  <a:pt x="161201" y="97599"/>
                </a:lnTo>
                <a:close/>
              </a:path>
              <a:path w="313690" h="298450">
                <a:moveTo>
                  <a:pt x="176110" y="118046"/>
                </a:moveTo>
                <a:lnTo>
                  <a:pt x="173367" y="114769"/>
                </a:lnTo>
                <a:lnTo>
                  <a:pt x="172110" y="114109"/>
                </a:lnTo>
                <a:lnTo>
                  <a:pt x="170713" y="113969"/>
                </a:lnTo>
                <a:lnTo>
                  <a:pt x="169341" y="113868"/>
                </a:lnTo>
                <a:lnTo>
                  <a:pt x="167970" y="114287"/>
                </a:lnTo>
                <a:lnTo>
                  <a:pt x="165811" y="116078"/>
                </a:lnTo>
                <a:lnTo>
                  <a:pt x="165150" y="117348"/>
                </a:lnTo>
                <a:lnTo>
                  <a:pt x="164896" y="120142"/>
                </a:lnTo>
                <a:lnTo>
                  <a:pt x="165328" y="121488"/>
                </a:lnTo>
                <a:lnTo>
                  <a:pt x="167220" y="123761"/>
                </a:lnTo>
                <a:lnTo>
                  <a:pt x="168694" y="124447"/>
                </a:lnTo>
                <a:lnTo>
                  <a:pt x="171488" y="124447"/>
                </a:lnTo>
                <a:lnTo>
                  <a:pt x="172681" y="124002"/>
                </a:lnTo>
                <a:lnTo>
                  <a:pt x="173609" y="123215"/>
                </a:lnTo>
                <a:lnTo>
                  <a:pt x="175831" y="121361"/>
                </a:lnTo>
                <a:lnTo>
                  <a:pt x="176110" y="118046"/>
                </a:lnTo>
                <a:close/>
              </a:path>
              <a:path w="313690" h="298450">
                <a:moveTo>
                  <a:pt x="194678" y="138772"/>
                </a:moveTo>
                <a:lnTo>
                  <a:pt x="194348" y="135458"/>
                </a:lnTo>
                <a:lnTo>
                  <a:pt x="189903" y="131775"/>
                </a:lnTo>
                <a:lnTo>
                  <a:pt x="186588" y="132105"/>
                </a:lnTo>
                <a:lnTo>
                  <a:pt x="182918" y="136550"/>
                </a:lnTo>
                <a:lnTo>
                  <a:pt x="183222" y="139852"/>
                </a:lnTo>
                <a:lnTo>
                  <a:pt x="186372" y="142481"/>
                </a:lnTo>
                <a:lnTo>
                  <a:pt x="187566" y="142900"/>
                </a:lnTo>
                <a:lnTo>
                  <a:pt x="190360" y="142900"/>
                </a:lnTo>
                <a:lnTo>
                  <a:pt x="191833" y="142214"/>
                </a:lnTo>
                <a:lnTo>
                  <a:pt x="192836" y="140995"/>
                </a:lnTo>
                <a:lnTo>
                  <a:pt x="194678" y="138772"/>
                </a:lnTo>
                <a:close/>
              </a:path>
              <a:path w="313690" h="298450">
                <a:moveTo>
                  <a:pt x="216420" y="152412"/>
                </a:moveTo>
                <a:lnTo>
                  <a:pt x="215506" y="149212"/>
                </a:lnTo>
                <a:lnTo>
                  <a:pt x="211772" y="147129"/>
                </a:lnTo>
                <a:lnTo>
                  <a:pt x="210362" y="146977"/>
                </a:lnTo>
                <a:lnTo>
                  <a:pt x="207657" y="147726"/>
                </a:lnTo>
                <a:lnTo>
                  <a:pt x="206540" y="148628"/>
                </a:lnTo>
                <a:lnTo>
                  <a:pt x="205181" y="151066"/>
                </a:lnTo>
                <a:lnTo>
                  <a:pt x="205003" y="152476"/>
                </a:lnTo>
                <a:lnTo>
                  <a:pt x="205790" y="155181"/>
                </a:lnTo>
                <a:lnTo>
                  <a:pt x="206667" y="156298"/>
                </a:lnTo>
                <a:lnTo>
                  <a:pt x="207899" y="156972"/>
                </a:lnTo>
                <a:lnTo>
                  <a:pt x="208673" y="157403"/>
                </a:lnTo>
                <a:lnTo>
                  <a:pt x="209550" y="157632"/>
                </a:lnTo>
                <a:lnTo>
                  <a:pt x="212344" y="157632"/>
                </a:lnTo>
                <a:lnTo>
                  <a:pt x="214096" y="156603"/>
                </a:lnTo>
                <a:lnTo>
                  <a:pt x="215036" y="154940"/>
                </a:lnTo>
                <a:lnTo>
                  <a:pt x="216420" y="152412"/>
                </a:lnTo>
                <a:close/>
              </a:path>
              <a:path w="313690" h="298450">
                <a:moveTo>
                  <a:pt x="239801" y="161302"/>
                </a:moveTo>
                <a:lnTo>
                  <a:pt x="238607" y="159194"/>
                </a:lnTo>
                <a:lnTo>
                  <a:pt x="234683" y="157314"/>
                </a:lnTo>
                <a:lnTo>
                  <a:pt x="232308" y="157695"/>
                </a:lnTo>
                <a:lnTo>
                  <a:pt x="228930" y="160959"/>
                </a:lnTo>
                <a:lnTo>
                  <a:pt x="228625" y="163830"/>
                </a:lnTo>
                <a:lnTo>
                  <a:pt x="230987" y="167335"/>
                </a:lnTo>
                <a:lnTo>
                  <a:pt x="232676" y="168224"/>
                </a:lnTo>
                <a:lnTo>
                  <a:pt x="234784" y="168224"/>
                </a:lnTo>
                <a:lnTo>
                  <a:pt x="239801" y="161302"/>
                </a:lnTo>
                <a:close/>
              </a:path>
              <a:path w="313690" h="298450">
                <a:moveTo>
                  <a:pt x="313639" y="245351"/>
                </a:moveTo>
                <a:lnTo>
                  <a:pt x="311289" y="243014"/>
                </a:lnTo>
                <a:lnTo>
                  <a:pt x="302806" y="243014"/>
                </a:lnTo>
                <a:lnTo>
                  <a:pt x="302806" y="253492"/>
                </a:lnTo>
                <a:lnTo>
                  <a:pt x="298373" y="267144"/>
                </a:lnTo>
                <a:lnTo>
                  <a:pt x="289674" y="278028"/>
                </a:lnTo>
                <a:lnTo>
                  <a:pt x="277723" y="285229"/>
                </a:lnTo>
                <a:lnTo>
                  <a:pt x="263563" y="287845"/>
                </a:lnTo>
                <a:lnTo>
                  <a:pt x="10477" y="287845"/>
                </a:lnTo>
                <a:lnTo>
                  <a:pt x="10477" y="267614"/>
                </a:lnTo>
                <a:lnTo>
                  <a:pt x="272275" y="267614"/>
                </a:lnTo>
                <a:lnTo>
                  <a:pt x="279869" y="261835"/>
                </a:lnTo>
                <a:lnTo>
                  <a:pt x="282206" y="253492"/>
                </a:lnTo>
                <a:lnTo>
                  <a:pt x="302806" y="253492"/>
                </a:lnTo>
                <a:lnTo>
                  <a:pt x="302806" y="243014"/>
                </a:lnTo>
                <a:lnTo>
                  <a:pt x="274802" y="243014"/>
                </a:lnTo>
                <a:lnTo>
                  <a:pt x="272440" y="245351"/>
                </a:lnTo>
                <a:lnTo>
                  <a:pt x="272440" y="253149"/>
                </a:lnTo>
                <a:lnTo>
                  <a:pt x="268465" y="257136"/>
                </a:lnTo>
                <a:lnTo>
                  <a:pt x="255905" y="257136"/>
                </a:lnTo>
                <a:lnTo>
                  <a:pt x="255905" y="239788"/>
                </a:lnTo>
                <a:lnTo>
                  <a:pt x="272351" y="239788"/>
                </a:lnTo>
                <a:lnTo>
                  <a:pt x="281533" y="238721"/>
                </a:lnTo>
                <a:lnTo>
                  <a:pt x="309562" y="211810"/>
                </a:lnTo>
                <a:lnTo>
                  <a:pt x="311340" y="198107"/>
                </a:lnTo>
                <a:lnTo>
                  <a:pt x="309600" y="189026"/>
                </a:lnTo>
                <a:lnTo>
                  <a:pt x="276898" y="150850"/>
                </a:lnTo>
                <a:lnTo>
                  <a:pt x="234200" y="137680"/>
                </a:lnTo>
                <a:lnTo>
                  <a:pt x="207086" y="122072"/>
                </a:lnTo>
                <a:lnTo>
                  <a:pt x="182143" y="95948"/>
                </a:lnTo>
                <a:lnTo>
                  <a:pt x="162496" y="56743"/>
                </a:lnTo>
                <a:lnTo>
                  <a:pt x="162052" y="55410"/>
                </a:lnTo>
                <a:lnTo>
                  <a:pt x="161112" y="54343"/>
                </a:lnTo>
                <a:lnTo>
                  <a:pt x="159842" y="53733"/>
                </a:lnTo>
                <a:lnTo>
                  <a:pt x="158610" y="53111"/>
                </a:lnTo>
                <a:lnTo>
                  <a:pt x="157149" y="53022"/>
                </a:lnTo>
                <a:lnTo>
                  <a:pt x="154520" y="53924"/>
                </a:lnTo>
                <a:lnTo>
                  <a:pt x="153454" y="54864"/>
                </a:lnTo>
                <a:lnTo>
                  <a:pt x="152222" y="57391"/>
                </a:lnTo>
                <a:lnTo>
                  <a:pt x="152133" y="58813"/>
                </a:lnTo>
                <a:lnTo>
                  <a:pt x="152590" y="60121"/>
                </a:lnTo>
                <a:lnTo>
                  <a:pt x="172707" y="100698"/>
                </a:lnTo>
                <a:lnTo>
                  <a:pt x="201701" y="131089"/>
                </a:lnTo>
                <a:lnTo>
                  <a:pt x="242925" y="151904"/>
                </a:lnTo>
                <a:lnTo>
                  <a:pt x="258470" y="155689"/>
                </a:lnTo>
                <a:lnTo>
                  <a:pt x="272262" y="160261"/>
                </a:lnTo>
                <a:lnTo>
                  <a:pt x="299593" y="192176"/>
                </a:lnTo>
                <a:lnTo>
                  <a:pt x="301574" y="200152"/>
                </a:lnTo>
                <a:lnTo>
                  <a:pt x="301320" y="205613"/>
                </a:lnTo>
                <a:lnTo>
                  <a:pt x="298691" y="211810"/>
                </a:lnTo>
                <a:lnTo>
                  <a:pt x="187299" y="211810"/>
                </a:lnTo>
                <a:lnTo>
                  <a:pt x="117398" y="185623"/>
                </a:lnTo>
                <a:lnTo>
                  <a:pt x="108381" y="181749"/>
                </a:lnTo>
                <a:lnTo>
                  <a:pt x="98958" y="178943"/>
                </a:lnTo>
                <a:lnTo>
                  <a:pt x="89268" y="177241"/>
                </a:lnTo>
                <a:lnTo>
                  <a:pt x="79463" y="176669"/>
                </a:lnTo>
                <a:lnTo>
                  <a:pt x="60096" y="176669"/>
                </a:lnTo>
                <a:lnTo>
                  <a:pt x="57810" y="178943"/>
                </a:lnTo>
                <a:lnTo>
                  <a:pt x="57734" y="184797"/>
                </a:lnTo>
                <a:lnTo>
                  <a:pt x="60096" y="187147"/>
                </a:lnTo>
                <a:lnTo>
                  <a:pt x="79463" y="187147"/>
                </a:lnTo>
                <a:lnTo>
                  <a:pt x="88061" y="187642"/>
                </a:lnTo>
                <a:lnTo>
                  <a:pt x="96545" y="189141"/>
                </a:lnTo>
                <a:lnTo>
                  <a:pt x="104800" y="191617"/>
                </a:lnTo>
                <a:lnTo>
                  <a:pt x="112712" y="195021"/>
                </a:lnTo>
                <a:lnTo>
                  <a:pt x="149364" y="213334"/>
                </a:lnTo>
                <a:lnTo>
                  <a:pt x="158394" y="217195"/>
                </a:lnTo>
                <a:lnTo>
                  <a:pt x="167817" y="220002"/>
                </a:lnTo>
                <a:lnTo>
                  <a:pt x="177495" y="221703"/>
                </a:lnTo>
                <a:lnTo>
                  <a:pt x="187299" y="222288"/>
                </a:lnTo>
                <a:lnTo>
                  <a:pt x="291109" y="222288"/>
                </a:lnTo>
                <a:lnTo>
                  <a:pt x="285940" y="226822"/>
                </a:lnTo>
                <a:lnTo>
                  <a:pt x="279336" y="229311"/>
                </a:lnTo>
                <a:lnTo>
                  <a:pt x="245440" y="229311"/>
                </a:lnTo>
                <a:lnTo>
                  <a:pt x="245440" y="239788"/>
                </a:lnTo>
                <a:lnTo>
                  <a:pt x="245440" y="257136"/>
                </a:lnTo>
                <a:lnTo>
                  <a:pt x="213537" y="257136"/>
                </a:lnTo>
                <a:lnTo>
                  <a:pt x="213537" y="239788"/>
                </a:lnTo>
                <a:lnTo>
                  <a:pt x="245440" y="239788"/>
                </a:lnTo>
                <a:lnTo>
                  <a:pt x="245440" y="229311"/>
                </a:lnTo>
                <a:lnTo>
                  <a:pt x="203060" y="229311"/>
                </a:lnTo>
                <a:lnTo>
                  <a:pt x="203060" y="239788"/>
                </a:lnTo>
                <a:lnTo>
                  <a:pt x="203060" y="257136"/>
                </a:lnTo>
                <a:lnTo>
                  <a:pt x="63538" y="257136"/>
                </a:lnTo>
                <a:lnTo>
                  <a:pt x="63538" y="239788"/>
                </a:lnTo>
                <a:lnTo>
                  <a:pt x="72491" y="239788"/>
                </a:lnTo>
                <a:lnTo>
                  <a:pt x="74574" y="238175"/>
                </a:lnTo>
                <a:lnTo>
                  <a:pt x="76911" y="229311"/>
                </a:lnTo>
                <a:lnTo>
                  <a:pt x="83350" y="204762"/>
                </a:lnTo>
                <a:lnTo>
                  <a:pt x="90957" y="205562"/>
                </a:lnTo>
                <a:lnTo>
                  <a:pt x="98450" y="207137"/>
                </a:lnTo>
                <a:lnTo>
                  <a:pt x="105740" y="209461"/>
                </a:lnTo>
                <a:lnTo>
                  <a:pt x="112712" y="212509"/>
                </a:lnTo>
                <a:lnTo>
                  <a:pt x="149364" y="230835"/>
                </a:lnTo>
                <a:lnTo>
                  <a:pt x="158394" y="234696"/>
                </a:lnTo>
                <a:lnTo>
                  <a:pt x="167817" y="237502"/>
                </a:lnTo>
                <a:lnTo>
                  <a:pt x="177495" y="239204"/>
                </a:lnTo>
                <a:lnTo>
                  <a:pt x="187299" y="239788"/>
                </a:lnTo>
                <a:lnTo>
                  <a:pt x="203060" y="239788"/>
                </a:lnTo>
                <a:lnTo>
                  <a:pt x="203060" y="229311"/>
                </a:lnTo>
                <a:lnTo>
                  <a:pt x="187299" y="229311"/>
                </a:lnTo>
                <a:lnTo>
                  <a:pt x="178714" y="228803"/>
                </a:lnTo>
                <a:lnTo>
                  <a:pt x="170230" y="227304"/>
                </a:lnTo>
                <a:lnTo>
                  <a:pt x="161975" y="224853"/>
                </a:lnTo>
                <a:lnTo>
                  <a:pt x="154051" y="221462"/>
                </a:lnTo>
                <a:lnTo>
                  <a:pt x="120675" y="204762"/>
                </a:lnTo>
                <a:lnTo>
                  <a:pt x="120446" y="204647"/>
                </a:lnTo>
                <a:lnTo>
                  <a:pt x="79451" y="194170"/>
                </a:lnTo>
                <a:lnTo>
                  <a:pt x="72529" y="194170"/>
                </a:lnTo>
                <a:lnTo>
                  <a:pt x="72529" y="204647"/>
                </a:lnTo>
                <a:lnTo>
                  <a:pt x="66065" y="229311"/>
                </a:lnTo>
                <a:lnTo>
                  <a:pt x="53060" y="229311"/>
                </a:lnTo>
                <a:lnTo>
                  <a:pt x="53060" y="239788"/>
                </a:lnTo>
                <a:lnTo>
                  <a:pt x="53060" y="257136"/>
                </a:lnTo>
                <a:lnTo>
                  <a:pt x="31508" y="257136"/>
                </a:lnTo>
                <a:lnTo>
                  <a:pt x="31508" y="239788"/>
                </a:lnTo>
                <a:lnTo>
                  <a:pt x="53060" y="239788"/>
                </a:lnTo>
                <a:lnTo>
                  <a:pt x="53060" y="229311"/>
                </a:lnTo>
                <a:lnTo>
                  <a:pt x="15595" y="229311"/>
                </a:lnTo>
                <a:lnTo>
                  <a:pt x="11442" y="204647"/>
                </a:lnTo>
                <a:lnTo>
                  <a:pt x="72529" y="204647"/>
                </a:lnTo>
                <a:lnTo>
                  <a:pt x="72529" y="194170"/>
                </a:lnTo>
                <a:lnTo>
                  <a:pt x="10477" y="194170"/>
                </a:lnTo>
                <a:lnTo>
                  <a:pt x="10477" y="187147"/>
                </a:lnTo>
                <a:lnTo>
                  <a:pt x="47447" y="187147"/>
                </a:lnTo>
                <a:lnTo>
                  <a:pt x="49784" y="184797"/>
                </a:lnTo>
                <a:lnTo>
                  <a:pt x="49720" y="178943"/>
                </a:lnTo>
                <a:lnTo>
                  <a:pt x="47447" y="176669"/>
                </a:lnTo>
                <a:lnTo>
                  <a:pt x="10477" y="176669"/>
                </a:lnTo>
                <a:lnTo>
                  <a:pt x="10477" y="136804"/>
                </a:lnTo>
                <a:lnTo>
                  <a:pt x="11049" y="126072"/>
                </a:lnTo>
                <a:lnTo>
                  <a:pt x="12738" y="115531"/>
                </a:lnTo>
                <a:lnTo>
                  <a:pt x="15532" y="105244"/>
                </a:lnTo>
                <a:lnTo>
                  <a:pt x="23736" y="84162"/>
                </a:lnTo>
                <a:lnTo>
                  <a:pt x="26822" y="72809"/>
                </a:lnTo>
                <a:lnTo>
                  <a:pt x="28676" y="61188"/>
                </a:lnTo>
                <a:lnTo>
                  <a:pt x="29298" y="49352"/>
                </a:lnTo>
                <a:lnTo>
                  <a:pt x="29298" y="10477"/>
                </a:lnTo>
                <a:lnTo>
                  <a:pt x="141681" y="10477"/>
                </a:lnTo>
                <a:lnTo>
                  <a:pt x="151549" y="48437"/>
                </a:lnTo>
                <a:lnTo>
                  <a:pt x="152933" y="48653"/>
                </a:lnTo>
                <a:lnTo>
                  <a:pt x="157099" y="47561"/>
                </a:lnTo>
                <a:lnTo>
                  <a:pt x="158800" y="44704"/>
                </a:lnTo>
                <a:lnTo>
                  <a:pt x="158076" y="41910"/>
                </a:lnTo>
                <a:lnTo>
                  <a:pt x="156019" y="33121"/>
                </a:lnTo>
                <a:lnTo>
                  <a:pt x="151320" y="2019"/>
                </a:lnTo>
                <a:lnTo>
                  <a:pt x="149085" y="0"/>
                </a:lnTo>
                <a:lnTo>
                  <a:pt x="21158" y="0"/>
                </a:lnTo>
                <a:lnTo>
                  <a:pt x="18821" y="2362"/>
                </a:lnTo>
                <a:lnTo>
                  <a:pt x="18821" y="49352"/>
                </a:lnTo>
                <a:lnTo>
                  <a:pt x="18249" y="60121"/>
                </a:lnTo>
                <a:lnTo>
                  <a:pt x="16573" y="70612"/>
                </a:lnTo>
                <a:lnTo>
                  <a:pt x="13779" y="80899"/>
                </a:lnTo>
                <a:lnTo>
                  <a:pt x="5575" y="101968"/>
                </a:lnTo>
                <a:lnTo>
                  <a:pt x="2489" y="113334"/>
                </a:lnTo>
                <a:lnTo>
                  <a:pt x="622" y="124955"/>
                </a:lnTo>
                <a:lnTo>
                  <a:pt x="0" y="136804"/>
                </a:lnTo>
                <a:lnTo>
                  <a:pt x="63" y="200152"/>
                </a:lnTo>
                <a:lnTo>
                  <a:pt x="6413" y="237947"/>
                </a:lnTo>
                <a:lnTo>
                  <a:pt x="8585" y="239788"/>
                </a:lnTo>
                <a:lnTo>
                  <a:pt x="21031" y="239788"/>
                </a:lnTo>
                <a:lnTo>
                  <a:pt x="21031" y="257136"/>
                </a:lnTo>
                <a:lnTo>
                  <a:pt x="2362" y="257136"/>
                </a:lnTo>
                <a:lnTo>
                  <a:pt x="0" y="259486"/>
                </a:lnTo>
                <a:lnTo>
                  <a:pt x="0" y="295973"/>
                </a:lnTo>
                <a:lnTo>
                  <a:pt x="2362" y="298323"/>
                </a:lnTo>
                <a:lnTo>
                  <a:pt x="263563" y="298323"/>
                </a:lnTo>
                <a:lnTo>
                  <a:pt x="298958" y="283641"/>
                </a:lnTo>
                <a:lnTo>
                  <a:pt x="313639" y="248246"/>
                </a:lnTo>
                <a:lnTo>
                  <a:pt x="313639" y="2453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5"/>
          <p:cNvSpPr/>
          <p:nvPr/>
        </p:nvSpPr>
        <p:spPr>
          <a:xfrm>
            <a:off x="7596336" y="1949592"/>
            <a:ext cx="416618" cy="391965"/>
          </a:xfrm>
          <a:custGeom>
            <a:avLst/>
            <a:gdLst/>
            <a:ahLst/>
            <a:cxnLst/>
            <a:rect l="l" t="t" r="r" b="b"/>
            <a:pathLst>
              <a:path w="360045" h="361314">
                <a:moveTo>
                  <a:pt x="76669" y="159880"/>
                </a:moveTo>
                <a:lnTo>
                  <a:pt x="72834" y="156044"/>
                </a:lnTo>
                <a:lnTo>
                  <a:pt x="68110" y="156044"/>
                </a:lnTo>
                <a:lnTo>
                  <a:pt x="63398" y="156044"/>
                </a:lnTo>
                <a:lnTo>
                  <a:pt x="59550" y="159880"/>
                </a:lnTo>
                <a:lnTo>
                  <a:pt x="59550" y="169316"/>
                </a:lnTo>
                <a:lnTo>
                  <a:pt x="63398" y="173164"/>
                </a:lnTo>
                <a:lnTo>
                  <a:pt x="72834" y="173164"/>
                </a:lnTo>
                <a:lnTo>
                  <a:pt x="76669" y="169316"/>
                </a:lnTo>
                <a:lnTo>
                  <a:pt x="76669" y="159880"/>
                </a:lnTo>
                <a:close/>
              </a:path>
              <a:path w="360045" h="361314">
                <a:moveTo>
                  <a:pt x="125742" y="159880"/>
                </a:moveTo>
                <a:lnTo>
                  <a:pt x="121894" y="156044"/>
                </a:lnTo>
                <a:lnTo>
                  <a:pt x="117182" y="156044"/>
                </a:lnTo>
                <a:lnTo>
                  <a:pt x="112458" y="156044"/>
                </a:lnTo>
                <a:lnTo>
                  <a:pt x="108623" y="159880"/>
                </a:lnTo>
                <a:lnTo>
                  <a:pt x="108623" y="169316"/>
                </a:lnTo>
                <a:lnTo>
                  <a:pt x="112458" y="173164"/>
                </a:lnTo>
                <a:lnTo>
                  <a:pt x="121894" y="173164"/>
                </a:lnTo>
                <a:lnTo>
                  <a:pt x="125742" y="169316"/>
                </a:lnTo>
                <a:lnTo>
                  <a:pt x="125742" y="159880"/>
                </a:lnTo>
                <a:close/>
              </a:path>
              <a:path w="360045" h="361314">
                <a:moveTo>
                  <a:pt x="162382" y="295630"/>
                </a:moveTo>
                <a:lnTo>
                  <a:pt x="158546" y="291782"/>
                </a:lnTo>
                <a:lnTo>
                  <a:pt x="153822" y="291782"/>
                </a:lnTo>
                <a:lnTo>
                  <a:pt x="149110" y="291782"/>
                </a:lnTo>
                <a:lnTo>
                  <a:pt x="145262" y="295630"/>
                </a:lnTo>
                <a:lnTo>
                  <a:pt x="145262" y="305066"/>
                </a:lnTo>
                <a:lnTo>
                  <a:pt x="149110" y="308902"/>
                </a:lnTo>
                <a:lnTo>
                  <a:pt x="158546" y="308902"/>
                </a:lnTo>
                <a:lnTo>
                  <a:pt x="162382" y="305066"/>
                </a:lnTo>
                <a:lnTo>
                  <a:pt x="162382" y="295630"/>
                </a:lnTo>
                <a:close/>
              </a:path>
              <a:path w="360045" h="361314">
                <a:moveTo>
                  <a:pt x="211455" y="295630"/>
                </a:moveTo>
                <a:lnTo>
                  <a:pt x="207606" y="291782"/>
                </a:lnTo>
                <a:lnTo>
                  <a:pt x="202895" y="291782"/>
                </a:lnTo>
                <a:lnTo>
                  <a:pt x="198170" y="291782"/>
                </a:lnTo>
                <a:lnTo>
                  <a:pt x="194335" y="295630"/>
                </a:lnTo>
                <a:lnTo>
                  <a:pt x="194335" y="305066"/>
                </a:lnTo>
                <a:lnTo>
                  <a:pt x="198170" y="308902"/>
                </a:lnTo>
                <a:lnTo>
                  <a:pt x="207606" y="308902"/>
                </a:lnTo>
                <a:lnTo>
                  <a:pt x="211455" y="305066"/>
                </a:lnTo>
                <a:lnTo>
                  <a:pt x="211455" y="295630"/>
                </a:lnTo>
                <a:close/>
              </a:path>
              <a:path w="360045" h="361314">
                <a:moveTo>
                  <a:pt x="220535" y="19481"/>
                </a:moveTo>
                <a:lnTo>
                  <a:pt x="217944" y="11137"/>
                </a:lnTo>
                <a:lnTo>
                  <a:pt x="217538" y="10629"/>
                </a:lnTo>
                <a:lnTo>
                  <a:pt x="213410" y="5422"/>
                </a:lnTo>
                <a:lnTo>
                  <a:pt x="210083" y="3403"/>
                </a:lnTo>
                <a:lnTo>
                  <a:pt x="210083" y="20904"/>
                </a:lnTo>
                <a:lnTo>
                  <a:pt x="208330" y="30784"/>
                </a:lnTo>
                <a:lnTo>
                  <a:pt x="201980" y="39662"/>
                </a:lnTo>
                <a:lnTo>
                  <a:pt x="193586" y="46951"/>
                </a:lnTo>
                <a:lnTo>
                  <a:pt x="185648" y="52057"/>
                </a:lnTo>
                <a:lnTo>
                  <a:pt x="177698" y="46951"/>
                </a:lnTo>
                <a:lnTo>
                  <a:pt x="169291" y="39662"/>
                </a:lnTo>
                <a:lnTo>
                  <a:pt x="162941" y="30772"/>
                </a:lnTo>
                <a:lnTo>
                  <a:pt x="161201" y="20904"/>
                </a:lnTo>
                <a:lnTo>
                  <a:pt x="162255" y="13131"/>
                </a:lnTo>
                <a:lnTo>
                  <a:pt x="162369" y="12877"/>
                </a:lnTo>
                <a:lnTo>
                  <a:pt x="167576" y="11277"/>
                </a:lnTo>
                <a:lnTo>
                  <a:pt x="170967" y="10998"/>
                </a:lnTo>
                <a:lnTo>
                  <a:pt x="171310" y="10985"/>
                </a:lnTo>
                <a:lnTo>
                  <a:pt x="175831" y="10985"/>
                </a:lnTo>
                <a:lnTo>
                  <a:pt x="179654" y="13131"/>
                </a:lnTo>
                <a:lnTo>
                  <a:pt x="181292" y="18338"/>
                </a:lnTo>
                <a:lnTo>
                  <a:pt x="183324" y="19837"/>
                </a:lnTo>
                <a:lnTo>
                  <a:pt x="187934" y="19837"/>
                </a:lnTo>
                <a:lnTo>
                  <a:pt x="189992" y="18338"/>
                </a:lnTo>
                <a:lnTo>
                  <a:pt x="191693" y="12877"/>
                </a:lnTo>
                <a:lnTo>
                  <a:pt x="195376" y="10985"/>
                </a:lnTo>
                <a:lnTo>
                  <a:pt x="210083" y="20904"/>
                </a:lnTo>
                <a:lnTo>
                  <a:pt x="210083" y="3403"/>
                </a:lnTo>
                <a:lnTo>
                  <a:pt x="207632" y="1917"/>
                </a:lnTo>
                <a:lnTo>
                  <a:pt x="201536" y="508"/>
                </a:lnTo>
                <a:lnTo>
                  <a:pt x="195453" y="0"/>
                </a:lnTo>
                <a:lnTo>
                  <a:pt x="189687" y="1905"/>
                </a:lnTo>
                <a:lnTo>
                  <a:pt x="185648" y="5422"/>
                </a:lnTo>
                <a:lnTo>
                  <a:pt x="181584" y="1905"/>
                </a:lnTo>
                <a:lnTo>
                  <a:pt x="175818" y="0"/>
                </a:lnTo>
                <a:lnTo>
                  <a:pt x="169748" y="508"/>
                </a:lnTo>
                <a:lnTo>
                  <a:pt x="163639" y="1917"/>
                </a:lnTo>
                <a:lnTo>
                  <a:pt x="157899" y="5372"/>
                </a:lnTo>
                <a:lnTo>
                  <a:pt x="153327" y="11137"/>
                </a:lnTo>
                <a:lnTo>
                  <a:pt x="150749" y="19481"/>
                </a:lnTo>
                <a:lnTo>
                  <a:pt x="150901" y="27609"/>
                </a:lnTo>
                <a:lnTo>
                  <a:pt x="174459" y="58394"/>
                </a:lnTo>
                <a:lnTo>
                  <a:pt x="184772" y="63461"/>
                </a:lnTo>
                <a:lnTo>
                  <a:pt x="186499" y="63461"/>
                </a:lnTo>
                <a:lnTo>
                  <a:pt x="196824" y="58394"/>
                </a:lnTo>
                <a:lnTo>
                  <a:pt x="204190" y="52057"/>
                </a:lnTo>
                <a:lnTo>
                  <a:pt x="205041" y="51333"/>
                </a:lnTo>
                <a:lnTo>
                  <a:pt x="212572" y="43649"/>
                </a:lnTo>
                <a:lnTo>
                  <a:pt x="217703" y="35699"/>
                </a:lnTo>
                <a:lnTo>
                  <a:pt x="220370" y="27609"/>
                </a:lnTo>
                <a:lnTo>
                  <a:pt x="220535" y="19481"/>
                </a:lnTo>
                <a:close/>
              </a:path>
              <a:path w="360045" h="361314">
                <a:moveTo>
                  <a:pt x="251383" y="159880"/>
                </a:moveTo>
                <a:lnTo>
                  <a:pt x="247548" y="156044"/>
                </a:lnTo>
                <a:lnTo>
                  <a:pt x="242824" y="156044"/>
                </a:lnTo>
                <a:lnTo>
                  <a:pt x="238112" y="156044"/>
                </a:lnTo>
                <a:lnTo>
                  <a:pt x="234264" y="159880"/>
                </a:lnTo>
                <a:lnTo>
                  <a:pt x="234264" y="169316"/>
                </a:lnTo>
                <a:lnTo>
                  <a:pt x="238112" y="173164"/>
                </a:lnTo>
                <a:lnTo>
                  <a:pt x="247548" y="173164"/>
                </a:lnTo>
                <a:lnTo>
                  <a:pt x="251383" y="169316"/>
                </a:lnTo>
                <a:lnTo>
                  <a:pt x="251383" y="159880"/>
                </a:lnTo>
                <a:close/>
              </a:path>
              <a:path w="360045" h="361314">
                <a:moveTo>
                  <a:pt x="300469" y="159880"/>
                </a:moveTo>
                <a:lnTo>
                  <a:pt x="296621" y="156044"/>
                </a:lnTo>
                <a:lnTo>
                  <a:pt x="291909" y="156044"/>
                </a:lnTo>
                <a:lnTo>
                  <a:pt x="287185" y="156044"/>
                </a:lnTo>
                <a:lnTo>
                  <a:pt x="283349" y="159880"/>
                </a:lnTo>
                <a:lnTo>
                  <a:pt x="283349" y="169316"/>
                </a:lnTo>
                <a:lnTo>
                  <a:pt x="287185" y="173164"/>
                </a:lnTo>
                <a:lnTo>
                  <a:pt x="296621" y="173164"/>
                </a:lnTo>
                <a:lnTo>
                  <a:pt x="300469" y="169316"/>
                </a:lnTo>
                <a:lnTo>
                  <a:pt x="300469" y="159880"/>
                </a:lnTo>
                <a:close/>
              </a:path>
              <a:path w="360045" h="361314">
                <a:moveTo>
                  <a:pt x="360006" y="293395"/>
                </a:moveTo>
                <a:lnTo>
                  <a:pt x="359016" y="285775"/>
                </a:lnTo>
                <a:lnTo>
                  <a:pt x="357060" y="278155"/>
                </a:lnTo>
                <a:lnTo>
                  <a:pt x="356336" y="275615"/>
                </a:lnTo>
                <a:lnTo>
                  <a:pt x="353466" y="273075"/>
                </a:lnTo>
                <a:lnTo>
                  <a:pt x="347814" y="275615"/>
                </a:lnTo>
                <a:lnTo>
                  <a:pt x="346113" y="278155"/>
                </a:lnTo>
                <a:lnTo>
                  <a:pt x="348145" y="285775"/>
                </a:lnTo>
                <a:lnTo>
                  <a:pt x="348983" y="290855"/>
                </a:lnTo>
                <a:lnTo>
                  <a:pt x="349288" y="295935"/>
                </a:lnTo>
                <a:lnTo>
                  <a:pt x="250545" y="295935"/>
                </a:lnTo>
                <a:lnTo>
                  <a:pt x="250545" y="309905"/>
                </a:lnTo>
                <a:lnTo>
                  <a:pt x="250545" y="318795"/>
                </a:lnTo>
                <a:lnTo>
                  <a:pt x="246646" y="322605"/>
                </a:lnTo>
                <a:lnTo>
                  <a:pt x="239064" y="322605"/>
                </a:lnTo>
                <a:lnTo>
                  <a:pt x="241439" y="317525"/>
                </a:lnTo>
                <a:lnTo>
                  <a:pt x="243166" y="311175"/>
                </a:lnTo>
                <a:lnTo>
                  <a:pt x="244132" y="306095"/>
                </a:lnTo>
                <a:lnTo>
                  <a:pt x="247815" y="306095"/>
                </a:lnTo>
                <a:lnTo>
                  <a:pt x="250545" y="309905"/>
                </a:lnTo>
                <a:lnTo>
                  <a:pt x="250545" y="295935"/>
                </a:lnTo>
                <a:lnTo>
                  <a:pt x="247992" y="295935"/>
                </a:lnTo>
                <a:lnTo>
                  <a:pt x="246532" y="294665"/>
                </a:lnTo>
                <a:lnTo>
                  <a:pt x="245033" y="294665"/>
                </a:lnTo>
                <a:lnTo>
                  <a:pt x="242849" y="278155"/>
                </a:lnTo>
                <a:lnTo>
                  <a:pt x="236639" y="262915"/>
                </a:lnTo>
                <a:lnTo>
                  <a:pt x="234480" y="259791"/>
                </a:lnTo>
                <a:lnTo>
                  <a:pt x="234480" y="294665"/>
                </a:lnTo>
                <a:lnTo>
                  <a:pt x="230060" y="316255"/>
                </a:lnTo>
                <a:lnTo>
                  <a:pt x="218020" y="334035"/>
                </a:lnTo>
                <a:lnTo>
                  <a:pt x="200177" y="346735"/>
                </a:lnTo>
                <a:lnTo>
                  <a:pt x="178346" y="350545"/>
                </a:lnTo>
                <a:lnTo>
                  <a:pt x="156527" y="346735"/>
                </a:lnTo>
                <a:lnTo>
                  <a:pt x="138684" y="334035"/>
                </a:lnTo>
                <a:lnTo>
                  <a:pt x="136969" y="331495"/>
                </a:lnTo>
                <a:lnTo>
                  <a:pt x="130949" y="322605"/>
                </a:lnTo>
                <a:lnTo>
                  <a:pt x="126644" y="316255"/>
                </a:lnTo>
                <a:lnTo>
                  <a:pt x="124561" y="306095"/>
                </a:lnTo>
                <a:lnTo>
                  <a:pt x="122491" y="295935"/>
                </a:lnTo>
                <a:lnTo>
                  <a:pt x="122224" y="294665"/>
                </a:lnTo>
                <a:lnTo>
                  <a:pt x="126644" y="273075"/>
                </a:lnTo>
                <a:lnTo>
                  <a:pt x="138684" y="255295"/>
                </a:lnTo>
                <a:lnTo>
                  <a:pt x="156527" y="242595"/>
                </a:lnTo>
                <a:lnTo>
                  <a:pt x="178346" y="238785"/>
                </a:lnTo>
                <a:lnTo>
                  <a:pt x="200177" y="242595"/>
                </a:lnTo>
                <a:lnTo>
                  <a:pt x="218020" y="255295"/>
                </a:lnTo>
                <a:lnTo>
                  <a:pt x="230060" y="273075"/>
                </a:lnTo>
                <a:lnTo>
                  <a:pt x="234480" y="294665"/>
                </a:lnTo>
                <a:lnTo>
                  <a:pt x="234480" y="259791"/>
                </a:lnTo>
                <a:lnTo>
                  <a:pt x="226987" y="248945"/>
                </a:lnTo>
                <a:lnTo>
                  <a:pt x="214439" y="238785"/>
                </a:lnTo>
                <a:lnTo>
                  <a:pt x="220700" y="233705"/>
                </a:lnTo>
                <a:lnTo>
                  <a:pt x="222910" y="232435"/>
                </a:lnTo>
                <a:lnTo>
                  <a:pt x="227342" y="229895"/>
                </a:lnTo>
                <a:lnTo>
                  <a:pt x="234315" y="226085"/>
                </a:lnTo>
                <a:lnTo>
                  <a:pt x="241579" y="223545"/>
                </a:lnTo>
                <a:lnTo>
                  <a:pt x="245592" y="231165"/>
                </a:lnTo>
                <a:lnTo>
                  <a:pt x="251536" y="236245"/>
                </a:lnTo>
                <a:lnTo>
                  <a:pt x="258940" y="240055"/>
                </a:lnTo>
                <a:lnTo>
                  <a:pt x="267373" y="241325"/>
                </a:lnTo>
                <a:lnTo>
                  <a:pt x="275793" y="240055"/>
                </a:lnTo>
                <a:lnTo>
                  <a:pt x="283184" y="236245"/>
                </a:lnTo>
                <a:lnTo>
                  <a:pt x="289128" y="231165"/>
                </a:lnTo>
                <a:lnTo>
                  <a:pt x="293141" y="223545"/>
                </a:lnTo>
                <a:lnTo>
                  <a:pt x="307213" y="229895"/>
                </a:lnTo>
                <a:lnTo>
                  <a:pt x="319874" y="238785"/>
                </a:lnTo>
                <a:lnTo>
                  <a:pt x="330771" y="248945"/>
                </a:lnTo>
                <a:lnTo>
                  <a:pt x="339534" y="261645"/>
                </a:lnTo>
                <a:lnTo>
                  <a:pt x="341020" y="265455"/>
                </a:lnTo>
                <a:lnTo>
                  <a:pt x="344576" y="265455"/>
                </a:lnTo>
                <a:lnTo>
                  <a:pt x="349364" y="262915"/>
                </a:lnTo>
                <a:lnTo>
                  <a:pt x="350100" y="259105"/>
                </a:lnTo>
                <a:lnTo>
                  <a:pt x="348818" y="256565"/>
                </a:lnTo>
                <a:lnTo>
                  <a:pt x="345541" y="251485"/>
                </a:lnTo>
                <a:lnTo>
                  <a:pt x="341922" y="246405"/>
                </a:lnTo>
                <a:lnTo>
                  <a:pt x="337985" y="241325"/>
                </a:lnTo>
                <a:lnTo>
                  <a:pt x="333730" y="236245"/>
                </a:lnTo>
                <a:lnTo>
                  <a:pt x="338607" y="232435"/>
                </a:lnTo>
                <a:lnTo>
                  <a:pt x="354126" y="194335"/>
                </a:lnTo>
                <a:lnTo>
                  <a:pt x="357035" y="163855"/>
                </a:lnTo>
                <a:lnTo>
                  <a:pt x="356908" y="157505"/>
                </a:lnTo>
                <a:lnTo>
                  <a:pt x="350354" y="109245"/>
                </a:lnTo>
                <a:lnTo>
                  <a:pt x="328193" y="76225"/>
                </a:lnTo>
                <a:lnTo>
                  <a:pt x="293751" y="55905"/>
                </a:lnTo>
                <a:lnTo>
                  <a:pt x="267373" y="52095"/>
                </a:lnTo>
                <a:lnTo>
                  <a:pt x="251409" y="53365"/>
                </a:lnTo>
                <a:lnTo>
                  <a:pt x="208775" y="73685"/>
                </a:lnTo>
                <a:lnTo>
                  <a:pt x="206362" y="80035"/>
                </a:lnTo>
                <a:lnTo>
                  <a:pt x="210210" y="83845"/>
                </a:lnTo>
                <a:lnTo>
                  <a:pt x="213537" y="83845"/>
                </a:lnTo>
                <a:lnTo>
                  <a:pt x="215734" y="82575"/>
                </a:lnTo>
                <a:lnTo>
                  <a:pt x="227164" y="73685"/>
                </a:lnTo>
                <a:lnTo>
                  <a:pt x="239788" y="67335"/>
                </a:lnTo>
                <a:lnTo>
                  <a:pt x="253301" y="63525"/>
                </a:lnTo>
                <a:lnTo>
                  <a:pt x="267373" y="62255"/>
                </a:lnTo>
                <a:lnTo>
                  <a:pt x="279184" y="63525"/>
                </a:lnTo>
                <a:lnTo>
                  <a:pt x="320967" y="83845"/>
                </a:lnTo>
                <a:lnTo>
                  <a:pt x="345389" y="134645"/>
                </a:lnTo>
                <a:lnTo>
                  <a:pt x="346519" y="163855"/>
                </a:lnTo>
                <a:lnTo>
                  <a:pt x="343865" y="191795"/>
                </a:lnTo>
                <a:lnTo>
                  <a:pt x="336740" y="215925"/>
                </a:lnTo>
                <a:lnTo>
                  <a:pt x="333565" y="222275"/>
                </a:lnTo>
                <a:lnTo>
                  <a:pt x="329857" y="227355"/>
                </a:lnTo>
                <a:lnTo>
                  <a:pt x="325691" y="229895"/>
                </a:lnTo>
                <a:lnTo>
                  <a:pt x="318681" y="224815"/>
                </a:lnTo>
                <a:lnTo>
                  <a:pt x="316814" y="223545"/>
                </a:lnTo>
                <a:lnTo>
                  <a:pt x="311226" y="219735"/>
                </a:lnTo>
                <a:lnTo>
                  <a:pt x="303364" y="215925"/>
                </a:lnTo>
                <a:lnTo>
                  <a:pt x="295160" y="213385"/>
                </a:lnTo>
                <a:lnTo>
                  <a:pt x="302641" y="208305"/>
                </a:lnTo>
                <a:lnTo>
                  <a:pt x="310108" y="203225"/>
                </a:lnTo>
                <a:lnTo>
                  <a:pt x="321754" y="189255"/>
                </a:lnTo>
                <a:lnTo>
                  <a:pt x="329323" y="172745"/>
                </a:lnTo>
                <a:lnTo>
                  <a:pt x="332016" y="154965"/>
                </a:lnTo>
                <a:lnTo>
                  <a:pt x="332016" y="140995"/>
                </a:lnTo>
                <a:lnTo>
                  <a:pt x="330161" y="139725"/>
                </a:lnTo>
                <a:lnTo>
                  <a:pt x="327634" y="138455"/>
                </a:lnTo>
                <a:lnTo>
                  <a:pt x="321462" y="136271"/>
                </a:lnTo>
                <a:lnTo>
                  <a:pt x="321462" y="148615"/>
                </a:lnTo>
                <a:lnTo>
                  <a:pt x="321462" y="154965"/>
                </a:lnTo>
                <a:lnTo>
                  <a:pt x="317207" y="175285"/>
                </a:lnTo>
                <a:lnTo>
                  <a:pt x="305600" y="193065"/>
                </a:lnTo>
                <a:lnTo>
                  <a:pt x="288404" y="204495"/>
                </a:lnTo>
                <a:lnTo>
                  <a:pt x="282841" y="205511"/>
                </a:lnTo>
                <a:lnTo>
                  <a:pt x="282841" y="221005"/>
                </a:lnTo>
                <a:lnTo>
                  <a:pt x="280212" y="227355"/>
                </a:lnTo>
                <a:lnTo>
                  <a:pt x="274218" y="231165"/>
                </a:lnTo>
                <a:lnTo>
                  <a:pt x="260515" y="231165"/>
                </a:lnTo>
                <a:lnTo>
                  <a:pt x="254495" y="227355"/>
                </a:lnTo>
                <a:lnTo>
                  <a:pt x="252933" y="223545"/>
                </a:lnTo>
                <a:lnTo>
                  <a:pt x="251879" y="221005"/>
                </a:lnTo>
                <a:lnTo>
                  <a:pt x="256921" y="219735"/>
                </a:lnTo>
                <a:lnTo>
                  <a:pt x="277799" y="219735"/>
                </a:lnTo>
                <a:lnTo>
                  <a:pt x="282841" y="221005"/>
                </a:lnTo>
                <a:lnTo>
                  <a:pt x="282841" y="205511"/>
                </a:lnTo>
                <a:lnTo>
                  <a:pt x="229133" y="193065"/>
                </a:lnTo>
                <a:lnTo>
                  <a:pt x="213271" y="154965"/>
                </a:lnTo>
                <a:lnTo>
                  <a:pt x="213271" y="148615"/>
                </a:lnTo>
                <a:lnTo>
                  <a:pt x="239445" y="144805"/>
                </a:lnTo>
                <a:lnTo>
                  <a:pt x="258533" y="137185"/>
                </a:lnTo>
                <a:lnTo>
                  <a:pt x="271538" y="128295"/>
                </a:lnTo>
                <a:lnTo>
                  <a:pt x="279412" y="119405"/>
                </a:lnTo>
                <a:lnTo>
                  <a:pt x="286245" y="127025"/>
                </a:lnTo>
                <a:lnTo>
                  <a:pt x="295694" y="135915"/>
                </a:lnTo>
                <a:lnTo>
                  <a:pt x="307505" y="142265"/>
                </a:lnTo>
                <a:lnTo>
                  <a:pt x="321462" y="148615"/>
                </a:lnTo>
                <a:lnTo>
                  <a:pt x="321462" y="136271"/>
                </a:lnTo>
                <a:lnTo>
                  <a:pt x="309702" y="132105"/>
                </a:lnTo>
                <a:lnTo>
                  <a:pt x="295706" y="121945"/>
                </a:lnTo>
                <a:lnTo>
                  <a:pt x="293433" y="119405"/>
                </a:lnTo>
                <a:lnTo>
                  <a:pt x="286588" y="111785"/>
                </a:lnTo>
                <a:lnTo>
                  <a:pt x="283248" y="107975"/>
                </a:lnTo>
                <a:lnTo>
                  <a:pt x="280936" y="104165"/>
                </a:lnTo>
                <a:lnTo>
                  <a:pt x="275539" y="104165"/>
                </a:lnTo>
                <a:lnTo>
                  <a:pt x="273977" y="107975"/>
                </a:lnTo>
                <a:lnTo>
                  <a:pt x="271081" y="113055"/>
                </a:lnTo>
                <a:lnTo>
                  <a:pt x="260832" y="123215"/>
                </a:lnTo>
                <a:lnTo>
                  <a:pt x="240665" y="133375"/>
                </a:lnTo>
                <a:lnTo>
                  <a:pt x="207987" y="138455"/>
                </a:lnTo>
                <a:lnTo>
                  <a:pt x="205066" y="138455"/>
                </a:lnTo>
                <a:lnTo>
                  <a:pt x="202717" y="140995"/>
                </a:lnTo>
                <a:lnTo>
                  <a:pt x="202717" y="154965"/>
                </a:lnTo>
                <a:lnTo>
                  <a:pt x="205409" y="172745"/>
                </a:lnTo>
                <a:lnTo>
                  <a:pt x="212966" y="189255"/>
                </a:lnTo>
                <a:lnTo>
                  <a:pt x="224586" y="203225"/>
                </a:lnTo>
                <a:lnTo>
                  <a:pt x="239509" y="213385"/>
                </a:lnTo>
                <a:lnTo>
                  <a:pt x="231368" y="215925"/>
                </a:lnTo>
                <a:lnTo>
                  <a:pt x="223545" y="219735"/>
                </a:lnTo>
                <a:lnTo>
                  <a:pt x="216090" y="223545"/>
                </a:lnTo>
                <a:lnTo>
                  <a:pt x="209029" y="229895"/>
                </a:lnTo>
                <a:lnTo>
                  <a:pt x="204876" y="227355"/>
                </a:lnTo>
                <a:lnTo>
                  <a:pt x="201168" y="222275"/>
                </a:lnTo>
                <a:lnTo>
                  <a:pt x="197993" y="215925"/>
                </a:lnTo>
                <a:lnTo>
                  <a:pt x="190881" y="191795"/>
                </a:lnTo>
                <a:lnTo>
                  <a:pt x="188226" y="163855"/>
                </a:lnTo>
                <a:lnTo>
                  <a:pt x="188341" y="157505"/>
                </a:lnTo>
                <a:lnTo>
                  <a:pt x="194233" y="113055"/>
                </a:lnTo>
                <a:lnTo>
                  <a:pt x="204254" y="94005"/>
                </a:lnTo>
                <a:lnTo>
                  <a:pt x="203631" y="91465"/>
                </a:lnTo>
                <a:lnTo>
                  <a:pt x="198805" y="87655"/>
                </a:lnTo>
                <a:lnTo>
                  <a:pt x="195529" y="88925"/>
                </a:lnTo>
                <a:lnTo>
                  <a:pt x="190042" y="96545"/>
                </a:lnTo>
                <a:lnTo>
                  <a:pt x="178981" y="133375"/>
                </a:lnTo>
                <a:lnTo>
                  <a:pt x="177711" y="163855"/>
                </a:lnTo>
                <a:lnTo>
                  <a:pt x="180619" y="194335"/>
                </a:lnTo>
                <a:lnTo>
                  <a:pt x="188442" y="219735"/>
                </a:lnTo>
                <a:lnTo>
                  <a:pt x="190195" y="223545"/>
                </a:lnTo>
                <a:lnTo>
                  <a:pt x="192138" y="227355"/>
                </a:lnTo>
                <a:lnTo>
                  <a:pt x="194271" y="229895"/>
                </a:lnTo>
                <a:lnTo>
                  <a:pt x="189649" y="228625"/>
                </a:lnTo>
                <a:lnTo>
                  <a:pt x="179895" y="228625"/>
                </a:lnTo>
                <a:lnTo>
                  <a:pt x="179514" y="224815"/>
                </a:lnTo>
                <a:lnTo>
                  <a:pt x="179374" y="223545"/>
                </a:lnTo>
                <a:lnTo>
                  <a:pt x="179019" y="218465"/>
                </a:lnTo>
                <a:lnTo>
                  <a:pt x="180644" y="210845"/>
                </a:lnTo>
                <a:lnTo>
                  <a:pt x="178841" y="208305"/>
                </a:lnTo>
                <a:lnTo>
                  <a:pt x="173151" y="207035"/>
                </a:lnTo>
                <a:lnTo>
                  <a:pt x="170332" y="208305"/>
                </a:lnTo>
                <a:lnTo>
                  <a:pt x="168719" y="215925"/>
                </a:lnTo>
                <a:lnTo>
                  <a:pt x="168795" y="222275"/>
                </a:lnTo>
                <a:lnTo>
                  <a:pt x="168986" y="224815"/>
                </a:lnTo>
                <a:lnTo>
                  <a:pt x="160693" y="219735"/>
                </a:lnTo>
                <a:lnTo>
                  <a:pt x="159105" y="210845"/>
                </a:lnTo>
                <a:lnTo>
                  <a:pt x="158534" y="208305"/>
                </a:lnTo>
                <a:lnTo>
                  <a:pt x="155841" y="205765"/>
                </a:lnTo>
                <a:lnTo>
                  <a:pt x="150088" y="207035"/>
                </a:lnTo>
                <a:lnTo>
                  <a:pt x="148145" y="209575"/>
                </a:lnTo>
                <a:lnTo>
                  <a:pt x="148704" y="213385"/>
                </a:lnTo>
                <a:lnTo>
                  <a:pt x="150431" y="223545"/>
                </a:lnTo>
                <a:lnTo>
                  <a:pt x="159334" y="231165"/>
                </a:lnTo>
                <a:lnTo>
                  <a:pt x="156083" y="231165"/>
                </a:lnTo>
                <a:lnTo>
                  <a:pt x="154495" y="232435"/>
                </a:lnTo>
                <a:lnTo>
                  <a:pt x="146748" y="226085"/>
                </a:lnTo>
                <a:lnTo>
                  <a:pt x="142595" y="223545"/>
                </a:lnTo>
                <a:lnTo>
                  <a:pt x="138442" y="221005"/>
                </a:lnTo>
                <a:lnTo>
                  <a:pt x="136245" y="219735"/>
                </a:lnTo>
                <a:lnTo>
                  <a:pt x="129667" y="215925"/>
                </a:lnTo>
                <a:lnTo>
                  <a:pt x="120472" y="213385"/>
                </a:lnTo>
                <a:lnTo>
                  <a:pt x="128422" y="208305"/>
                </a:lnTo>
                <a:lnTo>
                  <a:pt x="135623" y="203225"/>
                </a:lnTo>
                <a:lnTo>
                  <a:pt x="141973" y="196875"/>
                </a:lnTo>
                <a:lnTo>
                  <a:pt x="147358" y="189255"/>
                </a:lnTo>
                <a:lnTo>
                  <a:pt x="150037" y="190525"/>
                </a:lnTo>
                <a:lnTo>
                  <a:pt x="153060" y="191795"/>
                </a:lnTo>
                <a:lnTo>
                  <a:pt x="156146" y="191795"/>
                </a:lnTo>
                <a:lnTo>
                  <a:pt x="163626" y="189255"/>
                </a:lnTo>
                <a:lnTo>
                  <a:pt x="169748" y="185445"/>
                </a:lnTo>
                <a:lnTo>
                  <a:pt x="173050" y="180365"/>
                </a:lnTo>
                <a:lnTo>
                  <a:pt x="173875" y="179095"/>
                </a:lnTo>
                <a:lnTo>
                  <a:pt x="175387" y="171475"/>
                </a:lnTo>
                <a:lnTo>
                  <a:pt x="175387" y="167665"/>
                </a:lnTo>
                <a:lnTo>
                  <a:pt x="174078" y="163855"/>
                </a:lnTo>
                <a:lnTo>
                  <a:pt x="171881" y="161315"/>
                </a:lnTo>
                <a:lnTo>
                  <a:pt x="173761" y="153695"/>
                </a:lnTo>
                <a:lnTo>
                  <a:pt x="178777" y="133375"/>
                </a:lnTo>
                <a:lnTo>
                  <a:pt x="179933" y="113055"/>
                </a:lnTo>
                <a:lnTo>
                  <a:pt x="177076" y="96545"/>
                </a:lnTo>
                <a:lnTo>
                  <a:pt x="171907" y="85115"/>
                </a:lnTo>
                <a:lnTo>
                  <a:pt x="169570" y="81991"/>
                </a:lnTo>
                <a:lnTo>
                  <a:pt x="169570" y="116865"/>
                </a:lnTo>
                <a:lnTo>
                  <a:pt x="167970" y="134645"/>
                </a:lnTo>
                <a:lnTo>
                  <a:pt x="164833" y="146812"/>
                </a:lnTo>
                <a:lnTo>
                  <a:pt x="164833" y="167665"/>
                </a:lnTo>
                <a:lnTo>
                  <a:pt x="164833" y="176555"/>
                </a:lnTo>
                <a:lnTo>
                  <a:pt x="160934" y="180365"/>
                </a:lnTo>
                <a:lnTo>
                  <a:pt x="153428" y="180365"/>
                </a:lnTo>
                <a:lnTo>
                  <a:pt x="152234" y="179095"/>
                </a:lnTo>
                <a:lnTo>
                  <a:pt x="154419" y="174015"/>
                </a:lnTo>
                <a:lnTo>
                  <a:pt x="155930" y="168935"/>
                </a:lnTo>
                <a:lnTo>
                  <a:pt x="156718" y="163855"/>
                </a:lnTo>
                <a:lnTo>
                  <a:pt x="161226" y="163855"/>
                </a:lnTo>
                <a:lnTo>
                  <a:pt x="164833" y="167665"/>
                </a:lnTo>
                <a:lnTo>
                  <a:pt x="164833" y="146812"/>
                </a:lnTo>
                <a:lnTo>
                  <a:pt x="163055" y="153695"/>
                </a:lnTo>
                <a:lnTo>
                  <a:pt x="161251" y="153695"/>
                </a:lnTo>
                <a:lnTo>
                  <a:pt x="159308" y="152425"/>
                </a:lnTo>
                <a:lnTo>
                  <a:pt x="157289" y="152425"/>
                </a:lnTo>
                <a:lnTo>
                  <a:pt x="157289" y="140995"/>
                </a:lnTo>
                <a:lnTo>
                  <a:pt x="155435" y="139725"/>
                </a:lnTo>
                <a:lnTo>
                  <a:pt x="152908" y="138455"/>
                </a:lnTo>
                <a:lnTo>
                  <a:pt x="146735" y="136271"/>
                </a:lnTo>
                <a:lnTo>
                  <a:pt x="146735" y="148615"/>
                </a:lnTo>
                <a:lnTo>
                  <a:pt x="146608" y="158775"/>
                </a:lnTo>
                <a:lnTo>
                  <a:pt x="141414" y="177825"/>
                </a:lnTo>
                <a:lnTo>
                  <a:pt x="129667" y="194335"/>
                </a:lnTo>
                <a:lnTo>
                  <a:pt x="112890" y="204495"/>
                </a:lnTo>
                <a:lnTo>
                  <a:pt x="108127" y="205397"/>
                </a:lnTo>
                <a:lnTo>
                  <a:pt x="108127" y="221005"/>
                </a:lnTo>
                <a:lnTo>
                  <a:pt x="105511" y="227355"/>
                </a:lnTo>
                <a:lnTo>
                  <a:pt x="99491" y="231165"/>
                </a:lnTo>
                <a:lnTo>
                  <a:pt x="85788" y="231165"/>
                </a:lnTo>
                <a:lnTo>
                  <a:pt x="79768" y="227355"/>
                </a:lnTo>
                <a:lnTo>
                  <a:pt x="78206" y="223545"/>
                </a:lnTo>
                <a:lnTo>
                  <a:pt x="77152" y="221005"/>
                </a:lnTo>
                <a:lnTo>
                  <a:pt x="82207" y="219735"/>
                </a:lnTo>
                <a:lnTo>
                  <a:pt x="103073" y="219735"/>
                </a:lnTo>
                <a:lnTo>
                  <a:pt x="108127" y="221005"/>
                </a:lnTo>
                <a:lnTo>
                  <a:pt x="108127" y="205397"/>
                </a:lnTo>
                <a:lnTo>
                  <a:pt x="55626" y="194335"/>
                </a:lnTo>
                <a:lnTo>
                  <a:pt x="45681" y="180365"/>
                </a:lnTo>
                <a:lnTo>
                  <a:pt x="43865" y="177825"/>
                </a:lnTo>
                <a:lnTo>
                  <a:pt x="40068" y="163855"/>
                </a:lnTo>
                <a:lnTo>
                  <a:pt x="38684" y="158775"/>
                </a:lnTo>
                <a:lnTo>
                  <a:pt x="38595" y="157505"/>
                </a:lnTo>
                <a:lnTo>
                  <a:pt x="38544" y="153695"/>
                </a:lnTo>
                <a:lnTo>
                  <a:pt x="38544" y="148615"/>
                </a:lnTo>
                <a:lnTo>
                  <a:pt x="64719" y="144805"/>
                </a:lnTo>
                <a:lnTo>
                  <a:pt x="83820" y="137185"/>
                </a:lnTo>
                <a:lnTo>
                  <a:pt x="96812" y="128295"/>
                </a:lnTo>
                <a:lnTo>
                  <a:pt x="104686" y="119405"/>
                </a:lnTo>
                <a:lnTo>
                  <a:pt x="111518" y="127025"/>
                </a:lnTo>
                <a:lnTo>
                  <a:pt x="120967" y="135915"/>
                </a:lnTo>
                <a:lnTo>
                  <a:pt x="132778" y="142265"/>
                </a:lnTo>
                <a:lnTo>
                  <a:pt x="146735" y="148615"/>
                </a:lnTo>
                <a:lnTo>
                  <a:pt x="146735" y="136271"/>
                </a:lnTo>
                <a:lnTo>
                  <a:pt x="134975" y="132105"/>
                </a:lnTo>
                <a:lnTo>
                  <a:pt x="120992" y="121945"/>
                </a:lnTo>
                <a:lnTo>
                  <a:pt x="118706" y="119405"/>
                </a:lnTo>
                <a:lnTo>
                  <a:pt x="111861" y="111785"/>
                </a:lnTo>
                <a:lnTo>
                  <a:pt x="108521" y="107975"/>
                </a:lnTo>
                <a:lnTo>
                  <a:pt x="106222" y="104165"/>
                </a:lnTo>
                <a:lnTo>
                  <a:pt x="100825" y="104165"/>
                </a:lnTo>
                <a:lnTo>
                  <a:pt x="63182" y="134645"/>
                </a:lnTo>
                <a:lnTo>
                  <a:pt x="33261" y="138455"/>
                </a:lnTo>
                <a:lnTo>
                  <a:pt x="33045" y="138455"/>
                </a:lnTo>
                <a:lnTo>
                  <a:pt x="33045" y="179095"/>
                </a:lnTo>
                <a:lnTo>
                  <a:pt x="31838" y="180365"/>
                </a:lnTo>
                <a:lnTo>
                  <a:pt x="24345" y="180365"/>
                </a:lnTo>
                <a:lnTo>
                  <a:pt x="20447" y="176555"/>
                </a:lnTo>
                <a:lnTo>
                  <a:pt x="20447" y="167665"/>
                </a:lnTo>
                <a:lnTo>
                  <a:pt x="24053" y="163855"/>
                </a:lnTo>
                <a:lnTo>
                  <a:pt x="28575" y="163855"/>
                </a:lnTo>
                <a:lnTo>
                  <a:pt x="29349" y="168935"/>
                </a:lnTo>
                <a:lnTo>
                  <a:pt x="30873" y="174015"/>
                </a:lnTo>
                <a:lnTo>
                  <a:pt x="33045" y="179095"/>
                </a:lnTo>
                <a:lnTo>
                  <a:pt x="33045" y="138455"/>
                </a:lnTo>
                <a:lnTo>
                  <a:pt x="30353" y="138455"/>
                </a:lnTo>
                <a:lnTo>
                  <a:pt x="27990" y="140995"/>
                </a:lnTo>
                <a:lnTo>
                  <a:pt x="27990" y="152425"/>
                </a:lnTo>
                <a:lnTo>
                  <a:pt x="25806" y="152425"/>
                </a:lnTo>
                <a:lnTo>
                  <a:pt x="23723" y="153695"/>
                </a:lnTo>
                <a:lnTo>
                  <a:pt x="21805" y="153695"/>
                </a:lnTo>
                <a:lnTo>
                  <a:pt x="16560" y="135915"/>
                </a:lnTo>
                <a:lnTo>
                  <a:pt x="15176" y="119405"/>
                </a:lnTo>
                <a:lnTo>
                  <a:pt x="17640" y="104165"/>
                </a:lnTo>
                <a:lnTo>
                  <a:pt x="49403" y="69875"/>
                </a:lnTo>
                <a:lnTo>
                  <a:pt x="78117" y="62255"/>
                </a:lnTo>
                <a:lnTo>
                  <a:pt x="88633" y="63525"/>
                </a:lnTo>
                <a:lnTo>
                  <a:pt x="95885" y="66065"/>
                </a:lnTo>
                <a:lnTo>
                  <a:pt x="101092" y="69875"/>
                </a:lnTo>
                <a:lnTo>
                  <a:pt x="105473" y="74955"/>
                </a:lnTo>
                <a:lnTo>
                  <a:pt x="107137" y="77495"/>
                </a:lnTo>
                <a:lnTo>
                  <a:pt x="110312" y="78765"/>
                </a:lnTo>
                <a:lnTo>
                  <a:pt x="112737" y="76225"/>
                </a:lnTo>
                <a:lnTo>
                  <a:pt x="122059" y="71145"/>
                </a:lnTo>
                <a:lnTo>
                  <a:pt x="134683" y="72415"/>
                </a:lnTo>
                <a:lnTo>
                  <a:pt x="167881" y="102895"/>
                </a:lnTo>
                <a:lnTo>
                  <a:pt x="169570" y="116865"/>
                </a:lnTo>
                <a:lnTo>
                  <a:pt x="169570" y="81991"/>
                </a:lnTo>
                <a:lnTo>
                  <a:pt x="165265" y="76225"/>
                </a:lnTo>
                <a:lnTo>
                  <a:pt x="158597" y="71145"/>
                </a:lnTo>
                <a:lnTo>
                  <a:pt x="156933" y="69875"/>
                </a:lnTo>
                <a:lnTo>
                  <a:pt x="149593" y="66065"/>
                </a:lnTo>
                <a:lnTo>
                  <a:pt x="147154" y="64795"/>
                </a:lnTo>
                <a:lnTo>
                  <a:pt x="136118" y="62255"/>
                </a:lnTo>
                <a:lnTo>
                  <a:pt x="128308" y="60985"/>
                </a:lnTo>
                <a:lnTo>
                  <a:pt x="121412" y="62255"/>
                </a:lnTo>
                <a:lnTo>
                  <a:pt x="115620" y="63525"/>
                </a:lnTo>
                <a:lnTo>
                  <a:pt x="111137" y="66065"/>
                </a:lnTo>
                <a:lnTo>
                  <a:pt x="107645" y="62255"/>
                </a:lnTo>
                <a:lnTo>
                  <a:pt x="105321" y="59715"/>
                </a:lnTo>
                <a:lnTo>
                  <a:pt x="98374" y="55905"/>
                </a:lnTo>
                <a:lnTo>
                  <a:pt x="89560" y="53365"/>
                </a:lnTo>
                <a:lnTo>
                  <a:pt x="78117" y="52095"/>
                </a:lnTo>
                <a:lnTo>
                  <a:pt x="61988" y="54635"/>
                </a:lnTo>
                <a:lnTo>
                  <a:pt x="15138" y="85115"/>
                </a:lnTo>
                <a:lnTo>
                  <a:pt x="4749" y="124485"/>
                </a:lnTo>
                <a:lnTo>
                  <a:pt x="7556" y="143535"/>
                </a:lnTo>
                <a:lnTo>
                  <a:pt x="13220" y="161315"/>
                </a:lnTo>
                <a:lnTo>
                  <a:pt x="11125" y="163855"/>
                </a:lnTo>
                <a:lnTo>
                  <a:pt x="9893" y="167665"/>
                </a:lnTo>
                <a:lnTo>
                  <a:pt x="9893" y="171475"/>
                </a:lnTo>
                <a:lnTo>
                  <a:pt x="11417" y="179095"/>
                </a:lnTo>
                <a:lnTo>
                  <a:pt x="15544" y="185445"/>
                </a:lnTo>
                <a:lnTo>
                  <a:pt x="21666" y="189255"/>
                </a:lnTo>
                <a:lnTo>
                  <a:pt x="29146" y="191795"/>
                </a:lnTo>
                <a:lnTo>
                  <a:pt x="32232" y="191795"/>
                </a:lnTo>
                <a:lnTo>
                  <a:pt x="35229" y="190525"/>
                </a:lnTo>
                <a:lnTo>
                  <a:pt x="37934" y="189255"/>
                </a:lnTo>
                <a:lnTo>
                  <a:pt x="43319" y="196875"/>
                </a:lnTo>
                <a:lnTo>
                  <a:pt x="49657" y="203225"/>
                </a:lnTo>
                <a:lnTo>
                  <a:pt x="56832" y="208305"/>
                </a:lnTo>
                <a:lnTo>
                  <a:pt x="64770" y="213385"/>
                </a:lnTo>
                <a:lnTo>
                  <a:pt x="54051" y="217195"/>
                </a:lnTo>
                <a:lnTo>
                  <a:pt x="43903" y="222275"/>
                </a:lnTo>
                <a:lnTo>
                  <a:pt x="34455" y="228625"/>
                </a:lnTo>
                <a:lnTo>
                  <a:pt x="25793" y="237515"/>
                </a:lnTo>
                <a:lnTo>
                  <a:pt x="23964" y="238785"/>
                </a:lnTo>
                <a:lnTo>
                  <a:pt x="23850" y="242595"/>
                </a:lnTo>
                <a:lnTo>
                  <a:pt x="27520" y="246405"/>
                </a:lnTo>
                <a:lnTo>
                  <a:pt x="31267" y="246405"/>
                </a:lnTo>
                <a:lnTo>
                  <a:pt x="33413" y="245135"/>
                </a:lnTo>
                <a:lnTo>
                  <a:pt x="40868" y="237515"/>
                </a:lnTo>
                <a:lnTo>
                  <a:pt x="48971" y="232435"/>
                </a:lnTo>
                <a:lnTo>
                  <a:pt x="57658" y="227355"/>
                </a:lnTo>
                <a:lnTo>
                  <a:pt x="66852" y="223545"/>
                </a:lnTo>
                <a:lnTo>
                  <a:pt x="70866" y="231165"/>
                </a:lnTo>
                <a:lnTo>
                  <a:pt x="76809" y="236245"/>
                </a:lnTo>
                <a:lnTo>
                  <a:pt x="84213" y="240055"/>
                </a:lnTo>
                <a:lnTo>
                  <a:pt x="92646" y="241325"/>
                </a:lnTo>
                <a:lnTo>
                  <a:pt x="101079" y="240055"/>
                </a:lnTo>
                <a:lnTo>
                  <a:pt x="108483" y="236245"/>
                </a:lnTo>
                <a:lnTo>
                  <a:pt x="114414" y="231165"/>
                </a:lnTo>
                <a:lnTo>
                  <a:pt x="118427" y="223545"/>
                </a:lnTo>
                <a:lnTo>
                  <a:pt x="125285" y="226085"/>
                </a:lnTo>
                <a:lnTo>
                  <a:pt x="131876" y="228625"/>
                </a:lnTo>
                <a:lnTo>
                  <a:pt x="138188" y="232435"/>
                </a:lnTo>
                <a:lnTo>
                  <a:pt x="144157" y="237515"/>
                </a:lnTo>
                <a:lnTo>
                  <a:pt x="130873" y="247675"/>
                </a:lnTo>
                <a:lnTo>
                  <a:pt x="120624" y="261645"/>
                </a:lnTo>
                <a:lnTo>
                  <a:pt x="117640" y="268541"/>
                </a:lnTo>
                <a:lnTo>
                  <a:pt x="117640" y="322605"/>
                </a:lnTo>
                <a:lnTo>
                  <a:pt x="110058" y="322605"/>
                </a:lnTo>
                <a:lnTo>
                  <a:pt x="106159" y="318795"/>
                </a:lnTo>
                <a:lnTo>
                  <a:pt x="106159" y="309905"/>
                </a:lnTo>
                <a:lnTo>
                  <a:pt x="108889" y="306095"/>
                </a:lnTo>
                <a:lnTo>
                  <a:pt x="112572" y="306095"/>
                </a:lnTo>
                <a:lnTo>
                  <a:pt x="113538" y="311175"/>
                </a:lnTo>
                <a:lnTo>
                  <a:pt x="115265" y="317525"/>
                </a:lnTo>
                <a:lnTo>
                  <a:pt x="117640" y="322605"/>
                </a:lnTo>
                <a:lnTo>
                  <a:pt x="117640" y="268541"/>
                </a:lnTo>
                <a:lnTo>
                  <a:pt x="114020" y="276885"/>
                </a:lnTo>
                <a:lnTo>
                  <a:pt x="111671" y="294665"/>
                </a:lnTo>
                <a:lnTo>
                  <a:pt x="110159" y="294665"/>
                </a:lnTo>
                <a:lnTo>
                  <a:pt x="108712" y="295935"/>
                </a:lnTo>
                <a:lnTo>
                  <a:pt x="10718" y="295935"/>
                </a:lnTo>
                <a:lnTo>
                  <a:pt x="22936" y="257835"/>
                </a:lnTo>
                <a:lnTo>
                  <a:pt x="22059" y="254025"/>
                </a:lnTo>
                <a:lnTo>
                  <a:pt x="17018" y="251485"/>
                </a:lnTo>
                <a:lnTo>
                  <a:pt x="13792" y="252755"/>
                </a:lnTo>
                <a:lnTo>
                  <a:pt x="12344" y="255295"/>
                </a:lnTo>
                <a:lnTo>
                  <a:pt x="7010" y="265455"/>
                </a:lnTo>
                <a:lnTo>
                  <a:pt x="3149" y="276885"/>
                </a:lnTo>
                <a:lnTo>
                  <a:pt x="800" y="289585"/>
                </a:lnTo>
                <a:lnTo>
                  <a:pt x="0" y="301015"/>
                </a:lnTo>
                <a:lnTo>
                  <a:pt x="0" y="304825"/>
                </a:lnTo>
                <a:lnTo>
                  <a:pt x="2374" y="307365"/>
                </a:lnTo>
                <a:lnTo>
                  <a:pt x="97002" y="307365"/>
                </a:lnTo>
                <a:lnTo>
                  <a:pt x="96100" y="308635"/>
                </a:lnTo>
                <a:lnTo>
                  <a:pt x="95605" y="311175"/>
                </a:lnTo>
                <a:lnTo>
                  <a:pt x="95605" y="313715"/>
                </a:lnTo>
                <a:lnTo>
                  <a:pt x="97129" y="321335"/>
                </a:lnTo>
                <a:lnTo>
                  <a:pt x="101257" y="327685"/>
                </a:lnTo>
                <a:lnTo>
                  <a:pt x="107378" y="331495"/>
                </a:lnTo>
                <a:lnTo>
                  <a:pt x="114858" y="332765"/>
                </a:lnTo>
                <a:lnTo>
                  <a:pt x="120345" y="332765"/>
                </a:lnTo>
                <a:lnTo>
                  <a:pt x="122809" y="331495"/>
                </a:lnTo>
                <a:lnTo>
                  <a:pt x="133273" y="344195"/>
                </a:lnTo>
                <a:lnTo>
                  <a:pt x="146380" y="353085"/>
                </a:lnTo>
                <a:lnTo>
                  <a:pt x="161594" y="359435"/>
                </a:lnTo>
                <a:lnTo>
                  <a:pt x="178346" y="360705"/>
                </a:lnTo>
                <a:lnTo>
                  <a:pt x="195110" y="359435"/>
                </a:lnTo>
                <a:lnTo>
                  <a:pt x="210324" y="353085"/>
                </a:lnTo>
                <a:lnTo>
                  <a:pt x="214071" y="350545"/>
                </a:lnTo>
                <a:lnTo>
                  <a:pt x="223431" y="344195"/>
                </a:lnTo>
                <a:lnTo>
                  <a:pt x="233895" y="331495"/>
                </a:lnTo>
                <a:lnTo>
                  <a:pt x="236359" y="332765"/>
                </a:lnTo>
                <a:lnTo>
                  <a:pt x="241846" y="332765"/>
                </a:lnTo>
                <a:lnTo>
                  <a:pt x="249339" y="331495"/>
                </a:lnTo>
                <a:lnTo>
                  <a:pt x="255460" y="327685"/>
                </a:lnTo>
                <a:lnTo>
                  <a:pt x="258762" y="322605"/>
                </a:lnTo>
                <a:lnTo>
                  <a:pt x="259588" y="321335"/>
                </a:lnTo>
                <a:lnTo>
                  <a:pt x="261099" y="313715"/>
                </a:lnTo>
                <a:lnTo>
                  <a:pt x="261099" y="311175"/>
                </a:lnTo>
                <a:lnTo>
                  <a:pt x="260604" y="308635"/>
                </a:lnTo>
                <a:lnTo>
                  <a:pt x="259702" y="307365"/>
                </a:lnTo>
                <a:lnTo>
                  <a:pt x="357632" y="307365"/>
                </a:lnTo>
                <a:lnTo>
                  <a:pt x="358825" y="306095"/>
                </a:lnTo>
                <a:lnTo>
                  <a:pt x="360006" y="304825"/>
                </a:lnTo>
                <a:lnTo>
                  <a:pt x="360006" y="295935"/>
                </a:lnTo>
                <a:lnTo>
                  <a:pt x="360006" y="293395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Скругленный прямоугольник 4"/>
          <p:cNvSpPr/>
          <p:nvPr/>
        </p:nvSpPr>
        <p:spPr>
          <a:xfrm>
            <a:off x="3059832" y="2267960"/>
            <a:ext cx="5976664" cy="231782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8100" tIns="25400" rIns="38100" bIns="25400" numCol="2" spcCol="1270" anchor="ctr" anchorCtr="0">
            <a:noAutofit/>
          </a:bodyPr>
          <a:lstStyle/>
          <a:p>
            <a:pPr marL="285750" lvl="0" indent="-285750" defTabSz="889000">
              <a:spcBef>
                <a:spcPct val="0"/>
              </a:spcBef>
              <a:spcAft>
                <a:spcPct val="350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endParaRPr lang="ru-RU" sz="2000" dirty="0" smtClean="0">
              <a:solidFill>
                <a:schemeClr val="tx1"/>
              </a:solidFill>
              <a:latin typeface="Corki" panose="00000500000000000000" pitchFamily="50" charset="-52"/>
            </a:endParaRPr>
          </a:p>
          <a:p>
            <a:pPr marL="285750" lvl="0" indent="-285750" defTabSz="889000">
              <a:spcBef>
                <a:spcPct val="0"/>
              </a:spcBef>
              <a:spcAft>
                <a:spcPct val="350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endParaRPr lang="ru-RU" sz="2000" dirty="0">
              <a:solidFill>
                <a:schemeClr val="tx1"/>
              </a:solidFill>
              <a:latin typeface="Corki" panose="00000500000000000000" pitchFamily="50" charset="-52"/>
            </a:endParaRPr>
          </a:p>
          <a:p>
            <a:pPr marL="285750" lvl="0" indent="-285750" defTabSz="889000">
              <a:spcBef>
                <a:spcPct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  <a:latin typeface="Corki" panose="00000500000000000000" pitchFamily="50" charset="-52"/>
              </a:rPr>
              <a:t>Приобретение </a:t>
            </a:r>
            <a:r>
              <a:rPr lang="ru-RU" sz="2000" dirty="0">
                <a:solidFill>
                  <a:schemeClr val="tx1"/>
                </a:solidFill>
                <a:latin typeface="Corki" panose="00000500000000000000" pitchFamily="50" charset="-52"/>
              </a:rPr>
              <a:t>необходимого </a:t>
            </a:r>
            <a:r>
              <a:rPr lang="ru-RU" sz="2000" dirty="0" smtClean="0">
                <a:solidFill>
                  <a:schemeClr val="tx1"/>
                </a:solidFill>
                <a:latin typeface="Corki" panose="00000500000000000000" pitchFamily="50" charset="-52"/>
              </a:rPr>
              <a:t>оборудования;</a:t>
            </a:r>
          </a:p>
          <a:p>
            <a:pPr marL="285750" indent="-285750" defTabSz="889000">
              <a:spcBef>
                <a:spcPct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  <a:latin typeface="Corki" panose="00000500000000000000" pitchFamily="50" charset="-52"/>
              </a:rPr>
              <a:t>Практические занятия: создание тематических видео роликов, социальных реклам, мультипликационных фильмов на различные темы: популяризация детского телефона доверия, патриотизм, укрепление семейных ценностей;</a:t>
            </a:r>
          </a:p>
          <a:p>
            <a:pPr marL="285750" lvl="0" indent="-285750" defTabSz="889000">
              <a:spcBef>
                <a:spcPct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endParaRPr lang="ru-RU" sz="2000" dirty="0">
              <a:solidFill>
                <a:schemeClr val="tx1"/>
              </a:solidFill>
              <a:latin typeface="Corki" panose="00000500000000000000" pitchFamily="50" charset="-52"/>
            </a:endParaRPr>
          </a:p>
          <a:p>
            <a:pPr marL="285750" lvl="0" indent="-285750" defTabSz="889000">
              <a:spcBef>
                <a:spcPct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endParaRPr lang="ru-RU" sz="2000" dirty="0" smtClean="0">
              <a:solidFill>
                <a:schemeClr val="tx1"/>
              </a:solidFill>
              <a:latin typeface="Corki" panose="00000500000000000000" pitchFamily="50" charset="-52"/>
            </a:endParaRPr>
          </a:p>
          <a:p>
            <a:pPr marL="285750" lvl="0" indent="-285750" defTabSz="889000">
              <a:spcBef>
                <a:spcPct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  <a:latin typeface="Corki" panose="00000500000000000000" pitchFamily="50" charset="-52"/>
              </a:rPr>
              <a:t>Составление </a:t>
            </a:r>
            <a:r>
              <a:rPr lang="ru-RU" sz="2000" dirty="0">
                <a:solidFill>
                  <a:schemeClr val="tx1"/>
                </a:solidFill>
                <a:latin typeface="Corki" panose="00000500000000000000" pitchFamily="50" charset="-52"/>
              </a:rPr>
              <a:t>плана-графика занятий для несовершеннолетних в кино-, фото-, </a:t>
            </a:r>
            <a:r>
              <a:rPr lang="ru-RU" sz="2000" dirty="0" smtClean="0">
                <a:solidFill>
                  <a:schemeClr val="tx1"/>
                </a:solidFill>
                <a:latin typeface="Corki" panose="00000500000000000000" pitchFamily="50" charset="-52"/>
              </a:rPr>
              <a:t>мультстудии;</a:t>
            </a:r>
            <a:endParaRPr lang="ru-RU" sz="2000" dirty="0">
              <a:solidFill>
                <a:schemeClr val="tx1"/>
              </a:solidFill>
              <a:latin typeface="Corki" panose="00000500000000000000" pitchFamily="50" charset="-52"/>
            </a:endParaRPr>
          </a:p>
          <a:p>
            <a:pPr marL="285750" lvl="0" indent="-285750" defTabSz="889000">
              <a:spcBef>
                <a:spcPct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  <a:latin typeface="Corki" panose="00000500000000000000" pitchFamily="50" charset="-52"/>
              </a:rPr>
              <a:t>Обучение </a:t>
            </a:r>
            <a:r>
              <a:rPr lang="ru-RU" sz="2000" dirty="0">
                <a:solidFill>
                  <a:schemeClr val="tx1"/>
                </a:solidFill>
                <a:latin typeface="Corki" panose="00000500000000000000" pitchFamily="50" charset="-52"/>
              </a:rPr>
              <a:t>теоретическим основам кино-, фото-искусства, анимации; устройству и принципам работы </a:t>
            </a:r>
            <a:r>
              <a:rPr lang="ru-RU" sz="2000" dirty="0" smtClean="0">
                <a:solidFill>
                  <a:schemeClr val="tx1"/>
                </a:solidFill>
                <a:latin typeface="Corki" panose="00000500000000000000" pitchFamily="50" charset="-52"/>
              </a:rPr>
              <a:t>оборудования;</a:t>
            </a:r>
          </a:p>
          <a:p>
            <a:pPr marL="285750" lvl="0" indent="-285750" defTabSz="889000">
              <a:spcBef>
                <a:spcPct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  <a:latin typeface="Corki" panose="00000500000000000000" pitchFamily="50" charset="-52"/>
              </a:rPr>
              <a:t>Социально-психологическое </a:t>
            </a:r>
            <a:r>
              <a:rPr lang="ru-RU" sz="2000" dirty="0">
                <a:solidFill>
                  <a:schemeClr val="tx1"/>
                </a:solidFill>
                <a:latin typeface="Corki" panose="00000500000000000000" pitchFamily="50" charset="-52"/>
              </a:rPr>
              <a:t>сопровождение участников практики.</a:t>
            </a:r>
            <a:endParaRPr lang="ru-RU" sz="2000" dirty="0">
              <a:solidFill>
                <a:schemeClr val="tx1"/>
              </a:solidFill>
              <a:latin typeface="Corki" panose="00000500000000000000" pitchFamily="50" charset="-52"/>
            </a:endParaRPr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3347864" y="725651"/>
            <a:ext cx="5550877" cy="333931"/>
          </a:xfrm>
          <a:prstGeom prst="flowChartAlternateProcess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accent1"/>
                </a:solidFill>
                <a:latin typeface="Corki" pitchFamily="2" charset="-52"/>
              </a:rPr>
              <a:t>                       </a:t>
            </a:r>
            <a:r>
              <a:rPr lang="ru-RU" sz="2000" dirty="0" smtClean="0">
                <a:solidFill>
                  <a:schemeClr val="accent1"/>
                </a:solidFill>
                <a:latin typeface="Corki" pitchFamily="2" charset="-52"/>
              </a:rPr>
              <a:t>         </a:t>
            </a:r>
            <a:r>
              <a:rPr lang="ru-RU" sz="2000" dirty="0" smtClean="0">
                <a:solidFill>
                  <a:schemeClr val="accent1"/>
                </a:solidFill>
                <a:latin typeface="Corki" pitchFamily="2" charset="-52"/>
              </a:rPr>
              <a:t>Реализация практики</a:t>
            </a:r>
            <a:endParaRPr lang="ru-RU" sz="2000" dirty="0">
              <a:solidFill>
                <a:schemeClr val="accent1"/>
              </a:solidFill>
              <a:latin typeface="Corki" pitchFamily="2" charset="-52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59996" y="773898"/>
            <a:ext cx="2745942" cy="163408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4"/>
          <p:cNvSpPr/>
          <p:nvPr/>
        </p:nvSpPr>
        <p:spPr>
          <a:xfrm>
            <a:off x="422126" y="1310411"/>
            <a:ext cx="2421682" cy="472466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8100" tIns="25400" rIns="38100" bIns="25400" numCol="1" spcCol="1270" anchor="ctr" anchorCtr="0">
            <a:noAutofit/>
          </a:bodyPr>
          <a:lstStyle/>
          <a:p>
            <a:pPr lvl="0" algn="ctr" defTabSz="889000">
              <a:spcBef>
                <a:spcPct val="0"/>
              </a:spcBef>
              <a:spcAft>
                <a:spcPct val="35000"/>
              </a:spcAft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orki" panose="00000500000000000000" pitchFamily="50" charset="-52"/>
              </a:rPr>
              <a:t>2 </a:t>
            </a:r>
            <a:r>
              <a:rPr lang="ru-RU" sz="2400" dirty="0">
                <a:solidFill>
                  <a:schemeClr val="tx1"/>
                </a:solidFill>
                <a:latin typeface="Corki" panose="00000500000000000000" pitchFamily="50" charset="-52"/>
              </a:rPr>
              <a:t>специалиста прошли онлайн курсы обучения «Анимация</a:t>
            </a:r>
            <a:r>
              <a:rPr lang="ru-RU" sz="2400" dirty="0" smtClean="0">
                <a:solidFill>
                  <a:schemeClr val="tx1"/>
                </a:solidFill>
                <a:latin typeface="Corki" panose="00000500000000000000" pitchFamily="50" charset="-52"/>
              </a:rPr>
              <a:t>» </a:t>
            </a:r>
            <a:endParaRPr lang="ru-RU" sz="2400" kern="1200" dirty="0">
              <a:solidFill>
                <a:schemeClr val="tx1"/>
              </a:solidFill>
              <a:latin typeface="Corki" panose="00000500000000000000" pitchFamily="50" charset="-52"/>
            </a:endParaRPr>
          </a:p>
        </p:txBody>
      </p:sp>
      <p:pic>
        <p:nvPicPr>
          <p:cNvPr id="1027" name="Picture 3" descr="C:\Users\OPSID\Desktop\Безымянн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96" y="2571750"/>
            <a:ext cx="2926868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07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Блок-схема: альтернативный процесс 12"/>
          <p:cNvSpPr/>
          <p:nvPr/>
        </p:nvSpPr>
        <p:spPr>
          <a:xfrm>
            <a:off x="243593" y="630232"/>
            <a:ext cx="8655148" cy="333931"/>
          </a:xfrm>
          <a:prstGeom prst="flowChartAlternateProcess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Corki" pitchFamily="2" charset="-52"/>
              </a:rPr>
              <a:t>Мультстудия</a:t>
            </a:r>
            <a:endParaRPr lang="ru-RU" sz="2000" dirty="0">
              <a:solidFill>
                <a:schemeClr val="tx1"/>
              </a:solidFill>
              <a:latin typeface="Corki" pitchFamily="2" charset="-52"/>
            </a:endParaRP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xmlns="" id="{97DAB938-2137-443A-BE66-CB0D9F9B6E7B}"/>
              </a:ext>
            </a:extLst>
          </p:cNvPr>
          <p:cNvCxnSpPr/>
          <p:nvPr/>
        </p:nvCxnSpPr>
        <p:spPr>
          <a:xfrm>
            <a:off x="241882" y="4515966"/>
            <a:ext cx="865123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bject 6"/>
          <p:cNvSpPr txBox="1">
            <a:spLocks/>
          </p:cNvSpPr>
          <p:nvPr/>
        </p:nvSpPr>
        <p:spPr>
          <a:xfrm>
            <a:off x="738256" y="152734"/>
            <a:ext cx="8405744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800" b="1" i="0">
                <a:solidFill>
                  <a:srgbClr val="0082C7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-15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rki" panose="00000500000000000000" pitchFamily="50" charset="-52"/>
              </a:rPr>
              <a:t>Кино-, фото-, мультстудия «Маленький актер</a:t>
            </a:r>
            <a:r>
              <a:rPr kumimoji="0" lang="ru-RU" sz="2800" b="0" i="0" u="none" strike="noStrike" kern="0" cap="none" spc="-15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rki" panose="00000500000000000000" pitchFamily="50" charset="-52"/>
              </a:rPr>
              <a:t>»: направления деятельности</a:t>
            </a:r>
            <a:endParaRPr kumimoji="0" lang="ru-RU" sz="2800" b="0" i="0" u="none" strike="noStrike" kern="0" cap="none" spc="-1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orki" panose="00000500000000000000" pitchFamily="50" charset="-52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E4D8BA4A-6317-4DDC-AE7F-9C4BBCA9E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029" y="4591782"/>
            <a:ext cx="1296144" cy="466612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60" name="object 166"/>
          <p:cNvPicPr/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8110" y="254360"/>
            <a:ext cx="367085" cy="248867"/>
          </a:xfrm>
          <a:prstGeom prst="rect">
            <a:avLst/>
          </a:prstGeom>
        </p:spPr>
      </p:pic>
      <p:sp>
        <p:nvSpPr>
          <p:cNvPr id="37" name="object 324"/>
          <p:cNvSpPr/>
          <p:nvPr/>
        </p:nvSpPr>
        <p:spPr>
          <a:xfrm>
            <a:off x="899592" y="1635646"/>
            <a:ext cx="478366" cy="313946"/>
          </a:xfrm>
          <a:custGeom>
            <a:avLst/>
            <a:gdLst/>
            <a:ahLst/>
            <a:cxnLst/>
            <a:rect l="l" t="t" r="r" b="b"/>
            <a:pathLst>
              <a:path w="313690" h="298450">
                <a:moveTo>
                  <a:pt x="135890" y="24320"/>
                </a:moveTo>
                <a:lnTo>
                  <a:pt x="135216" y="22148"/>
                </a:lnTo>
                <a:lnTo>
                  <a:pt x="134569" y="20015"/>
                </a:lnTo>
                <a:lnTo>
                  <a:pt x="132575" y="18491"/>
                </a:lnTo>
                <a:lnTo>
                  <a:pt x="130213" y="18427"/>
                </a:lnTo>
                <a:lnTo>
                  <a:pt x="128206" y="18427"/>
                </a:lnTo>
                <a:lnTo>
                  <a:pt x="126428" y="19570"/>
                </a:lnTo>
                <a:lnTo>
                  <a:pt x="124612" y="23342"/>
                </a:lnTo>
                <a:lnTo>
                  <a:pt x="124879" y="25501"/>
                </a:lnTo>
                <a:lnTo>
                  <a:pt x="127241" y="28270"/>
                </a:lnTo>
                <a:lnTo>
                  <a:pt x="128701" y="28892"/>
                </a:lnTo>
                <a:lnTo>
                  <a:pt x="131216" y="28892"/>
                </a:lnTo>
                <a:lnTo>
                  <a:pt x="132219" y="28613"/>
                </a:lnTo>
                <a:lnTo>
                  <a:pt x="134988" y="26784"/>
                </a:lnTo>
                <a:lnTo>
                  <a:pt x="135890" y="24320"/>
                </a:lnTo>
                <a:close/>
              </a:path>
              <a:path w="313690" h="298450">
                <a:moveTo>
                  <a:pt x="140982" y="49339"/>
                </a:moveTo>
                <a:lnTo>
                  <a:pt x="135547" y="43891"/>
                </a:lnTo>
                <a:lnTo>
                  <a:pt x="132867" y="44627"/>
                </a:lnTo>
                <a:lnTo>
                  <a:pt x="131724" y="45478"/>
                </a:lnTo>
                <a:lnTo>
                  <a:pt x="131038" y="46697"/>
                </a:lnTo>
                <a:lnTo>
                  <a:pt x="130327" y="47904"/>
                </a:lnTo>
                <a:lnTo>
                  <a:pt x="130124" y="49314"/>
                </a:lnTo>
                <a:lnTo>
                  <a:pt x="130492" y="50660"/>
                </a:lnTo>
                <a:lnTo>
                  <a:pt x="131089" y="52959"/>
                </a:lnTo>
                <a:lnTo>
                  <a:pt x="133184" y="54559"/>
                </a:lnTo>
                <a:lnTo>
                  <a:pt x="135559" y="54559"/>
                </a:lnTo>
                <a:lnTo>
                  <a:pt x="136029" y="54559"/>
                </a:lnTo>
                <a:lnTo>
                  <a:pt x="136474" y="54508"/>
                </a:lnTo>
                <a:lnTo>
                  <a:pt x="138252" y="54038"/>
                </a:lnTo>
                <a:lnTo>
                  <a:pt x="139382" y="53174"/>
                </a:lnTo>
                <a:lnTo>
                  <a:pt x="140792" y="50749"/>
                </a:lnTo>
                <a:lnTo>
                  <a:pt x="140982" y="49339"/>
                </a:lnTo>
                <a:close/>
              </a:path>
              <a:path w="313690" h="298450">
                <a:moveTo>
                  <a:pt x="149694" y="74955"/>
                </a:moveTo>
                <a:lnTo>
                  <a:pt x="148628" y="72263"/>
                </a:lnTo>
                <a:lnTo>
                  <a:pt x="147535" y="69570"/>
                </a:lnTo>
                <a:lnTo>
                  <a:pt x="144475" y="68275"/>
                </a:lnTo>
                <a:lnTo>
                  <a:pt x="140500" y="69862"/>
                </a:lnTo>
                <a:lnTo>
                  <a:pt x="139484" y="70853"/>
                </a:lnTo>
                <a:lnTo>
                  <a:pt x="138379" y="73431"/>
                </a:lnTo>
                <a:lnTo>
                  <a:pt x="138366" y="74866"/>
                </a:lnTo>
                <a:lnTo>
                  <a:pt x="139687" y="78130"/>
                </a:lnTo>
                <a:lnTo>
                  <a:pt x="141630" y="79451"/>
                </a:lnTo>
                <a:lnTo>
                  <a:pt x="143751" y="79451"/>
                </a:lnTo>
                <a:lnTo>
                  <a:pt x="144437" y="79451"/>
                </a:lnTo>
                <a:lnTo>
                  <a:pt x="145084" y="79324"/>
                </a:lnTo>
                <a:lnTo>
                  <a:pt x="148386" y="78003"/>
                </a:lnTo>
                <a:lnTo>
                  <a:pt x="149694" y="74955"/>
                </a:lnTo>
                <a:close/>
              </a:path>
              <a:path w="313690" h="298450">
                <a:moveTo>
                  <a:pt x="161201" y="97599"/>
                </a:moveTo>
                <a:lnTo>
                  <a:pt x="158292" y="92621"/>
                </a:lnTo>
                <a:lnTo>
                  <a:pt x="155079" y="91770"/>
                </a:lnTo>
                <a:lnTo>
                  <a:pt x="151371" y="93941"/>
                </a:lnTo>
                <a:lnTo>
                  <a:pt x="150507" y="95072"/>
                </a:lnTo>
                <a:lnTo>
                  <a:pt x="149796" y="97777"/>
                </a:lnTo>
                <a:lnTo>
                  <a:pt x="149987" y="99187"/>
                </a:lnTo>
                <a:lnTo>
                  <a:pt x="150698" y="100406"/>
                </a:lnTo>
                <a:lnTo>
                  <a:pt x="151638" y="102006"/>
                </a:lnTo>
                <a:lnTo>
                  <a:pt x="153365" y="102997"/>
                </a:lnTo>
                <a:lnTo>
                  <a:pt x="156159" y="102997"/>
                </a:lnTo>
                <a:lnTo>
                  <a:pt x="157060" y="102755"/>
                </a:lnTo>
                <a:lnTo>
                  <a:pt x="160362" y="100812"/>
                </a:lnTo>
                <a:lnTo>
                  <a:pt x="161201" y="97599"/>
                </a:lnTo>
                <a:close/>
              </a:path>
              <a:path w="313690" h="298450">
                <a:moveTo>
                  <a:pt x="176110" y="118046"/>
                </a:moveTo>
                <a:lnTo>
                  <a:pt x="173367" y="114769"/>
                </a:lnTo>
                <a:lnTo>
                  <a:pt x="172110" y="114109"/>
                </a:lnTo>
                <a:lnTo>
                  <a:pt x="170713" y="113969"/>
                </a:lnTo>
                <a:lnTo>
                  <a:pt x="169341" y="113868"/>
                </a:lnTo>
                <a:lnTo>
                  <a:pt x="167970" y="114287"/>
                </a:lnTo>
                <a:lnTo>
                  <a:pt x="165811" y="116078"/>
                </a:lnTo>
                <a:lnTo>
                  <a:pt x="165150" y="117348"/>
                </a:lnTo>
                <a:lnTo>
                  <a:pt x="164896" y="120142"/>
                </a:lnTo>
                <a:lnTo>
                  <a:pt x="165328" y="121488"/>
                </a:lnTo>
                <a:lnTo>
                  <a:pt x="167220" y="123761"/>
                </a:lnTo>
                <a:lnTo>
                  <a:pt x="168694" y="124447"/>
                </a:lnTo>
                <a:lnTo>
                  <a:pt x="171488" y="124447"/>
                </a:lnTo>
                <a:lnTo>
                  <a:pt x="172681" y="124002"/>
                </a:lnTo>
                <a:lnTo>
                  <a:pt x="173609" y="123215"/>
                </a:lnTo>
                <a:lnTo>
                  <a:pt x="175831" y="121361"/>
                </a:lnTo>
                <a:lnTo>
                  <a:pt x="176110" y="118046"/>
                </a:lnTo>
                <a:close/>
              </a:path>
              <a:path w="313690" h="298450">
                <a:moveTo>
                  <a:pt x="194678" y="138772"/>
                </a:moveTo>
                <a:lnTo>
                  <a:pt x="194348" y="135458"/>
                </a:lnTo>
                <a:lnTo>
                  <a:pt x="189903" y="131775"/>
                </a:lnTo>
                <a:lnTo>
                  <a:pt x="186588" y="132105"/>
                </a:lnTo>
                <a:lnTo>
                  <a:pt x="182918" y="136550"/>
                </a:lnTo>
                <a:lnTo>
                  <a:pt x="183222" y="139852"/>
                </a:lnTo>
                <a:lnTo>
                  <a:pt x="186372" y="142481"/>
                </a:lnTo>
                <a:lnTo>
                  <a:pt x="187566" y="142900"/>
                </a:lnTo>
                <a:lnTo>
                  <a:pt x="190360" y="142900"/>
                </a:lnTo>
                <a:lnTo>
                  <a:pt x="191833" y="142214"/>
                </a:lnTo>
                <a:lnTo>
                  <a:pt x="192836" y="140995"/>
                </a:lnTo>
                <a:lnTo>
                  <a:pt x="194678" y="138772"/>
                </a:lnTo>
                <a:close/>
              </a:path>
              <a:path w="313690" h="298450">
                <a:moveTo>
                  <a:pt x="216420" y="152412"/>
                </a:moveTo>
                <a:lnTo>
                  <a:pt x="215506" y="149212"/>
                </a:lnTo>
                <a:lnTo>
                  <a:pt x="211772" y="147129"/>
                </a:lnTo>
                <a:lnTo>
                  <a:pt x="210362" y="146977"/>
                </a:lnTo>
                <a:lnTo>
                  <a:pt x="207657" y="147726"/>
                </a:lnTo>
                <a:lnTo>
                  <a:pt x="206540" y="148628"/>
                </a:lnTo>
                <a:lnTo>
                  <a:pt x="205181" y="151066"/>
                </a:lnTo>
                <a:lnTo>
                  <a:pt x="205003" y="152476"/>
                </a:lnTo>
                <a:lnTo>
                  <a:pt x="205790" y="155181"/>
                </a:lnTo>
                <a:lnTo>
                  <a:pt x="206667" y="156298"/>
                </a:lnTo>
                <a:lnTo>
                  <a:pt x="207899" y="156972"/>
                </a:lnTo>
                <a:lnTo>
                  <a:pt x="208673" y="157403"/>
                </a:lnTo>
                <a:lnTo>
                  <a:pt x="209550" y="157632"/>
                </a:lnTo>
                <a:lnTo>
                  <a:pt x="212344" y="157632"/>
                </a:lnTo>
                <a:lnTo>
                  <a:pt x="214096" y="156603"/>
                </a:lnTo>
                <a:lnTo>
                  <a:pt x="215036" y="154940"/>
                </a:lnTo>
                <a:lnTo>
                  <a:pt x="216420" y="152412"/>
                </a:lnTo>
                <a:close/>
              </a:path>
              <a:path w="313690" h="298450">
                <a:moveTo>
                  <a:pt x="239801" y="161302"/>
                </a:moveTo>
                <a:lnTo>
                  <a:pt x="238607" y="159194"/>
                </a:lnTo>
                <a:lnTo>
                  <a:pt x="234683" y="157314"/>
                </a:lnTo>
                <a:lnTo>
                  <a:pt x="232308" y="157695"/>
                </a:lnTo>
                <a:lnTo>
                  <a:pt x="228930" y="160959"/>
                </a:lnTo>
                <a:lnTo>
                  <a:pt x="228625" y="163830"/>
                </a:lnTo>
                <a:lnTo>
                  <a:pt x="230987" y="167335"/>
                </a:lnTo>
                <a:lnTo>
                  <a:pt x="232676" y="168224"/>
                </a:lnTo>
                <a:lnTo>
                  <a:pt x="234784" y="168224"/>
                </a:lnTo>
                <a:lnTo>
                  <a:pt x="239801" y="161302"/>
                </a:lnTo>
                <a:close/>
              </a:path>
              <a:path w="313690" h="298450">
                <a:moveTo>
                  <a:pt x="313639" y="245351"/>
                </a:moveTo>
                <a:lnTo>
                  <a:pt x="311289" y="243014"/>
                </a:lnTo>
                <a:lnTo>
                  <a:pt x="302806" y="243014"/>
                </a:lnTo>
                <a:lnTo>
                  <a:pt x="302806" y="253492"/>
                </a:lnTo>
                <a:lnTo>
                  <a:pt x="298373" y="267144"/>
                </a:lnTo>
                <a:lnTo>
                  <a:pt x="289674" y="278028"/>
                </a:lnTo>
                <a:lnTo>
                  <a:pt x="277723" y="285229"/>
                </a:lnTo>
                <a:lnTo>
                  <a:pt x="263563" y="287845"/>
                </a:lnTo>
                <a:lnTo>
                  <a:pt x="10477" y="287845"/>
                </a:lnTo>
                <a:lnTo>
                  <a:pt x="10477" y="267614"/>
                </a:lnTo>
                <a:lnTo>
                  <a:pt x="272275" y="267614"/>
                </a:lnTo>
                <a:lnTo>
                  <a:pt x="279869" y="261835"/>
                </a:lnTo>
                <a:lnTo>
                  <a:pt x="282206" y="253492"/>
                </a:lnTo>
                <a:lnTo>
                  <a:pt x="302806" y="253492"/>
                </a:lnTo>
                <a:lnTo>
                  <a:pt x="302806" y="243014"/>
                </a:lnTo>
                <a:lnTo>
                  <a:pt x="274802" y="243014"/>
                </a:lnTo>
                <a:lnTo>
                  <a:pt x="272440" y="245351"/>
                </a:lnTo>
                <a:lnTo>
                  <a:pt x="272440" y="253149"/>
                </a:lnTo>
                <a:lnTo>
                  <a:pt x="268465" y="257136"/>
                </a:lnTo>
                <a:lnTo>
                  <a:pt x="255905" y="257136"/>
                </a:lnTo>
                <a:lnTo>
                  <a:pt x="255905" y="239788"/>
                </a:lnTo>
                <a:lnTo>
                  <a:pt x="272351" y="239788"/>
                </a:lnTo>
                <a:lnTo>
                  <a:pt x="281533" y="238721"/>
                </a:lnTo>
                <a:lnTo>
                  <a:pt x="309562" y="211810"/>
                </a:lnTo>
                <a:lnTo>
                  <a:pt x="311340" y="198107"/>
                </a:lnTo>
                <a:lnTo>
                  <a:pt x="309600" y="189026"/>
                </a:lnTo>
                <a:lnTo>
                  <a:pt x="276898" y="150850"/>
                </a:lnTo>
                <a:lnTo>
                  <a:pt x="234200" y="137680"/>
                </a:lnTo>
                <a:lnTo>
                  <a:pt x="207086" y="122072"/>
                </a:lnTo>
                <a:lnTo>
                  <a:pt x="182143" y="95948"/>
                </a:lnTo>
                <a:lnTo>
                  <a:pt x="162496" y="56743"/>
                </a:lnTo>
                <a:lnTo>
                  <a:pt x="162052" y="55410"/>
                </a:lnTo>
                <a:lnTo>
                  <a:pt x="161112" y="54343"/>
                </a:lnTo>
                <a:lnTo>
                  <a:pt x="159842" y="53733"/>
                </a:lnTo>
                <a:lnTo>
                  <a:pt x="158610" y="53111"/>
                </a:lnTo>
                <a:lnTo>
                  <a:pt x="157149" y="53022"/>
                </a:lnTo>
                <a:lnTo>
                  <a:pt x="154520" y="53924"/>
                </a:lnTo>
                <a:lnTo>
                  <a:pt x="153454" y="54864"/>
                </a:lnTo>
                <a:lnTo>
                  <a:pt x="152222" y="57391"/>
                </a:lnTo>
                <a:lnTo>
                  <a:pt x="152133" y="58813"/>
                </a:lnTo>
                <a:lnTo>
                  <a:pt x="152590" y="60121"/>
                </a:lnTo>
                <a:lnTo>
                  <a:pt x="172707" y="100698"/>
                </a:lnTo>
                <a:lnTo>
                  <a:pt x="201701" y="131089"/>
                </a:lnTo>
                <a:lnTo>
                  <a:pt x="242925" y="151904"/>
                </a:lnTo>
                <a:lnTo>
                  <a:pt x="258470" y="155689"/>
                </a:lnTo>
                <a:lnTo>
                  <a:pt x="272262" y="160261"/>
                </a:lnTo>
                <a:lnTo>
                  <a:pt x="299593" y="192176"/>
                </a:lnTo>
                <a:lnTo>
                  <a:pt x="301574" y="200152"/>
                </a:lnTo>
                <a:lnTo>
                  <a:pt x="301320" y="205613"/>
                </a:lnTo>
                <a:lnTo>
                  <a:pt x="298691" y="211810"/>
                </a:lnTo>
                <a:lnTo>
                  <a:pt x="187299" y="211810"/>
                </a:lnTo>
                <a:lnTo>
                  <a:pt x="117398" y="185623"/>
                </a:lnTo>
                <a:lnTo>
                  <a:pt x="108381" y="181749"/>
                </a:lnTo>
                <a:lnTo>
                  <a:pt x="98958" y="178943"/>
                </a:lnTo>
                <a:lnTo>
                  <a:pt x="89268" y="177241"/>
                </a:lnTo>
                <a:lnTo>
                  <a:pt x="79463" y="176669"/>
                </a:lnTo>
                <a:lnTo>
                  <a:pt x="60096" y="176669"/>
                </a:lnTo>
                <a:lnTo>
                  <a:pt x="57810" y="178943"/>
                </a:lnTo>
                <a:lnTo>
                  <a:pt x="57734" y="184797"/>
                </a:lnTo>
                <a:lnTo>
                  <a:pt x="60096" y="187147"/>
                </a:lnTo>
                <a:lnTo>
                  <a:pt x="79463" y="187147"/>
                </a:lnTo>
                <a:lnTo>
                  <a:pt x="88061" y="187642"/>
                </a:lnTo>
                <a:lnTo>
                  <a:pt x="96545" y="189141"/>
                </a:lnTo>
                <a:lnTo>
                  <a:pt x="104800" y="191617"/>
                </a:lnTo>
                <a:lnTo>
                  <a:pt x="112712" y="195021"/>
                </a:lnTo>
                <a:lnTo>
                  <a:pt x="149364" y="213334"/>
                </a:lnTo>
                <a:lnTo>
                  <a:pt x="158394" y="217195"/>
                </a:lnTo>
                <a:lnTo>
                  <a:pt x="167817" y="220002"/>
                </a:lnTo>
                <a:lnTo>
                  <a:pt x="177495" y="221703"/>
                </a:lnTo>
                <a:lnTo>
                  <a:pt x="187299" y="222288"/>
                </a:lnTo>
                <a:lnTo>
                  <a:pt x="291109" y="222288"/>
                </a:lnTo>
                <a:lnTo>
                  <a:pt x="285940" y="226822"/>
                </a:lnTo>
                <a:lnTo>
                  <a:pt x="279336" y="229311"/>
                </a:lnTo>
                <a:lnTo>
                  <a:pt x="245440" y="229311"/>
                </a:lnTo>
                <a:lnTo>
                  <a:pt x="245440" y="239788"/>
                </a:lnTo>
                <a:lnTo>
                  <a:pt x="245440" y="257136"/>
                </a:lnTo>
                <a:lnTo>
                  <a:pt x="213537" y="257136"/>
                </a:lnTo>
                <a:lnTo>
                  <a:pt x="213537" y="239788"/>
                </a:lnTo>
                <a:lnTo>
                  <a:pt x="245440" y="239788"/>
                </a:lnTo>
                <a:lnTo>
                  <a:pt x="245440" y="229311"/>
                </a:lnTo>
                <a:lnTo>
                  <a:pt x="203060" y="229311"/>
                </a:lnTo>
                <a:lnTo>
                  <a:pt x="203060" y="239788"/>
                </a:lnTo>
                <a:lnTo>
                  <a:pt x="203060" y="257136"/>
                </a:lnTo>
                <a:lnTo>
                  <a:pt x="63538" y="257136"/>
                </a:lnTo>
                <a:lnTo>
                  <a:pt x="63538" y="239788"/>
                </a:lnTo>
                <a:lnTo>
                  <a:pt x="72491" y="239788"/>
                </a:lnTo>
                <a:lnTo>
                  <a:pt x="74574" y="238175"/>
                </a:lnTo>
                <a:lnTo>
                  <a:pt x="76911" y="229311"/>
                </a:lnTo>
                <a:lnTo>
                  <a:pt x="83350" y="204762"/>
                </a:lnTo>
                <a:lnTo>
                  <a:pt x="90957" y="205562"/>
                </a:lnTo>
                <a:lnTo>
                  <a:pt x="98450" y="207137"/>
                </a:lnTo>
                <a:lnTo>
                  <a:pt x="105740" y="209461"/>
                </a:lnTo>
                <a:lnTo>
                  <a:pt x="112712" y="212509"/>
                </a:lnTo>
                <a:lnTo>
                  <a:pt x="149364" y="230835"/>
                </a:lnTo>
                <a:lnTo>
                  <a:pt x="158394" y="234696"/>
                </a:lnTo>
                <a:lnTo>
                  <a:pt x="167817" y="237502"/>
                </a:lnTo>
                <a:lnTo>
                  <a:pt x="177495" y="239204"/>
                </a:lnTo>
                <a:lnTo>
                  <a:pt x="187299" y="239788"/>
                </a:lnTo>
                <a:lnTo>
                  <a:pt x="203060" y="239788"/>
                </a:lnTo>
                <a:lnTo>
                  <a:pt x="203060" y="229311"/>
                </a:lnTo>
                <a:lnTo>
                  <a:pt x="187299" y="229311"/>
                </a:lnTo>
                <a:lnTo>
                  <a:pt x="178714" y="228803"/>
                </a:lnTo>
                <a:lnTo>
                  <a:pt x="170230" y="227304"/>
                </a:lnTo>
                <a:lnTo>
                  <a:pt x="161975" y="224853"/>
                </a:lnTo>
                <a:lnTo>
                  <a:pt x="154051" y="221462"/>
                </a:lnTo>
                <a:lnTo>
                  <a:pt x="120675" y="204762"/>
                </a:lnTo>
                <a:lnTo>
                  <a:pt x="120446" y="204647"/>
                </a:lnTo>
                <a:lnTo>
                  <a:pt x="79451" y="194170"/>
                </a:lnTo>
                <a:lnTo>
                  <a:pt x="72529" y="194170"/>
                </a:lnTo>
                <a:lnTo>
                  <a:pt x="72529" y="204647"/>
                </a:lnTo>
                <a:lnTo>
                  <a:pt x="66065" y="229311"/>
                </a:lnTo>
                <a:lnTo>
                  <a:pt x="53060" y="229311"/>
                </a:lnTo>
                <a:lnTo>
                  <a:pt x="53060" y="239788"/>
                </a:lnTo>
                <a:lnTo>
                  <a:pt x="53060" y="257136"/>
                </a:lnTo>
                <a:lnTo>
                  <a:pt x="31508" y="257136"/>
                </a:lnTo>
                <a:lnTo>
                  <a:pt x="31508" y="239788"/>
                </a:lnTo>
                <a:lnTo>
                  <a:pt x="53060" y="239788"/>
                </a:lnTo>
                <a:lnTo>
                  <a:pt x="53060" y="229311"/>
                </a:lnTo>
                <a:lnTo>
                  <a:pt x="15595" y="229311"/>
                </a:lnTo>
                <a:lnTo>
                  <a:pt x="11442" y="204647"/>
                </a:lnTo>
                <a:lnTo>
                  <a:pt x="72529" y="204647"/>
                </a:lnTo>
                <a:lnTo>
                  <a:pt x="72529" y="194170"/>
                </a:lnTo>
                <a:lnTo>
                  <a:pt x="10477" y="194170"/>
                </a:lnTo>
                <a:lnTo>
                  <a:pt x="10477" y="187147"/>
                </a:lnTo>
                <a:lnTo>
                  <a:pt x="47447" y="187147"/>
                </a:lnTo>
                <a:lnTo>
                  <a:pt x="49784" y="184797"/>
                </a:lnTo>
                <a:lnTo>
                  <a:pt x="49720" y="178943"/>
                </a:lnTo>
                <a:lnTo>
                  <a:pt x="47447" y="176669"/>
                </a:lnTo>
                <a:lnTo>
                  <a:pt x="10477" y="176669"/>
                </a:lnTo>
                <a:lnTo>
                  <a:pt x="10477" y="136804"/>
                </a:lnTo>
                <a:lnTo>
                  <a:pt x="11049" y="126072"/>
                </a:lnTo>
                <a:lnTo>
                  <a:pt x="12738" y="115531"/>
                </a:lnTo>
                <a:lnTo>
                  <a:pt x="15532" y="105244"/>
                </a:lnTo>
                <a:lnTo>
                  <a:pt x="23736" y="84162"/>
                </a:lnTo>
                <a:lnTo>
                  <a:pt x="26822" y="72809"/>
                </a:lnTo>
                <a:lnTo>
                  <a:pt x="28676" y="61188"/>
                </a:lnTo>
                <a:lnTo>
                  <a:pt x="29298" y="49352"/>
                </a:lnTo>
                <a:lnTo>
                  <a:pt x="29298" y="10477"/>
                </a:lnTo>
                <a:lnTo>
                  <a:pt x="141681" y="10477"/>
                </a:lnTo>
                <a:lnTo>
                  <a:pt x="151549" y="48437"/>
                </a:lnTo>
                <a:lnTo>
                  <a:pt x="152933" y="48653"/>
                </a:lnTo>
                <a:lnTo>
                  <a:pt x="157099" y="47561"/>
                </a:lnTo>
                <a:lnTo>
                  <a:pt x="158800" y="44704"/>
                </a:lnTo>
                <a:lnTo>
                  <a:pt x="158076" y="41910"/>
                </a:lnTo>
                <a:lnTo>
                  <a:pt x="156019" y="33121"/>
                </a:lnTo>
                <a:lnTo>
                  <a:pt x="151320" y="2019"/>
                </a:lnTo>
                <a:lnTo>
                  <a:pt x="149085" y="0"/>
                </a:lnTo>
                <a:lnTo>
                  <a:pt x="21158" y="0"/>
                </a:lnTo>
                <a:lnTo>
                  <a:pt x="18821" y="2362"/>
                </a:lnTo>
                <a:lnTo>
                  <a:pt x="18821" y="49352"/>
                </a:lnTo>
                <a:lnTo>
                  <a:pt x="18249" y="60121"/>
                </a:lnTo>
                <a:lnTo>
                  <a:pt x="16573" y="70612"/>
                </a:lnTo>
                <a:lnTo>
                  <a:pt x="13779" y="80899"/>
                </a:lnTo>
                <a:lnTo>
                  <a:pt x="5575" y="101968"/>
                </a:lnTo>
                <a:lnTo>
                  <a:pt x="2489" y="113334"/>
                </a:lnTo>
                <a:lnTo>
                  <a:pt x="622" y="124955"/>
                </a:lnTo>
                <a:lnTo>
                  <a:pt x="0" y="136804"/>
                </a:lnTo>
                <a:lnTo>
                  <a:pt x="63" y="200152"/>
                </a:lnTo>
                <a:lnTo>
                  <a:pt x="6413" y="237947"/>
                </a:lnTo>
                <a:lnTo>
                  <a:pt x="8585" y="239788"/>
                </a:lnTo>
                <a:lnTo>
                  <a:pt x="21031" y="239788"/>
                </a:lnTo>
                <a:lnTo>
                  <a:pt x="21031" y="257136"/>
                </a:lnTo>
                <a:lnTo>
                  <a:pt x="2362" y="257136"/>
                </a:lnTo>
                <a:lnTo>
                  <a:pt x="0" y="259486"/>
                </a:lnTo>
                <a:lnTo>
                  <a:pt x="0" y="295973"/>
                </a:lnTo>
                <a:lnTo>
                  <a:pt x="2362" y="298323"/>
                </a:lnTo>
                <a:lnTo>
                  <a:pt x="263563" y="298323"/>
                </a:lnTo>
                <a:lnTo>
                  <a:pt x="298958" y="283641"/>
                </a:lnTo>
                <a:lnTo>
                  <a:pt x="313639" y="248246"/>
                </a:lnTo>
                <a:lnTo>
                  <a:pt x="313639" y="2453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5"/>
          <p:cNvSpPr/>
          <p:nvPr/>
        </p:nvSpPr>
        <p:spPr>
          <a:xfrm>
            <a:off x="7596336" y="1949592"/>
            <a:ext cx="416618" cy="391965"/>
          </a:xfrm>
          <a:custGeom>
            <a:avLst/>
            <a:gdLst/>
            <a:ahLst/>
            <a:cxnLst/>
            <a:rect l="l" t="t" r="r" b="b"/>
            <a:pathLst>
              <a:path w="360045" h="361314">
                <a:moveTo>
                  <a:pt x="76669" y="159880"/>
                </a:moveTo>
                <a:lnTo>
                  <a:pt x="72834" y="156044"/>
                </a:lnTo>
                <a:lnTo>
                  <a:pt x="68110" y="156044"/>
                </a:lnTo>
                <a:lnTo>
                  <a:pt x="63398" y="156044"/>
                </a:lnTo>
                <a:lnTo>
                  <a:pt x="59550" y="159880"/>
                </a:lnTo>
                <a:lnTo>
                  <a:pt x="59550" y="169316"/>
                </a:lnTo>
                <a:lnTo>
                  <a:pt x="63398" y="173164"/>
                </a:lnTo>
                <a:lnTo>
                  <a:pt x="72834" y="173164"/>
                </a:lnTo>
                <a:lnTo>
                  <a:pt x="76669" y="169316"/>
                </a:lnTo>
                <a:lnTo>
                  <a:pt x="76669" y="159880"/>
                </a:lnTo>
                <a:close/>
              </a:path>
              <a:path w="360045" h="361314">
                <a:moveTo>
                  <a:pt x="125742" y="159880"/>
                </a:moveTo>
                <a:lnTo>
                  <a:pt x="121894" y="156044"/>
                </a:lnTo>
                <a:lnTo>
                  <a:pt x="117182" y="156044"/>
                </a:lnTo>
                <a:lnTo>
                  <a:pt x="112458" y="156044"/>
                </a:lnTo>
                <a:lnTo>
                  <a:pt x="108623" y="159880"/>
                </a:lnTo>
                <a:lnTo>
                  <a:pt x="108623" y="169316"/>
                </a:lnTo>
                <a:lnTo>
                  <a:pt x="112458" y="173164"/>
                </a:lnTo>
                <a:lnTo>
                  <a:pt x="121894" y="173164"/>
                </a:lnTo>
                <a:lnTo>
                  <a:pt x="125742" y="169316"/>
                </a:lnTo>
                <a:lnTo>
                  <a:pt x="125742" y="159880"/>
                </a:lnTo>
                <a:close/>
              </a:path>
              <a:path w="360045" h="361314">
                <a:moveTo>
                  <a:pt x="162382" y="295630"/>
                </a:moveTo>
                <a:lnTo>
                  <a:pt x="158546" y="291782"/>
                </a:lnTo>
                <a:lnTo>
                  <a:pt x="153822" y="291782"/>
                </a:lnTo>
                <a:lnTo>
                  <a:pt x="149110" y="291782"/>
                </a:lnTo>
                <a:lnTo>
                  <a:pt x="145262" y="295630"/>
                </a:lnTo>
                <a:lnTo>
                  <a:pt x="145262" y="305066"/>
                </a:lnTo>
                <a:lnTo>
                  <a:pt x="149110" y="308902"/>
                </a:lnTo>
                <a:lnTo>
                  <a:pt x="158546" y="308902"/>
                </a:lnTo>
                <a:lnTo>
                  <a:pt x="162382" y="305066"/>
                </a:lnTo>
                <a:lnTo>
                  <a:pt x="162382" y="295630"/>
                </a:lnTo>
                <a:close/>
              </a:path>
              <a:path w="360045" h="361314">
                <a:moveTo>
                  <a:pt x="211455" y="295630"/>
                </a:moveTo>
                <a:lnTo>
                  <a:pt x="207606" y="291782"/>
                </a:lnTo>
                <a:lnTo>
                  <a:pt x="202895" y="291782"/>
                </a:lnTo>
                <a:lnTo>
                  <a:pt x="198170" y="291782"/>
                </a:lnTo>
                <a:lnTo>
                  <a:pt x="194335" y="295630"/>
                </a:lnTo>
                <a:lnTo>
                  <a:pt x="194335" y="305066"/>
                </a:lnTo>
                <a:lnTo>
                  <a:pt x="198170" y="308902"/>
                </a:lnTo>
                <a:lnTo>
                  <a:pt x="207606" y="308902"/>
                </a:lnTo>
                <a:lnTo>
                  <a:pt x="211455" y="305066"/>
                </a:lnTo>
                <a:lnTo>
                  <a:pt x="211455" y="295630"/>
                </a:lnTo>
                <a:close/>
              </a:path>
              <a:path w="360045" h="361314">
                <a:moveTo>
                  <a:pt x="220535" y="19481"/>
                </a:moveTo>
                <a:lnTo>
                  <a:pt x="217944" y="11137"/>
                </a:lnTo>
                <a:lnTo>
                  <a:pt x="217538" y="10629"/>
                </a:lnTo>
                <a:lnTo>
                  <a:pt x="213410" y="5422"/>
                </a:lnTo>
                <a:lnTo>
                  <a:pt x="210083" y="3403"/>
                </a:lnTo>
                <a:lnTo>
                  <a:pt x="210083" y="20904"/>
                </a:lnTo>
                <a:lnTo>
                  <a:pt x="208330" y="30784"/>
                </a:lnTo>
                <a:lnTo>
                  <a:pt x="201980" y="39662"/>
                </a:lnTo>
                <a:lnTo>
                  <a:pt x="193586" y="46951"/>
                </a:lnTo>
                <a:lnTo>
                  <a:pt x="185648" y="52057"/>
                </a:lnTo>
                <a:lnTo>
                  <a:pt x="177698" y="46951"/>
                </a:lnTo>
                <a:lnTo>
                  <a:pt x="169291" y="39662"/>
                </a:lnTo>
                <a:lnTo>
                  <a:pt x="162941" y="30772"/>
                </a:lnTo>
                <a:lnTo>
                  <a:pt x="161201" y="20904"/>
                </a:lnTo>
                <a:lnTo>
                  <a:pt x="162255" y="13131"/>
                </a:lnTo>
                <a:lnTo>
                  <a:pt x="162369" y="12877"/>
                </a:lnTo>
                <a:lnTo>
                  <a:pt x="167576" y="11277"/>
                </a:lnTo>
                <a:lnTo>
                  <a:pt x="170967" y="10998"/>
                </a:lnTo>
                <a:lnTo>
                  <a:pt x="171310" y="10985"/>
                </a:lnTo>
                <a:lnTo>
                  <a:pt x="175831" y="10985"/>
                </a:lnTo>
                <a:lnTo>
                  <a:pt x="179654" y="13131"/>
                </a:lnTo>
                <a:lnTo>
                  <a:pt x="181292" y="18338"/>
                </a:lnTo>
                <a:lnTo>
                  <a:pt x="183324" y="19837"/>
                </a:lnTo>
                <a:lnTo>
                  <a:pt x="187934" y="19837"/>
                </a:lnTo>
                <a:lnTo>
                  <a:pt x="189992" y="18338"/>
                </a:lnTo>
                <a:lnTo>
                  <a:pt x="191693" y="12877"/>
                </a:lnTo>
                <a:lnTo>
                  <a:pt x="195376" y="10985"/>
                </a:lnTo>
                <a:lnTo>
                  <a:pt x="210083" y="20904"/>
                </a:lnTo>
                <a:lnTo>
                  <a:pt x="210083" y="3403"/>
                </a:lnTo>
                <a:lnTo>
                  <a:pt x="207632" y="1917"/>
                </a:lnTo>
                <a:lnTo>
                  <a:pt x="201536" y="508"/>
                </a:lnTo>
                <a:lnTo>
                  <a:pt x="195453" y="0"/>
                </a:lnTo>
                <a:lnTo>
                  <a:pt x="189687" y="1905"/>
                </a:lnTo>
                <a:lnTo>
                  <a:pt x="185648" y="5422"/>
                </a:lnTo>
                <a:lnTo>
                  <a:pt x="181584" y="1905"/>
                </a:lnTo>
                <a:lnTo>
                  <a:pt x="175818" y="0"/>
                </a:lnTo>
                <a:lnTo>
                  <a:pt x="169748" y="508"/>
                </a:lnTo>
                <a:lnTo>
                  <a:pt x="163639" y="1917"/>
                </a:lnTo>
                <a:lnTo>
                  <a:pt x="157899" y="5372"/>
                </a:lnTo>
                <a:lnTo>
                  <a:pt x="153327" y="11137"/>
                </a:lnTo>
                <a:lnTo>
                  <a:pt x="150749" y="19481"/>
                </a:lnTo>
                <a:lnTo>
                  <a:pt x="150901" y="27609"/>
                </a:lnTo>
                <a:lnTo>
                  <a:pt x="174459" y="58394"/>
                </a:lnTo>
                <a:lnTo>
                  <a:pt x="184772" y="63461"/>
                </a:lnTo>
                <a:lnTo>
                  <a:pt x="186499" y="63461"/>
                </a:lnTo>
                <a:lnTo>
                  <a:pt x="196824" y="58394"/>
                </a:lnTo>
                <a:lnTo>
                  <a:pt x="204190" y="52057"/>
                </a:lnTo>
                <a:lnTo>
                  <a:pt x="205041" y="51333"/>
                </a:lnTo>
                <a:lnTo>
                  <a:pt x="212572" y="43649"/>
                </a:lnTo>
                <a:lnTo>
                  <a:pt x="217703" y="35699"/>
                </a:lnTo>
                <a:lnTo>
                  <a:pt x="220370" y="27609"/>
                </a:lnTo>
                <a:lnTo>
                  <a:pt x="220535" y="19481"/>
                </a:lnTo>
                <a:close/>
              </a:path>
              <a:path w="360045" h="361314">
                <a:moveTo>
                  <a:pt x="251383" y="159880"/>
                </a:moveTo>
                <a:lnTo>
                  <a:pt x="247548" y="156044"/>
                </a:lnTo>
                <a:lnTo>
                  <a:pt x="242824" y="156044"/>
                </a:lnTo>
                <a:lnTo>
                  <a:pt x="238112" y="156044"/>
                </a:lnTo>
                <a:lnTo>
                  <a:pt x="234264" y="159880"/>
                </a:lnTo>
                <a:lnTo>
                  <a:pt x="234264" y="169316"/>
                </a:lnTo>
                <a:lnTo>
                  <a:pt x="238112" y="173164"/>
                </a:lnTo>
                <a:lnTo>
                  <a:pt x="247548" y="173164"/>
                </a:lnTo>
                <a:lnTo>
                  <a:pt x="251383" y="169316"/>
                </a:lnTo>
                <a:lnTo>
                  <a:pt x="251383" y="159880"/>
                </a:lnTo>
                <a:close/>
              </a:path>
              <a:path w="360045" h="361314">
                <a:moveTo>
                  <a:pt x="300469" y="159880"/>
                </a:moveTo>
                <a:lnTo>
                  <a:pt x="296621" y="156044"/>
                </a:lnTo>
                <a:lnTo>
                  <a:pt x="291909" y="156044"/>
                </a:lnTo>
                <a:lnTo>
                  <a:pt x="287185" y="156044"/>
                </a:lnTo>
                <a:lnTo>
                  <a:pt x="283349" y="159880"/>
                </a:lnTo>
                <a:lnTo>
                  <a:pt x="283349" y="169316"/>
                </a:lnTo>
                <a:lnTo>
                  <a:pt x="287185" y="173164"/>
                </a:lnTo>
                <a:lnTo>
                  <a:pt x="296621" y="173164"/>
                </a:lnTo>
                <a:lnTo>
                  <a:pt x="300469" y="169316"/>
                </a:lnTo>
                <a:lnTo>
                  <a:pt x="300469" y="159880"/>
                </a:lnTo>
                <a:close/>
              </a:path>
              <a:path w="360045" h="361314">
                <a:moveTo>
                  <a:pt x="360006" y="293395"/>
                </a:moveTo>
                <a:lnTo>
                  <a:pt x="359016" y="285775"/>
                </a:lnTo>
                <a:lnTo>
                  <a:pt x="357060" y="278155"/>
                </a:lnTo>
                <a:lnTo>
                  <a:pt x="356336" y="275615"/>
                </a:lnTo>
                <a:lnTo>
                  <a:pt x="353466" y="273075"/>
                </a:lnTo>
                <a:lnTo>
                  <a:pt x="347814" y="275615"/>
                </a:lnTo>
                <a:lnTo>
                  <a:pt x="346113" y="278155"/>
                </a:lnTo>
                <a:lnTo>
                  <a:pt x="348145" y="285775"/>
                </a:lnTo>
                <a:lnTo>
                  <a:pt x="348983" y="290855"/>
                </a:lnTo>
                <a:lnTo>
                  <a:pt x="349288" y="295935"/>
                </a:lnTo>
                <a:lnTo>
                  <a:pt x="250545" y="295935"/>
                </a:lnTo>
                <a:lnTo>
                  <a:pt x="250545" y="309905"/>
                </a:lnTo>
                <a:lnTo>
                  <a:pt x="250545" y="318795"/>
                </a:lnTo>
                <a:lnTo>
                  <a:pt x="246646" y="322605"/>
                </a:lnTo>
                <a:lnTo>
                  <a:pt x="239064" y="322605"/>
                </a:lnTo>
                <a:lnTo>
                  <a:pt x="241439" y="317525"/>
                </a:lnTo>
                <a:lnTo>
                  <a:pt x="243166" y="311175"/>
                </a:lnTo>
                <a:lnTo>
                  <a:pt x="244132" y="306095"/>
                </a:lnTo>
                <a:lnTo>
                  <a:pt x="247815" y="306095"/>
                </a:lnTo>
                <a:lnTo>
                  <a:pt x="250545" y="309905"/>
                </a:lnTo>
                <a:lnTo>
                  <a:pt x="250545" y="295935"/>
                </a:lnTo>
                <a:lnTo>
                  <a:pt x="247992" y="295935"/>
                </a:lnTo>
                <a:lnTo>
                  <a:pt x="246532" y="294665"/>
                </a:lnTo>
                <a:lnTo>
                  <a:pt x="245033" y="294665"/>
                </a:lnTo>
                <a:lnTo>
                  <a:pt x="242849" y="278155"/>
                </a:lnTo>
                <a:lnTo>
                  <a:pt x="236639" y="262915"/>
                </a:lnTo>
                <a:lnTo>
                  <a:pt x="234480" y="259791"/>
                </a:lnTo>
                <a:lnTo>
                  <a:pt x="234480" y="294665"/>
                </a:lnTo>
                <a:lnTo>
                  <a:pt x="230060" y="316255"/>
                </a:lnTo>
                <a:lnTo>
                  <a:pt x="218020" y="334035"/>
                </a:lnTo>
                <a:lnTo>
                  <a:pt x="200177" y="346735"/>
                </a:lnTo>
                <a:lnTo>
                  <a:pt x="178346" y="350545"/>
                </a:lnTo>
                <a:lnTo>
                  <a:pt x="156527" y="346735"/>
                </a:lnTo>
                <a:lnTo>
                  <a:pt x="138684" y="334035"/>
                </a:lnTo>
                <a:lnTo>
                  <a:pt x="136969" y="331495"/>
                </a:lnTo>
                <a:lnTo>
                  <a:pt x="130949" y="322605"/>
                </a:lnTo>
                <a:lnTo>
                  <a:pt x="126644" y="316255"/>
                </a:lnTo>
                <a:lnTo>
                  <a:pt x="124561" y="306095"/>
                </a:lnTo>
                <a:lnTo>
                  <a:pt x="122491" y="295935"/>
                </a:lnTo>
                <a:lnTo>
                  <a:pt x="122224" y="294665"/>
                </a:lnTo>
                <a:lnTo>
                  <a:pt x="126644" y="273075"/>
                </a:lnTo>
                <a:lnTo>
                  <a:pt x="138684" y="255295"/>
                </a:lnTo>
                <a:lnTo>
                  <a:pt x="156527" y="242595"/>
                </a:lnTo>
                <a:lnTo>
                  <a:pt x="178346" y="238785"/>
                </a:lnTo>
                <a:lnTo>
                  <a:pt x="200177" y="242595"/>
                </a:lnTo>
                <a:lnTo>
                  <a:pt x="218020" y="255295"/>
                </a:lnTo>
                <a:lnTo>
                  <a:pt x="230060" y="273075"/>
                </a:lnTo>
                <a:lnTo>
                  <a:pt x="234480" y="294665"/>
                </a:lnTo>
                <a:lnTo>
                  <a:pt x="234480" y="259791"/>
                </a:lnTo>
                <a:lnTo>
                  <a:pt x="226987" y="248945"/>
                </a:lnTo>
                <a:lnTo>
                  <a:pt x="214439" y="238785"/>
                </a:lnTo>
                <a:lnTo>
                  <a:pt x="220700" y="233705"/>
                </a:lnTo>
                <a:lnTo>
                  <a:pt x="222910" y="232435"/>
                </a:lnTo>
                <a:lnTo>
                  <a:pt x="227342" y="229895"/>
                </a:lnTo>
                <a:lnTo>
                  <a:pt x="234315" y="226085"/>
                </a:lnTo>
                <a:lnTo>
                  <a:pt x="241579" y="223545"/>
                </a:lnTo>
                <a:lnTo>
                  <a:pt x="245592" y="231165"/>
                </a:lnTo>
                <a:lnTo>
                  <a:pt x="251536" y="236245"/>
                </a:lnTo>
                <a:lnTo>
                  <a:pt x="258940" y="240055"/>
                </a:lnTo>
                <a:lnTo>
                  <a:pt x="267373" y="241325"/>
                </a:lnTo>
                <a:lnTo>
                  <a:pt x="275793" y="240055"/>
                </a:lnTo>
                <a:lnTo>
                  <a:pt x="283184" y="236245"/>
                </a:lnTo>
                <a:lnTo>
                  <a:pt x="289128" y="231165"/>
                </a:lnTo>
                <a:lnTo>
                  <a:pt x="293141" y="223545"/>
                </a:lnTo>
                <a:lnTo>
                  <a:pt x="307213" y="229895"/>
                </a:lnTo>
                <a:lnTo>
                  <a:pt x="319874" y="238785"/>
                </a:lnTo>
                <a:lnTo>
                  <a:pt x="330771" y="248945"/>
                </a:lnTo>
                <a:lnTo>
                  <a:pt x="339534" y="261645"/>
                </a:lnTo>
                <a:lnTo>
                  <a:pt x="341020" y="265455"/>
                </a:lnTo>
                <a:lnTo>
                  <a:pt x="344576" y="265455"/>
                </a:lnTo>
                <a:lnTo>
                  <a:pt x="349364" y="262915"/>
                </a:lnTo>
                <a:lnTo>
                  <a:pt x="350100" y="259105"/>
                </a:lnTo>
                <a:lnTo>
                  <a:pt x="348818" y="256565"/>
                </a:lnTo>
                <a:lnTo>
                  <a:pt x="345541" y="251485"/>
                </a:lnTo>
                <a:lnTo>
                  <a:pt x="341922" y="246405"/>
                </a:lnTo>
                <a:lnTo>
                  <a:pt x="337985" y="241325"/>
                </a:lnTo>
                <a:lnTo>
                  <a:pt x="333730" y="236245"/>
                </a:lnTo>
                <a:lnTo>
                  <a:pt x="338607" y="232435"/>
                </a:lnTo>
                <a:lnTo>
                  <a:pt x="354126" y="194335"/>
                </a:lnTo>
                <a:lnTo>
                  <a:pt x="357035" y="163855"/>
                </a:lnTo>
                <a:lnTo>
                  <a:pt x="356908" y="157505"/>
                </a:lnTo>
                <a:lnTo>
                  <a:pt x="350354" y="109245"/>
                </a:lnTo>
                <a:lnTo>
                  <a:pt x="328193" y="76225"/>
                </a:lnTo>
                <a:lnTo>
                  <a:pt x="293751" y="55905"/>
                </a:lnTo>
                <a:lnTo>
                  <a:pt x="267373" y="52095"/>
                </a:lnTo>
                <a:lnTo>
                  <a:pt x="251409" y="53365"/>
                </a:lnTo>
                <a:lnTo>
                  <a:pt x="208775" y="73685"/>
                </a:lnTo>
                <a:lnTo>
                  <a:pt x="206362" y="80035"/>
                </a:lnTo>
                <a:lnTo>
                  <a:pt x="210210" y="83845"/>
                </a:lnTo>
                <a:lnTo>
                  <a:pt x="213537" y="83845"/>
                </a:lnTo>
                <a:lnTo>
                  <a:pt x="215734" y="82575"/>
                </a:lnTo>
                <a:lnTo>
                  <a:pt x="227164" y="73685"/>
                </a:lnTo>
                <a:lnTo>
                  <a:pt x="239788" y="67335"/>
                </a:lnTo>
                <a:lnTo>
                  <a:pt x="253301" y="63525"/>
                </a:lnTo>
                <a:lnTo>
                  <a:pt x="267373" y="62255"/>
                </a:lnTo>
                <a:lnTo>
                  <a:pt x="279184" y="63525"/>
                </a:lnTo>
                <a:lnTo>
                  <a:pt x="320967" y="83845"/>
                </a:lnTo>
                <a:lnTo>
                  <a:pt x="345389" y="134645"/>
                </a:lnTo>
                <a:lnTo>
                  <a:pt x="346519" y="163855"/>
                </a:lnTo>
                <a:lnTo>
                  <a:pt x="343865" y="191795"/>
                </a:lnTo>
                <a:lnTo>
                  <a:pt x="336740" y="215925"/>
                </a:lnTo>
                <a:lnTo>
                  <a:pt x="333565" y="222275"/>
                </a:lnTo>
                <a:lnTo>
                  <a:pt x="329857" y="227355"/>
                </a:lnTo>
                <a:lnTo>
                  <a:pt x="325691" y="229895"/>
                </a:lnTo>
                <a:lnTo>
                  <a:pt x="318681" y="224815"/>
                </a:lnTo>
                <a:lnTo>
                  <a:pt x="316814" y="223545"/>
                </a:lnTo>
                <a:lnTo>
                  <a:pt x="311226" y="219735"/>
                </a:lnTo>
                <a:lnTo>
                  <a:pt x="303364" y="215925"/>
                </a:lnTo>
                <a:lnTo>
                  <a:pt x="295160" y="213385"/>
                </a:lnTo>
                <a:lnTo>
                  <a:pt x="302641" y="208305"/>
                </a:lnTo>
                <a:lnTo>
                  <a:pt x="310108" y="203225"/>
                </a:lnTo>
                <a:lnTo>
                  <a:pt x="321754" y="189255"/>
                </a:lnTo>
                <a:lnTo>
                  <a:pt x="329323" y="172745"/>
                </a:lnTo>
                <a:lnTo>
                  <a:pt x="332016" y="154965"/>
                </a:lnTo>
                <a:lnTo>
                  <a:pt x="332016" y="140995"/>
                </a:lnTo>
                <a:lnTo>
                  <a:pt x="330161" y="139725"/>
                </a:lnTo>
                <a:lnTo>
                  <a:pt x="327634" y="138455"/>
                </a:lnTo>
                <a:lnTo>
                  <a:pt x="321462" y="136271"/>
                </a:lnTo>
                <a:lnTo>
                  <a:pt x="321462" y="148615"/>
                </a:lnTo>
                <a:lnTo>
                  <a:pt x="321462" y="154965"/>
                </a:lnTo>
                <a:lnTo>
                  <a:pt x="317207" y="175285"/>
                </a:lnTo>
                <a:lnTo>
                  <a:pt x="305600" y="193065"/>
                </a:lnTo>
                <a:lnTo>
                  <a:pt x="288404" y="204495"/>
                </a:lnTo>
                <a:lnTo>
                  <a:pt x="282841" y="205511"/>
                </a:lnTo>
                <a:lnTo>
                  <a:pt x="282841" y="221005"/>
                </a:lnTo>
                <a:lnTo>
                  <a:pt x="280212" y="227355"/>
                </a:lnTo>
                <a:lnTo>
                  <a:pt x="274218" y="231165"/>
                </a:lnTo>
                <a:lnTo>
                  <a:pt x="260515" y="231165"/>
                </a:lnTo>
                <a:lnTo>
                  <a:pt x="254495" y="227355"/>
                </a:lnTo>
                <a:lnTo>
                  <a:pt x="252933" y="223545"/>
                </a:lnTo>
                <a:lnTo>
                  <a:pt x="251879" y="221005"/>
                </a:lnTo>
                <a:lnTo>
                  <a:pt x="256921" y="219735"/>
                </a:lnTo>
                <a:lnTo>
                  <a:pt x="277799" y="219735"/>
                </a:lnTo>
                <a:lnTo>
                  <a:pt x="282841" y="221005"/>
                </a:lnTo>
                <a:lnTo>
                  <a:pt x="282841" y="205511"/>
                </a:lnTo>
                <a:lnTo>
                  <a:pt x="229133" y="193065"/>
                </a:lnTo>
                <a:lnTo>
                  <a:pt x="213271" y="154965"/>
                </a:lnTo>
                <a:lnTo>
                  <a:pt x="213271" y="148615"/>
                </a:lnTo>
                <a:lnTo>
                  <a:pt x="239445" y="144805"/>
                </a:lnTo>
                <a:lnTo>
                  <a:pt x="258533" y="137185"/>
                </a:lnTo>
                <a:lnTo>
                  <a:pt x="271538" y="128295"/>
                </a:lnTo>
                <a:lnTo>
                  <a:pt x="279412" y="119405"/>
                </a:lnTo>
                <a:lnTo>
                  <a:pt x="286245" y="127025"/>
                </a:lnTo>
                <a:lnTo>
                  <a:pt x="295694" y="135915"/>
                </a:lnTo>
                <a:lnTo>
                  <a:pt x="307505" y="142265"/>
                </a:lnTo>
                <a:lnTo>
                  <a:pt x="321462" y="148615"/>
                </a:lnTo>
                <a:lnTo>
                  <a:pt x="321462" y="136271"/>
                </a:lnTo>
                <a:lnTo>
                  <a:pt x="309702" y="132105"/>
                </a:lnTo>
                <a:lnTo>
                  <a:pt x="295706" y="121945"/>
                </a:lnTo>
                <a:lnTo>
                  <a:pt x="293433" y="119405"/>
                </a:lnTo>
                <a:lnTo>
                  <a:pt x="286588" y="111785"/>
                </a:lnTo>
                <a:lnTo>
                  <a:pt x="283248" y="107975"/>
                </a:lnTo>
                <a:lnTo>
                  <a:pt x="280936" y="104165"/>
                </a:lnTo>
                <a:lnTo>
                  <a:pt x="275539" y="104165"/>
                </a:lnTo>
                <a:lnTo>
                  <a:pt x="273977" y="107975"/>
                </a:lnTo>
                <a:lnTo>
                  <a:pt x="271081" y="113055"/>
                </a:lnTo>
                <a:lnTo>
                  <a:pt x="260832" y="123215"/>
                </a:lnTo>
                <a:lnTo>
                  <a:pt x="240665" y="133375"/>
                </a:lnTo>
                <a:lnTo>
                  <a:pt x="207987" y="138455"/>
                </a:lnTo>
                <a:lnTo>
                  <a:pt x="205066" y="138455"/>
                </a:lnTo>
                <a:lnTo>
                  <a:pt x="202717" y="140995"/>
                </a:lnTo>
                <a:lnTo>
                  <a:pt x="202717" y="154965"/>
                </a:lnTo>
                <a:lnTo>
                  <a:pt x="205409" y="172745"/>
                </a:lnTo>
                <a:lnTo>
                  <a:pt x="212966" y="189255"/>
                </a:lnTo>
                <a:lnTo>
                  <a:pt x="224586" y="203225"/>
                </a:lnTo>
                <a:lnTo>
                  <a:pt x="239509" y="213385"/>
                </a:lnTo>
                <a:lnTo>
                  <a:pt x="231368" y="215925"/>
                </a:lnTo>
                <a:lnTo>
                  <a:pt x="223545" y="219735"/>
                </a:lnTo>
                <a:lnTo>
                  <a:pt x="216090" y="223545"/>
                </a:lnTo>
                <a:lnTo>
                  <a:pt x="209029" y="229895"/>
                </a:lnTo>
                <a:lnTo>
                  <a:pt x="204876" y="227355"/>
                </a:lnTo>
                <a:lnTo>
                  <a:pt x="201168" y="222275"/>
                </a:lnTo>
                <a:lnTo>
                  <a:pt x="197993" y="215925"/>
                </a:lnTo>
                <a:lnTo>
                  <a:pt x="190881" y="191795"/>
                </a:lnTo>
                <a:lnTo>
                  <a:pt x="188226" y="163855"/>
                </a:lnTo>
                <a:lnTo>
                  <a:pt x="188341" y="157505"/>
                </a:lnTo>
                <a:lnTo>
                  <a:pt x="194233" y="113055"/>
                </a:lnTo>
                <a:lnTo>
                  <a:pt x="204254" y="94005"/>
                </a:lnTo>
                <a:lnTo>
                  <a:pt x="203631" y="91465"/>
                </a:lnTo>
                <a:lnTo>
                  <a:pt x="198805" y="87655"/>
                </a:lnTo>
                <a:lnTo>
                  <a:pt x="195529" y="88925"/>
                </a:lnTo>
                <a:lnTo>
                  <a:pt x="190042" y="96545"/>
                </a:lnTo>
                <a:lnTo>
                  <a:pt x="178981" y="133375"/>
                </a:lnTo>
                <a:lnTo>
                  <a:pt x="177711" y="163855"/>
                </a:lnTo>
                <a:lnTo>
                  <a:pt x="180619" y="194335"/>
                </a:lnTo>
                <a:lnTo>
                  <a:pt x="188442" y="219735"/>
                </a:lnTo>
                <a:lnTo>
                  <a:pt x="190195" y="223545"/>
                </a:lnTo>
                <a:lnTo>
                  <a:pt x="192138" y="227355"/>
                </a:lnTo>
                <a:lnTo>
                  <a:pt x="194271" y="229895"/>
                </a:lnTo>
                <a:lnTo>
                  <a:pt x="189649" y="228625"/>
                </a:lnTo>
                <a:lnTo>
                  <a:pt x="179895" y="228625"/>
                </a:lnTo>
                <a:lnTo>
                  <a:pt x="179514" y="224815"/>
                </a:lnTo>
                <a:lnTo>
                  <a:pt x="179374" y="223545"/>
                </a:lnTo>
                <a:lnTo>
                  <a:pt x="179019" y="218465"/>
                </a:lnTo>
                <a:lnTo>
                  <a:pt x="180644" y="210845"/>
                </a:lnTo>
                <a:lnTo>
                  <a:pt x="178841" y="208305"/>
                </a:lnTo>
                <a:lnTo>
                  <a:pt x="173151" y="207035"/>
                </a:lnTo>
                <a:lnTo>
                  <a:pt x="170332" y="208305"/>
                </a:lnTo>
                <a:lnTo>
                  <a:pt x="168719" y="215925"/>
                </a:lnTo>
                <a:lnTo>
                  <a:pt x="168795" y="222275"/>
                </a:lnTo>
                <a:lnTo>
                  <a:pt x="168986" y="224815"/>
                </a:lnTo>
                <a:lnTo>
                  <a:pt x="160693" y="219735"/>
                </a:lnTo>
                <a:lnTo>
                  <a:pt x="159105" y="210845"/>
                </a:lnTo>
                <a:lnTo>
                  <a:pt x="158534" y="208305"/>
                </a:lnTo>
                <a:lnTo>
                  <a:pt x="155841" y="205765"/>
                </a:lnTo>
                <a:lnTo>
                  <a:pt x="150088" y="207035"/>
                </a:lnTo>
                <a:lnTo>
                  <a:pt x="148145" y="209575"/>
                </a:lnTo>
                <a:lnTo>
                  <a:pt x="148704" y="213385"/>
                </a:lnTo>
                <a:lnTo>
                  <a:pt x="150431" y="223545"/>
                </a:lnTo>
                <a:lnTo>
                  <a:pt x="159334" y="231165"/>
                </a:lnTo>
                <a:lnTo>
                  <a:pt x="156083" y="231165"/>
                </a:lnTo>
                <a:lnTo>
                  <a:pt x="154495" y="232435"/>
                </a:lnTo>
                <a:lnTo>
                  <a:pt x="146748" y="226085"/>
                </a:lnTo>
                <a:lnTo>
                  <a:pt x="142595" y="223545"/>
                </a:lnTo>
                <a:lnTo>
                  <a:pt x="138442" y="221005"/>
                </a:lnTo>
                <a:lnTo>
                  <a:pt x="136245" y="219735"/>
                </a:lnTo>
                <a:lnTo>
                  <a:pt x="129667" y="215925"/>
                </a:lnTo>
                <a:lnTo>
                  <a:pt x="120472" y="213385"/>
                </a:lnTo>
                <a:lnTo>
                  <a:pt x="128422" y="208305"/>
                </a:lnTo>
                <a:lnTo>
                  <a:pt x="135623" y="203225"/>
                </a:lnTo>
                <a:lnTo>
                  <a:pt x="141973" y="196875"/>
                </a:lnTo>
                <a:lnTo>
                  <a:pt x="147358" y="189255"/>
                </a:lnTo>
                <a:lnTo>
                  <a:pt x="150037" y="190525"/>
                </a:lnTo>
                <a:lnTo>
                  <a:pt x="153060" y="191795"/>
                </a:lnTo>
                <a:lnTo>
                  <a:pt x="156146" y="191795"/>
                </a:lnTo>
                <a:lnTo>
                  <a:pt x="163626" y="189255"/>
                </a:lnTo>
                <a:lnTo>
                  <a:pt x="169748" y="185445"/>
                </a:lnTo>
                <a:lnTo>
                  <a:pt x="173050" y="180365"/>
                </a:lnTo>
                <a:lnTo>
                  <a:pt x="173875" y="179095"/>
                </a:lnTo>
                <a:lnTo>
                  <a:pt x="175387" y="171475"/>
                </a:lnTo>
                <a:lnTo>
                  <a:pt x="175387" y="167665"/>
                </a:lnTo>
                <a:lnTo>
                  <a:pt x="174078" y="163855"/>
                </a:lnTo>
                <a:lnTo>
                  <a:pt x="171881" y="161315"/>
                </a:lnTo>
                <a:lnTo>
                  <a:pt x="173761" y="153695"/>
                </a:lnTo>
                <a:lnTo>
                  <a:pt x="178777" y="133375"/>
                </a:lnTo>
                <a:lnTo>
                  <a:pt x="179933" y="113055"/>
                </a:lnTo>
                <a:lnTo>
                  <a:pt x="177076" y="96545"/>
                </a:lnTo>
                <a:lnTo>
                  <a:pt x="171907" y="85115"/>
                </a:lnTo>
                <a:lnTo>
                  <a:pt x="169570" y="81991"/>
                </a:lnTo>
                <a:lnTo>
                  <a:pt x="169570" y="116865"/>
                </a:lnTo>
                <a:lnTo>
                  <a:pt x="167970" y="134645"/>
                </a:lnTo>
                <a:lnTo>
                  <a:pt x="164833" y="146812"/>
                </a:lnTo>
                <a:lnTo>
                  <a:pt x="164833" y="167665"/>
                </a:lnTo>
                <a:lnTo>
                  <a:pt x="164833" y="176555"/>
                </a:lnTo>
                <a:lnTo>
                  <a:pt x="160934" y="180365"/>
                </a:lnTo>
                <a:lnTo>
                  <a:pt x="153428" y="180365"/>
                </a:lnTo>
                <a:lnTo>
                  <a:pt x="152234" y="179095"/>
                </a:lnTo>
                <a:lnTo>
                  <a:pt x="154419" y="174015"/>
                </a:lnTo>
                <a:lnTo>
                  <a:pt x="155930" y="168935"/>
                </a:lnTo>
                <a:lnTo>
                  <a:pt x="156718" y="163855"/>
                </a:lnTo>
                <a:lnTo>
                  <a:pt x="161226" y="163855"/>
                </a:lnTo>
                <a:lnTo>
                  <a:pt x="164833" y="167665"/>
                </a:lnTo>
                <a:lnTo>
                  <a:pt x="164833" y="146812"/>
                </a:lnTo>
                <a:lnTo>
                  <a:pt x="163055" y="153695"/>
                </a:lnTo>
                <a:lnTo>
                  <a:pt x="161251" y="153695"/>
                </a:lnTo>
                <a:lnTo>
                  <a:pt x="159308" y="152425"/>
                </a:lnTo>
                <a:lnTo>
                  <a:pt x="157289" y="152425"/>
                </a:lnTo>
                <a:lnTo>
                  <a:pt x="157289" y="140995"/>
                </a:lnTo>
                <a:lnTo>
                  <a:pt x="155435" y="139725"/>
                </a:lnTo>
                <a:lnTo>
                  <a:pt x="152908" y="138455"/>
                </a:lnTo>
                <a:lnTo>
                  <a:pt x="146735" y="136271"/>
                </a:lnTo>
                <a:lnTo>
                  <a:pt x="146735" y="148615"/>
                </a:lnTo>
                <a:lnTo>
                  <a:pt x="146608" y="158775"/>
                </a:lnTo>
                <a:lnTo>
                  <a:pt x="141414" y="177825"/>
                </a:lnTo>
                <a:lnTo>
                  <a:pt x="129667" y="194335"/>
                </a:lnTo>
                <a:lnTo>
                  <a:pt x="112890" y="204495"/>
                </a:lnTo>
                <a:lnTo>
                  <a:pt x="108127" y="205397"/>
                </a:lnTo>
                <a:lnTo>
                  <a:pt x="108127" y="221005"/>
                </a:lnTo>
                <a:lnTo>
                  <a:pt x="105511" y="227355"/>
                </a:lnTo>
                <a:lnTo>
                  <a:pt x="99491" y="231165"/>
                </a:lnTo>
                <a:lnTo>
                  <a:pt x="85788" y="231165"/>
                </a:lnTo>
                <a:lnTo>
                  <a:pt x="79768" y="227355"/>
                </a:lnTo>
                <a:lnTo>
                  <a:pt x="78206" y="223545"/>
                </a:lnTo>
                <a:lnTo>
                  <a:pt x="77152" y="221005"/>
                </a:lnTo>
                <a:lnTo>
                  <a:pt x="82207" y="219735"/>
                </a:lnTo>
                <a:lnTo>
                  <a:pt x="103073" y="219735"/>
                </a:lnTo>
                <a:lnTo>
                  <a:pt x="108127" y="221005"/>
                </a:lnTo>
                <a:lnTo>
                  <a:pt x="108127" y="205397"/>
                </a:lnTo>
                <a:lnTo>
                  <a:pt x="55626" y="194335"/>
                </a:lnTo>
                <a:lnTo>
                  <a:pt x="45681" y="180365"/>
                </a:lnTo>
                <a:lnTo>
                  <a:pt x="43865" y="177825"/>
                </a:lnTo>
                <a:lnTo>
                  <a:pt x="40068" y="163855"/>
                </a:lnTo>
                <a:lnTo>
                  <a:pt x="38684" y="158775"/>
                </a:lnTo>
                <a:lnTo>
                  <a:pt x="38595" y="157505"/>
                </a:lnTo>
                <a:lnTo>
                  <a:pt x="38544" y="153695"/>
                </a:lnTo>
                <a:lnTo>
                  <a:pt x="38544" y="148615"/>
                </a:lnTo>
                <a:lnTo>
                  <a:pt x="64719" y="144805"/>
                </a:lnTo>
                <a:lnTo>
                  <a:pt x="83820" y="137185"/>
                </a:lnTo>
                <a:lnTo>
                  <a:pt x="96812" y="128295"/>
                </a:lnTo>
                <a:lnTo>
                  <a:pt x="104686" y="119405"/>
                </a:lnTo>
                <a:lnTo>
                  <a:pt x="111518" y="127025"/>
                </a:lnTo>
                <a:lnTo>
                  <a:pt x="120967" y="135915"/>
                </a:lnTo>
                <a:lnTo>
                  <a:pt x="132778" y="142265"/>
                </a:lnTo>
                <a:lnTo>
                  <a:pt x="146735" y="148615"/>
                </a:lnTo>
                <a:lnTo>
                  <a:pt x="146735" y="136271"/>
                </a:lnTo>
                <a:lnTo>
                  <a:pt x="134975" y="132105"/>
                </a:lnTo>
                <a:lnTo>
                  <a:pt x="120992" y="121945"/>
                </a:lnTo>
                <a:lnTo>
                  <a:pt x="118706" y="119405"/>
                </a:lnTo>
                <a:lnTo>
                  <a:pt x="111861" y="111785"/>
                </a:lnTo>
                <a:lnTo>
                  <a:pt x="108521" y="107975"/>
                </a:lnTo>
                <a:lnTo>
                  <a:pt x="106222" y="104165"/>
                </a:lnTo>
                <a:lnTo>
                  <a:pt x="100825" y="104165"/>
                </a:lnTo>
                <a:lnTo>
                  <a:pt x="63182" y="134645"/>
                </a:lnTo>
                <a:lnTo>
                  <a:pt x="33261" y="138455"/>
                </a:lnTo>
                <a:lnTo>
                  <a:pt x="33045" y="138455"/>
                </a:lnTo>
                <a:lnTo>
                  <a:pt x="33045" y="179095"/>
                </a:lnTo>
                <a:lnTo>
                  <a:pt x="31838" y="180365"/>
                </a:lnTo>
                <a:lnTo>
                  <a:pt x="24345" y="180365"/>
                </a:lnTo>
                <a:lnTo>
                  <a:pt x="20447" y="176555"/>
                </a:lnTo>
                <a:lnTo>
                  <a:pt x="20447" y="167665"/>
                </a:lnTo>
                <a:lnTo>
                  <a:pt x="24053" y="163855"/>
                </a:lnTo>
                <a:lnTo>
                  <a:pt x="28575" y="163855"/>
                </a:lnTo>
                <a:lnTo>
                  <a:pt x="29349" y="168935"/>
                </a:lnTo>
                <a:lnTo>
                  <a:pt x="30873" y="174015"/>
                </a:lnTo>
                <a:lnTo>
                  <a:pt x="33045" y="179095"/>
                </a:lnTo>
                <a:lnTo>
                  <a:pt x="33045" y="138455"/>
                </a:lnTo>
                <a:lnTo>
                  <a:pt x="30353" y="138455"/>
                </a:lnTo>
                <a:lnTo>
                  <a:pt x="27990" y="140995"/>
                </a:lnTo>
                <a:lnTo>
                  <a:pt x="27990" y="152425"/>
                </a:lnTo>
                <a:lnTo>
                  <a:pt x="25806" y="152425"/>
                </a:lnTo>
                <a:lnTo>
                  <a:pt x="23723" y="153695"/>
                </a:lnTo>
                <a:lnTo>
                  <a:pt x="21805" y="153695"/>
                </a:lnTo>
                <a:lnTo>
                  <a:pt x="16560" y="135915"/>
                </a:lnTo>
                <a:lnTo>
                  <a:pt x="15176" y="119405"/>
                </a:lnTo>
                <a:lnTo>
                  <a:pt x="17640" y="104165"/>
                </a:lnTo>
                <a:lnTo>
                  <a:pt x="49403" y="69875"/>
                </a:lnTo>
                <a:lnTo>
                  <a:pt x="78117" y="62255"/>
                </a:lnTo>
                <a:lnTo>
                  <a:pt x="88633" y="63525"/>
                </a:lnTo>
                <a:lnTo>
                  <a:pt x="95885" y="66065"/>
                </a:lnTo>
                <a:lnTo>
                  <a:pt x="101092" y="69875"/>
                </a:lnTo>
                <a:lnTo>
                  <a:pt x="105473" y="74955"/>
                </a:lnTo>
                <a:lnTo>
                  <a:pt x="107137" y="77495"/>
                </a:lnTo>
                <a:lnTo>
                  <a:pt x="110312" y="78765"/>
                </a:lnTo>
                <a:lnTo>
                  <a:pt x="112737" y="76225"/>
                </a:lnTo>
                <a:lnTo>
                  <a:pt x="122059" y="71145"/>
                </a:lnTo>
                <a:lnTo>
                  <a:pt x="134683" y="72415"/>
                </a:lnTo>
                <a:lnTo>
                  <a:pt x="167881" y="102895"/>
                </a:lnTo>
                <a:lnTo>
                  <a:pt x="169570" y="116865"/>
                </a:lnTo>
                <a:lnTo>
                  <a:pt x="169570" y="81991"/>
                </a:lnTo>
                <a:lnTo>
                  <a:pt x="165265" y="76225"/>
                </a:lnTo>
                <a:lnTo>
                  <a:pt x="158597" y="71145"/>
                </a:lnTo>
                <a:lnTo>
                  <a:pt x="156933" y="69875"/>
                </a:lnTo>
                <a:lnTo>
                  <a:pt x="149593" y="66065"/>
                </a:lnTo>
                <a:lnTo>
                  <a:pt x="147154" y="64795"/>
                </a:lnTo>
                <a:lnTo>
                  <a:pt x="136118" y="62255"/>
                </a:lnTo>
                <a:lnTo>
                  <a:pt x="128308" y="60985"/>
                </a:lnTo>
                <a:lnTo>
                  <a:pt x="121412" y="62255"/>
                </a:lnTo>
                <a:lnTo>
                  <a:pt x="115620" y="63525"/>
                </a:lnTo>
                <a:lnTo>
                  <a:pt x="111137" y="66065"/>
                </a:lnTo>
                <a:lnTo>
                  <a:pt x="107645" y="62255"/>
                </a:lnTo>
                <a:lnTo>
                  <a:pt x="105321" y="59715"/>
                </a:lnTo>
                <a:lnTo>
                  <a:pt x="98374" y="55905"/>
                </a:lnTo>
                <a:lnTo>
                  <a:pt x="89560" y="53365"/>
                </a:lnTo>
                <a:lnTo>
                  <a:pt x="78117" y="52095"/>
                </a:lnTo>
                <a:lnTo>
                  <a:pt x="61988" y="54635"/>
                </a:lnTo>
                <a:lnTo>
                  <a:pt x="15138" y="85115"/>
                </a:lnTo>
                <a:lnTo>
                  <a:pt x="4749" y="124485"/>
                </a:lnTo>
                <a:lnTo>
                  <a:pt x="7556" y="143535"/>
                </a:lnTo>
                <a:lnTo>
                  <a:pt x="13220" y="161315"/>
                </a:lnTo>
                <a:lnTo>
                  <a:pt x="11125" y="163855"/>
                </a:lnTo>
                <a:lnTo>
                  <a:pt x="9893" y="167665"/>
                </a:lnTo>
                <a:lnTo>
                  <a:pt x="9893" y="171475"/>
                </a:lnTo>
                <a:lnTo>
                  <a:pt x="11417" y="179095"/>
                </a:lnTo>
                <a:lnTo>
                  <a:pt x="15544" y="185445"/>
                </a:lnTo>
                <a:lnTo>
                  <a:pt x="21666" y="189255"/>
                </a:lnTo>
                <a:lnTo>
                  <a:pt x="29146" y="191795"/>
                </a:lnTo>
                <a:lnTo>
                  <a:pt x="32232" y="191795"/>
                </a:lnTo>
                <a:lnTo>
                  <a:pt x="35229" y="190525"/>
                </a:lnTo>
                <a:lnTo>
                  <a:pt x="37934" y="189255"/>
                </a:lnTo>
                <a:lnTo>
                  <a:pt x="43319" y="196875"/>
                </a:lnTo>
                <a:lnTo>
                  <a:pt x="49657" y="203225"/>
                </a:lnTo>
                <a:lnTo>
                  <a:pt x="56832" y="208305"/>
                </a:lnTo>
                <a:lnTo>
                  <a:pt x="64770" y="213385"/>
                </a:lnTo>
                <a:lnTo>
                  <a:pt x="54051" y="217195"/>
                </a:lnTo>
                <a:lnTo>
                  <a:pt x="43903" y="222275"/>
                </a:lnTo>
                <a:lnTo>
                  <a:pt x="34455" y="228625"/>
                </a:lnTo>
                <a:lnTo>
                  <a:pt x="25793" y="237515"/>
                </a:lnTo>
                <a:lnTo>
                  <a:pt x="23964" y="238785"/>
                </a:lnTo>
                <a:lnTo>
                  <a:pt x="23850" y="242595"/>
                </a:lnTo>
                <a:lnTo>
                  <a:pt x="27520" y="246405"/>
                </a:lnTo>
                <a:lnTo>
                  <a:pt x="31267" y="246405"/>
                </a:lnTo>
                <a:lnTo>
                  <a:pt x="33413" y="245135"/>
                </a:lnTo>
                <a:lnTo>
                  <a:pt x="40868" y="237515"/>
                </a:lnTo>
                <a:lnTo>
                  <a:pt x="48971" y="232435"/>
                </a:lnTo>
                <a:lnTo>
                  <a:pt x="57658" y="227355"/>
                </a:lnTo>
                <a:lnTo>
                  <a:pt x="66852" y="223545"/>
                </a:lnTo>
                <a:lnTo>
                  <a:pt x="70866" y="231165"/>
                </a:lnTo>
                <a:lnTo>
                  <a:pt x="76809" y="236245"/>
                </a:lnTo>
                <a:lnTo>
                  <a:pt x="84213" y="240055"/>
                </a:lnTo>
                <a:lnTo>
                  <a:pt x="92646" y="241325"/>
                </a:lnTo>
                <a:lnTo>
                  <a:pt x="101079" y="240055"/>
                </a:lnTo>
                <a:lnTo>
                  <a:pt x="108483" y="236245"/>
                </a:lnTo>
                <a:lnTo>
                  <a:pt x="114414" y="231165"/>
                </a:lnTo>
                <a:lnTo>
                  <a:pt x="118427" y="223545"/>
                </a:lnTo>
                <a:lnTo>
                  <a:pt x="125285" y="226085"/>
                </a:lnTo>
                <a:lnTo>
                  <a:pt x="131876" y="228625"/>
                </a:lnTo>
                <a:lnTo>
                  <a:pt x="138188" y="232435"/>
                </a:lnTo>
                <a:lnTo>
                  <a:pt x="144157" y="237515"/>
                </a:lnTo>
                <a:lnTo>
                  <a:pt x="130873" y="247675"/>
                </a:lnTo>
                <a:lnTo>
                  <a:pt x="120624" y="261645"/>
                </a:lnTo>
                <a:lnTo>
                  <a:pt x="117640" y="268541"/>
                </a:lnTo>
                <a:lnTo>
                  <a:pt x="117640" y="322605"/>
                </a:lnTo>
                <a:lnTo>
                  <a:pt x="110058" y="322605"/>
                </a:lnTo>
                <a:lnTo>
                  <a:pt x="106159" y="318795"/>
                </a:lnTo>
                <a:lnTo>
                  <a:pt x="106159" y="309905"/>
                </a:lnTo>
                <a:lnTo>
                  <a:pt x="108889" y="306095"/>
                </a:lnTo>
                <a:lnTo>
                  <a:pt x="112572" y="306095"/>
                </a:lnTo>
                <a:lnTo>
                  <a:pt x="113538" y="311175"/>
                </a:lnTo>
                <a:lnTo>
                  <a:pt x="115265" y="317525"/>
                </a:lnTo>
                <a:lnTo>
                  <a:pt x="117640" y="322605"/>
                </a:lnTo>
                <a:lnTo>
                  <a:pt x="117640" y="268541"/>
                </a:lnTo>
                <a:lnTo>
                  <a:pt x="114020" y="276885"/>
                </a:lnTo>
                <a:lnTo>
                  <a:pt x="111671" y="294665"/>
                </a:lnTo>
                <a:lnTo>
                  <a:pt x="110159" y="294665"/>
                </a:lnTo>
                <a:lnTo>
                  <a:pt x="108712" y="295935"/>
                </a:lnTo>
                <a:lnTo>
                  <a:pt x="10718" y="295935"/>
                </a:lnTo>
                <a:lnTo>
                  <a:pt x="22936" y="257835"/>
                </a:lnTo>
                <a:lnTo>
                  <a:pt x="22059" y="254025"/>
                </a:lnTo>
                <a:lnTo>
                  <a:pt x="17018" y="251485"/>
                </a:lnTo>
                <a:lnTo>
                  <a:pt x="13792" y="252755"/>
                </a:lnTo>
                <a:lnTo>
                  <a:pt x="12344" y="255295"/>
                </a:lnTo>
                <a:lnTo>
                  <a:pt x="7010" y="265455"/>
                </a:lnTo>
                <a:lnTo>
                  <a:pt x="3149" y="276885"/>
                </a:lnTo>
                <a:lnTo>
                  <a:pt x="800" y="289585"/>
                </a:lnTo>
                <a:lnTo>
                  <a:pt x="0" y="301015"/>
                </a:lnTo>
                <a:lnTo>
                  <a:pt x="0" y="304825"/>
                </a:lnTo>
                <a:lnTo>
                  <a:pt x="2374" y="307365"/>
                </a:lnTo>
                <a:lnTo>
                  <a:pt x="97002" y="307365"/>
                </a:lnTo>
                <a:lnTo>
                  <a:pt x="96100" y="308635"/>
                </a:lnTo>
                <a:lnTo>
                  <a:pt x="95605" y="311175"/>
                </a:lnTo>
                <a:lnTo>
                  <a:pt x="95605" y="313715"/>
                </a:lnTo>
                <a:lnTo>
                  <a:pt x="97129" y="321335"/>
                </a:lnTo>
                <a:lnTo>
                  <a:pt x="101257" y="327685"/>
                </a:lnTo>
                <a:lnTo>
                  <a:pt x="107378" y="331495"/>
                </a:lnTo>
                <a:lnTo>
                  <a:pt x="114858" y="332765"/>
                </a:lnTo>
                <a:lnTo>
                  <a:pt x="120345" y="332765"/>
                </a:lnTo>
                <a:lnTo>
                  <a:pt x="122809" y="331495"/>
                </a:lnTo>
                <a:lnTo>
                  <a:pt x="133273" y="344195"/>
                </a:lnTo>
                <a:lnTo>
                  <a:pt x="146380" y="353085"/>
                </a:lnTo>
                <a:lnTo>
                  <a:pt x="161594" y="359435"/>
                </a:lnTo>
                <a:lnTo>
                  <a:pt x="178346" y="360705"/>
                </a:lnTo>
                <a:lnTo>
                  <a:pt x="195110" y="359435"/>
                </a:lnTo>
                <a:lnTo>
                  <a:pt x="210324" y="353085"/>
                </a:lnTo>
                <a:lnTo>
                  <a:pt x="214071" y="350545"/>
                </a:lnTo>
                <a:lnTo>
                  <a:pt x="223431" y="344195"/>
                </a:lnTo>
                <a:lnTo>
                  <a:pt x="233895" y="331495"/>
                </a:lnTo>
                <a:lnTo>
                  <a:pt x="236359" y="332765"/>
                </a:lnTo>
                <a:lnTo>
                  <a:pt x="241846" y="332765"/>
                </a:lnTo>
                <a:lnTo>
                  <a:pt x="249339" y="331495"/>
                </a:lnTo>
                <a:lnTo>
                  <a:pt x="255460" y="327685"/>
                </a:lnTo>
                <a:lnTo>
                  <a:pt x="258762" y="322605"/>
                </a:lnTo>
                <a:lnTo>
                  <a:pt x="259588" y="321335"/>
                </a:lnTo>
                <a:lnTo>
                  <a:pt x="261099" y="313715"/>
                </a:lnTo>
                <a:lnTo>
                  <a:pt x="261099" y="311175"/>
                </a:lnTo>
                <a:lnTo>
                  <a:pt x="260604" y="308635"/>
                </a:lnTo>
                <a:lnTo>
                  <a:pt x="259702" y="307365"/>
                </a:lnTo>
                <a:lnTo>
                  <a:pt x="357632" y="307365"/>
                </a:lnTo>
                <a:lnTo>
                  <a:pt x="358825" y="306095"/>
                </a:lnTo>
                <a:lnTo>
                  <a:pt x="360006" y="304825"/>
                </a:lnTo>
                <a:lnTo>
                  <a:pt x="360006" y="295935"/>
                </a:lnTo>
                <a:lnTo>
                  <a:pt x="360006" y="293395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833973515"/>
              </p:ext>
            </p:extLst>
          </p:nvPr>
        </p:nvGraphicFramePr>
        <p:xfrm>
          <a:off x="35496" y="195486"/>
          <a:ext cx="5266223" cy="3328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8" name="object 299"/>
          <p:cNvGrpSpPr/>
          <p:nvPr/>
        </p:nvGrpSpPr>
        <p:grpSpPr>
          <a:xfrm>
            <a:off x="1377958" y="1125522"/>
            <a:ext cx="439983" cy="376150"/>
            <a:chOff x="9616732" y="5742838"/>
            <a:chExt cx="306705" cy="340360"/>
          </a:xfrm>
          <a:solidFill>
            <a:schemeClr val="tx2"/>
          </a:solidFill>
        </p:grpSpPr>
        <p:sp>
          <p:nvSpPr>
            <p:cNvPr id="19" name="object 300"/>
            <p:cNvSpPr/>
            <p:nvPr/>
          </p:nvSpPr>
          <p:spPr>
            <a:xfrm>
              <a:off x="9616732" y="5742838"/>
              <a:ext cx="306705" cy="340360"/>
            </a:xfrm>
            <a:custGeom>
              <a:avLst/>
              <a:gdLst/>
              <a:ahLst/>
              <a:cxnLst/>
              <a:rect l="l" t="t" r="r" b="b"/>
              <a:pathLst>
                <a:path w="306704" h="340360">
                  <a:moveTo>
                    <a:pt x="100825" y="84823"/>
                  </a:moveTo>
                  <a:lnTo>
                    <a:pt x="99009" y="75857"/>
                  </a:lnTo>
                  <a:lnTo>
                    <a:pt x="98717" y="75425"/>
                  </a:lnTo>
                  <a:lnTo>
                    <a:pt x="94056" y="68529"/>
                  </a:lnTo>
                  <a:lnTo>
                    <a:pt x="87147" y="63868"/>
                  </a:lnTo>
                  <a:lnTo>
                    <a:pt x="87147" y="79641"/>
                  </a:lnTo>
                  <a:lnTo>
                    <a:pt x="87147" y="90004"/>
                  </a:lnTo>
                  <a:lnTo>
                    <a:pt x="82931" y="94221"/>
                  </a:lnTo>
                  <a:lnTo>
                    <a:pt x="72580" y="94221"/>
                  </a:lnTo>
                  <a:lnTo>
                    <a:pt x="68364" y="90004"/>
                  </a:lnTo>
                  <a:lnTo>
                    <a:pt x="68364" y="79641"/>
                  </a:lnTo>
                  <a:lnTo>
                    <a:pt x="72580" y="75425"/>
                  </a:lnTo>
                  <a:lnTo>
                    <a:pt x="82931" y="75425"/>
                  </a:lnTo>
                  <a:lnTo>
                    <a:pt x="87147" y="79641"/>
                  </a:lnTo>
                  <a:lnTo>
                    <a:pt x="87147" y="63868"/>
                  </a:lnTo>
                  <a:lnTo>
                    <a:pt x="86728" y="63576"/>
                  </a:lnTo>
                  <a:lnTo>
                    <a:pt x="77749" y="61747"/>
                  </a:lnTo>
                  <a:lnTo>
                    <a:pt x="68783" y="63576"/>
                  </a:lnTo>
                  <a:lnTo>
                    <a:pt x="61455" y="68529"/>
                  </a:lnTo>
                  <a:lnTo>
                    <a:pt x="56502" y="75857"/>
                  </a:lnTo>
                  <a:lnTo>
                    <a:pt x="54686" y="84823"/>
                  </a:lnTo>
                  <a:lnTo>
                    <a:pt x="56502" y="93802"/>
                  </a:lnTo>
                  <a:lnTo>
                    <a:pt x="61455" y="101130"/>
                  </a:lnTo>
                  <a:lnTo>
                    <a:pt x="68783" y="106083"/>
                  </a:lnTo>
                  <a:lnTo>
                    <a:pt x="77749" y="107886"/>
                  </a:lnTo>
                  <a:lnTo>
                    <a:pt x="86728" y="106083"/>
                  </a:lnTo>
                  <a:lnTo>
                    <a:pt x="94056" y="101130"/>
                  </a:lnTo>
                  <a:lnTo>
                    <a:pt x="98729" y="94221"/>
                  </a:lnTo>
                  <a:lnTo>
                    <a:pt x="99009" y="93802"/>
                  </a:lnTo>
                  <a:lnTo>
                    <a:pt x="100825" y="84823"/>
                  </a:lnTo>
                  <a:close/>
                </a:path>
                <a:path w="306704" h="340360">
                  <a:moveTo>
                    <a:pt x="306552" y="128790"/>
                  </a:moveTo>
                  <a:lnTo>
                    <a:pt x="305142" y="126326"/>
                  </a:lnTo>
                  <a:lnTo>
                    <a:pt x="300558" y="123571"/>
                  </a:lnTo>
                  <a:lnTo>
                    <a:pt x="297713" y="123507"/>
                  </a:lnTo>
                  <a:lnTo>
                    <a:pt x="291363" y="126936"/>
                  </a:lnTo>
                  <a:lnTo>
                    <a:pt x="291363" y="144183"/>
                  </a:lnTo>
                  <a:lnTo>
                    <a:pt x="291363" y="226949"/>
                  </a:lnTo>
                  <a:lnTo>
                    <a:pt x="278282" y="219913"/>
                  </a:lnTo>
                  <a:lnTo>
                    <a:pt x="246240" y="202666"/>
                  </a:lnTo>
                  <a:lnTo>
                    <a:pt x="246240" y="168478"/>
                  </a:lnTo>
                  <a:lnTo>
                    <a:pt x="278295" y="151218"/>
                  </a:lnTo>
                  <a:lnTo>
                    <a:pt x="291363" y="144183"/>
                  </a:lnTo>
                  <a:lnTo>
                    <a:pt x="291363" y="126936"/>
                  </a:lnTo>
                  <a:lnTo>
                    <a:pt x="246240" y="151218"/>
                  </a:lnTo>
                  <a:lnTo>
                    <a:pt x="246240" y="136169"/>
                  </a:lnTo>
                  <a:lnTo>
                    <a:pt x="246240" y="124371"/>
                  </a:lnTo>
                  <a:lnTo>
                    <a:pt x="242849" y="120967"/>
                  </a:lnTo>
                  <a:lnTo>
                    <a:pt x="231063" y="120967"/>
                  </a:lnTo>
                  <a:lnTo>
                    <a:pt x="231063" y="136169"/>
                  </a:lnTo>
                  <a:lnTo>
                    <a:pt x="231063" y="234975"/>
                  </a:lnTo>
                  <a:lnTo>
                    <a:pt x="42011" y="234975"/>
                  </a:lnTo>
                  <a:lnTo>
                    <a:pt x="42011" y="192900"/>
                  </a:lnTo>
                  <a:lnTo>
                    <a:pt x="42011" y="178231"/>
                  </a:lnTo>
                  <a:lnTo>
                    <a:pt x="42011" y="136169"/>
                  </a:lnTo>
                  <a:lnTo>
                    <a:pt x="231063" y="136169"/>
                  </a:lnTo>
                  <a:lnTo>
                    <a:pt x="231063" y="120967"/>
                  </a:lnTo>
                  <a:lnTo>
                    <a:pt x="226301" y="120967"/>
                  </a:lnTo>
                  <a:lnTo>
                    <a:pt x="236740" y="110439"/>
                  </a:lnTo>
                  <a:lnTo>
                    <a:pt x="244703" y="97840"/>
                  </a:lnTo>
                  <a:lnTo>
                    <a:pt x="249783" y="83591"/>
                  </a:lnTo>
                  <a:lnTo>
                    <a:pt x="251574" y="68072"/>
                  </a:lnTo>
                  <a:lnTo>
                    <a:pt x="246214" y="41605"/>
                  </a:lnTo>
                  <a:lnTo>
                    <a:pt x="236385" y="27051"/>
                  </a:lnTo>
                  <a:lnTo>
                    <a:pt x="236385" y="68072"/>
                  </a:lnTo>
                  <a:lnTo>
                    <a:pt x="232219" y="88646"/>
                  </a:lnTo>
                  <a:lnTo>
                    <a:pt x="220865" y="105460"/>
                  </a:lnTo>
                  <a:lnTo>
                    <a:pt x="204050" y="116814"/>
                  </a:lnTo>
                  <a:lnTo>
                    <a:pt x="183489" y="120967"/>
                  </a:lnTo>
                  <a:lnTo>
                    <a:pt x="162915" y="116814"/>
                  </a:lnTo>
                  <a:lnTo>
                    <a:pt x="146100" y="105460"/>
                  </a:lnTo>
                  <a:lnTo>
                    <a:pt x="144907" y="103695"/>
                  </a:lnTo>
                  <a:lnTo>
                    <a:pt x="140677" y="97434"/>
                  </a:lnTo>
                  <a:lnTo>
                    <a:pt x="140677" y="120967"/>
                  </a:lnTo>
                  <a:lnTo>
                    <a:pt x="114185" y="120967"/>
                  </a:lnTo>
                  <a:lnTo>
                    <a:pt x="119037" y="116090"/>
                  </a:lnTo>
                  <a:lnTo>
                    <a:pt x="122897" y="110210"/>
                  </a:lnTo>
                  <a:lnTo>
                    <a:pt x="125488" y="103695"/>
                  </a:lnTo>
                  <a:lnTo>
                    <a:pt x="129501" y="110210"/>
                  </a:lnTo>
                  <a:lnTo>
                    <a:pt x="134696" y="116116"/>
                  </a:lnTo>
                  <a:lnTo>
                    <a:pt x="140677" y="120967"/>
                  </a:lnTo>
                  <a:lnTo>
                    <a:pt x="140677" y="97434"/>
                  </a:lnTo>
                  <a:lnTo>
                    <a:pt x="134747" y="88646"/>
                  </a:lnTo>
                  <a:lnTo>
                    <a:pt x="130594" y="68072"/>
                  </a:lnTo>
                  <a:lnTo>
                    <a:pt x="133819" y="52108"/>
                  </a:lnTo>
                  <a:lnTo>
                    <a:pt x="134747" y="47510"/>
                  </a:lnTo>
                  <a:lnTo>
                    <a:pt x="146100" y="30695"/>
                  </a:lnTo>
                  <a:lnTo>
                    <a:pt x="162915" y="19342"/>
                  </a:lnTo>
                  <a:lnTo>
                    <a:pt x="183489" y="15176"/>
                  </a:lnTo>
                  <a:lnTo>
                    <a:pt x="204050" y="19342"/>
                  </a:lnTo>
                  <a:lnTo>
                    <a:pt x="220865" y="30695"/>
                  </a:lnTo>
                  <a:lnTo>
                    <a:pt x="232219" y="47510"/>
                  </a:lnTo>
                  <a:lnTo>
                    <a:pt x="236385" y="68072"/>
                  </a:lnTo>
                  <a:lnTo>
                    <a:pt x="236385" y="27051"/>
                  </a:lnTo>
                  <a:lnTo>
                    <a:pt x="231609" y="19964"/>
                  </a:lnTo>
                  <a:lnTo>
                    <a:pt x="224510" y="15176"/>
                  </a:lnTo>
                  <a:lnTo>
                    <a:pt x="209956" y="5359"/>
                  </a:lnTo>
                  <a:lnTo>
                    <a:pt x="183489" y="0"/>
                  </a:lnTo>
                  <a:lnTo>
                    <a:pt x="160629" y="3949"/>
                  </a:lnTo>
                  <a:lnTo>
                    <a:pt x="141071" y="14859"/>
                  </a:lnTo>
                  <a:lnTo>
                    <a:pt x="126161" y="31381"/>
                  </a:lnTo>
                  <a:lnTo>
                    <a:pt x="117297" y="52108"/>
                  </a:lnTo>
                  <a:lnTo>
                    <a:pt x="113906" y="48818"/>
                  </a:lnTo>
                  <a:lnTo>
                    <a:pt x="113906" y="84823"/>
                  </a:lnTo>
                  <a:lnTo>
                    <a:pt x="111061" y="98882"/>
                  </a:lnTo>
                  <a:lnTo>
                    <a:pt x="103301" y="110375"/>
                  </a:lnTo>
                  <a:lnTo>
                    <a:pt x="91821" y="118122"/>
                  </a:lnTo>
                  <a:lnTo>
                    <a:pt x="77762" y="120967"/>
                  </a:lnTo>
                  <a:lnTo>
                    <a:pt x="63690" y="118122"/>
                  </a:lnTo>
                  <a:lnTo>
                    <a:pt x="52209" y="110375"/>
                  </a:lnTo>
                  <a:lnTo>
                    <a:pt x="44450" y="98882"/>
                  </a:lnTo>
                  <a:lnTo>
                    <a:pt x="41617" y="84823"/>
                  </a:lnTo>
                  <a:lnTo>
                    <a:pt x="44450" y="70764"/>
                  </a:lnTo>
                  <a:lnTo>
                    <a:pt x="52209" y="59270"/>
                  </a:lnTo>
                  <a:lnTo>
                    <a:pt x="63690" y="51523"/>
                  </a:lnTo>
                  <a:lnTo>
                    <a:pt x="77762" y="48666"/>
                  </a:lnTo>
                  <a:lnTo>
                    <a:pt x="91821" y="51523"/>
                  </a:lnTo>
                  <a:lnTo>
                    <a:pt x="103301" y="59270"/>
                  </a:lnTo>
                  <a:lnTo>
                    <a:pt x="111061" y="70764"/>
                  </a:lnTo>
                  <a:lnTo>
                    <a:pt x="113906" y="84823"/>
                  </a:lnTo>
                  <a:lnTo>
                    <a:pt x="113906" y="48818"/>
                  </a:lnTo>
                  <a:lnTo>
                    <a:pt x="77762" y="33489"/>
                  </a:lnTo>
                  <a:lnTo>
                    <a:pt x="57797" y="37541"/>
                  </a:lnTo>
                  <a:lnTo>
                    <a:pt x="41478" y="48552"/>
                  </a:lnTo>
                  <a:lnTo>
                    <a:pt x="30467" y="64871"/>
                  </a:lnTo>
                  <a:lnTo>
                    <a:pt x="26428" y="84823"/>
                  </a:lnTo>
                  <a:lnTo>
                    <a:pt x="27457" y="95110"/>
                  </a:lnTo>
                  <a:lnTo>
                    <a:pt x="30429" y="104698"/>
                  </a:lnTo>
                  <a:lnTo>
                    <a:pt x="35115" y="113385"/>
                  </a:lnTo>
                  <a:lnTo>
                    <a:pt x="41338" y="120967"/>
                  </a:lnTo>
                  <a:lnTo>
                    <a:pt x="30226" y="120967"/>
                  </a:lnTo>
                  <a:lnTo>
                    <a:pt x="26822" y="124371"/>
                  </a:lnTo>
                  <a:lnTo>
                    <a:pt x="26822" y="163042"/>
                  </a:lnTo>
                  <a:lnTo>
                    <a:pt x="26822" y="178231"/>
                  </a:lnTo>
                  <a:lnTo>
                    <a:pt x="26822" y="192900"/>
                  </a:lnTo>
                  <a:lnTo>
                    <a:pt x="15189" y="192900"/>
                  </a:lnTo>
                  <a:lnTo>
                    <a:pt x="15189" y="178231"/>
                  </a:lnTo>
                  <a:lnTo>
                    <a:pt x="26822" y="178231"/>
                  </a:lnTo>
                  <a:lnTo>
                    <a:pt x="26822" y="163042"/>
                  </a:lnTo>
                  <a:lnTo>
                    <a:pt x="3390" y="163042"/>
                  </a:lnTo>
                  <a:lnTo>
                    <a:pt x="0" y="166433"/>
                  </a:lnTo>
                  <a:lnTo>
                    <a:pt x="0" y="204698"/>
                  </a:lnTo>
                  <a:lnTo>
                    <a:pt x="3390" y="208102"/>
                  </a:lnTo>
                  <a:lnTo>
                    <a:pt x="26822" y="208102"/>
                  </a:lnTo>
                  <a:lnTo>
                    <a:pt x="26822" y="246773"/>
                  </a:lnTo>
                  <a:lnTo>
                    <a:pt x="30226" y="250164"/>
                  </a:lnTo>
                  <a:lnTo>
                    <a:pt x="124002" y="250164"/>
                  </a:lnTo>
                  <a:lnTo>
                    <a:pt x="80911" y="332854"/>
                  </a:lnTo>
                  <a:lnTo>
                    <a:pt x="82346" y="337439"/>
                  </a:lnTo>
                  <a:lnTo>
                    <a:pt x="86067" y="339382"/>
                  </a:lnTo>
                  <a:lnTo>
                    <a:pt x="87198" y="339953"/>
                  </a:lnTo>
                  <a:lnTo>
                    <a:pt x="88392" y="340245"/>
                  </a:lnTo>
                  <a:lnTo>
                    <a:pt x="92316" y="340245"/>
                  </a:lnTo>
                  <a:lnTo>
                    <a:pt x="94957" y="338759"/>
                  </a:lnTo>
                  <a:lnTo>
                    <a:pt x="136537" y="259003"/>
                  </a:lnTo>
                  <a:lnTo>
                    <a:pt x="178104" y="338759"/>
                  </a:lnTo>
                  <a:lnTo>
                    <a:pt x="180759" y="340245"/>
                  </a:lnTo>
                  <a:lnTo>
                    <a:pt x="184683" y="340245"/>
                  </a:lnTo>
                  <a:lnTo>
                    <a:pt x="185877" y="339953"/>
                  </a:lnTo>
                  <a:lnTo>
                    <a:pt x="190715" y="337439"/>
                  </a:lnTo>
                  <a:lnTo>
                    <a:pt x="192151" y="332854"/>
                  </a:lnTo>
                  <a:lnTo>
                    <a:pt x="153657" y="259003"/>
                  </a:lnTo>
                  <a:lnTo>
                    <a:pt x="149059" y="250164"/>
                  </a:lnTo>
                  <a:lnTo>
                    <a:pt x="242849" y="250164"/>
                  </a:lnTo>
                  <a:lnTo>
                    <a:pt x="246113" y="246900"/>
                  </a:lnTo>
                  <a:lnTo>
                    <a:pt x="246240" y="234975"/>
                  </a:lnTo>
                  <a:lnTo>
                    <a:pt x="246240" y="219913"/>
                  </a:lnTo>
                  <a:lnTo>
                    <a:pt x="296481" y="246964"/>
                  </a:lnTo>
                  <a:lnTo>
                    <a:pt x="297726" y="247269"/>
                  </a:lnTo>
                  <a:lnTo>
                    <a:pt x="300304" y="247269"/>
                  </a:lnTo>
                  <a:lnTo>
                    <a:pt x="301663" y="246900"/>
                  </a:lnTo>
                  <a:lnTo>
                    <a:pt x="305142" y="244817"/>
                  </a:lnTo>
                  <a:lnTo>
                    <a:pt x="306552" y="242341"/>
                  </a:lnTo>
                  <a:lnTo>
                    <a:pt x="306552" y="226949"/>
                  </a:lnTo>
                  <a:lnTo>
                    <a:pt x="306552" y="144183"/>
                  </a:lnTo>
                  <a:lnTo>
                    <a:pt x="306552" y="12879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0" name="object 30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767099" y="5777792"/>
              <a:ext cx="66243" cy="66255"/>
            </a:xfrm>
            <a:prstGeom prst="rect">
              <a:avLst/>
            </a:prstGeom>
            <a:grpFill/>
          </p:spPr>
        </p:pic>
        <p:sp>
          <p:nvSpPr>
            <p:cNvPr id="21" name="object 302"/>
            <p:cNvSpPr/>
            <p:nvPr/>
          </p:nvSpPr>
          <p:spPr>
            <a:xfrm>
              <a:off x="9685935" y="5901080"/>
              <a:ext cx="137795" cy="55244"/>
            </a:xfrm>
            <a:custGeom>
              <a:avLst/>
              <a:gdLst/>
              <a:ahLst/>
              <a:cxnLst/>
              <a:rect l="l" t="t" r="r" b="b"/>
              <a:pathLst>
                <a:path w="137795" h="55245">
                  <a:moveTo>
                    <a:pt x="97002" y="3238"/>
                  </a:moveTo>
                  <a:lnTo>
                    <a:pt x="93776" y="0"/>
                  </a:lnTo>
                  <a:lnTo>
                    <a:pt x="82575" y="0"/>
                  </a:lnTo>
                  <a:lnTo>
                    <a:pt x="82575" y="14439"/>
                  </a:lnTo>
                  <a:lnTo>
                    <a:pt x="82575" y="40220"/>
                  </a:lnTo>
                  <a:lnTo>
                    <a:pt x="14427" y="40220"/>
                  </a:lnTo>
                  <a:lnTo>
                    <a:pt x="14427" y="14439"/>
                  </a:lnTo>
                  <a:lnTo>
                    <a:pt x="82575" y="14439"/>
                  </a:lnTo>
                  <a:lnTo>
                    <a:pt x="82575" y="0"/>
                  </a:lnTo>
                  <a:lnTo>
                    <a:pt x="3225" y="0"/>
                  </a:lnTo>
                  <a:lnTo>
                    <a:pt x="0" y="3238"/>
                  </a:lnTo>
                  <a:lnTo>
                    <a:pt x="0" y="51422"/>
                  </a:lnTo>
                  <a:lnTo>
                    <a:pt x="3225" y="54660"/>
                  </a:lnTo>
                  <a:lnTo>
                    <a:pt x="93776" y="54660"/>
                  </a:lnTo>
                  <a:lnTo>
                    <a:pt x="97002" y="51422"/>
                  </a:lnTo>
                  <a:lnTo>
                    <a:pt x="97002" y="40220"/>
                  </a:lnTo>
                  <a:lnTo>
                    <a:pt x="97002" y="14439"/>
                  </a:lnTo>
                  <a:lnTo>
                    <a:pt x="97002" y="3238"/>
                  </a:lnTo>
                  <a:close/>
                </a:path>
                <a:path w="137795" h="55245">
                  <a:moveTo>
                    <a:pt x="137210" y="35648"/>
                  </a:moveTo>
                  <a:lnTo>
                    <a:pt x="133794" y="32245"/>
                  </a:lnTo>
                  <a:lnTo>
                    <a:pt x="129603" y="32245"/>
                  </a:lnTo>
                  <a:lnTo>
                    <a:pt x="125412" y="32245"/>
                  </a:lnTo>
                  <a:lnTo>
                    <a:pt x="122008" y="35648"/>
                  </a:lnTo>
                  <a:lnTo>
                    <a:pt x="122008" y="44030"/>
                  </a:lnTo>
                  <a:lnTo>
                    <a:pt x="125412" y="47434"/>
                  </a:lnTo>
                  <a:lnTo>
                    <a:pt x="133794" y="47434"/>
                  </a:lnTo>
                  <a:lnTo>
                    <a:pt x="137210" y="44030"/>
                  </a:lnTo>
                  <a:lnTo>
                    <a:pt x="137210" y="35648"/>
                  </a:lnTo>
                  <a:close/>
                </a:path>
                <a:path w="137795" h="55245">
                  <a:moveTo>
                    <a:pt x="137210" y="10629"/>
                  </a:moveTo>
                  <a:lnTo>
                    <a:pt x="133794" y="7226"/>
                  </a:lnTo>
                  <a:lnTo>
                    <a:pt x="129603" y="7226"/>
                  </a:lnTo>
                  <a:lnTo>
                    <a:pt x="125412" y="7226"/>
                  </a:lnTo>
                  <a:lnTo>
                    <a:pt x="122008" y="10629"/>
                  </a:lnTo>
                  <a:lnTo>
                    <a:pt x="122008" y="19024"/>
                  </a:lnTo>
                  <a:lnTo>
                    <a:pt x="125412" y="22415"/>
                  </a:lnTo>
                  <a:lnTo>
                    <a:pt x="133794" y="22415"/>
                  </a:lnTo>
                  <a:lnTo>
                    <a:pt x="137210" y="19024"/>
                  </a:lnTo>
                  <a:lnTo>
                    <a:pt x="137210" y="1062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2" name="object 35"/>
          <p:cNvSpPr/>
          <p:nvPr/>
        </p:nvSpPr>
        <p:spPr>
          <a:xfrm>
            <a:off x="4111318" y="1091168"/>
            <a:ext cx="424914" cy="411048"/>
          </a:xfrm>
          <a:custGeom>
            <a:avLst/>
            <a:gdLst/>
            <a:ahLst/>
            <a:cxnLst/>
            <a:rect l="l" t="t" r="r" b="b"/>
            <a:pathLst>
              <a:path w="360045" h="361314">
                <a:moveTo>
                  <a:pt x="76669" y="159880"/>
                </a:moveTo>
                <a:lnTo>
                  <a:pt x="72834" y="156044"/>
                </a:lnTo>
                <a:lnTo>
                  <a:pt x="68110" y="156044"/>
                </a:lnTo>
                <a:lnTo>
                  <a:pt x="63398" y="156044"/>
                </a:lnTo>
                <a:lnTo>
                  <a:pt x="59550" y="159880"/>
                </a:lnTo>
                <a:lnTo>
                  <a:pt x="59550" y="169316"/>
                </a:lnTo>
                <a:lnTo>
                  <a:pt x="63398" y="173164"/>
                </a:lnTo>
                <a:lnTo>
                  <a:pt x="72834" y="173164"/>
                </a:lnTo>
                <a:lnTo>
                  <a:pt x="76669" y="169316"/>
                </a:lnTo>
                <a:lnTo>
                  <a:pt x="76669" y="159880"/>
                </a:lnTo>
                <a:close/>
              </a:path>
              <a:path w="360045" h="361314">
                <a:moveTo>
                  <a:pt x="125742" y="159880"/>
                </a:moveTo>
                <a:lnTo>
                  <a:pt x="121894" y="156044"/>
                </a:lnTo>
                <a:lnTo>
                  <a:pt x="117182" y="156044"/>
                </a:lnTo>
                <a:lnTo>
                  <a:pt x="112458" y="156044"/>
                </a:lnTo>
                <a:lnTo>
                  <a:pt x="108623" y="159880"/>
                </a:lnTo>
                <a:lnTo>
                  <a:pt x="108623" y="169316"/>
                </a:lnTo>
                <a:lnTo>
                  <a:pt x="112458" y="173164"/>
                </a:lnTo>
                <a:lnTo>
                  <a:pt x="121894" y="173164"/>
                </a:lnTo>
                <a:lnTo>
                  <a:pt x="125742" y="169316"/>
                </a:lnTo>
                <a:lnTo>
                  <a:pt x="125742" y="159880"/>
                </a:lnTo>
                <a:close/>
              </a:path>
              <a:path w="360045" h="361314">
                <a:moveTo>
                  <a:pt x="162382" y="295630"/>
                </a:moveTo>
                <a:lnTo>
                  <a:pt x="158546" y="291782"/>
                </a:lnTo>
                <a:lnTo>
                  <a:pt x="153822" y="291782"/>
                </a:lnTo>
                <a:lnTo>
                  <a:pt x="149110" y="291782"/>
                </a:lnTo>
                <a:lnTo>
                  <a:pt x="145262" y="295630"/>
                </a:lnTo>
                <a:lnTo>
                  <a:pt x="145262" y="305066"/>
                </a:lnTo>
                <a:lnTo>
                  <a:pt x="149110" y="308902"/>
                </a:lnTo>
                <a:lnTo>
                  <a:pt x="158546" y="308902"/>
                </a:lnTo>
                <a:lnTo>
                  <a:pt x="162382" y="305066"/>
                </a:lnTo>
                <a:lnTo>
                  <a:pt x="162382" y="295630"/>
                </a:lnTo>
                <a:close/>
              </a:path>
              <a:path w="360045" h="361314">
                <a:moveTo>
                  <a:pt x="211455" y="295630"/>
                </a:moveTo>
                <a:lnTo>
                  <a:pt x="207606" y="291782"/>
                </a:lnTo>
                <a:lnTo>
                  <a:pt x="202895" y="291782"/>
                </a:lnTo>
                <a:lnTo>
                  <a:pt x="198170" y="291782"/>
                </a:lnTo>
                <a:lnTo>
                  <a:pt x="194335" y="295630"/>
                </a:lnTo>
                <a:lnTo>
                  <a:pt x="194335" y="305066"/>
                </a:lnTo>
                <a:lnTo>
                  <a:pt x="198170" y="308902"/>
                </a:lnTo>
                <a:lnTo>
                  <a:pt x="207606" y="308902"/>
                </a:lnTo>
                <a:lnTo>
                  <a:pt x="211455" y="305066"/>
                </a:lnTo>
                <a:lnTo>
                  <a:pt x="211455" y="295630"/>
                </a:lnTo>
                <a:close/>
              </a:path>
              <a:path w="360045" h="361314">
                <a:moveTo>
                  <a:pt x="220535" y="19481"/>
                </a:moveTo>
                <a:lnTo>
                  <a:pt x="217944" y="11137"/>
                </a:lnTo>
                <a:lnTo>
                  <a:pt x="217538" y="10629"/>
                </a:lnTo>
                <a:lnTo>
                  <a:pt x="213410" y="5422"/>
                </a:lnTo>
                <a:lnTo>
                  <a:pt x="210083" y="3403"/>
                </a:lnTo>
                <a:lnTo>
                  <a:pt x="210083" y="20904"/>
                </a:lnTo>
                <a:lnTo>
                  <a:pt x="208330" y="30784"/>
                </a:lnTo>
                <a:lnTo>
                  <a:pt x="201980" y="39662"/>
                </a:lnTo>
                <a:lnTo>
                  <a:pt x="193586" y="46951"/>
                </a:lnTo>
                <a:lnTo>
                  <a:pt x="185648" y="52057"/>
                </a:lnTo>
                <a:lnTo>
                  <a:pt x="177698" y="46951"/>
                </a:lnTo>
                <a:lnTo>
                  <a:pt x="169291" y="39662"/>
                </a:lnTo>
                <a:lnTo>
                  <a:pt x="162941" y="30772"/>
                </a:lnTo>
                <a:lnTo>
                  <a:pt x="161201" y="20904"/>
                </a:lnTo>
                <a:lnTo>
                  <a:pt x="162255" y="13131"/>
                </a:lnTo>
                <a:lnTo>
                  <a:pt x="162369" y="12877"/>
                </a:lnTo>
                <a:lnTo>
                  <a:pt x="167576" y="11277"/>
                </a:lnTo>
                <a:lnTo>
                  <a:pt x="170967" y="10998"/>
                </a:lnTo>
                <a:lnTo>
                  <a:pt x="171310" y="10985"/>
                </a:lnTo>
                <a:lnTo>
                  <a:pt x="175831" y="10985"/>
                </a:lnTo>
                <a:lnTo>
                  <a:pt x="179654" y="13131"/>
                </a:lnTo>
                <a:lnTo>
                  <a:pt x="181292" y="18338"/>
                </a:lnTo>
                <a:lnTo>
                  <a:pt x="183324" y="19837"/>
                </a:lnTo>
                <a:lnTo>
                  <a:pt x="187934" y="19837"/>
                </a:lnTo>
                <a:lnTo>
                  <a:pt x="189992" y="18338"/>
                </a:lnTo>
                <a:lnTo>
                  <a:pt x="191693" y="12877"/>
                </a:lnTo>
                <a:lnTo>
                  <a:pt x="195376" y="10985"/>
                </a:lnTo>
                <a:lnTo>
                  <a:pt x="210083" y="20904"/>
                </a:lnTo>
                <a:lnTo>
                  <a:pt x="210083" y="3403"/>
                </a:lnTo>
                <a:lnTo>
                  <a:pt x="207632" y="1917"/>
                </a:lnTo>
                <a:lnTo>
                  <a:pt x="201536" y="508"/>
                </a:lnTo>
                <a:lnTo>
                  <a:pt x="195453" y="0"/>
                </a:lnTo>
                <a:lnTo>
                  <a:pt x="189687" y="1905"/>
                </a:lnTo>
                <a:lnTo>
                  <a:pt x="185648" y="5422"/>
                </a:lnTo>
                <a:lnTo>
                  <a:pt x="181584" y="1905"/>
                </a:lnTo>
                <a:lnTo>
                  <a:pt x="175818" y="0"/>
                </a:lnTo>
                <a:lnTo>
                  <a:pt x="169748" y="508"/>
                </a:lnTo>
                <a:lnTo>
                  <a:pt x="163639" y="1917"/>
                </a:lnTo>
                <a:lnTo>
                  <a:pt x="157899" y="5372"/>
                </a:lnTo>
                <a:lnTo>
                  <a:pt x="153327" y="11137"/>
                </a:lnTo>
                <a:lnTo>
                  <a:pt x="150749" y="19481"/>
                </a:lnTo>
                <a:lnTo>
                  <a:pt x="150901" y="27609"/>
                </a:lnTo>
                <a:lnTo>
                  <a:pt x="174459" y="58394"/>
                </a:lnTo>
                <a:lnTo>
                  <a:pt x="184772" y="63461"/>
                </a:lnTo>
                <a:lnTo>
                  <a:pt x="186499" y="63461"/>
                </a:lnTo>
                <a:lnTo>
                  <a:pt x="196824" y="58394"/>
                </a:lnTo>
                <a:lnTo>
                  <a:pt x="204190" y="52057"/>
                </a:lnTo>
                <a:lnTo>
                  <a:pt x="205041" y="51333"/>
                </a:lnTo>
                <a:lnTo>
                  <a:pt x="212572" y="43649"/>
                </a:lnTo>
                <a:lnTo>
                  <a:pt x="217703" y="35699"/>
                </a:lnTo>
                <a:lnTo>
                  <a:pt x="220370" y="27609"/>
                </a:lnTo>
                <a:lnTo>
                  <a:pt x="220535" y="19481"/>
                </a:lnTo>
                <a:close/>
              </a:path>
              <a:path w="360045" h="361314">
                <a:moveTo>
                  <a:pt x="251383" y="159880"/>
                </a:moveTo>
                <a:lnTo>
                  <a:pt x="247548" y="156044"/>
                </a:lnTo>
                <a:lnTo>
                  <a:pt x="242824" y="156044"/>
                </a:lnTo>
                <a:lnTo>
                  <a:pt x="238112" y="156044"/>
                </a:lnTo>
                <a:lnTo>
                  <a:pt x="234264" y="159880"/>
                </a:lnTo>
                <a:lnTo>
                  <a:pt x="234264" y="169316"/>
                </a:lnTo>
                <a:lnTo>
                  <a:pt x="238112" y="173164"/>
                </a:lnTo>
                <a:lnTo>
                  <a:pt x="247548" y="173164"/>
                </a:lnTo>
                <a:lnTo>
                  <a:pt x="251383" y="169316"/>
                </a:lnTo>
                <a:lnTo>
                  <a:pt x="251383" y="159880"/>
                </a:lnTo>
                <a:close/>
              </a:path>
              <a:path w="360045" h="361314">
                <a:moveTo>
                  <a:pt x="300469" y="159880"/>
                </a:moveTo>
                <a:lnTo>
                  <a:pt x="296621" y="156044"/>
                </a:lnTo>
                <a:lnTo>
                  <a:pt x="291909" y="156044"/>
                </a:lnTo>
                <a:lnTo>
                  <a:pt x="287185" y="156044"/>
                </a:lnTo>
                <a:lnTo>
                  <a:pt x="283349" y="159880"/>
                </a:lnTo>
                <a:lnTo>
                  <a:pt x="283349" y="169316"/>
                </a:lnTo>
                <a:lnTo>
                  <a:pt x="287185" y="173164"/>
                </a:lnTo>
                <a:lnTo>
                  <a:pt x="296621" y="173164"/>
                </a:lnTo>
                <a:lnTo>
                  <a:pt x="300469" y="169316"/>
                </a:lnTo>
                <a:lnTo>
                  <a:pt x="300469" y="159880"/>
                </a:lnTo>
                <a:close/>
              </a:path>
              <a:path w="360045" h="361314">
                <a:moveTo>
                  <a:pt x="360006" y="293395"/>
                </a:moveTo>
                <a:lnTo>
                  <a:pt x="359016" y="285775"/>
                </a:lnTo>
                <a:lnTo>
                  <a:pt x="357060" y="278155"/>
                </a:lnTo>
                <a:lnTo>
                  <a:pt x="356336" y="275615"/>
                </a:lnTo>
                <a:lnTo>
                  <a:pt x="353466" y="273075"/>
                </a:lnTo>
                <a:lnTo>
                  <a:pt x="347814" y="275615"/>
                </a:lnTo>
                <a:lnTo>
                  <a:pt x="346113" y="278155"/>
                </a:lnTo>
                <a:lnTo>
                  <a:pt x="348145" y="285775"/>
                </a:lnTo>
                <a:lnTo>
                  <a:pt x="348983" y="290855"/>
                </a:lnTo>
                <a:lnTo>
                  <a:pt x="349288" y="295935"/>
                </a:lnTo>
                <a:lnTo>
                  <a:pt x="250545" y="295935"/>
                </a:lnTo>
                <a:lnTo>
                  <a:pt x="250545" y="309905"/>
                </a:lnTo>
                <a:lnTo>
                  <a:pt x="250545" y="318795"/>
                </a:lnTo>
                <a:lnTo>
                  <a:pt x="246646" y="322605"/>
                </a:lnTo>
                <a:lnTo>
                  <a:pt x="239064" y="322605"/>
                </a:lnTo>
                <a:lnTo>
                  <a:pt x="241439" y="317525"/>
                </a:lnTo>
                <a:lnTo>
                  <a:pt x="243166" y="311175"/>
                </a:lnTo>
                <a:lnTo>
                  <a:pt x="244132" y="306095"/>
                </a:lnTo>
                <a:lnTo>
                  <a:pt x="247815" y="306095"/>
                </a:lnTo>
                <a:lnTo>
                  <a:pt x="250545" y="309905"/>
                </a:lnTo>
                <a:lnTo>
                  <a:pt x="250545" y="295935"/>
                </a:lnTo>
                <a:lnTo>
                  <a:pt x="247992" y="295935"/>
                </a:lnTo>
                <a:lnTo>
                  <a:pt x="246532" y="294665"/>
                </a:lnTo>
                <a:lnTo>
                  <a:pt x="245033" y="294665"/>
                </a:lnTo>
                <a:lnTo>
                  <a:pt x="242849" y="278155"/>
                </a:lnTo>
                <a:lnTo>
                  <a:pt x="236639" y="262915"/>
                </a:lnTo>
                <a:lnTo>
                  <a:pt x="234480" y="259791"/>
                </a:lnTo>
                <a:lnTo>
                  <a:pt x="234480" y="294665"/>
                </a:lnTo>
                <a:lnTo>
                  <a:pt x="230060" y="316255"/>
                </a:lnTo>
                <a:lnTo>
                  <a:pt x="218020" y="334035"/>
                </a:lnTo>
                <a:lnTo>
                  <a:pt x="200177" y="346735"/>
                </a:lnTo>
                <a:lnTo>
                  <a:pt x="178346" y="350545"/>
                </a:lnTo>
                <a:lnTo>
                  <a:pt x="156527" y="346735"/>
                </a:lnTo>
                <a:lnTo>
                  <a:pt x="138684" y="334035"/>
                </a:lnTo>
                <a:lnTo>
                  <a:pt x="136969" y="331495"/>
                </a:lnTo>
                <a:lnTo>
                  <a:pt x="130949" y="322605"/>
                </a:lnTo>
                <a:lnTo>
                  <a:pt x="126644" y="316255"/>
                </a:lnTo>
                <a:lnTo>
                  <a:pt x="124561" y="306095"/>
                </a:lnTo>
                <a:lnTo>
                  <a:pt x="122491" y="295935"/>
                </a:lnTo>
                <a:lnTo>
                  <a:pt x="122224" y="294665"/>
                </a:lnTo>
                <a:lnTo>
                  <a:pt x="126644" y="273075"/>
                </a:lnTo>
                <a:lnTo>
                  <a:pt x="138684" y="255295"/>
                </a:lnTo>
                <a:lnTo>
                  <a:pt x="156527" y="242595"/>
                </a:lnTo>
                <a:lnTo>
                  <a:pt x="178346" y="238785"/>
                </a:lnTo>
                <a:lnTo>
                  <a:pt x="200177" y="242595"/>
                </a:lnTo>
                <a:lnTo>
                  <a:pt x="218020" y="255295"/>
                </a:lnTo>
                <a:lnTo>
                  <a:pt x="230060" y="273075"/>
                </a:lnTo>
                <a:lnTo>
                  <a:pt x="234480" y="294665"/>
                </a:lnTo>
                <a:lnTo>
                  <a:pt x="234480" y="259791"/>
                </a:lnTo>
                <a:lnTo>
                  <a:pt x="226987" y="248945"/>
                </a:lnTo>
                <a:lnTo>
                  <a:pt x="214439" y="238785"/>
                </a:lnTo>
                <a:lnTo>
                  <a:pt x="220700" y="233705"/>
                </a:lnTo>
                <a:lnTo>
                  <a:pt x="222910" y="232435"/>
                </a:lnTo>
                <a:lnTo>
                  <a:pt x="227342" y="229895"/>
                </a:lnTo>
                <a:lnTo>
                  <a:pt x="234315" y="226085"/>
                </a:lnTo>
                <a:lnTo>
                  <a:pt x="241579" y="223545"/>
                </a:lnTo>
                <a:lnTo>
                  <a:pt x="245592" y="231165"/>
                </a:lnTo>
                <a:lnTo>
                  <a:pt x="251536" y="236245"/>
                </a:lnTo>
                <a:lnTo>
                  <a:pt x="258940" y="240055"/>
                </a:lnTo>
                <a:lnTo>
                  <a:pt x="267373" y="241325"/>
                </a:lnTo>
                <a:lnTo>
                  <a:pt x="275793" y="240055"/>
                </a:lnTo>
                <a:lnTo>
                  <a:pt x="283184" y="236245"/>
                </a:lnTo>
                <a:lnTo>
                  <a:pt x="289128" y="231165"/>
                </a:lnTo>
                <a:lnTo>
                  <a:pt x="293141" y="223545"/>
                </a:lnTo>
                <a:lnTo>
                  <a:pt x="307213" y="229895"/>
                </a:lnTo>
                <a:lnTo>
                  <a:pt x="319874" y="238785"/>
                </a:lnTo>
                <a:lnTo>
                  <a:pt x="330771" y="248945"/>
                </a:lnTo>
                <a:lnTo>
                  <a:pt x="339534" y="261645"/>
                </a:lnTo>
                <a:lnTo>
                  <a:pt x="341020" y="265455"/>
                </a:lnTo>
                <a:lnTo>
                  <a:pt x="344576" y="265455"/>
                </a:lnTo>
                <a:lnTo>
                  <a:pt x="349364" y="262915"/>
                </a:lnTo>
                <a:lnTo>
                  <a:pt x="350100" y="259105"/>
                </a:lnTo>
                <a:lnTo>
                  <a:pt x="348818" y="256565"/>
                </a:lnTo>
                <a:lnTo>
                  <a:pt x="345541" y="251485"/>
                </a:lnTo>
                <a:lnTo>
                  <a:pt x="341922" y="246405"/>
                </a:lnTo>
                <a:lnTo>
                  <a:pt x="337985" y="241325"/>
                </a:lnTo>
                <a:lnTo>
                  <a:pt x="333730" y="236245"/>
                </a:lnTo>
                <a:lnTo>
                  <a:pt x="338607" y="232435"/>
                </a:lnTo>
                <a:lnTo>
                  <a:pt x="354126" y="194335"/>
                </a:lnTo>
                <a:lnTo>
                  <a:pt x="357035" y="163855"/>
                </a:lnTo>
                <a:lnTo>
                  <a:pt x="356908" y="157505"/>
                </a:lnTo>
                <a:lnTo>
                  <a:pt x="350354" y="109245"/>
                </a:lnTo>
                <a:lnTo>
                  <a:pt x="328193" y="76225"/>
                </a:lnTo>
                <a:lnTo>
                  <a:pt x="293751" y="55905"/>
                </a:lnTo>
                <a:lnTo>
                  <a:pt x="267373" y="52095"/>
                </a:lnTo>
                <a:lnTo>
                  <a:pt x="251409" y="53365"/>
                </a:lnTo>
                <a:lnTo>
                  <a:pt x="208775" y="73685"/>
                </a:lnTo>
                <a:lnTo>
                  <a:pt x="206362" y="80035"/>
                </a:lnTo>
                <a:lnTo>
                  <a:pt x="210210" y="83845"/>
                </a:lnTo>
                <a:lnTo>
                  <a:pt x="213537" y="83845"/>
                </a:lnTo>
                <a:lnTo>
                  <a:pt x="215734" y="82575"/>
                </a:lnTo>
                <a:lnTo>
                  <a:pt x="227164" y="73685"/>
                </a:lnTo>
                <a:lnTo>
                  <a:pt x="239788" y="67335"/>
                </a:lnTo>
                <a:lnTo>
                  <a:pt x="253301" y="63525"/>
                </a:lnTo>
                <a:lnTo>
                  <a:pt x="267373" y="62255"/>
                </a:lnTo>
                <a:lnTo>
                  <a:pt x="279184" y="63525"/>
                </a:lnTo>
                <a:lnTo>
                  <a:pt x="320967" y="83845"/>
                </a:lnTo>
                <a:lnTo>
                  <a:pt x="345389" y="134645"/>
                </a:lnTo>
                <a:lnTo>
                  <a:pt x="346519" y="163855"/>
                </a:lnTo>
                <a:lnTo>
                  <a:pt x="343865" y="191795"/>
                </a:lnTo>
                <a:lnTo>
                  <a:pt x="336740" y="215925"/>
                </a:lnTo>
                <a:lnTo>
                  <a:pt x="333565" y="222275"/>
                </a:lnTo>
                <a:lnTo>
                  <a:pt x="329857" y="227355"/>
                </a:lnTo>
                <a:lnTo>
                  <a:pt x="325691" y="229895"/>
                </a:lnTo>
                <a:lnTo>
                  <a:pt x="318681" y="224815"/>
                </a:lnTo>
                <a:lnTo>
                  <a:pt x="316814" y="223545"/>
                </a:lnTo>
                <a:lnTo>
                  <a:pt x="311226" y="219735"/>
                </a:lnTo>
                <a:lnTo>
                  <a:pt x="303364" y="215925"/>
                </a:lnTo>
                <a:lnTo>
                  <a:pt x="295160" y="213385"/>
                </a:lnTo>
                <a:lnTo>
                  <a:pt x="302641" y="208305"/>
                </a:lnTo>
                <a:lnTo>
                  <a:pt x="310108" y="203225"/>
                </a:lnTo>
                <a:lnTo>
                  <a:pt x="321754" y="189255"/>
                </a:lnTo>
                <a:lnTo>
                  <a:pt x="329323" y="172745"/>
                </a:lnTo>
                <a:lnTo>
                  <a:pt x="332016" y="154965"/>
                </a:lnTo>
                <a:lnTo>
                  <a:pt x="332016" y="140995"/>
                </a:lnTo>
                <a:lnTo>
                  <a:pt x="330161" y="139725"/>
                </a:lnTo>
                <a:lnTo>
                  <a:pt x="327634" y="138455"/>
                </a:lnTo>
                <a:lnTo>
                  <a:pt x="321462" y="136271"/>
                </a:lnTo>
                <a:lnTo>
                  <a:pt x="321462" y="148615"/>
                </a:lnTo>
                <a:lnTo>
                  <a:pt x="321462" y="154965"/>
                </a:lnTo>
                <a:lnTo>
                  <a:pt x="317207" y="175285"/>
                </a:lnTo>
                <a:lnTo>
                  <a:pt x="305600" y="193065"/>
                </a:lnTo>
                <a:lnTo>
                  <a:pt x="288404" y="204495"/>
                </a:lnTo>
                <a:lnTo>
                  <a:pt x="282841" y="205511"/>
                </a:lnTo>
                <a:lnTo>
                  <a:pt x="282841" y="221005"/>
                </a:lnTo>
                <a:lnTo>
                  <a:pt x="280212" y="227355"/>
                </a:lnTo>
                <a:lnTo>
                  <a:pt x="274218" y="231165"/>
                </a:lnTo>
                <a:lnTo>
                  <a:pt x="260515" y="231165"/>
                </a:lnTo>
                <a:lnTo>
                  <a:pt x="254495" y="227355"/>
                </a:lnTo>
                <a:lnTo>
                  <a:pt x="252933" y="223545"/>
                </a:lnTo>
                <a:lnTo>
                  <a:pt x="251879" y="221005"/>
                </a:lnTo>
                <a:lnTo>
                  <a:pt x="256921" y="219735"/>
                </a:lnTo>
                <a:lnTo>
                  <a:pt x="277799" y="219735"/>
                </a:lnTo>
                <a:lnTo>
                  <a:pt x="282841" y="221005"/>
                </a:lnTo>
                <a:lnTo>
                  <a:pt x="282841" y="205511"/>
                </a:lnTo>
                <a:lnTo>
                  <a:pt x="229133" y="193065"/>
                </a:lnTo>
                <a:lnTo>
                  <a:pt x="213271" y="154965"/>
                </a:lnTo>
                <a:lnTo>
                  <a:pt x="213271" y="148615"/>
                </a:lnTo>
                <a:lnTo>
                  <a:pt x="239445" y="144805"/>
                </a:lnTo>
                <a:lnTo>
                  <a:pt x="258533" y="137185"/>
                </a:lnTo>
                <a:lnTo>
                  <a:pt x="271538" y="128295"/>
                </a:lnTo>
                <a:lnTo>
                  <a:pt x="279412" y="119405"/>
                </a:lnTo>
                <a:lnTo>
                  <a:pt x="286245" y="127025"/>
                </a:lnTo>
                <a:lnTo>
                  <a:pt x="295694" y="135915"/>
                </a:lnTo>
                <a:lnTo>
                  <a:pt x="307505" y="142265"/>
                </a:lnTo>
                <a:lnTo>
                  <a:pt x="321462" y="148615"/>
                </a:lnTo>
                <a:lnTo>
                  <a:pt x="321462" y="136271"/>
                </a:lnTo>
                <a:lnTo>
                  <a:pt x="309702" y="132105"/>
                </a:lnTo>
                <a:lnTo>
                  <a:pt x="295706" y="121945"/>
                </a:lnTo>
                <a:lnTo>
                  <a:pt x="293433" y="119405"/>
                </a:lnTo>
                <a:lnTo>
                  <a:pt x="286588" y="111785"/>
                </a:lnTo>
                <a:lnTo>
                  <a:pt x="283248" y="107975"/>
                </a:lnTo>
                <a:lnTo>
                  <a:pt x="280936" y="104165"/>
                </a:lnTo>
                <a:lnTo>
                  <a:pt x="275539" y="104165"/>
                </a:lnTo>
                <a:lnTo>
                  <a:pt x="273977" y="107975"/>
                </a:lnTo>
                <a:lnTo>
                  <a:pt x="271081" y="113055"/>
                </a:lnTo>
                <a:lnTo>
                  <a:pt x="260832" y="123215"/>
                </a:lnTo>
                <a:lnTo>
                  <a:pt x="240665" y="133375"/>
                </a:lnTo>
                <a:lnTo>
                  <a:pt x="207987" y="138455"/>
                </a:lnTo>
                <a:lnTo>
                  <a:pt x="205066" y="138455"/>
                </a:lnTo>
                <a:lnTo>
                  <a:pt x="202717" y="140995"/>
                </a:lnTo>
                <a:lnTo>
                  <a:pt x="202717" y="154965"/>
                </a:lnTo>
                <a:lnTo>
                  <a:pt x="205409" y="172745"/>
                </a:lnTo>
                <a:lnTo>
                  <a:pt x="212966" y="189255"/>
                </a:lnTo>
                <a:lnTo>
                  <a:pt x="224586" y="203225"/>
                </a:lnTo>
                <a:lnTo>
                  <a:pt x="239509" y="213385"/>
                </a:lnTo>
                <a:lnTo>
                  <a:pt x="231368" y="215925"/>
                </a:lnTo>
                <a:lnTo>
                  <a:pt x="223545" y="219735"/>
                </a:lnTo>
                <a:lnTo>
                  <a:pt x="216090" y="223545"/>
                </a:lnTo>
                <a:lnTo>
                  <a:pt x="209029" y="229895"/>
                </a:lnTo>
                <a:lnTo>
                  <a:pt x="204876" y="227355"/>
                </a:lnTo>
                <a:lnTo>
                  <a:pt x="201168" y="222275"/>
                </a:lnTo>
                <a:lnTo>
                  <a:pt x="197993" y="215925"/>
                </a:lnTo>
                <a:lnTo>
                  <a:pt x="190881" y="191795"/>
                </a:lnTo>
                <a:lnTo>
                  <a:pt x="188226" y="163855"/>
                </a:lnTo>
                <a:lnTo>
                  <a:pt x="188341" y="157505"/>
                </a:lnTo>
                <a:lnTo>
                  <a:pt x="194233" y="113055"/>
                </a:lnTo>
                <a:lnTo>
                  <a:pt x="204254" y="94005"/>
                </a:lnTo>
                <a:lnTo>
                  <a:pt x="203631" y="91465"/>
                </a:lnTo>
                <a:lnTo>
                  <a:pt x="198805" y="87655"/>
                </a:lnTo>
                <a:lnTo>
                  <a:pt x="195529" y="88925"/>
                </a:lnTo>
                <a:lnTo>
                  <a:pt x="190042" y="96545"/>
                </a:lnTo>
                <a:lnTo>
                  <a:pt x="178981" y="133375"/>
                </a:lnTo>
                <a:lnTo>
                  <a:pt x="177711" y="163855"/>
                </a:lnTo>
                <a:lnTo>
                  <a:pt x="180619" y="194335"/>
                </a:lnTo>
                <a:lnTo>
                  <a:pt x="188442" y="219735"/>
                </a:lnTo>
                <a:lnTo>
                  <a:pt x="190195" y="223545"/>
                </a:lnTo>
                <a:lnTo>
                  <a:pt x="192138" y="227355"/>
                </a:lnTo>
                <a:lnTo>
                  <a:pt x="194271" y="229895"/>
                </a:lnTo>
                <a:lnTo>
                  <a:pt x="189649" y="228625"/>
                </a:lnTo>
                <a:lnTo>
                  <a:pt x="179895" y="228625"/>
                </a:lnTo>
                <a:lnTo>
                  <a:pt x="179514" y="224815"/>
                </a:lnTo>
                <a:lnTo>
                  <a:pt x="179374" y="223545"/>
                </a:lnTo>
                <a:lnTo>
                  <a:pt x="179019" y="218465"/>
                </a:lnTo>
                <a:lnTo>
                  <a:pt x="180644" y="210845"/>
                </a:lnTo>
                <a:lnTo>
                  <a:pt x="178841" y="208305"/>
                </a:lnTo>
                <a:lnTo>
                  <a:pt x="173151" y="207035"/>
                </a:lnTo>
                <a:lnTo>
                  <a:pt x="170332" y="208305"/>
                </a:lnTo>
                <a:lnTo>
                  <a:pt x="168719" y="215925"/>
                </a:lnTo>
                <a:lnTo>
                  <a:pt x="168795" y="222275"/>
                </a:lnTo>
                <a:lnTo>
                  <a:pt x="168986" y="224815"/>
                </a:lnTo>
                <a:lnTo>
                  <a:pt x="160693" y="219735"/>
                </a:lnTo>
                <a:lnTo>
                  <a:pt x="159105" y="210845"/>
                </a:lnTo>
                <a:lnTo>
                  <a:pt x="158534" y="208305"/>
                </a:lnTo>
                <a:lnTo>
                  <a:pt x="155841" y="205765"/>
                </a:lnTo>
                <a:lnTo>
                  <a:pt x="150088" y="207035"/>
                </a:lnTo>
                <a:lnTo>
                  <a:pt x="148145" y="209575"/>
                </a:lnTo>
                <a:lnTo>
                  <a:pt x="148704" y="213385"/>
                </a:lnTo>
                <a:lnTo>
                  <a:pt x="150431" y="223545"/>
                </a:lnTo>
                <a:lnTo>
                  <a:pt x="159334" y="231165"/>
                </a:lnTo>
                <a:lnTo>
                  <a:pt x="156083" y="231165"/>
                </a:lnTo>
                <a:lnTo>
                  <a:pt x="154495" y="232435"/>
                </a:lnTo>
                <a:lnTo>
                  <a:pt x="146748" y="226085"/>
                </a:lnTo>
                <a:lnTo>
                  <a:pt x="142595" y="223545"/>
                </a:lnTo>
                <a:lnTo>
                  <a:pt x="138442" y="221005"/>
                </a:lnTo>
                <a:lnTo>
                  <a:pt x="136245" y="219735"/>
                </a:lnTo>
                <a:lnTo>
                  <a:pt x="129667" y="215925"/>
                </a:lnTo>
                <a:lnTo>
                  <a:pt x="120472" y="213385"/>
                </a:lnTo>
                <a:lnTo>
                  <a:pt x="128422" y="208305"/>
                </a:lnTo>
                <a:lnTo>
                  <a:pt x="135623" y="203225"/>
                </a:lnTo>
                <a:lnTo>
                  <a:pt x="141973" y="196875"/>
                </a:lnTo>
                <a:lnTo>
                  <a:pt x="147358" y="189255"/>
                </a:lnTo>
                <a:lnTo>
                  <a:pt x="150037" y="190525"/>
                </a:lnTo>
                <a:lnTo>
                  <a:pt x="153060" y="191795"/>
                </a:lnTo>
                <a:lnTo>
                  <a:pt x="156146" y="191795"/>
                </a:lnTo>
                <a:lnTo>
                  <a:pt x="163626" y="189255"/>
                </a:lnTo>
                <a:lnTo>
                  <a:pt x="169748" y="185445"/>
                </a:lnTo>
                <a:lnTo>
                  <a:pt x="173050" y="180365"/>
                </a:lnTo>
                <a:lnTo>
                  <a:pt x="173875" y="179095"/>
                </a:lnTo>
                <a:lnTo>
                  <a:pt x="175387" y="171475"/>
                </a:lnTo>
                <a:lnTo>
                  <a:pt x="175387" y="167665"/>
                </a:lnTo>
                <a:lnTo>
                  <a:pt x="174078" y="163855"/>
                </a:lnTo>
                <a:lnTo>
                  <a:pt x="171881" y="161315"/>
                </a:lnTo>
                <a:lnTo>
                  <a:pt x="173761" y="153695"/>
                </a:lnTo>
                <a:lnTo>
                  <a:pt x="178777" y="133375"/>
                </a:lnTo>
                <a:lnTo>
                  <a:pt x="179933" y="113055"/>
                </a:lnTo>
                <a:lnTo>
                  <a:pt x="177076" y="96545"/>
                </a:lnTo>
                <a:lnTo>
                  <a:pt x="171907" y="85115"/>
                </a:lnTo>
                <a:lnTo>
                  <a:pt x="169570" y="81991"/>
                </a:lnTo>
                <a:lnTo>
                  <a:pt x="169570" y="116865"/>
                </a:lnTo>
                <a:lnTo>
                  <a:pt x="167970" y="134645"/>
                </a:lnTo>
                <a:lnTo>
                  <a:pt x="164833" y="146812"/>
                </a:lnTo>
                <a:lnTo>
                  <a:pt x="164833" y="167665"/>
                </a:lnTo>
                <a:lnTo>
                  <a:pt x="164833" y="176555"/>
                </a:lnTo>
                <a:lnTo>
                  <a:pt x="160934" y="180365"/>
                </a:lnTo>
                <a:lnTo>
                  <a:pt x="153428" y="180365"/>
                </a:lnTo>
                <a:lnTo>
                  <a:pt x="152234" y="179095"/>
                </a:lnTo>
                <a:lnTo>
                  <a:pt x="154419" y="174015"/>
                </a:lnTo>
                <a:lnTo>
                  <a:pt x="155930" y="168935"/>
                </a:lnTo>
                <a:lnTo>
                  <a:pt x="156718" y="163855"/>
                </a:lnTo>
                <a:lnTo>
                  <a:pt x="161226" y="163855"/>
                </a:lnTo>
                <a:lnTo>
                  <a:pt x="164833" y="167665"/>
                </a:lnTo>
                <a:lnTo>
                  <a:pt x="164833" y="146812"/>
                </a:lnTo>
                <a:lnTo>
                  <a:pt x="163055" y="153695"/>
                </a:lnTo>
                <a:lnTo>
                  <a:pt x="161251" y="153695"/>
                </a:lnTo>
                <a:lnTo>
                  <a:pt x="159308" y="152425"/>
                </a:lnTo>
                <a:lnTo>
                  <a:pt x="157289" y="152425"/>
                </a:lnTo>
                <a:lnTo>
                  <a:pt x="157289" y="140995"/>
                </a:lnTo>
                <a:lnTo>
                  <a:pt x="155435" y="139725"/>
                </a:lnTo>
                <a:lnTo>
                  <a:pt x="152908" y="138455"/>
                </a:lnTo>
                <a:lnTo>
                  <a:pt x="146735" y="136271"/>
                </a:lnTo>
                <a:lnTo>
                  <a:pt x="146735" y="148615"/>
                </a:lnTo>
                <a:lnTo>
                  <a:pt x="146608" y="158775"/>
                </a:lnTo>
                <a:lnTo>
                  <a:pt x="141414" y="177825"/>
                </a:lnTo>
                <a:lnTo>
                  <a:pt x="129667" y="194335"/>
                </a:lnTo>
                <a:lnTo>
                  <a:pt x="112890" y="204495"/>
                </a:lnTo>
                <a:lnTo>
                  <a:pt x="108127" y="205397"/>
                </a:lnTo>
                <a:lnTo>
                  <a:pt x="108127" y="221005"/>
                </a:lnTo>
                <a:lnTo>
                  <a:pt x="105511" y="227355"/>
                </a:lnTo>
                <a:lnTo>
                  <a:pt x="99491" y="231165"/>
                </a:lnTo>
                <a:lnTo>
                  <a:pt x="85788" y="231165"/>
                </a:lnTo>
                <a:lnTo>
                  <a:pt x="79768" y="227355"/>
                </a:lnTo>
                <a:lnTo>
                  <a:pt x="78206" y="223545"/>
                </a:lnTo>
                <a:lnTo>
                  <a:pt x="77152" y="221005"/>
                </a:lnTo>
                <a:lnTo>
                  <a:pt x="82207" y="219735"/>
                </a:lnTo>
                <a:lnTo>
                  <a:pt x="103073" y="219735"/>
                </a:lnTo>
                <a:lnTo>
                  <a:pt x="108127" y="221005"/>
                </a:lnTo>
                <a:lnTo>
                  <a:pt x="108127" y="205397"/>
                </a:lnTo>
                <a:lnTo>
                  <a:pt x="55626" y="194335"/>
                </a:lnTo>
                <a:lnTo>
                  <a:pt x="45681" y="180365"/>
                </a:lnTo>
                <a:lnTo>
                  <a:pt x="43865" y="177825"/>
                </a:lnTo>
                <a:lnTo>
                  <a:pt x="40068" y="163855"/>
                </a:lnTo>
                <a:lnTo>
                  <a:pt x="38684" y="158775"/>
                </a:lnTo>
                <a:lnTo>
                  <a:pt x="38595" y="157505"/>
                </a:lnTo>
                <a:lnTo>
                  <a:pt x="38544" y="153695"/>
                </a:lnTo>
                <a:lnTo>
                  <a:pt x="38544" y="148615"/>
                </a:lnTo>
                <a:lnTo>
                  <a:pt x="64719" y="144805"/>
                </a:lnTo>
                <a:lnTo>
                  <a:pt x="83820" y="137185"/>
                </a:lnTo>
                <a:lnTo>
                  <a:pt x="96812" y="128295"/>
                </a:lnTo>
                <a:lnTo>
                  <a:pt x="104686" y="119405"/>
                </a:lnTo>
                <a:lnTo>
                  <a:pt x="111518" y="127025"/>
                </a:lnTo>
                <a:lnTo>
                  <a:pt x="120967" y="135915"/>
                </a:lnTo>
                <a:lnTo>
                  <a:pt x="132778" y="142265"/>
                </a:lnTo>
                <a:lnTo>
                  <a:pt x="146735" y="148615"/>
                </a:lnTo>
                <a:lnTo>
                  <a:pt x="146735" y="136271"/>
                </a:lnTo>
                <a:lnTo>
                  <a:pt x="134975" y="132105"/>
                </a:lnTo>
                <a:lnTo>
                  <a:pt x="120992" y="121945"/>
                </a:lnTo>
                <a:lnTo>
                  <a:pt x="118706" y="119405"/>
                </a:lnTo>
                <a:lnTo>
                  <a:pt x="111861" y="111785"/>
                </a:lnTo>
                <a:lnTo>
                  <a:pt x="108521" y="107975"/>
                </a:lnTo>
                <a:lnTo>
                  <a:pt x="106222" y="104165"/>
                </a:lnTo>
                <a:lnTo>
                  <a:pt x="100825" y="104165"/>
                </a:lnTo>
                <a:lnTo>
                  <a:pt x="63182" y="134645"/>
                </a:lnTo>
                <a:lnTo>
                  <a:pt x="33261" y="138455"/>
                </a:lnTo>
                <a:lnTo>
                  <a:pt x="33045" y="138455"/>
                </a:lnTo>
                <a:lnTo>
                  <a:pt x="33045" y="179095"/>
                </a:lnTo>
                <a:lnTo>
                  <a:pt x="31838" y="180365"/>
                </a:lnTo>
                <a:lnTo>
                  <a:pt x="24345" y="180365"/>
                </a:lnTo>
                <a:lnTo>
                  <a:pt x="20447" y="176555"/>
                </a:lnTo>
                <a:lnTo>
                  <a:pt x="20447" y="167665"/>
                </a:lnTo>
                <a:lnTo>
                  <a:pt x="24053" y="163855"/>
                </a:lnTo>
                <a:lnTo>
                  <a:pt x="28575" y="163855"/>
                </a:lnTo>
                <a:lnTo>
                  <a:pt x="29349" y="168935"/>
                </a:lnTo>
                <a:lnTo>
                  <a:pt x="30873" y="174015"/>
                </a:lnTo>
                <a:lnTo>
                  <a:pt x="33045" y="179095"/>
                </a:lnTo>
                <a:lnTo>
                  <a:pt x="33045" y="138455"/>
                </a:lnTo>
                <a:lnTo>
                  <a:pt x="30353" y="138455"/>
                </a:lnTo>
                <a:lnTo>
                  <a:pt x="27990" y="140995"/>
                </a:lnTo>
                <a:lnTo>
                  <a:pt x="27990" y="152425"/>
                </a:lnTo>
                <a:lnTo>
                  <a:pt x="25806" y="152425"/>
                </a:lnTo>
                <a:lnTo>
                  <a:pt x="23723" y="153695"/>
                </a:lnTo>
                <a:lnTo>
                  <a:pt x="21805" y="153695"/>
                </a:lnTo>
                <a:lnTo>
                  <a:pt x="16560" y="135915"/>
                </a:lnTo>
                <a:lnTo>
                  <a:pt x="15176" y="119405"/>
                </a:lnTo>
                <a:lnTo>
                  <a:pt x="17640" y="104165"/>
                </a:lnTo>
                <a:lnTo>
                  <a:pt x="49403" y="69875"/>
                </a:lnTo>
                <a:lnTo>
                  <a:pt x="78117" y="62255"/>
                </a:lnTo>
                <a:lnTo>
                  <a:pt x="88633" y="63525"/>
                </a:lnTo>
                <a:lnTo>
                  <a:pt x="95885" y="66065"/>
                </a:lnTo>
                <a:lnTo>
                  <a:pt x="101092" y="69875"/>
                </a:lnTo>
                <a:lnTo>
                  <a:pt x="105473" y="74955"/>
                </a:lnTo>
                <a:lnTo>
                  <a:pt x="107137" y="77495"/>
                </a:lnTo>
                <a:lnTo>
                  <a:pt x="110312" y="78765"/>
                </a:lnTo>
                <a:lnTo>
                  <a:pt x="112737" y="76225"/>
                </a:lnTo>
                <a:lnTo>
                  <a:pt x="122059" y="71145"/>
                </a:lnTo>
                <a:lnTo>
                  <a:pt x="134683" y="72415"/>
                </a:lnTo>
                <a:lnTo>
                  <a:pt x="167881" y="102895"/>
                </a:lnTo>
                <a:lnTo>
                  <a:pt x="169570" y="116865"/>
                </a:lnTo>
                <a:lnTo>
                  <a:pt x="169570" y="81991"/>
                </a:lnTo>
                <a:lnTo>
                  <a:pt x="165265" y="76225"/>
                </a:lnTo>
                <a:lnTo>
                  <a:pt x="158597" y="71145"/>
                </a:lnTo>
                <a:lnTo>
                  <a:pt x="156933" y="69875"/>
                </a:lnTo>
                <a:lnTo>
                  <a:pt x="149593" y="66065"/>
                </a:lnTo>
                <a:lnTo>
                  <a:pt x="147154" y="64795"/>
                </a:lnTo>
                <a:lnTo>
                  <a:pt x="136118" y="62255"/>
                </a:lnTo>
                <a:lnTo>
                  <a:pt x="128308" y="60985"/>
                </a:lnTo>
                <a:lnTo>
                  <a:pt x="121412" y="62255"/>
                </a:lnTo>
                <a:lnTo>
                  <a:pt x="115620" y="63525"/>
                </a:lnTo>
                <a:lnTo>
                  <a:pt x="111137" y="66065"/>
                </a:lnTo>
                <a:lnTo>
                  <a:pt x="107645" y="62255"/>
                </a:lnTo>
                <a:lnTo>
                  <a:pt x="105321" y="59715"/>
                </a:lnTo>
                <a:lnTo>
                  <a:pt x="98374" y="55905"/>
                </a:lnTo>
                <a:lnTo>
                  <a:pt x="89560" y="53365"/>
                </a:lnTo>
                <a:lnTo>
                  <a:pt x="78117" y="52095"/>
                </a:lnTo>
                <a:lnTo>
                  <a:pt x="61988" y="54635"/>
                </a:lnTo>
                <a:lnTo>
                  <a:pt x="15138" y="85115"/>
                </a:lnTo>
                <a:lnTo>
                  <a:pt x="4749" y="124485"/>
                </a:lnTo>
                <a:lnTo>
                  <a:pt x="7556" y="143535"/>
                </a:lnTo>
                <a:lnTo>
                  <a:pt x="13220" y="161315"/>
                </a:lnTo>
                <a:lnTo>
                  <a:pt x="11125" y="163855"/>
                </a:lnTo>
                <a:lnTo>
                  <a:pt x="9893" y="167665"/>
                </a:lnTo>
                <a:lnTo>
                  <a:pt x="9893" y="171475"/>
                </a:lnTo>
                <a:lnTo>
                  <a:pt x="11417" y="179095"/>
                </a:lnTo>
                <a:lnTo>
                  <a:pt x="15544" y="185445"/>
                </a:lnTo>
                <a:lnTo>
                  <a:pt x="21666" y="189255"/>
                </a:lnTo>
                <a:lnTo>
                  <a:pt x="29146" y="191795"/>
                </a:lnTo>
                <a:lnTo>
                  <a:pt x="32232" y="191795"/>
                </a:lnTo>
                <a:lnTo>
                  <a:pt x="35229" y="190525"/>
                </a:lnTo>
                <a:lnTo>
                  <a:pt x="37934" y="189255"/>
                </a:lnTo>
                <a:lnTo>
                  <a:pt x="43319" y="196875"/>
                </a:lnTo>
                <a:lnTo>
                  <a:pt x="49657" y="203225"/>
                </a:lnTo>
                <a:lnTo>
                  <a:pt x="56832" y="208305"/>
                </a:lnTo>
                <a:lnTo>
                  <a:pt x="64770" y="213385"/>
                </a:lnTo>
                <a:lnTo>
                  <a:pt x="54051" y="217195"/>
                </a:lnTo>
                <a:lnTo>
                  <a:pt x="43903" y="222275"/>
                </a:lnTo>
                <a:lnTo>
                  <a:pt x="34455" y="228625"/>
                </a:lnTo>
                <a:lnTo>
                  <a:pt x="25793" y="237515"/>
                </a:lnTo>
                <a:lnTo>
                  <a:pt x="23964" y="238785"/>
                </a:lnTo>
                <a:lnTo>
                  <a:pt x="23850" y="242595"/>
                </a:lnTo>
                <a:lnTo>
                  <a:pt x="27520" y="246405"/>
                </a:lnTo>
                <a:lnTo>
                  <a:pt x="31267" y="246405"/>
                </a:lnTo>
                <a:lnTo>
                  <a:pt x="33413" y="245135"/>
                </a:lnTo>
                <a:lnTo>
                  <a:pt x="40868" y="237515"/>
                </a:lnTo>
                <a:lnTo>
                  <a:pt x="48971" y="232435"/>
                </a:lnTo>
                <a:lnTo>
                  <a:pt x="57658" y="227355"/>
                </a:lnTo>
                <a:lnTo>
                  <a:pt x="66852" y="223545"/>
                </a:lnTo>
                <a:lnTo>
                  <a:pt x="70866" y="231165"/>
                </a:lnTo>
                <a:lnTo>
                  <a:pt x="76809" y="236245"/>
                </a:lnTo>
                <a:lnTo>
                  <a:pt x="84213" y="240055"/>
                </a:lnTo>
                <a:lnTo>
                  <a:pt x="92646" y="241325"/>
                </a:lnTo>
                <a:lnTo>
                  <a:pt x="101079" y="240055"/>
                </a:lnTo>
                <a:lnTo>
                  <a:pt x="108483" y="236245"/>
                </a:lnTo>
                <a:lnTo>
                  <a:pt x="114414" y="231165"/>
                </a:lnTo>
                <a:lnTo>
                  <a:pt x="118427" y="223545"/>
                </a:lnTo>
                <a:lnTo>
                  <a:pt x="125285" y="226085"/>
                </a:lnTo>
                <a:lnTo>
                  <a:pt x="131876" y="228625"/>
                </a:lnTo>
                <a:lnTo>
                  <a:pt x="138188" y="232435"/>
                </a:lnTo>
                <a:lnTo>
                  <a:pt x="144157" y="237515"/>
                </a:lnTo>
                <a:lnTo>
                  <a:pt x="130873" y="247675"/>
                </a:lnTo>
                <a:lnTo>
                  <a:pt x="120624" y="261645"/>
                </a:lnTo>
                <a:lnTo>
                  <a:pt x="117640" y="268541"/>
                </a:lnTo>
                <a:lnTo>
                  <a:pt x="117640" y="322605"/>
                </a:lnTo>
                <a:lnTo>
                  <a:pt x="110058" y="322605"/>
                </a:lnTo>
                <a:lnTo>
                  <a:pt x="106159" y="318795"/>
                </a:lnTo>
                <a:lnTo>
                  <a:pt x="106159" y="309905"/>
                </a:lnTo>
                <a:lnTo>
                  <a:pt x="108889" y="306095"/>
                </a:lnTo>
                <a:lnTo>
                  <a:pt x="112572" y="306095"/>
                </a:lnTo>
                <a:lnTo>
                  <a:pt x="113538" y="311175"/>
                </a:lnTo>
                <a:lnTo>
                  <a:pt x="115265" y="317525"/>
                </a:lnTo>
                <a:lnTo>
                  <a:pt x="117640" y="322605"/>
                </a:lnTo>
                <a:lnTo>
                  <a:pt x="117640" y="268541"/>
                </a:lnTo>
                <a:lnTo>
                  <a:pt x="114020" y="276885"/>
                </a:lnTo>
                <a:lnTo>
                  <a:pt x="111671" y="294665"/>
                </a:lnTo>
                <a:lnTo>
                  <a:pt x="110159" y="294665"/>
                </a:lnTo>
                <a:lnTo>
                  <a:pt x="108712" y="295935"/>
                </a:lnTo>
                <a:lnTo>
                  <a:pt x="10718" y="295935"/>
                </a:lnTo>
                <a:lnTo>
                  <a:pt x="22936" y="257835"/>
                </a:lnTo>
                <a:lnTo>
                  <a:pt x="22059" y="254025"/>
                </a:lnTo>
                <a:lnTo>
                  <a:pt x="17018" y="251485"/>
                </a:lnTo>
                <a:lnTo>
                  <a:pt x="13792" y="252755"/>
                </a:lnTo>
                <a:lnTo>
                  <a:pt x="12344" y="255295"/>
                </a:lnTo>
                <a:lnTo>
                  <a:pt x="7010" y="265455"/>
                </a:lnTo>
                <a:lnTo>
                  <a:pt x="3149" y="276885"/>
                </a:lnTo>
                <a:lnTo>
                  <a:pt x="800" y="289585"/>
                </a:lnTo>
                <a:lnTo>
                  <a:pt x="0" y="301015"/>
                </a:lnTo>
                <a:lnTo>
                  <a:pt x="0" y="304825"/>
                </a:lnTo>
                <a:lnTo>
                  <a:pt x="2374" y="307365"/>
                </a:lnTo>
                <a:lnTo>
                  <a:pt x="97002" y="307365"/>
                </a:lnTo>
                <a:lnTo>
                  <a:pt x="96100" y="308635"/>
                </a:lnTo>
                <a:lnTo>
                  <a:pt x="95605" y="311175"/>
                </a:lnTo>
                <a:lnTo>
                  <a:pt x="95605" y="313715"/>
                </a:lnTo>
                <a:lnTo>
                  <a:pt x="97129" y="321335"/>
                </a:lnTo>
                <a:lnTo>
                  <a:pt x="101257" y="327685"/>
                </a:lnTo>
                <a:lnTo>
                  <a:pt x="107378" y="331495"/>
                </a:lnTo>
                <a:lnTo>
                  <a:pt x="114858" y="332765"/>
                </a:lnTo>
                <a:lnTo>
                  <a:pt x="120345" y="332765"/>
                </a:lnTo>
                <a:lnTo>
                  <a:pt x="122809" y="331495"/>
                </a:lnTo>
                <a:lnTo>
                  <a:pt x="133273" y="344195"/>
                </a:lnTo>
                <a:lnTo>
                  <a:pt x="146380" y="353085"/>
                </a:lnTo>
                <a:lnTo>
                  <a:pt x="161594" y="359435"/>
                </a:lnTo>
                <a:lnTo>
                  <a:pt x="178346" y="360705"/>
                </a:lnTo>
                <a:lnTo>
                  <a:pt x="195110" y="359435"/>
                </a:lnTo>
                <a:lnTo>
                  <a:pt x="210324" y="353085"/>
                </a:lnTo>
                <a:lnTo>
                  <a:pt x="214071" y="350545"/>
                </a:lnTo>
                <a:lnTo>
                  <a:pt x="223431" y="344195"/>
                </a:lnTo>
                <a:lnTo>
                  <a:pt x="233895" y="331495"/>
                </a:lnTo>
                <a:lnTo>
                  <a:pt x="236359" y="332765"/>
                </a:lnTo>
                <a:lnTo>
                  <a:pt x="241846" y="332765"/>
                </a:lnTo>
                <a:lnTo>
                  <a:pt x="249339" y="331495"/>
                </a:lnTo>
                <a:lnTo>
                  <a:pt x="255460" y="327685"/>
                </a:lnTo>
                <a:lnTo>
                  <a:pt x="258762" y="322605"/>
                </a:lnTo>
                <a:lnTo>
                  <a:pt x="259588" y="321335"/>
                </a:lnTo>
                <a:lnTo>
                  <a:pt x="261099" y="313715"/>
                </a:lnTo>
                <a:lnTo>
                  <a:pt x="261099" y="311175"/>
                </a:lnTo>
                <a:lnTo>
                  <a:pt x="260604" y="308635"/>
                </a:lnTo>
                <a:lnTo>
                  <a:pt x="259702" y="307365"/>
                </a:lnTo>
                <a:lnTo>
                  <a:pt x="357632" y="307365"/>
                </a:lnTo>
                <a:lnTo>
                  <a:pt x="358825" y="306095"/>
                </a:lnTo>
                <a:lnTo>
                  <a:pt x="360006" y="304825"/>
                </a:lnTo>
                <a:lnTo>
                  <a:pt x="360006" y="295935"/>
                </a:lnTo>
                <a:lnTo>
                  <a:pt x="360006" y="293395"/>
                </a:lnTo>
                <a:close/>
              </a:path>
            </a:pathLst>
          </a:custGeom>
          <a:solidFill>
            <a:srgbClr val="1D1D1B"/>
          </a:solidFill>
          <a:ln>
            <a:solidFill>
              <a:srgbClr val="1657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33" y="2931790"/>
            <a:ext cx="2707474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2931790"/>
            <a:ext cx="2664296" cy="15121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806" y="2931789"/>
            <a:ext cx="2958848" cy="15121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805" y="1102964"/>
            <a:ext cx="2961142" cy="16592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0228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Блок-схема: альтернативный процесс 12"/>
          <p:cNvSpPr/>
          <p:nvPr/>
        </p:nvSpPr>
        <p:spPr>
          <a:xfrm>
            <a:off x="243593" y="630232"/>
            <a:ext cx="8655148" cy="333931"/>
          </a:xfrm>
          <a:prstGeom prst="flowChartAlternateProcess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Corki" pitchFamily="2" charset="-52"/>
              </a:rPr>
              <a:t>Работа кино-, фото- студии</a:t>
            </a:r>
            <a:endParaRPr lang="ru-RU" sz="2000" dirty="0">
              <a:solidFill>
                <a:schemeClr val="tx1"/>
              </a:solidFill>
              <a:latin typeface="Corki" pitchFamily="2" charset="-52"/>
            </a:endParaRP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xmlns="" id="{97DAB938-2137-443A-BE66-CB0D9F9B6E7B}"/>
              </a:ext>
            </a:extLst>
          </p:cNvPr>
          <p:cNvCxnSpPr/>
          <p:nvPr/>
        </p:nvCxnSpPr>
        <p:spPr>
          <a:xfrm>
            <a:off x="241882" y="4515966"/>
            <a:ext cx="865123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bject 6"/>
          <p:cNvSpPr txBox="1">
            <a:spLocks/>
          </p:cNvSpPr>
          <p:nvPr/>
        </p:nvSpPr>
        <p:spPr>
          <a:xfrm>
            <a:off x="738256" y="152734"/>
            <a:ext cx="816048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800" b="1" i="0">
                <a:solidFill>
                  <a:srgbClr val="0082C7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lvl="0">
              <a:spcBef>
                <a:spcPts val="95"/>
              </a:spcBef>
              <a:defRPr/>
            </a:pPr>
            <a:r>
              <a:rPr lang="ru-RU" b="0" kern="0" spc="-15" dirty="0">
                <a:solidFill>
                  <a:schemeClr val="accent1"/>
                </a:solidFill>
                <a:latin typeface="Corki" panose="00000500000000000000" pitchFamily="50" charset="-52"/>
              </a:rPr>
              <a:t>Кино-, фото-, мультстудия «Маленький актер</a:t>
            </a:r>
            <a:r>
              <a:rPr lang="ru-RU" b="0" kern="0" spc="-15" dirty="0" smtClean="0">
                <a:solidFill>
                  <a:schemeClr val="accent1"/>
                </a:solidFill>
                <a:latin typeface="Corki" panose="00000500000000000000" pitchFamily="50" charset="-52"/>
              </a:rPr>
              <a:t>»: направления деятельности</a:t>
            </a:r>
            <a:endParaRPr lang="ru-RU" b="0" kern="0" spc="-10" dirty="0">
              <a:solidFill>
                <a:schemeClr val="accent1"/>
              </a:solidFill>
              <a:latin typeface="Corki" panose="00000500000000000000" pitchFamily="50" charset="-52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E4D8BA4A-6317-4DDC-AE7F-9C4BBCA9E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029" y="4591782"/>
            <a:ext cx="1296144" cy="466612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60" name="object 166"/>
          <p:cNvPicPr/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8110" y="254360"/>
            <a:ext cx="367085" cy="248867"/>
          </a:xfrm>
          <a:prstGeom prst="rect">
            <a:avLst/>
          </a:prstGeom>
        </p:spPr>
      </p:pic>
      <p:sp>
        <p:nvSpPr>
          <p:cNvPr id="37" name="object 324"/>
          <p:cNvSpPr/>
          <p:nvPr/>
        </p:nvSpPr>
        <p:spPr>
          <a:xfrm>
            <a:off x="899592" y="1635646"/>
            <a:ext cx="478366" cy="313946"/>
          </a:xfrm>
          <a:custGeom>
            <a:avLst/>
            <a:gdLst/>
            <a:ahLst/>
            <a:cxnLst/>
            <a:rect l="l" t="t" r="r" b="b"/>
            <a:pathLst>
              <a:path w="313690" h="298450">
                <a:moveTo>
                  <a:pt x="135890" y="24320"/>
                </a:moveTo>
                <a:lnTo>
                  <a:pt x="135216" y="22148"/>
                </a:lnTo>
                <a:lnTo>
                  <a:pt x="134569" y="20015"/>
                </a:lnTo>
                <a:lnTo>
                  <a:pt x="132575" y="18491"/>
                </a:lnTo>
                <a:lnTo>
                  <a:pt x="130213" y="18427"/>
                </a:lnTo>
                <a:lnTo>
                  <a:pt x="128206" y="18427"/>
                </a:lnTo>
                <a:lnTo>
                  <a:pt x="126428" y="19570"/>
                </a:lnTo>
                <a:lnTo>
                  <a:pt x="124612" y="23342"/>
                </a:lnTo>
                <a:lnTo>
                  <a:pt x="124879" y="25501"/>
                </a:lnTo>
                <a:lnTo>
                  <a:pt x="127241" y="28270"/>
                </a:lnTo>
                <a:lnTo>
                  <a:pt x="128701" y="28892"/>
                </a:lnTo>
                <a:lnTo>
                  <a:pt x="131216" y="28892"/>
                </a:lnTo>
                <a:lnTo>
                  <a:pt x="132219" y="28613"/>
                </a:lnTo>
                <a:lnTo>
                  <a:pt x="134988" y="26784"/>
                </a:lnTo>
                <a:lnTo>
                  <a:pt x="135890" y="24320"/>
                </a:lnTo>
                <a:close/>
              </a:path>
              <a:path w="313690" h="298450">
                <a:moveTo>
                  <a:pt x="140982" y="49339"/>
                </a:moveTo>
                <a:lnTo>
                  <a:pt x="135547" y="43891"/>
                </a:lnTo>
                <a:lnTo>
                  <a:pt x="132867" y="44627"/>
                </a:lnTo>
                <a:lnTo>
                  <a:pt x="131724" y="45478"/>
                </a:lnTo>
                <a:lnTo>
                  <a:pt x="131038" y="46697"/>
                </a:lnTo>
                <a:lnTo>
                  <a:pt x="130327" y="47904"/>
                </a:lnTo>
                <a:lnTo>
                  <a:pt x="130124" y="49314"/>
                </a:lnTo>
                <a:lnTo>
                  <a:pt x="130492" y="50660"/>
                </a:lnTo>
                <a:lnTo>
                  <a:pt x="131089" y="52959"/>
                </a:lnTo>
                <a:lnTo>
                  <a:pt x="133184" y="54559"/>
                </a:lnTo>
                <a:lnTo>
                  <a:pt x="135559" y="54559"/>
                </a:lnTo>
                <a:lnTo>
                  <a:pt x="136029" y="54559"/>
                </a:lnTo>
                <a:lnTo>
                  <a:pt x="136474" y="54508"/>
                </a:lnTo>
                <a:lnTo>
                  <a:pt x="138252" y="54038"/>
                </a:lnTo>
                <a:lnTo>
                  <a:pt x="139382" y="53174"/>
                </a:lnTo>
                <a:lnTo>
                  <a:pt x="140792" y="50749"/>
                </a:lnTo>
                <a:lnTo>
                  <a:pt x="140982" y="49339"/>
                </a:lnTo>
                <a:close/>
              </a:path>
              <a:path w="313690" h="298450">
                <a:moveTo>
                  <a:pt x="149694" y="74955"/>
                </a:moveTo>
                <a:lnTo>
                  <a:pt x="148628" y="72263"/>
                </a:lnTo>
                <a:lnTo>
                  <a:pt x="147535" y="69570"/>
                </a:lnTo>
                <a:lnTo>
                  <a:pt x="144475" y="68275"/>
                </a:lnTo>
                <a:lnTo>
                  <a:pt x="140500" y="69862"/>
                </a:lnTo>
                <a:lnTo>
                  <a:pt x="139484" y="70853"/>
                </a:lnTo>
                <a:lnTo>
                  <a:pt x="138379" y="73431"/>
                </a:lnTo>
                <a:lnTo>
                  <a:pt x="138366" y="74866"/>
                </a:lnTo>
                <a:lnTo>
                  <a:pt x="139687" y="78130"/>
                </a:lnTo>
                <a:lnTo>
                  <a:pt x="141630" y="79451"/>
                </a:lnTo>
                <a:lnTo>
                  <a:pt x="143751" y="79451"/>
                </a:lnTo>
                <a:lnTo>
                  <a:pt x="144437" y="79451"/>
                </a:lnTo>
                <a:lnTo>
                  <a:pt x="145084" y="79324"/>
                </a:lnTo>
                <a:lnTo>
                  <a:pt x="148386" y="78003"/>
                </a:lnTo>
                <a:lnTo>
                  <a:pt x="149694" y="74955"/>
                </a:lnTo>
                <a:close/>
              </a:path>
              <a:path w="313690" h="298450">
                <a:moveTo>
                  <a:pt x="161201" y="97599"/>
                </a:moveTo>
                <a:lnTo>
                  <a:pt x="158292" y="92621"/>
                </a:lnTo>
                <a:lnTo>
                  <a:pt x="155079" y="91770"/>
                </a:lnTo>
                <a:lnTo>
                  <a:pt x="151371" y="93941"/>
                </a:lnTo>
                <a:lnTo>
                  <a:pt x="150507" y="95072"/>
                </a:lnTo>
                <a:lnTo>
                  <a:pt x="149796" y="97777"/>
                </a:lnTo>
                <a:lnTo>
                  <a:pt x="149987" y="99187"/>
                </a:lnTo>
                <a:lnTo>
                  <a:pt x="150698" y="100406"/>
                </a:lnTo>
                <a:lnTo>
                  <a:pt x="151638" y="102006"/>
                </a:lnTo>
                <a:lnTo>
                  <a:pt x="153365" y="102997"/>
                </a:lnTo>
                <a:lnTo>
                  <a:pt x="156159" y="102997"/>
                </a:lnTo>
                <a:lnTo>
                  <a:pt x="157060" y="102755"/>
                </a:lnTo>
                <a:lnTo>
                  <a:pt x="160362" y="100812"/>
                </a:lnTo>
                <a:lnTo>
                  <a:pt x="161201" y="97599"/>
                </a:lnTo>
                <a:close/>
              </a:path>
              <a:path w="313690" h="298450">
                <a:moveTo>
                  <a:pt x="176110" y="118046"/>
                </a:moveTo>
                <a:lnTo>
                  <a:pt x="173367" y="114769"/>
                </a:lnTo>
                <a:lnTo>
                  <a:pt x="172110" y="114109"/>
                </a:lnTo>
                <a:lnTo>
                  <a:pt x="170713" y="113969"/>
                </a:lnTo>
                <a:lnTo>
                  <a:pt x="169341" y="113868"/>
                </a:lnTo>
                <a:lnTo>
                  <a:pt x="167970" y="114287"/>
                </a:lnTo>
                <a:lnTo>
                  <a:pt x="165811" y="116078"/>
                </a:lnTo>
                <a:lnTo>
                  <a:pt x="165150" y="117348"/>
                </a:lnTo>
                <a:lnTo>
                  <a:pt x="164896" y="120142"/>
                </a:lnTo>
                <a:lnTo>
                  <a:pt x="165328" y="121488"/>
                </a:lnTo>
                <a:lnTo>
                  <a:pt x="167220" y="123761"/>
                </a:lnTo>
                <a:lnTo>
                  <a:pt x="168694" y="124447"/>
                </a:lnTo>
                <a:lnTo>
                  <a:pt x="171488" y="124447"/>
                </a:lnTo>
                <a:lnTo>
                  <a:pt x="172681" y="124002"/>
                </a:lnTo>
                <a:lnTo>
                  <a:pt x="173609" y="123215"/>
                </a:lnTo>
                <a:lnTo>
                  <a:pt x="175831" y="121361"/>
                </a:lnTo>
                <a:lnTo>
                  <a:pt x="176110" y="118046"/>
                </a:lnTo>
                <a:close/>
              </a:path>
              <a:path w="313690" h="298450">
                <a:moveTo>
                  <a:pt x="194678" y="138772"/>
                </a:moveTo>
                <a:lnTo>
                  <a:pt x="194348" y="135458"/>
                </a:lnTo>
                <a:lnTo>
                  <a:pt x="189903" y="131775"/>
                </a:lnTo>
                <a:lnTo>
                  <a:pt x="186588" y="132105"/>
                </a:lnTo>
                <a:lnTo>
                  <a:pt x="182918" y="136550"/>
                </a:lnTo>
                <a:lnTo>
                  <a:pt x="183222" y="139852"/>
                </a:lnTo>
                <a:lnTo>
                  <a:pt x="186372" y="142481"/>
                </a:lnTo>
                <a:lnTo>
                  <a:pt x="187566" y="142900"/>
                </a:lnTo>
                <a:lnTo>
                  <a:pt x="190360" y="142900"/>
                </a:lnTo>
                <a:lnTo>
                  <a:pt x="191833" y="142214"/>
                </a:lnTo>
                <a:lnTo>
                  <a:pt x="192836" y="140995"/>
                </a:lnTo>
                <a:lnTo>
                  <a:pt x="194678" y="138772"/>
                </a:lnTo>
                <a:close/>
              </a:path>
              <a:path w="313690" h="298450">
                <a:moveTo>
                  <a:pt x="216420" y="152412"/>
                </a:moveTo>
                <a:lnTo>
                  <a:pt x="215506" y="149212"/>
                </a:lnTo>
                <a:lnTo>
                  <a:pt x="211772" y="147129"/>
                </a:lnTo>
                <a:lnTo>
                  <a:pt x="210362" y="146977"/>
                </a:lnTo>
                <a:lnTo>
                  <a:pt x="207657" y="147726"/>
                </a:lnTo>
                <a:lnTo>
                  <a:pt x="206540" y="148628"/>
                </a:lnTo>
                <a:lnTo>
                  <a:pt x="205181" y="151066"/>
                </a:lnTo>
                <a:lnTo>
                  <a:pt x="205003" y="152476"/>
                </a:lnTo>
                <a:lnTo>
                  <a:pt x="205790" y="155181"/>
                </a:lnTo>
                <a:lnTo>
                  <a:pt x="206667" y="156298"/>
                </a:lnTo>
                <a:lnTo>
                  <a:pt x="207899" y="156972"/>
                </a:lnTo>
                <a:lnTo>
                  <a:pt x="208673" y="157403"/>
                </a:lnTo>
                <a:lnTo>
                  <a:pt x="209550" y="157632"/>
                </a:lnTo>
                <a:lnTo>
                  <a:pt x="212344" y="157632"/>
                </a:lnTo>
                <a:lnTo>
                  <a:pt x="214096" y="156603"/>
                </a:lnTo>
                <a:lnTo>
                  <a:pt x="215036" y="154940"/>
                </a:lnTo>
                <a:lnTo>
                  <a:pt x="216420" y="152412"/>
                </a:lnTo>
                <a:close/>
              </a:path>
              <a:path w="313690" h="298450">
                <a:moveTo>
                  <a:pt x="239801" y="161302"/>
                </a:moveTo>
                <a:lnTo>
                  <a:pt x="238607" y="159194"/>
                </a:lnTo>
                <a:lnTo>
                  <a:pt x="234683" y="157314"/>
                </a:lnTo>
                <a:lnTo>
                  <a:pt x="232308" y="157695"/>
                </a:lnTo>
                <a:lnTo>
                  <a:pt x="228930" y="160959"/>
                </a:lnTo>
                <a:lnTo>
                  <a:pt x="228625" y="163830"/>
                </a:lnTo>
                <a:lnTo>
                  <a:pt x="230987" y="167335"/>
                </a:lnTo>
                <a:lnTo>
                  <a:pt x="232676" y="168224"/>
                </a:lnTo>
                <a:lnTo>
                  <a:pt x="234784" y="168224"/>
                </a:lnTo>
                <a:lnTo>
                  <a:pt x="239801" y="161302"/>
                </a:lnTo>
                <a:close/>
              </a:path>
              <a:path w="313690" h="298450">
                <a:moveTo>
                  <a:pt x="313639" y="245351"/>
                </a:moveTo>
                <a:lnTo>
                  <a:pt x="311289" y="243014"/>
                </a:lnTo>
                <a:lnTo>
                  <a:pt x="302806" y="243014"/>
                </a:lnTo>
                <a:lnTo>
                  <a:pt x="302806" y="253492"/>
                </a:lnTo>
                <a:lnTo>
                  <a:pt x="298373" y="267144"/>
                </a:lnTo>
                <a:lnTo>
                  <a:pt x="289674" y="278028"/>
                </a:lnTo>
                <a:lnTo>
                  <a:pt x="277723" y="285229"/>
                </a:lnTo>
                <a:lnTo>
                  <a:pt x="263563" y="287845"/>
                </a:lnTo>
                <a:lnTo>
                  <a:pt x="10477" y="287845"/>
                </a:lnTo>
                <a:lnTo>
                  <a:pt x="10477" y="267614"/>
                </a:lnTo>
                <a:lnTo>
                  <a:pt x="272275" y="267614"/>
                </a:lnTo>
                <a:lnTo>
                  <a:pt x="279869" y="261835"/>
                </a:lnTo>
                <a:lnTo>
                  <a:pt x="282206" y="253492"/>
                </a:lnTo>
                <a:lnTo>
                  <a:pt x="302806" y="253492"/>
                </a:lnTo>
                <a:lnTo>
                  <a:pt x="302806" y="243014"/>
                </a:lnTo>
                <a:lnTo>
                  <a:pt x="274802" y="243014"/>
                </a:lnTo>
                <a:lnTo>
                  <a:pt x="272440" y="245351"/>
                </a:lnTo>
                <a:lnTo>
                  <a:pt x="272440" y="253149"/>
                </a:lnTo>
                <a:lnTo>
                  <a:pt x="268465" y="257136"/>
                </a:lnTo>
                <a:lnTo>
                  <a:pt x="255905" y="257136"/>
                </a:lnTo>
                <a:lnTo>
                  <a:pt x="255905" y="239788"/>
                </a:lnTo>
                <a:lnTo>
                  <a:pt x="272351" y="239788"/>
                </a:lnTo>
                <a:lnTo>
                  <a:pt x="281533" y="238721"/>
                </a:lnTo>
                <a:lnTo>
                  <a:pt x="309562" y="211810"/>
                </a:lnTo>
                <a:lnTo>
                  <a:pt x="311340" y="198107"/>
                </a:lnTo>
                <a:lnTo>
                  <a:pt x="309600" y="189026"/>
                </a:lnTo>
                <a:lnTo>
                  <a:pt x="276898" y="150850"/>
                </a:lnTo>
                <a:lnTo>
                  <a:pt x="234200" y="137680"/>
                </a:lnTo>
                <a:lnTo>
                  <a:pt x="207086" y="122072"/>
                </a:lnTo>
                <a:lnTo>
                  <a:pt x="182143" y="95948"/>
                </a:lnTo>
                <a:lnTo>
                  <a:pt x="162496" y="56743"/>
                </a:lnTo>
                <a:lnTo>
                  <a:pt x="162052" y="55410"/>
                </a:lnTo>
                <a:lnTo>
                  <a:pt x="161112" y="54343"/>
                </a:lnTo>
                <a:lnTo>
                  <a:pt x="159842" y="53733"/>
                </a:lnTo>
                <a:lnTo>
                  <a:pt x="158610" y="53111"/>
                </a:lnTo>
                <a:lnTo>
                  <a:pt x="157149" y="53022"/>
                </a:lnTo>
                <a:lnTo>
                  <a:pt x="154520" y="53924"/>
                </a:lnTo>
                <a:lnTo>
                  <a:pt x="153454" y="54864"/>
                </a:lnTo>
                <a:lnTo>
                  <a:pt x="152222" y="57391"/>
                </a:lnTo>
                <a:lnTo>
                  <a:pt x="152133" y="58813"/>
                </a:lnTo>
                <a:lnTo>
                  <a:pt x="152590" y="60121"/>
                </a:lnTo>
                <a:lnTo>
                  <a:pt x="172707" y="100698"/>
                </a:lnTo>
                <a:lnTo>
                  <a:pt x="201701" y="131089"/>
                </a:lnTo>
                <a:lnTo>
                  <a:pt x="242925" y="151904"/>
                </a:lnTo>
                <a:lnTo>
                  <a:pt x="258470" y="155689"/>
                </a:lnTo>
                <a:lnTo>
                  <a:pt x="272262" y="160261"/>
                </a:lnTo>
                <a:lnTo>
                  <a:pt x="299593" y="192176"/>
                </a:lnTo>
                <a:lnTo>
                  <a:pt x="301574" y="200152"/>
                </a:lnTo>
                <a:lnTo>
                  <a:pt x="301320" y="205613"/>
                </a:lnTo>
                <a:lnTo>
                  <a:pt x="298691" y="211810"/>
                </a:lnTo>
                <a:lnTo>
                  <a:pt x="187299" y="211810"/>
                </a:lnTo>
                <a:lnTo>
                  <a:pt x="117398" y="185623"/>
                </a:lnTo>
                <a:lnTo>
                  <a:pt x="108381" y="181749"/>
                </a:lnTo>
                <a:lnTo>
                  <a:pt x="98958" y="178943"/>
                </a:lnTo>
                <a:lnTo>
                  <a:pt x="89268" y="177241"/>
                </a:lnTo>
                <a:lnTo>
                  <a:pt x="79463" y="176669"/>
                </a:lnTo>
                <a:lnTo>
                  <a:pt x="60096" y="176669"/>
                </a:lnTo>
                <a:lnTo>
                  <a:pt x="57810" y="178943"/>
                </a:lnTo>
                <a:lnTo>
                  <a:pt x="57734" y="184797"/>
                </a:lnTo>
                <a:lnTo>
                  <a:pt x="60096" y="187147"/>
                </a:lnTo>
                <a:lnTo>
                  <a:pt x="79463" y="187147"/>
                </a:lnTo>
                <a:lnTo>
                  <a:pt x="88061" y="187642"/>
                </a:lnTo>
                <a:lnTo>
                  <a:pt x="96545" y="189141"/>
                </a:lnTo>
                <a:lnTo>
                  <a:pt x="104800" y="191617"/>
                </a:lnTo>
                <a:lnTo>
                  <a:pt x="112712" y="195021"/>
                </a:lnTo>
                <a:lnTo>
                  <a:pt x="149364" y="213334"/>
                </a:lnTo>
                <a:lnTo>
                  <a:pt x="158394" y="217195"/>
                </a:lnTo>
                <a:lnTo>
                  <a:pt x="167817" y="220002"/>
                </a:lnTo>
                <a:lnTo>
                  <a:pt x="177495" y="221703"/>
                </a:lnTo>
                <a:lnTo>
                  <a:pt x="187299" y="222288"/>
                </a:lnTo>
                <a:lnTo>
                  <a:pt x="291109" y="222288"/>
                </a:lnTo>
                <a:lnTo>
                  <a:pt x="285940" y="226822"/>
                </a:lnTo>
                <a:lnTo>
                  <a:pt x="279336" y="229311"/>
                </a:lnTo>
                <a:lnTo>
                  <a:pt x="245440" y="229311"/>
                </a:lnTo>
                <a:lnTo>
                  <a:pt x="245440" y="239788"/>
                </a:lnTo>
                <a:lnTo>
                  <a:pt x="245440" y="257136"/>
                </a:lnTo>
                <a:lnTo>
                  <a:pt x="213537" y="257136"/>
                </a:lnTo>
                <a:lnTo>
                  <a:pt x="213537" y="239788"/>
                </a:lnTo>
                <a:lnTo>
                  <a:pt x="245440" y="239788"/>
                </a:lnTo>
                <a:lnTo>
                  <a:pt x="245440" y="229311"/>
                </a:lnTo>
                <a:lnTo>
                  <a:pt x="203060" y="229311"/>
                </a:lnTo>
                <a:lnTo>
                  <a:pt x="203060" y="239788"/>
                </a:lnTo>
                <a:lnTo>
                  <a:pt x="203060" y="257136"/>
                </a:lnTo>
                <a:lnTo>
                  <a:pt x="63538" y="257136"/>
                </a:lnTo>
                <a:lnTo>
                  <a:pt x="63538" y="239788"/>
                </a:lnTo>
                <a:lnTo>
                  <a:pt x="72491" y="239788"/>
                </a:lnTo>
                <a:lnTo>
                  <a:pt x="74574" y="238175"/>
                </a:lnTo>
                <a:lnTo>
                  <a:pt x="76911" y="229311"/>
                </a:lnTo>
                <a:lnTo>
                  <a:pt x="83350" y="204762"/>
                </a:lnTo>
                <a:lnTo>
                  <a:pt x="90957" y="205562"/>
                </a:lnTo>
                <a:lnTo>
                  <a:pt x="98450" y="207137"/>
                </a:lnTo>
                <a:lnTo>
                  <a:pt x="105740" y="209461"/>
                </a:lnTo>
                <a:lnTo>
                  <a:pt x="112712" y="212509"/>
                </a:lnTo>
                <a:lnTo>
                  <a:pt x="149364" y="230835"/>
                </a:lnTo>
                <a:lnTo>
                  <a:pt x="158394" y="234696"/>
                </a:lnTo>
                <a:lnTo>
                  <a:pt x="167817" y="237502"/>
                </a:lnTo>
                <a:lnTo>
                  <a:pt x="177495" y="239204"/>
                </a:lnTo>
                <a:lnTo>
                  <a:pt x="187299" y="239788"/>
                </a:lnTo>
                <a:lnTo>
                  <a:pt x="203060" y="239788"/>
                </a:lnTo>
                <a:lnTo>
                  <a:pt x="203060" y="229311"/>
                </a:lnTo>
                <a:lnTo>
                  <a:pt x="187299" y="229311"/>
                </a:lnTo>
                <a:lnTo>
                  <a:pt x="178714" y="228803"/>
                </a:lnTo>
                <a:lnTo>
                  <a:pt x="170230" y="227304"/>
                </a:lnTo>
                <a:lnTo>
                  <a:pt x="161975" y="224853"/>
                </a:lnTo>
                <a:lnTo>
                  <a:pt x="154051" y="221462"/>
                </a:lnTo>
                <a:lnTo>
                  <a:pt x="120675" y="204762"/>
                </a:lnTo>
                <a:lnTo>
                  <a:pt x="120446" y="204647"/>
                </a:lnTo>
                <a:lnTo>
                  <a:pt x="79451" y="194170"/>
                </a:lnTo>
                <a:lnTo>
                  <a:pt x="72529" y="194170"/>
                </a:lnTo>
                <a:lnTo>
                  <a:pt x="72529" y="204647"/>
                </a:lnTo>
                <a:lnTo>
                  <a:pt x="66065" y="229311"/>
                </a:lnTo>
                <a:lnTo>
                  <a:pt x="53060" y="229311"/>
                </a:lnTo>
                <a:lnTo>
                  <a:pt x="53060" y="239788"/>
                </a:lnTo>
                <a:lnTo>
                  <a:pt x="53060" y="257136"/>
                </a:lnTo>
                <a:lnTo>
                  <a:pt x="31508" y="257136"/>
                </a:lnTo>
                <a:lnTo>
                  <a:pt x="31508" y="239788"/>
                </a:lnTo>
                <a:lnTo>
                  <a:pt x="53060" y="239788"/>
                </a:lnTo>
                <a:lnTo>
                  <a:pt x="53060" y="229311"/>
                </a:lnTo>
                <a:lnTo>
                  <a:pt x="15595" y="229311"/>
                </a:lnTo>
                <a:lnTo>
                  <a:pt x="11442" y="204647"/>
                </a:lnTo>
                <a:lnTo>
                  <a:pt x="72529" y="204647"/>
                </a:lnTo>
                <a:lnTo>
                  <a:pt x="72529" y="194170"/>
                </a:lnTo>
                <a:lnTo>
                  <a:pt x="10477" y="194170"/>
                </a:lnTo>
                <a:lnTo>
                  <a:pt x="10477" y="187147"/>
                </a:lnTo>
                <a:lnTo>
                  <a:pt x="47447" y="187147"/>
                </a:lnTo>
                <a:lnTo>
                  <a:pt x="49784" y="184797"/>
                </a:lnTo>
                <a:lnTo>
                  <a:pt x="49720" y="178943"/>
                </a:lnTo>
                <a:lnTo>
                  <a:pt x="47447" y="176669"/>
                </a:lnTo>
                <a:lnTo>
                  <a:pt x="10477" y="176669"/>
                </a:lnTo>
                <a:lnTo>
                  <a:pt x="10477" y="136804"/>
                </a:lnTo>
                <a:lnTo>
                  <a:pt x="11049" y="126072"/>
                </a:lnTo>
                <a:lnTo>
                  <a:pt x="12738" y="115531"/>
                </a:lnTo>
                <a:lnTo>
                  <a:pt x="15532" y="105244"/>
                </a:lnTo>
                <a:lnTo>
                  <a:pt x="23736" y="84162"/>
                </a:lnTo>
                <a:lnTo>
                  <a:pt x="26822" y="72809"/>
                </a:lnTo>
                <a:lnTo>
                  <a:pt x="28676" y="61188"/>
                </a:lnTo>
                <a:lnTo>
                  <a:pt x="29298" y="49352"/>
                </a:lnTo>
                <a:lnTo>
                  <a:pt x="29298" y="10477"/>
                </a:lnTo>
                <a:lnTo>
                  <a:pt x="141681" y="10477"/>
                </a:lnTo>
                <a:lnTo>
                  <a:pt x="151549" y="48437"/>
                </a:lnTo>
                <a:lnTo>
                  <a:pt x="152933" y="48653"/>
                </a:lnTo>
                <a:lnTo>
                  <a:pt x="157099" y="47561"/>
                </a:lnTo>
                <a:lnTo>
                  <a:pt x="158800" y="44704"/>
                </a:lnTo>
                <a:lnTo>
                  <a:pt x="158076" y="41910"/>
                </a:lnTo>
                <a:lnTo>
                  <a:pt x="156019" y="33121"/>
                </a:lnTo>
                <a:lnTo>
                  <a:pt x="151320" y="2019"/>
                </a:lnTo>
                <a:lnTo>
                  <a:pt x="149085" y="0"/>
                </a:lnTo>
                <a:lnTo>
                  <a:pt x="21158" y="0"/>
                </a:lnTo>
                <a:lnTo>
                  <a:pt x="18821" y="2362"/>
                </a:lnTo>
                <a:lnTo>
                  <a:pt x="18821" y="49352"/>
                </a:lnTo>
                <a:lnTo>
                  <a:pt x="18249" y="60121"/>
                </a:lnTo>
                <a:lnTo>
                  <a:pt x="16573" y="70612"/>
                </a:lnTo>
                <a:lnTo>
                  <a:pt x="13779" y="80899"/>
                </a:lnTo>
                <a:lnTo>
                  <a:pt x="5575" y="101968"/>
                </a:lnTo>
                <a:lnTo>
                  <a:pt x="2489" y="113334"/>
                </a:lnTo>
                <a:lnTo>
                  <a:pt x="622" y="124955"/>
                </a:lnTo>
                <a:lnTo>
                  <a:pt x="0" y="136804"/>
                </a:lnTo>
                <a:lnTo>
                  <a:pt x="63" y="200152"/>
                </a:lnTo>
                <a:lnTo>
                  <a:pt x="6413" y="237947"/>
                </a:lnTo>
                <a:lnTo>
                  <a:pt x="8585" y="239788"/>
                </a:lnTo>
                <a:lnTo>
                  <a:pt x="21031" y="239788"/>
                </a:lnTo>
                <a:lnTo>
                  <a:pt x="21031" y="257136"/>
                </a:lnTo>
                <a:lnTo>
                  <a:pt x="2362" y="257136"/>
                </a:lnTo>
                <a:lnTo>
                  <a:pt x="0" y="259486"/>
                </a:lnTo>
                <a:lnTo>
                  <a:pt x="0" y="295973"/>
                </a:lnTo>
                <a:lnTo>
                  <a:pt x="2362" y="298323"/>
                </a:lnTo>
                <a:lnTo>
                  <a:pt x="263563" y="298323"/>
                </a:lnTo>
                <a:lnTo>
                  <a:pt x="298958" y="283641"/>
                </a:lnTo>
                <a:lnTo>
                  <a:pt x="313639" y="248246"/>
                </a:lnTo>
                <a:lnTo>
                  <a:pt x="313639" y="2453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5"/>
          <p:cNvSpPr/>
          <p:nvPr/>
        </p:nvSpPr>
        <p:spPr>
          <a:xfrm>
            <a:off x="7596336" y="1949592"/>
            <a:ext cx="416618" cy="391965"/>
          </a:xfrm>
          <a:custGeom>
            <a:avLst/>
            <a:gdLst/>
            <a:ahLst/>
            <a:cxnLst/>
            <a:rect l="l" t="t" r="r" b="b"/>
            <a:pathLst>
              <a:path w="360045" h="361314">
                <a:moveTo>
                  <a:pt x="76669" y="159880"/>
                </a:moveTo>
                <a:lnTo>
                  <a:pt x="72834" y="156044"/>
                </a:lnTo>
                <a:lnTo>
                  <a:pt x="68110" y="156044"/>
                </a:lnTo>
                <a:lnTo>
                  <a:pt x="63398" y="156044"/>
                </a:lnTo>
                <a:lnTo>
                  <a:pt x="59550" y="159880"/>
                </a:lnTo>
                <a:lnTo>
                  <a:pt x="59550" y="169316"/>
                </a:lnTo>
                <a:lnTo>
                  <a:pt x="63398" y="173164"/>
                </a:lnTo>
                <a:lnTo>
                  <a:pt x="72834" y="173164"/>
                </a:lnTo>
                <a:lnTo>
                  <a:pt x="76669" y="169316"/>
                </a:lnTo>
                <a:lnTo>
                  <a:pt x="76669" y="159880"/>
                </a:lnTo>
                <a:close/>
              </a:path>
              <a:path w="360045" h="361314">
                <a:moveTo>
                  <a:pt x="125742" y="159880"/>
                </a:moveTo>
                <a:lnTo>
                  <a:pt x="121894" y="156044"/>
                </a:lnTo>
                <a:lnTo>
                  <a:pt x="117182" y="156044"/>
                </a:lnTo>
                <a:lnTo>
                  <a:pt x="112458" y="156044"/>
                </a:lnTo>
                <a:lnTo>
                  <a:pt x="108623" y="159880"/>
                </a:lnTo>
                <a:lnTo>
                  <a:pt x="108623" y="169316"/>
                </a:lnTo>
                <a:lnTo>
                  <a:pt x="112458" y="173164"/>
                </a:lnTo>
                <a:lnTo>
                  <a:pt x="121894" y="173164"/>
                </a:lnTo>
                <a:lnTo>
                  <a:pt x="125742" y="169316"/>
                </a:lnTo>
                <a:lnTo>
                  <a:pt x="125742" y="159880"/>
                </a:lnTo>
                <a:close/>
              </a:path>
              <a:path w="360045" h="361314">
                <a:moveTo>
                  <a:pt x="162382" y="295630"/>
                </a:moveTo>
                <a:lnTo>
                  <a:pt x="158546" y="291782"/>
                </a:lnTo>
                <a:lnTo>
                  <a:pt x="153822" y="291782"/>
                </a:lnTo>
                <a:lnTo>
                  <a:pt x="149110" y="291782"/>
                </a:lnTo>
                <a:lnTo>
                  <a:pt x="145262" y="295630"/>
                </a:lnTo>
                <a:lnTo>
                  <a:pt x="145262" y="305066"/>
                </a:lnTo>
                <a:lnTo>
                  <a:pt x="149110" y="308902"/>
                </a:lnTo>
                <a:lnTo>
                  <a:pt x="158546" y="308902"/>
                </a:lnTo>
                <a:lnTo>
                  <a:pt x="162382" y="305066"/>
                </a:lnTo>
                <a:lnTo>
                  <a:pt x="162382" y="295630"/>
                </a:lnTo>
                <a:close/>
              </a:path>
              <a:path w="360045" h="361314">
                <a:moveTo>
                  <a:pt x="211455" y="295630"/>
                </a:moveTo>
                <a:lnTo>
                  <a:pt x="207606" y="291782"/>
                </a:lnTo>
                <a:lnTo>
                  <a:pt x="202895" y="291782"/>
                </a:lnTo>
                <a:lnTo>
                  <a:pt x="198170" y="291782"/>
                </a:lnTo>
                <a:lnTo>
                  <a:pt x="194335" y="295630"/>
                </a:lnTo>
                <a:lnTo>
                  <a:pt x="194335" y="305066"/>
                </a:lnTo>
                <a:lnTo>
                  <a:pt x="198170" y="308902"/>
                </a:lnTo>
                <a:lnTo>
                  <a:pt x="207606" y="308902"/>
                </a:lnTo>
                <a:lnTo>
                  <a:pt x="211455" y="305066"/>
                </a:lnTo>
                <a:lnTo>
                  <a:pt x="211455" y="295630"/>
                </a:lnTo>
                <a:close/>
              </a:path>
              <a:path w="360045" h="361314">
                <a:moveTo>
                  <a:pt x="220535" y="19481"/>
                </a:moveTo>
                <a:lnTo>
                  <a:pt x="217944" y="11137"/>
                </a:lnTo>
                <a:lnTo>
                  <a:pt x="217538" y="10629"/>
                </a:lnTo>
                <a:lnTo>
                  <a:pt x="213410" y="5422"/>
                </a:lnTo>
                <a:lnTo>
                  <a:pt x="210083" y="3403"/>
                </a:lnTo>
                <a:lnTo>
                  <a:pt x="210083" y="20904"/>
                </a:lnTo>
                <a:lnTo>
                  <a:pt x="208330" y="30784"/>
                </a:lnTo>
                <a:lnTo>
                  <a:pt x="201980" y="39662"/>
                </a:lnTo>
                <a:lnTo>
                  <a:pt x="193586" y="46951"/>
                </a:lnTo>
                <a:lnTo>
                  <a:pt x="185648" y="52057"/>
                </a:lnTo>
                <a:lnTo>
                  <a:pt x="177698" y="46951"/>
                </a:lnTo>
                <a:lnTo>
                  <a:pt x="169291" y="39662"/>
                </a:lnTo>
                <a:lnTo>
                  <a:pt x="162941" y="30772"/>
                </a:lnTo>
                <a:lnTo>
                  <a:pt x="161201" y="20904"/>
                </a:lnTo>
                <a:lnTo>
                  <a:pt x="162255" y="13131"/>
                </a:lnTo>
                <a:lnTo>
                  <a:pt x="162369" y="12877"/>
                </a:lnTo>
                <a:lnTo>
                  <a:pt x="167576" y="11277"/>
                </a:lnTo>
                <a:lnTo>
                  <a:pt x="170967" y="10998"/>
                </a:lnTo>
                <a:lnTo>
                  <a:pt x="171310" y="10985"/>
                </a:lnTo>
                <a:lnTo>
                  <a:pt x="175831" y="10985"/>
                </a:lnTo>
                <a:lnTo>
                  <a:pt x="179654" y="13131"/>
                </a:lnTo>
                <a:lnTo>
                  <a:pt x="181292" y="18338"/>
                </a:lnTo>
                <a:lnTo>
                  <a:pt x="183324" y="19837"/>
                </a:lnTo>
                <a:lnTo>
                  <a:pt x="187934" y="19837"/>
                </a:lnTo>
                <a:lnTo>
                  <a:pt x="189992" y="18338"/>
                </a:lnTo>
                <a:lnTo>
                  <a:pt x="191693" y="12877"/>
                </a:lnTo>
                <a:lnTo>
                  <a:pt x="195376" y="10985"/>
                </a:lnTo>
                <a:lnTo>
                  <a:pt x="210083" y="20904"/>
                </a:lnTo>
                <a:lnTo>
                  <a:pt x="210083" y="3403"/>
                </a:lnTo>
                <a:lnTo>
                  <a:pt x="207632" y="1917"/>
                </a:lnTo>
                <a:lnTo>
                  <a:pt x="201536" y="508"/>
                </a:lnTo>
                <a:lnTo>
                  <a:pt x="195453" y="0"/>
                </a:lnTo>
                <a:lnTo>
                  <a:pt x="189687" y="1905"/>
                </a:lnTo>
                <a:lnTo>
                  <a:pt x="185648" y="5422"/>
                </a:lnTo>
                <a:lnTo>
                  <a:pt x="181584" y="1905"/>
                </a:lnTo>
                <a:lnTo>
                  <a:pt x="175818" y="0"/>
                </a:lnTo>
                <a:lnTo>
                  <a:pt x="169748" y="508"/>
                </a:lnTo>
                <a:lnTo>
                  <a:pt x="163639" y="1917"/>
                </a:lnTo>
                <a:lnTo>
                  <a:pt x="157899" y="5372"/>
                </a:lnTo>
                <a:lnTo>
                  <a:pt x="153327" y="11137"/>
                </a:lnTo>
                <a:lnTo>
                  <a:pt x="150749" y="19481"/>
                </a:lnTo>
                <a:lnTo>
                  <a:pt x="150901" y="27609"/>
                </a:lnTo>
                <a:lnTo>
                  <a:pt x="174459" y="58394"/>
                </a:lnTo>
                <a:lnTo>
                  <a:pt x="184772" y="63461"/>
                </a:lnTo>
                <a:lnTo>
                  <a:pt x="186499" y="63461"/>
                </a:lnTo>
                <a:lnTo>
                  <a:pt x="196824" y="58394"/>
                </a:lnTo>
                <a:lnTo>
                  <a:pt x="204190" y="52057"/>
                </a:lnTo>
                <a:lnTo>
                  <a:pt x="205041" y="51333"/>
                </a:lnTo>
                <a:lnTo>
                  <a:pt x="212572" y="43649"/>
                </a:lnTo>
                <a:lnTo>
                  <a:pt x="217703" y="35699"/>
                </a:lnTo>
                <a:lnTo>
                  <a:pt x="220370" y="27609"/>
                </a:lnTo>
                <a:lnTo>
                  <a:pt x="220535" y="19481"/>
                </a:lnTo>
                <a:close/>
              </a:path>
              <a:path w="360045" h="361314">
                <a:moveTo>
                  <a:pt x="251383" y="159880"/>
                </a:moveTo>
                <a:lnTo>
                  <a:pt x="247548" y="156044"/>
                </a:lnTo>
                <a:lnTo>
                  <a:pt x="242824" y="156044"/>
                </a:lnTo>
                <a:lnTo>
                  <a:pt x="238112" y="156044"/>
                </a:lnTo>
                <a:lnTo>
                  <a:pt x="234264" y="159880"/>
                </a:lnTo>
                <a:lnTo>
                  <a:pt x="234264" y="169316"/>
                </a:lnTo>
                <a:lnTo>
                  <a:pt x="238112" y="173164"/>
                </a:lnTo>
                <a:lnTo>
                  <a:pt x="247548" y="173164"/>
                </a:lnTo>
                <a:lnTo>
                  <a:pt x="251383" y="169316"/>
                </a:lnTo>
                <a:lnTo>
                  <a:pt x="251383" y="159880"/>
                </a:lnTo>
                <a:close/>
              </a:path>
              <a:path w="360045" h="361314">
                <a:moveTo>
                  <a:pt x="300469" y="159880"/>
                </a:moveTo>
                <a:lnTo>
                  <a:pt x="296621" y="156044"/>
                </a:lnTo>
                <a:lnTo>
                  <a:pt x="291909" y="156044"/>
                </a:lnTo>
                <a:lnTo>
                  <a:pt x="287185" y="156044"/>
                </a:lnTo>
                <a:lnTo>
                  <a:pt x="283349" y="159880"/>
                </a:lnTo>
                <a:lnTo>
                  <a:pt x="283349" y="169316"/>
                </a:lnTo>
                <a:lnTo>
                  <a:pt x="287185" y="173164"/>
                </a:lnTo>
                <a:lnTo>
                  <a:pt x="296621" y="173164"/>
                </a:lnTo>
                <a:lnTo>
                  <a:pt x="300469" y="169316"/>
                </a:lnTo>
                <a:lnTo>
                  <a:pt x="300469" y="159880"/>
                </a:lnTo>
                <a:close/>
              </a:path>
              <a:path w="360045" h="361314">
                <a:moveTo>
                  <a:pt x="360006" y="293395"/>
                </a:moveTo>
                <a:lnTo>
                  <a:pt x="359016" y="285775"/>
                </a:lnTo>
                <a:lnTo>
                  <a:pt x="357060" y="278155"/>
                </a:lnTo>
                <a:lnTo>
                  <a:pt x="356336" y="275615"/>
                </a:lnTo>
                <a:lnTo>
                  <a:pt x="353466" y="273075"/>
                </a:lnTo>
                <a:lnTo>
                  <a:pt x="347814" y="275615"/>
                </a:lnTo>
                <a:lnTo>
                  <a:pt x="346113" y="278155"/>
                </a:lnTo>
                <a:lnTo>
                  <a:pt x="348145" y="285775"/>
                </a:lnTo>
                <a:lnTo>
                  <a:pt x="348983" y="290855"/>
                </a:lnTo>
                <a:lnTo>
                  <a:pt x="349288" y="295935"/>
                </a:lnTo>
                <a:lnTo>
                  <a:pt x="250545" y="295935"/>
                </a:lnTo>
                <a:lnTo>
                  <a:pt x="250545" y="309905"/>
                </a:lnTo>
                <a:lnTo>
                  <a:pt x="250545" y="318795"/>
                </a:lnTo>
                <a:lnTo>
                  <a:pt x="246646" y="322605"/>
                </a:lnTo>
                <a:lnTo>
                  <a:pt x="239064" y="322605"/>
                </a:lnTo>
                <a:lnTo>
                  <a:pt x="241439" y="317525"/>
                </a:lnTo>
                <a:lnTo>
                  <a:pt x="243166" y="311175"/>
                </a:lnTo>
                <a:lnTo>
                  <a:pt x="244132" y="306095"/>
                </a:lnTo>
                <a:lnTo>
                  <a:pt x="247815" y="306095"/>
                </a:lnTo>
                <a:lnTo>
                  <a:pt x="250545" y="309905"/>
                </a:lnTo>
                <a:lnTo>
                  <a:pt x="250545" y="295935"/>
                </a:lnTo>
                <a:lnTo>
                  <a:pt x="247992" y="295935"/>
                </a:lnTo>
                <a:lnTo>
                  <a:pt x="246532" y="294665"/>
                </a:lnTo>
                <a:lnTo>
                  <a:pt x="245033" y="294665"/>
                </a:lnTo>
                <a:lnTo>
                  <a:pt x="242849" y="278155"/>
                </a:lnTo>
                <a:lnTo>
                  <a:pt x="236639" y="262915"/>
                </a:lnTo>
                <a:lnTo>
                  <a:pt x="234480" y="259791"/>
                </a:lnTo>
                <a:lnTo>
                  <a:pt x="234480" y="294665"/>
                </a:lnTo>
                <a:lnTo>
                  <a:pt x="230060" y="316255"/>
                </a:lnTo>
                <a:lnTo>
                  <a:pt x="218020" y="334035"/>
                </a:lnTo>
                <a:lnTo>
                  <a:pt x="200177" y="346735"/>
                </a:lnTo>
                <a:lnTo>
                  <a:pt x="178346" y="350545"/>
                </a:lnTo>
                <a:lnTo>
                  <a:pt x="156527" y="346735"/>
                </a:lnTo>
                <a:lnTo>
                  <a:pt x="138684" y="334035"/>
                </a:lnTo>
                <a:lnTo>
                  <a:pt x="136969" y="331495"/>
                </a:lnTo>
                <a:lnTo>
                  <a:pt x="130949" y="322605"/>
                </a:lnTo>
                <a:lnTo>
                  <a:pt x="126644" y="316255"/>
                </a:lnTo>
                <a:lnTo>
                  <a:pt x="124561" y="306095"/>
                </a:lnTo>
                <a:lnTo>
                  <a:pt x="122491" y="295935"/>
                </a:lnTo>
                <a:lnTo>
                  <a:pt x="122224" y="294665"/>
                </a:lnTo>
                <a:lnTo>
                  <a:pt x="126644" y="273075"/>
                </a:lnTo>
                <a:lnTo>
                  <a:pt x="138684" y="255295"/>
                </a:lnTo>
                <a:lnTo>
                  <a:pt x="156527" y="242595"/>
                </a:lnTo>
                <a:lnTo>
                  <a:pt x="178346" y="238785"/>
                </a:lnTo>
                <a:lnTo>
                  <a:pt x="200177" y="242595"/>
                </a:lnTo>
                <a:lnTo>
                  <a:pt x="218020" y="255295"/>
                </a:lnTo>
                <a:lnTo>
                  <a:pt x="230060" y="273075"/>
                </a:lnTo>
                <a:lnTo>
                  <a:pt x="234480" y="294665"/>
                </a:lnTo>
                <a:lnTo>
                  <a:pt x="234480" y="259791"/>
                </a:lnTo>
                <a:lnTo>
                  <a:pt x="226987" y="248945"/>
                </a:lnTo>
                <a:lnTo>
                  <a:pt x="214439" y="238785"/>
                </a:lnTo>
                <a:lnTo>
                  <a:pt x="220700" y="233705"/>
                </a:lnTo>
                <a:lnTo>
                  <a:pt x="222910" y="232435"/>
                </a:lnTo>
                <a:lnTo>
                  <a:pt x="227342" y="229895"/>
                </a:lnTo>
                <a:lnTo>
                  <a:pt x="234315" y="226085"/>
                </a:lnTo>
                <a:lnTo>
                  <a:pt x="241579" y="223545"/>
                </a:lnTo>
                <a:lnTo>
                  <a:pt x="245592" y="231165"/>
                </a:lnTo>
                <a:lnTo>
                  <a:pt x="251536" y="236245"/>
                </a:lnTo>
                <a:lnTo>
                  <a:pt x="258940" y="240055"/>
                </a:lnTo>
                <a:lnTo>
                  <a:pt x="267373" y="241325"/>
                </a:lnTo>
                <a:lnTo>
                  <a:pt x="275793" y="240055"/>
                </a:lnTo>
                <a:lnTo>
                  <a:pt x="283184" y="236245"/>
                </a:lnTo>
                <a:lnTo>
                  <a:pt x="289128" y="231165"/>
                </a:lnTo>
                <a:lnTo>
                  <a:pt x="293141" y="223545"/>
                </a:lnTo>
                <a:lnTo>
                  <a:pt x="307213" y="229895"/>
                </a:lnTo>
                <a:lnTo>
                  <a:pt x="319874" y="238785"/>
                </a:lnTo>
                <a:lnTo>
                  <a:pt x="330771" y="248945"/>
                </a:lnTo>
                <a:lnTo>
                  <a:pt x="339534" y="261645"/>
                </a:lnTo>
                <a:lnTo>
                  <a:pt x="341020" y="265455"/>
                </a:lnTo>
                <a:lnTo>
                  <a:pt x="344576" y="265455"/>
                </a:lnTo>
                <a:lnTo>
                  <a:pt x="349364" y="262915"/>
                </a:lnTo>
                <a:lnTo>
                  <a:pt x="350100" y="259105"/>
                </a:lnTo>
                <a:lnTo>
                  <a:pt x="348818" y="256565"/>
                </a:lnTo>
                <a:lnTo>
                  <a:pt x="345541" y="251485"/>
                </a:lnTo>
                <a:lnTo>
                  <a:pt x="341922" y="246405"/>
                </a:lnTo>
                <a:lnTo>
                  <a:pt x="337985" y="241325"/>
                </a:lnTo>
                <a:lnTo>
                  <a:pt x="333730" y="236245"/>
                </a:lnTo>
                <a:lnTo>
                  <a:pt x="338607" y="232435"/>
                </a:lnTo>
                <a:lnTo>
                  <a:pt x="354126" y="194335"/>
                </a:lnTo>
                <a:lnTo>
                  <a:pt x="357035" y="163855"/>
                </a:lnTo>
                <a:lnTo>
                  <a:pt x="356908" y="157505"/>
                </a:lnTo>
                <a:lnTo>
                  <a:pt x="350354" y="109245"/>
                </a:lnTo>
                <a:lnTo>
                  <a:pt x="328193" y="76225"/>
                </a:lnTo>
                <a:lnTo>
                  <a:pt x="293751" y="55905"/>
                </a:lnTo>
                <a:lnTo>
                  <a:pt x="267373" y="52095"/>
                </a:lnTo>
                <a:lnTo>
                  <a:pt x="251409" y="53365"/>
                </a:lnTo>
                <a:lnTo>
                  <a:pt x="208775" y="73685"/>
                </a:lnTo>
                <a:lnTo>
                  <a:pt x="206362" y="80035"/>
                </a:lnTo>
                <a:lnTo>
                  <a:pt x="210210" y="83845"/>
                </a:lnTo>
                <a:lnTo>
                  <a:pt x="213537" y="83845"/>
                </a:lnTo>
                <a:lnTo>
                  <a:pt x="215734" y="82575"/>
                </a:lnTo>
                <a:lnTo>
                  <a:pt x="227164" y="73685"/>
                </a:lnTo>
                <a:lnTo>
                  <a:pt x="239788" y="67335"/>
                </a:lnTo>
                <a:lnTo>
                  <a:pt x="253301" y="63525"/>
                </a:lnTo>
                <a:lnTo>
                  <a:pt x="267373" y="62255"/>
                </a:lnTo>
                <a:lnTo>
                  <a:pt x="279184" y="63525"/>
                </a:lnTo>
                <a:lnTo>
                  <a:pt x="320967" y="83845"/>
                </a:lnTo>
                <a:lnTo>
                  <a:pt x="345389" y="134645"/>
                </a:lnTo>
                <a:lnTo>
                  <a:pt x="346519" y="163855"/>
                </a:lnTo>
                <a:lnTo>
                  <a:pt x="343865" y="191795"/>
                </a:lnTo>
                <a:lnTo>
                  <a:pt x="336740" y="215925"/>
                </a:lnTo>
                <a:lnTo>
                  <a:pt x="333565" y="222275"/>
                </a:lnTo>
                <a:lnTo>
                  <a:pt x="329857" y="227355"/>
                </a:lnTo>
                <a:lnTo>
                  <a:pt x="325691" y="229895"/>
                </a:lnTo>
                <a:lnTo>
                  <a:pt x="318681" y="224815"/>
                </a:lnTo>
                <a:lnTo>
                  <a:pt x="316814" y="223545"/>
                </a:lnTo>
                <a:lnTo>
                  <a:pt x="311226" y="219735"/>
                </a:lnTo>
                <a:lnTo>
                  <a:pt x="303364" y="215925"/>
                </a:lnTo>
                <a:lnTo>
                  <a:pt x="295160" y="213385"/>
                </a:lnTo>
                <a:lnTo>
                  <a:pt x="302641" y="208305"/>
                </a:lnTo>
                <a:lnTo>
                  <a:pt x="310108" y="203225"/>
                </a:lnTo>
                <a:lnTo>
                  <a:pt x="321754" y="189255"/>
                </a:lnTo>
                <a:lnTo>
                  <a:pt x="329323" y="172745"/>
                </a:lnTo>
                <a:lnTo>
                  <a:pt x="332016" y="154965"/>
                </a:lnTo>
                <a:lnTo>
                  <a:pt x="332016" y="140995"/>
                </a:lnTo>
                <a:lnTo>
                  <a:pt x="330161" y="139725"/>
                </a:lnTo>
                <a:lnTo>
                  <a:pt x="327634" y="138455"/>
                </a:lnTo>
                <a:lnTo>
                  <a:pt x="321462" y="136271"/>
                </a:lnTo>
                <a:lnTo>
                  <a:pt x="321462" y="148615"/>
                </a:lnTo>
                <a:lnTo>
                  <a:pt x="321462" y="154965"/>
                </a:lnTo>
                <a:lnTo>
                  <a:pt x="317207" y="175285"/>
                </a:lnTo>
                <a:lnTo>
                  <a:pt x="305600" y="193065"/>
                </a:lnTo>
                <a:lnTo>
                  <a:pt x="288404" y="204495"/>
                </a:lnTo>
                <a:lnTo>
                  <a:pt x="282841" y="205511"/>
                </a:lnTo>
                <a:lnTo>
                  <a:pt x="282841" y="221005"/>
                </a:lnTo>
                <a:lnTo>
                  <a:pt x="280212" y="227355"/>
                </a:lnTo>
                <a:lnTo>
                  <a:pt x="274218" y="231165"/>
                </a:lnTo>
                <a:lnTo>
                  <a:pt x="260515" y="231165"/>
                </a:lnTo>
                <a:lnTo>
                  <a:pt x="254495" y="227355"/>
                </a:lnTo>
                <a:lnTo>
                  <a:pt x="252933" y="223545"/>
                </a:lnTo>
                <a:lnTo>
                  <a:pt x="251879" y="221005"/>
                </a:lnTo>
                <a:lnTo>
                  <a:pt x="256921" y="219735"/>
                </a:lnTo>
                <a:lnTo>
                  <a:pt x="277799" y="219735"/>
                </a:lnTo>
                <a:lnTo>
                  <a:pt x="282841" y="221005"/>
                </a:lnTo>
                <a:lnTo>
                  <a:pt x="282841" y="205511"/>
                </a:lnTo>
                <a:lnTo>
                  <a:pt x="229133" y="193065"/>
                </a:lnTo>
                <a:lnTo>
                  <a:pt x="213271" y="154965"/>
                </a:lnTo>
                <a:lnTo>
                  <a:pt x="213271" y="148615"/>
                </a:lnTo>
                <a:lnTo>
                  <a:pt x="239445" y="144805"/>
                </a:lnTo>
                <a:lnTo>
                  <a:pt x="258533" y="137185"/>
                </a:lnTo>
                <a:lnTo>
                  <a:pt x="271538" y="128295"/>
                </a:lnTo>
                <a:lnTo>
                  <a:pt x="279412" y="119405"/>
                </a:lnTo>
                <a:lnTo>
                  <a:pt x="286245" y="127025"/>
                </a:lnTo>
                <a:lnTo>
                  <a:pt x="295694" y="135915"/>
                </a:lnTo>
                <a:lnTo>
                  <a:pt x="307505" y="142265"/>
                </a:lnTo>
                <a:lnTo>
                  <a:pt x="321462" y="148615"/>
                </a:lnTo>
                <a:lnTo>
                  <a:pt x="321462" y="136271"/>
                </a:lnTo>
                <a:lnTo>
                  <a:pt x="309702" y="132105"/>
                </a:lnTo>
                <a:lnTo>
                  <a:pt x="295706" y="121945"/>
                </a:lnTo>
                <a:lnTo>
                  <a:pt x="293433" y="119405"/>
                </a:lnTo>
                <a:lnTo>
                  <a:pt x="286588" y="111785"/>
                </a:lnTo>
                <a:lnTo>
                  <a:pt x="283248" y="107975"/>
                </a:lnTo>
                <a:lnTo>
                  <a:pt x="280936" y="104165"/>
                </a:lnTo>
                <a:lnTo>
                  <a:pt x="275539" y="104165"/>
                </a:lnTo>
                <a:lnTo>
                  <a:pt x="273977" y="107975"/>
                </a:lnTo>
                <a:lnTo>
                  <a:pt x="271081" y="113055"/>
                </a:lnTo>
                <a:lnTo>
                  <a:pt x="260832" y="123215"/>
                </a:lnTo>
                <a:lnTo>
                  <a:pt x="240665" y="133375"/>
                </a:lnTo>
                <a:lnTo>
                  <a:pt x="207987" y="138455"/>
                </a:lnTo>
                <a:lnTo>
                  <a:pt x="205066" y="138455"/>
                </a:lnTo>
                <a:lnTo>
                  <a:pt x="202717" y="140995"/>
                </a:lnTo>
                <a:lnTo>
                  <a:pt x="202717" y="154965"/>
                </a:lnTo>
                <a:lnTo>
                  <a:pt x="205409" y="172745"/>
                </a:lnTo>
                <a:lnTo>
                  <a:pt x="212966" y="189255"/>
                </a:lnTo>
                <a:lnTo>
                  <a:pt x="224586" y="203225"/>
                </a:lnTo>
                <a:lnTo>
                  <a:pt x="239509" y="213385"/>
                </a:lnTo>
                <a:lnTo>
                  <a:pt x="231368" y="215925"/>
                </a:lnTo>
                <a:lnTo>
                  <a:pt x="223545" y="219735"/>
                </a:lnTo>
                <a:lnTo>
                  <a:pt x="216090" y="223545"/>
                </a:lnTo>
                <a:lnTo>
                  <a:pt x="209029" y="229895"/>
                </a:lnTo>
                <a:lnTo>
                  <a:pt x="204876" y="227355"/>
                </a:lnTo>
                <a:lnTo>
                  <a:pt x="201168" y="222275"/>
                </a:lnTo>
                <a:lnTo>
                  <a:pt x="197993" y="215925"/>
                </a:lnTo>
                <a:lnTo>
                  <a:pt x="190881" y="191795"/>
                </a:lnTo>
                <a:lnTo>
                  <a:pt x="188226" y="163855"/>
                </a:lnTo>
                <a:lnTo>
                  <a:pt x="188341" y="157505"/>
                </a:lnTo>
                <a:lnTo>
                  <a:pt x="194233" y="113055"/>
                </a:lnTo>
                <a:lnTo>
                  <a:pt x="204254" y="94005"/>
                </a:lnTo>
                <a:lnTo>
                  <a:pt x="203631" y="91465"/>
                </a:lnTo>
                <a:lnTo>
                  <a:pt x="198805" y="87655"/>
                </a:lnTo>
                <a:lnTo>
                  <a:pt x="195529" y="88925"/>
                </a:lnTo>
                <a:lnTo>
                  <a:pt x="190042" y="96545"/>
                </a:lnTo>
                <a:lnTo>
                  <a:pt x="178981" y="133375"/>
                </a:lnTo>
                <a:lnTo>
                  <a:pt x="177711" y="163855"/>
                </a:lnTo>
                <a:lnTo>
                  <a:pt x="180619" y="194335"/>
                </a:lnTo>
                <a:lnTo>
                  <a:pt x="188442" y="219735"/>
                </a:lnTo>
                <a:lnTo>
                  <a:pt x="190195" y="223545"/>
                </a:lnTo>
                <a:lnTo>
                  <a:pt x="192138" y="227355"/>
                </a:lnTo>
                <a:lnTo>
                  <a:pt x="194271" y="229895"/>
                </a:lnTo>
                <a:lnTo>
                  <a:pt x="189649" y="228625"/>
                </a:lnTo>
                <a:lnTo>
                  <a:pt x="179895" y="228625"/>
                </a:lnTo>
                <a:lnTo>
                  <a:pt x="179514" y="224815"/>
                </a:lnTo>
                <a:lnTo>
                  <a:pt x="179374" y="223545"/>
                </a:lnTo>
                <a:lnTo>
                  <a:pt x="179019" y="218465"/>
                </a:lnTo>
                <a:lnTo>
                  <a:pt x="180644" y="210845"/>
                </a:lnTo>
                <a:lnTo>
                  <a:pt x="178841" y="208305"/>
                </a:lnTo>
                <a:lnTo>
                  <a:pt x="173151" y="207035"/>
                </a:lnTo>
                <a:lnTo>
                  <a:pt x="170332" y="208305"/>
                </a:lnTo>
                <a:lnTo>
                  <a:pt x="168719" y="215925"/>
                </a:lnTo>
                <a:lnTo>
                  <a:pt x="168795" y="222275"/>
                </a:lnTo>
                <a:lnTo>
                  <a:pt x="168986" y="224815"/>
                </a:lnTo>
                <a:lnTo>
                  <a:pt x="160693" y="219735"/>
                </a:lnTo>
                <a:lnTo>
                  <a:pt x="159105" y="210845"/>
                </a:lnTo>
                <a:lnTo>
                  <a:pt x="158534" y="208305"/>
                </a:lnTo>
                <a:lnTo>
                  <a:pt x="155841" y="205765"/>
                </a:lnTo>
                <a:lnTo>
                  <a:pt x="150088" y="207035"/>
                </a:lnTo>
                <a:lnTo>
                  <a:pt x="148145" y="209575"/>
                </a:lnTo>
                <a:lnTo>
                  <a:pt x="148704" y="213385"/>
                </a:lnTo>
                <a:lnTo>
                  <a:pt x="150431" y="223545"/>
                </a:lnTo>
                <a:lnTo>
                  <a:pt x="159334" y="231165"/>
                </a:lnTo>
                <a:lnTo>
                  <a:pt x="156083" y="231165"/>
                </a:lnTo>
                <a:lnTo>
                  <a:pt x="154495" y="232435"/>
                </a:lnTo>
                <a:lnTo>
                  <a:pt x="146748" y="226085"/>
                </a:lnTo>
                <a:lnTo>
                  <a:pt x="142595" y="223545"/>
                </a:lnTo>
                <a:lnTo>
                  <a:pt x="138442" y="221005"/>
                </a:lnTo>
                <a:lnTo>
                  <a:pt x="136245" y="219735"/>
                </a:lnTo>
                <a:lnTo>
                  <a:pt x="129667" y="215925"/>
                </a:lnTo>
                <a:lnTo>
                  <a:pt x="120472" y="213385"/>
                </a:lnTo>
                <a:lnTo>
                  <a:pt x="128422" y="208305"/>
                </a:lnTo>
                <a:lnTo>
                  <a:pt x="135623" y="203225"/>
                </a:lnTo>
                <a:lnTo>
                  <a:pt x="141973" y="196875"/>
                </a:lnTo>
                <a:lnTo>
                  <a:pt x="147358" y="189255"/>
                </a:lnTo>
                <a:lnTo>
                  <a:pt x="150037" y="190525"/>
                </a:lnTo>
                <a:lnTo>
                  <a:pt x="153060" y="191795"/>
                </a:lnTo>
                <a:lnTo>
                  <a:pt x="156146" y="191795"/>
                </a:lnTo>
                <a:lnTo>
                  <a:pt x="163626" y="189255"/>
                </a:lnTo>
                <a:lnTo>
                  <a:pt x="169748" y="185445"/>
                </a:lnTo>
                <a:lnTo>
                  <a:pt x="173050" y="180365"/>
                </a:lnTo>
                <a:lnTo>
                  <a:pt x="173875" y="179095"/>
                </a:lnTo>
                <a:lnTo>
                  <a:pt x="175387" y="171475"/>
                </a:lnTo>
                <a:lnTo>
                  <a:pt x="175387" y="167665"/>
                </a:lnTo>
                <a:lnTo>
                  <a:pt x="174078" y="163855"/>
                </a:lnTo>
                <a:lnTo>
                  <a:pt x="171881" y="161315"/>
                </a:lnTo>
                <a:lnTo>
                  <a:pt x="173761" y="153695"/>
                </a:lnTo>
                <a:lnTo>
                  <a:pt x="178777" y="133375"/>
                </a:lnTo>
                <a:lnTo>
                  <a:pt x="179933" y="113055"/>
                </a:lnTo>
                <a:lnTo>
                  <a:pt x="177076" y="96545"/>
                </a:lnTo>
                <a:lnTo>
                  <a:pt x="171907" y="85115"/>
                </a:lnTo>
                <a:lnTo>
                  <a:pt x="169570" y="81991"/>
                </a:lnTo>
                <a:lnTo>
                  <a:pt x="169570" y="116865"/>
                </a:lnTo>
                <a:lnTo>
                  <a:pt x="167970" y="134645"/>
                </a:lnTo>
                <a:lnTo>
                  <a:pt x="164833" y="146812"/>
                </a:lnTo>
                <a:lnTo>
                  <a:pt x="164833" y="167665"/>
                </a:lnTo>
                <a:lnTo>
                  <a:pt x="164833" y="176555"/>
                </a:lnTo>
                <a:lnTo>
                  <a:pt x="160934" y="180365"/>
                </a:lnTo>
                <a:lnTo>
                  <a:pt x="153428" y="180365"/>
                </a:lnTo>
                <a:lnTo>
                  <a:pt x="152234" y="179095"/>
                </a:lnTo>
                <a:lnTo>
                  <a:pt x="154419" y="174015"/>
                </a:lnTo>
                <a:lnTo>
                  <a:pt x="155930" y="168935"/>
                </a:lnTo>
                <a:lnTo>
                  <a:pt x="156718" y="163855"/>
                </a:lnTo>
                <a:lnTo>
                  <a:pt x="161226" y="163855"/>
                </a:lnTo>
                <a:lnTo>
                  <a:pt x="164833" y="167665"/>
                </a:lnTo>
                <a:lnTo>
                  <a:pt x="164833" y="146812"/>
                </a:lnTo>
                <a:lnTo>
                  <a:pt x="163055" y="153695"/>
                </a:lnTo>
                <a:lnTo>
                  <a:pt x="161251" y="153695"/>
                </a:lnTo>
                <a:lnTo>
                  <a:pt x="159308" y="152425"/>
                </a:lnTo>
                <a:lnTo>
                  <a:pt x="157289" y="152425"/>
                </a:lnTo>
                <a:lnTo>
                  <a:pt x="157289" y="140995"/>
                </a:lnTo>
                <a:lnTo>
                  <a:pt x="155435" y="139725"/>
                </a:lnTo>
                <a:lnTo>
                  <a:pt x="152908" y="138455"/>
                </a:lnTo>
                <a:lnTo>
                  <a:pt x="146735" y="136271"/>
                </a:lnTo>
                <a:lnTo>
                  <a:pt x="146735" y="148615"/>
                </a:lnTo>
                <a:lnTo>
                  <a:pt x="146608" y="158775"/>
                </a:lnTo>
                <a:lnTo>
                  <a:pt x="141414" y="177825"/>
                </a:lnTo>
                <a:lnTo>
                  <a:pt x="129667" y="194335"/>
                </a:lnTo>
                <a:lnTo>
                  <a:pt x="112890" y="204495"/>
                </a:lnTo>
                <a:lnTo>
                  <a:pt x="108127" y="205397"/>
                </a:lnTo>
                <a:lnTo>
                  <a:pt x="108127" y="221005"/>
                </a:lnTo>
                <a:lnTo>
                  <a:pt x="105511" y="227355"/>
                </a:lnTo>
                <a:lnTo>
                  <a:pt x="99491" y="231165"/>
                </a:lnTo>
                <a:lnTo>
                  <a:pt x="85788" y="231165"/>
                </a:lnTo>
                <a:lnTo>
                  <a:pt x="79768" y="227355"/>
                </a:lnTo>
                <a:lnTo>
                  <a:pt x="78206" y="223545"/>
                </a:lnTo>
                <a:lnTo>
                  <a:pt x="77152" y="221005"/>
                </a:lnTo>
                <a:lnTo>
                  <a:pt x="82207" y="219735"/>
                </a:lnTo>
                <a:lnTo>
                  <a:pt x="103073" y="219735"/>
                </a:lnTo>
                <a:lnTo>
                  <a:pt x="108127" y="221005"/>
                </a:lnTo>
                <a:lnTo>
                  <a:pt x="108127" y="205397"/>
                </a:lnTo>
                <a:lnTo>
                  <a:pt x="55626" y="194335"/>
                </a:lnTo>
                <a:lnTo>
                  <a:pt x="45681" y="180365"/>
                </a:lnTo>
                <a:lnTo>
                  <a:pt x="43865" y="177825"/>
                </a:lnTo>
                <a:lnTo>
                  <a:pt x="40068" y="163855"/>
                </a:lnTo>
                <a:lnTo>
                  <a:pt x="38684" y="158775"/>
                </a:lnTo>
                <a:lnTo>
                  <a:pt x="38595" y="157505"/>
                </a:lnTo>
                <a:lnTo>
                  <a:pt x="38544" y="153695"/>
                </a:lnTo>
                <a:lnTo>
                  <a:pt x="38544" y="148615"/>
                </a:lnTo>
                <a:lnTo>
                  <a:pt x="64719" y="144805"/>
                </a:lnTo>
                <a:lnTo>
                  <a:pt x="83820" y="137185"/>
                </a:lnTo>
                <a:lnTo>
                  <a:pt x="96812" y="128295"/>
                </a:lnTo>
                <a:lnTo>
                  <a:pt x="104686" y="119405"/>
                </a:lnTo>
                <a:lnTo>
                  <a:pt x="111518" y="127025"/>
                </a:lnTo>
                <a:lnTo>
                  <a:pt x="120967" y="135915"/>
                </a:lnTo>
                <a:lnTo>
                  <a:pt x="132778" y="142265"/>
                </a:lnTo>
                <a:lnTo>
                  <a:pt x="146735" y="148615"/>
                </a:lnTo>
                <a:lnTo>
                  <a:pt x="146735" y="136271"/>
                </a:lnTo>
                <a:lnTo>
                  <a:pt x="134975" y="132105"/>
                </a:lnTo>
                <a:lnTo>
                  <a:pt x="120992" y="121945"/>
                </a:lnTo>
                <a:lnTo>
                  <a:pt x="118706" y="119405"/>
                </a:lnTo>
                <a:lnTo>
                  <a:pt x="111861" y="111785"/>
                </a:lnTo>
                <a:lnTo>
                  <a:pt x="108521" y="107975"/>
                </a:lnTo>
                <a:lnTo>
                  <a:pt x="106222" y="104165"/>
                </a:lnTo>
                <a:lnTo>
                  <a:pt x="100825" y="104165"/>
                </a:lnTo>
                <a:lnTo>
                  <a:pt x="63182" y="134645"/>
                </a:lnTo>
                <a:lnTo>
                  <a:pt x="33261" y="138455"/>
                </a:lnTo>
                <a:lnTo>
                  <a:pt x="33045" y="138455"/>
                </a:lnTo>
                <a:lnTo>
                  <a:pt x="33045" y="179095"/>
                </a:lnTo>
                <a:lnTo>
                  <a:pt x="31838" y="180365"/>
                </a:lnTo>
                <a:lnTo>
                  <a:pt x="24345" y="180365"/>
                </a:lnTo>
                <a:lnTo>
                  <a:pt x="20447" y="176555"/>
                </a:lnTo>
                <a:lnTo>
                  <a:pt x="20447" y="167665"/>
                </a:lnTo>
                <a:lnTo>
                  <a:pt x="24053" y="163855"/>
                </a:lnTo>
                <a:lnTo>
                  <a:pt x="28575" y="163855"/>
                </a:lnTo>
                <a:lnTo>
                  <a:pt x="29349" y="168935"/>
                </a:lnTo>
                <a:lnTo>
                  <a:pt x="30873" y="174015"/>
                </a:lnTo>
                <a:lnTo>
                  <a:pt x="33045" y="179095"/>
                </a:lnTo>
                <a:lnTo>
                  <a:pt x="33045" y="138455"/>
                </a:lnTo>
                <a:lnTo>
                  <a:pt x="30353" y="138455"/>
                </a:lnTo>
                <a:lnTo>
                  <a:pt x="27990" y="140995"/>
                </a:lnTo>
                <a:lnTo>
                  <a:pt x="27990" y="152425"/>
                </a:lnTo>
                <a:lnTo>
                  <a:pt x="25806" y="152425"/>
                </a:lnTo>
                <a:lnTo>
                  <a:pt x="23723" y="153695"/>
                </a:lnTo>
                <a:lnTo>
                  <a:pt x="21805" y="153695"/>
                </a:lnTo>
                <a:lnTo>
                  <a:pt x="16560" y="135915"/>
                </a:lnTo>
                <a:lnTo>
                  <a:pt x="15176" y="119405"/>
                </a:lnTo>
                <a:lnTo>
                  <a:pt x="17640" y="104165"/>
                </a:lnTo>
                <a:lnTo>
                  <a:pt x="49403" y="69875"/>
                </a:lnTo>
                <a:lnTo>
                  <a:pt x="78117" y="62255"/>
                </a:lnTo>
                <a:lnTo>
                  <a:pt x="88633" y="63525"/>
                </a:lnTo>
                <a:lnTo>
                  <a:pt x="95885" y="66065"/>
                </a:lnTo>
                <a:lnTo>
                  <a:pt x="101092" y="69875"/>
                </a:lnTo>
                <a:lnTo>
                  <a:pt x="105473" y="74955"/>
                </a:lnTo>
                <a:lnTo>
                  <a:pt x="107137" y="77495"/>
                </a:lnTo>
                <a:lnTo>
                  <a:pt x="110312" y="78765"/>
                </a:lnTo>
                <a:lnTo>
                  <a:pt x="112737" y="76225"/>
                </a:lnTo>
                <a:lnTo>
                  <a:pt x="122059" y="71145"/>
                </a:lnTo>
                <a:lnTo>
                  <a:pt x="134683" y="72415"/>
                </a:lnTo>
                <a:lnTo>
                  <a:pt x="167881" y="102895"/>
                </a:lnTo>
                <a:lnTo>
                  <a:pt x="169570" y="116865"/>
                </a:lnTo>
                <a:lnTo>
                  <a:pt x="169570" y="81991"/>
                </a:lnTo>
                <a:lnTo>
                  <a:pt x="165265" y="76225"/>
                </a:lnTo>
                <a:lnTo>
                  <a:pt x="158597" y="71145"/>
                </a:lnTo>
                <a:lnTo>
                  <a:pt x="156933" y="69875"/>
                </a:lnTo>
                <a:lnTo>
                  <a:pt x="149593" y="66065"/>
                </a:lnTo>
                <a:lnTo>
                  <a:pt x="147154" y="64795"/>
                </a:lnTo>
                <a:lnTo>
                  <a:pt x="136118" y="62255"/>
                </a:lnTo>
                <a:lnTo>
                  <a:pt x="128308" y="60985"/>
                </a:lnTo>
                <a:lnTo>
                  <a:pt x="121412" y="62255"/>
                </a:lnTo>
                <a:lnTo>
                  <a:pt x="115620" y="63525"/>
                </a:lnTo>
                <a:lnTo>
                  <a:pt x="111137" y="66065"/>
                </a:lnTo>
                <a:lnTo>
                  <a:pt x="107645" y="62255"/>
                </a:lnTo>
                <a:lnTo>
                  <a:pt x="105321" y="59715"/>
                </a:lnTo>
                <a:lnTo>
                  <a:pt x="98374" y="55905"/>
                </a:lnTo>
                <a:lnTo>
                  <a:pt x="89560" y="53365"/>
                </a:lnTo>
                <a:lnTo>
                  <a:pt x="78117" y="52095"/>
                </a:lnTo>
                <a:lnTo>
                  <a:pt x="61988" y="54635"/>
                </a:lnTo>
                <a:lnTo>
                  <a:pt x="15138" y="85115"/>
                </a:lnTo>
                <a:lnTo>
                  <a:pt x="4749" y="124485"/>
                </a:lnTo>
                <a:lnTo>
                  <a:pt x="7556" y="143535"/>
                </a:lnTo>
                <a:lnTo>
                  <a:pt x="13220" y="161315"/>
                </a:lnTo>
                <a:lnTo>
                  <a:pt x="11125" y="163855"/>
                </a:lnTo>
                <a:lnTo>
                  <a:pt x="9893" y="167665"/>
                </a:lnTo>
                <a:lnTo>
                  <a:pt x="9893" y="171475"/>
                </a:lnTo>
                <a:lnTo>
                  <a:pt x="11417" y="179095"/>
                </a:lnTo>
                <a:lnTo>
                  <a:pt x="15544" y="185445"/>
                </a:lnTo>
                <a:lnTo>
                  <a:pt x="21666" y="189255"/>
                </a:lnTo>
                <a:lnTo>
                  <a:pt x="29146" y="191795"/>
                </a:lnTo>
                <a:lnTo>
                  <a:pt x="32232" y="191795"/>
                </a:lnTo>
                <a:lnTo>
                  <a:pt x="35229" y="190525"/>
                </a:lnTo>
                <a:lnTo>
                  <a:pt x="37934" y="189255"/>
                </a:lnTo>
                <a:lnTo>
                  <a:pt x="43319" y="196875"/>
                </a:lnTo>
                <a:lnTo>
                  <a:pt x="49657" y="203225"/>
                </a:lnTo>
                <a:lnTo>
                  <a:pt x="56832" y="208305"/>
                </a:lnTo>
                <a:lnTo>
                  <a:pt x="64770" y="213385"/>
                </a:lnTo>
                <a:lnTo>
                  <a:pt x="54051" y="217195"/>
                </a:lnTo>
                <a:lnTo>
                  <a:pt x="43903" y="222275"/>
                </a:lnTo>
                <a:lnTo>
                  <a:pt x="34455" y="228625"/>
                </a:lnTo>
                <a:lnTo>
                  <a:pt x="25793" y="237515"/>
                </a:lnTo>
                <a:lnTo>
                  <a:pt x="23964" y="238785"/>
                </a:lnTo>
                <a:lnTo>
                  <a:pt x="23850" y="242595"/>
                </a:lnTo>
                <a:lnTo>
                  <a:pt x="27520" y="246405"/>
                </a:lnTo>
                <a:lnTo>
                  <a:pt x="31267" y="246405"/>
                </a:lnTo>
                <a:lnTo>
                  <a:pt x="33413" y="245135"/>
                </a:lnTo>
                <a:lnTo>
                  <a:pt x="40868" y="237515"/>
                </a:lnTo>
                <a:lnTo>
                  <a:pt x="48971" y="232435"/>
                </a:lnTo>
                <a:lnTo>
                  <a:pt x="57658" y="227355"/>
                </a:lnTo>
                <a:lnTo>
                  <a:pt x="66852" y="223545"/>
                </a:lnTo>
                <a:lnTo>
                  <a:pt x="70866" y="231165"/>
                </a:lnTo>
                <a:lnTo>
                  <a:pt x="76809" y="236245"/>
                </a:lnTo>
                <a:lnTo>
                  <a:pt x="84213" y="240055"/>
                </a:lnTo>
                <a:lnTo>
                  <a:pt x="92646" y="241325"/>
                </a:lnTo>
                <a:lnTo>
                  <a:pt x="101079" y="240055"/>
                </a:lnTo>
                <a:lnTo>
                  <a:pt x="108483" y="236245"/>
                </a:lnTo>
                <a:lnTo>
                  <a:pt x="114414" y="231165"/>
                </a:lnTo>
                <a:lnTo>
                  <a:pt x="118427" y="223545"/>
                </a:lnTo>
                <a:lnTo>
                  <a:pt x="125285" y="226085"/>
                </a:lnTo>
                <a:lnTo>
                  <a:pt x="131876" y="228625"/>
                </a:lnTo>
                <a:lnTo>
                  <a:pt x="138188" y="232435"/>
                </a:lnTo>
                <a:lnTo>
                  <a:pt x="144157" y="237515"/>
                </a:lnTo>
                <a:lnTo>
                  <a:pt x="130873" y="247675"/>
                </a:lnTo>
                <a:lnTo>
                  <a:pt x="120624" y="261645"/>
                </a:lnTo>
                <a:lnTo>
                  <a:pt x="117640" y="268541"/>
                </a:lnTo>
                <a:lnTo>
                  <a:pt x="117640" y="322605"/>
                </a:lnTo>
                <a:lnTo>
                  <a:pt x="110058" y="322605"/>
                </a:lnTo>
                <a:lnTo>
                  <a:pt x="106159" y="318795"/>
                </a:lnTo>
                <a:lnTo>
                  <a:pt x="106159" y="309905"/>
                </a:lnTo>
                <a:lnTo>
                  <a:pt x="108889" y="306095"/>
                </a:lnTo>
                <a:lnTo>
                  <a:pt x="112572" y="306095"/>
                </a:lnTo>
                <a:lnTo>
                  <a:pt x="113538" y="311175"/>
                </a:lnTo>
                <a:lnTo>
                  <a:pt x="115265" y="317525"/>
                </a:lnTo>
                <a:lnTo>
                  <a:pt x="117640" y="322605"/>
                </a:lnTo>
                <a:lnTo>
                  <a:pt x="117640" y="268541"/>
                </a:lnTo>
                <a:lnTo>
                  <a:pt x="114020" y="276885"/>
                </a:lnTo>
                <a:lnTo>
                  <a:pt x="111671" y="294665"/>
                </a:lnTo>
                <a:lnTo>
                  <a:pt x="110159" y="294665"/>
                </a:lnTo>
                <a:lnTo>
                  <a:pt x="108712" y="295935"/>
                </a:lnTo>
                <a:lnTo>
                  <a:pt x="10718" y="295935"/>
                </a:lnTo>
                <a:lnTo>
                  <a:pt x="22936" y="257835"/>
                </a:lnTo>
                <a:lnTo>
                  <a:pt x="22059" y="254025"/>
                </a:lnTo>
                <a:lnTo>
                  <a:pt x="17018" y="251485"/>
                </a:lnTo>
                <a:lnTo>
                  <a:pt x="13792" y="252755"/>
                </a:lnTo>
                <a:lnTo>
                  <a:pt x="12344" y="255295"/>
                </a:lnTo>
                <a:lnTo>
                  <a:pt x="7010" y="265455"/>
                </a:lnTo>
                <a:lnTo>
                  <a:pt x="3149" y="276885"/>
                </a:lnTo>
                <a:lnTo>
                  <a:pt x="800" y="289585"/>
                </a:lnTo>
                <a:lnTo>
                  <a:pt x="0" y="301015"/>
                </a:lnTo>
                <a:lnTo>
                  <a:pt x="0" y="304825"/>
                </a:lnTo>
                <a:lnTo>
                  <a:pt x="2374" y="307365"/>
                </a:lnTo>
                <a:lnTo>
                  <a:pt x="97002" y="307365"/>
                </a:lnTo>
                <a:lnTo>
                  <a:pt x="96100" y="308635"/>
                </a:lnTo>
                <a:lnTo>
                  <a:pt x="95605" y="311175"/>
                </a:lnTo>
                <a:lnTo>
                  <a:pt x="95605" y="313715"/>
                </a:lnTo>
                <a:lnTo>
                  <a:pt x="97129" y="321335"/>
                </a:lnTo>
                <a:lnTo>
                  <a:pt x="101257" y="327685"/>
                </a:lnTo>
                <a:lnTo>
                  <a:pt x="107378" y="331495"/>
                </a:lnTo>
                <a:lnTo>
                  <a:pt x="114858" y="332765"/>
                </a:lnTo>
                <a:lnTo>
                  <a:pt x="120345" y="332765"/>
                </a:lnTo>
                <a:lnTo>
                  <a:pt x="122809" y="331495"/>
                </a:lnTo>
                <a:lnTo>
                  <a:pt x="133273" y="344195"/>
                </a:lnTo>
                <a:lnTo>
                  <a:pt x="146380" y="353085"/>
                </a:lnTo>
                <a:lnTo>
                  <a:pt x="161594" y="359435"/>
                </a:lnTo>
                <a:lnTo>
                  <a:pt x="178346" y="360705"/>
                </a:lnTo>
                <a:lnTo>
                  <a:pt x="195110" y="359435"/>
                </a:lnTo>
                <a:lnTo>
                  <a:pt x="210324" y="353085"/>
                </a:lnTo>
                <a:lnTo>
                  <a:pt x="214071" y="350545"/>
                </a:lnTo>
                <a:lnTo>
                  <a:pt x="223431" y="344195"/>
                </a:lnTo>
                <a:lnTo>
                  <a:pt x="233895" y="331495"/>
                </a:lnTo>
                <a:lnTo>
                  <a:pt x="236359" y="332765"/>
                </a:lnTo>
                <a:lnTo>
                  <a:pt x="241846" y="332765"/>
                </a:lnTo>
                <a:lnTo>
                  <a:pt x="249339" y="331495"/>
                </a:lnTo>
                <a:lnTo>
                  <a:pt x="255460" y="327685"/>
                </a:lnTo>
                <a:lnTo>
                  <a:pt x="258762" y="322605"/>
                </a:lnTo>
                <a:lnTo>
                  <a:pt x="259588" y="321335"/>
                </a:lnTo>
                <a:lnTo>
                  <a:pt x="261099" y="313715"/>
                </a:lnTo>
                <a:lnTo>
                  <a:pt x="261099" y="311175"/>
                </a:lnTo>
                <a:lnTo>
                  <a:pt x="260604" y="308635"/>
                </a:lnTo>
                <a:lnTo>
                  <a:pt x="259702" y="307365"/>
                </a:lnTo>
                <a:lnTo>
                  <a:pt x="357632" y="307365"/>
                </a:lnTo>
                <a:lnTo>
                  <a:pt x="358825" y="306095"/>
                </a:lnTo>
                <a:lnTo>
                  <a:pt x="360006" y="304825"/>
                </a:lnTo>
                <a:lnTo>
                  <a:pt x="360006" y="295935"/>
                </a:lnTo>
                <a:lnTo>
                  <a:pt x="360006" y="293395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825591"/>
            <a:ext cx="2454124" cy="16235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82" y="1109046"/>
            <a:ext cx="2252200" cy="15976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41C186DC-26B4-4657-9EF7-1254FE694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34" y="2813519"/>
            <a:ext cx="2232248" cy="16356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839541968"/>
              </p:ext>
            </p:extLst>
          </p:nvPr>
        </p:nvGraphicFramePr>
        <p:xfrm>
          <a:off x="5322691" y="254360"/>
          <a:ext cx="3570426" cy="4337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109047"/>
            <a:ext cx="2454124" cy="15996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Z:\2021\Студия успешности\ФОТО\Кино фото студия\Городской пейзаж\20210409_155227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859781"/>
            <a:ext cx="792088" cy="15773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Z:\2020\Яковлева\ФОТО и ВИДЕО\фото, видео помещений\Фотостудия\AP3A7474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859781"/>
            <a:ext cx="2670557" cy="15773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7086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Блок-схема: альтернативный процесс 12"/>
          <p:cNvSpPr/>
          <p:nvPr/>
        </p:nvSpPr>
        <p:spPr>
          <a:xfrm>
            <a:off x="243593" y="630232"/>
            <a:ext cx="8655148" cy="333931"/>
          </a:xfrm>
          <a:prstGeom prst="flowChartAlternateProcess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orki" pitchFamily="2" charset="-52"/>
              </a:rPr>
              <a:t>Достигнутые результаты:</a:t>
            </a:r>
            <a:endParaRPr lang="ru-RU" sz="2000" dirty="0">
              <a:latin typeface="Corki" pitchFamily="2" charset="-52"/>
            </a:endParaRP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="" xmlns:a16="http://schemas.microsoft.com/office/drawing/2014/main" id="{97DAB938-2137-443A-BE66-CB0D9F9B6E7B}"/>
              </a:ext>
            </a:extLst>
          </p:cNvPr>
          <p:cNvCxnSpPr/>
          <p:nvPr/>
        </p:nvCxnSpPr>
        <p:spPr>
          <a:xfrm>
            <a:off x="241882" y="4515966"/>
            <a:ext cx="865123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bject 6"/>
          <p:cNvSpPr txBox="1">
            <a:spLocks/>
          </p:cNvSpPr>
          <p:nvPr/>
        </p:nvSpPr>
        <p:spPr>
          <a:xfrm>
            <a:off x="738256" y="152734"/>
            <a:ext cx="8442256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800" b="1" i="0">
                <a:solidFill>
                  <a:srgbClr val="0082C7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lvl="0">
              <a:spcBef>
                <a:spcPts val="95"/>
              </a:spcBef>
              <a:defRPr/>
            </a:pPr>
            <a:r>
              <a:rPr lang="ru-RU" b="0" kern="0" spc="-15" dirty="0">
                <a:solidFill>
                  <a:schemeClr val="accent1"/>
                </a:solidFill>
                <a:latin typeface="Corki" panose="00000500000000000000" pitchFamily="50" charset="-52"/>
                <a:ea typeface="+mn-ea"/>
                <a:cs typeface="+mn-cs"/>
              </a:rPr>
              <a:t>Кино-, фото-, мультстудия «Маленький актер</a:t>
            </a:r>
            <a:r>
              <a:rPr lang="ru-RU" b="0" kern="0" spc="-15" dirty="0" smtClean="0">
                <a:solidFill>
                  <a:schemeClr val="accent1"/>
                </a:solidFill>
                <a:latin typeface="Corki" panose="00000500000000000000" pitchFamily="50" charset="-52"/>
                <a:ea typeface="+mn-ea"/>
                <a:cs typeface="+mn-cs"/>
              </a:rPr>
              <a:t>»: количественные показатели</a:t>
            </a:r>
            <a:endParaRPr lang="ru-RU" b="0" kern="0" spc="-10" dirty="0">
              <a:solidFill>
                <a:schemeClr val="accent1"/>
              </a:solidFill>
              <a:latin typeface="Corki" panose="00000500000000000000" pitchFamily="50" charset="-52"/>
              <a:ea typeface="+mn-ea"/>
              <a:cs typeface="+mn-cs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E4D8BA4A-6317-4DDC-AE7F-9C4BBCA9E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029" y="4591782"/>
            <a:ext cx="1296144" cy="466612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60" name="object 166"/>
          <p:cNvPicPr/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8110" y="254360"/>
            <a:ext cx="367085" cy="248867"/>
          </a:xfrm>
          <a:prstGeom prst="rect">
            <a:avLst/>
          </a:prstGeom>
        </p:spPr>
      </p:pic>
      <p:sp>
        <p:nvSpPr>
          <p:cNvPr id="37" name="object 324"/>
          <p:cNvSpPr/>
          <p:nvPr/>
        </p:nvSpPr>
        <p:spPr>
          <a:xfrm>
            <a:off x="899592" y="1635646"/>
            <a:ext cx="478366" cy="313946"/>
          </a:xfrm>
          <a:custGeom>
            <a:avLst/>
            <a:gdLst/>
            <a:ahLst/>
            <a:cxnLst/>
            <a:rect l="l" t="t" r="r" b="b"/>
            <a:pathLst>
              <a:path w="313690" h="298450">
                <a:moveTo>
                  <a:pt x="135890" y="24320"/>
                </a:moveTo>
                <a:lnTo>
                  <a:pt x="135216" y="22148"/>
                </a:lnTo>
                <a:lnTo>
                  <a:pt x="134569" y="20015"/>
                </a:lnTo>
                <a:lnTo>
                  <a:pt x="132575" y="18491"/>
                </a:lnTo>
                <a:lnTo>
                  <a:pt x="130213" y="18427"/>
                </a:lnTo>
                <a:lnTo>
                  <a:pt x="128206" y="18427"/>
                </a:lnTo>
                <a:lnTo>
                  <a:pt x="126428" y="19570"/>
                </a:lnTo>
                <a:lnTo>
                  <a:pt x="124612" y="23342"/>
                </a:lnTo>
                <a:lnTo>
                  <a:pt x="124879" y="25501"/>
                </a:lnTo>
                <a:lnTo>
                  <a:pt x="127241" y="28270"/>
                </a:lnTo>
                <a:lnTo>
                  <a:pt x="128701" y="28892"/>
                </a:lnTo>
                <a:lnTo>
                  <a:pt x="131216" y="28892"/>
                </a:lnTo>
                <a:lnTo>
                  <a:pt x="132219" y="28613"/>
                </a:lnTo>
                <a:lnTo>
                  <a:pt x="134988" y="26784"/>
                </a:lnTo>
                <a:lnTo>
                  <a:pt x="135890" y="24320"/>
                </a:lnTo>
                <a:close/>
              </a:path>
              <a:path w="313690" h="298450">
                <a:moveTo>
                  <a:pt x="140982" y="49339"/>
                </a:moveTo>
                <a:lnTo>
                  <a:pt x="135547" y="43891"/>
                </a:lnTo>
                <a:lnTo>
                  <a:pt x="132867" y="44627"/>
                </a:lnTo>
                <a:lnTo>
                  <a:pt x="131724" y="45478"/>
                </a:lnTo>
                <a:lnTo>
                  <a:pt x="131038" y="46697"/>
                </a:lnTo>
                <a:lnTo>
                  <a:pt x="130327" y="47904"/>
                </a:lnTo>
                <a:lnTo>
                  <a:pt x="130124" y="49314"/>
                </a:lnTo>
                <a:lnTo>
                  <a:pt x="130492" y="50660"/>
                </a:lnTo>
                <a:lnTo>
                  <a:pt x="131089" y="52959"/>
                </a:lnTo>
                <a:lnTo>
                  <a:pt x="133184" y="54559"/>
                </a:lnTo>
                <a:lnTo>
                  <a:pt x="135559" y="54559"/>
                </a:lnTo>
                <a:lnTo>
                  <a:pt x="136029" y="54559"/>
                </a:lnTo>
                <a:lnTo>
                  <a:pt x="136474" y="54508"/>
                </a:lnTo>
                <a:lnTo>
                  <a:pt x="138252" y="54038"/>
                </a:lnTo>
                <a:lnTo>
                  <a:pt x="139382" y="53174"/>
                </a:lnTo>
                <a:lnTo>
                  <a:pt x="140792" y="50749"/>
                </a:lnTo>
                <a:lnTo>
                  <a:pt x="140982" y="49339"/>
                </a:lnTo>
                <a:close/>
              </a:path>
              <a:path w="313690" h="298450">
                <a:moveTo>
                  <a:pt x="149694" y="74955"/>
                </a:moveTo>
                <a:lnTo>
                  <a:pt x="148628" y="72263"/>
                </a:lnTo>
                <a:lnTo>
                  <a:pt x="147535" y="69570"/>
                </a:lnTo>
                <a:lnTo>
                  <a:pt x="144475" y="68275"/>
                </a:lnTo>
                <a:lnTo>
                  <a:pt x="140500" y="69862"/>
                </a:lnTo>
                <a:lnTo>
                  <a:pt x="139484" y="70853"/>
                </a:lnTo>
                <a:lnTo>
                  <a:pt x="138379" y="73431"/>
                </a:lnTo>
                <a:lnTo>
                  <a:pt x="138366" y="74866"/>
                </a:lnTo>
                <a:lnTo>
                  <a:pt x="139687" y="78130"/>
                </a:lnTo>
                <a:lnTo>
                  <a:pt x="141630" y="79451"/>
                </a:lnTo>
                <a:lnTo>
                  <a:pt x="143751" y="79451"/>
                </a:lnTo>
                <a:lnTo>
                  <a:pt x="144437" y="79451"/>
                </a:lnTo>
                <a:lnTo>
                  <a:pt x="145084" y="79324"/>
                </a:lnTo>
                <a:lnTo>
                  <a:pt x="148386" y="78003"/>
                </a:lnTo>
                <a:lnTo>
                  <a:pt x="149694" y="74955"/>
                </a:lnTo>
                <a:close/>
              </a:path>
              <a:path w="313690" h="298450">
                <a:moveTo>
                  <a:pt x="161201" y="97599"/>
                </a:moveTo>
                <a:lnTo>
                  <a:pt x="158292" y="92621"/>
                </a:lnTo>
                <a:lnTo>
                  <a:pt x="155079" y="91770"/>
                </a:lnTo>
                <a:lnTo>
                  <a:pt x="151371" y="93941"/>
                </a:lnTo>
                <a:lnTo>
                  <a:pt x="150507" y="95072"/>
                </a:lnTo>
                <a:lnTo>
                  <a:pt x="149796" y="97777"/>
                </a:lnTo>
                <a:lnTo>
                  <a:pt x="149987" y="99187"/>
                </a:lnTo>
                <a:lnTo>
                  <a:pt x="150698" y="100406"/>
                </a:lnTo>
                <a:lnTo>
                  <a:pt x="151638" y="102006"/>
                </a:lnTo>
                <a:lnTo>
                  <a:pt x="153365" y="102997"/>
                </a:lnTo>
                <a:lnTo>
                  <a:pt x="156159" y="102997"/>
                </a:lnTo>
                <a:lnTo>
                  <a:pt x="157060" y="102755"/>
                </a:lnTo>
                <a:lnTo>
                  <a:pt x="160362" y="100812"/>
                </a:lnTo>
                <a:lnTo>
                  <a:pt x="161201" y="97599"/>
                </a:lnTo>
                <a:close/>
              </a:path>
              <a:path w="313690" h="298450">
                <a:moveTo>
                  <a:pt x="176110" y="118046"/>
                </a:moveTo>
                <a:lnTo>
                  <a:pt x="173367" y="114769"/>
                </a:lnTo>
                <a:lnTo>
                  <a:pt x="172110" y="114109"/>
                </a:lnTo>
                <a:lnTo>
                  <a:pt x="170713" y="113969"/>
                </a:lnTo>
                <a:lnTo>
                  <a:pt x="169341" y="113868"/>
                </a:lnTo>
                <a:lnTo>
                  <a:pt x="167970" y="114287"/>
                </a:lnTo>
                <a:lnTo>
                  <a:pt x="165811" y="116078"/>
                </a:lnTo>
                <a:lnTo>
                  <a:pt x="165150" y="117348"/>
                </a:lnTo>
                <a:lnTo>
                  <a:pt x="164896" y="120142"/>
                </a:lnTo>
                <a:lnTo>
                  <a:pt x="165328" y="121488"/>
                </a:lnTo>
                <a:lnTo>
                  <a:pt x="167220" y="123761"/>
                </a:lnTo>
                <a:lnTo>
                  <a:pt x="168694" y="124447"/>
                </a:lnTo>
                <a:lnTo>
                  <a:pt x="171488" y="124447"/>
                </a:lnTo>
                <a:lnTo>
                  <a:pt x="172681" y="124002"/>
                </a:lnTo>
                <a:lnTo>
                  <a:pt x="173609" y="123215"/>
                </a:lnTo>
                <a:lnTo>
                  <a:pt x="175831" y="121361"/>
                </a:lnTo>
                <a:lnTo>
                  <a:pt x="176110" y="118046"/>
                </a:lnTo>
                <a:close/>
              </a:path>
              <a:path w="313690" h="298450">
                <a:moveTo>
                  <a:pt x="194678" y="138772"/>
                </a:moveTo>
                <a:lnTo>
                  <a:pt x="194348" y="135458"/>
                </a:lnTo>
                <a:lnTo>
                  <a:pt x="189903" y="131775"/>
                </a:lnTo>
                <a:lnTo>
                  <a:pt x="186588" y="132105"/>
                </a:lnTo>
                <a:lnTo>
                  <a:pt x="182918" y="136550"/>
                </a:lnTo>
                <a:lnTo>
                  <a:pt x="183222" y="139852"/>
                </a:lnTo>
                <a:lnTo>
                  <a:pt x="186372" y="142481"/>
                </a:lnTo>
                <a:lnTo>
                  <a:pt x="187566" y="142900"/>
                </a:lnTo>
                <a:lnTo>
                  <a:pt x="190360" y="142900"/>
                </a:lnTo>
                <a:lnTo>
                  <a:pt x="191833" y="142214"/>
                </a:lnTo>
                <a:lnTo>
                  <a:pt x="192836" y="140995"/>
                </a:lnTo>
                <a:lnTo>
                  <a:pt x="194678" y="138772"/>
                </a:lnTo>
                <a:close/>
              </a:path>
              <a:path w="313690" h="298450">
                <a:moveTo>
                  <a:pt x="216420" y="152412"/>
                </a:moveTo>
                <a:lnTo>
                  <a:pt x="215506" y="149212"/>
                </a:lnTo>
                <a:lnTo>
                  <a:pt x="211772" y="147129"/>
                </a:lnTo>
                <a:lnTo>
                  <a:pt x="210362" y="146977"/>
                </a:lnTo>
                <a:lnTo>
                  <a:pt x="207657" y="147726"/>
                </a:lnTo>
                <a:lnTo>
                  <a:pt x="206540" y="148628"/>
                </a:lnTo>
                <a:lnTo>
                  <a:pt x="205181" y="151066"/>
                </a:lnTo>
                <a:lnTo>
                  <a:pt x="205003" y="152476"/>
                </a:lnTo>
                <a:lnTo>
                  <a:pt x="205790" y="155181"/>
                </a:lnTo>
                <a:lnTo>
                  <a:pt x="206667" y="156298"/>
                </a:lnTo>
                <a:lnTo>
                  <a:pt x="207899" y="156972"/>
                </a:lnTo>
                <a:lnTo>
                  <a:pt x="208673" y="157403"/>
                </a:lnTo>
                <a:lnTo>
                  <a:pt x="209550" y="157632"/>
                </a:lnTo>
                <a:lnTo>
                  <a:pt x="212344" y="157632"/>
                </a:lnTo>
                <a:lnTo>
                  <a:pt x="214096" y="156603"/>
                </a:lnTo>
                <a:lnTo>
                  <a:pt x="215036" y="154940"/>
                </a:lnTo>
                <a:lnTo>
                  <a:pt x="216420" y="152412"/>
                </a:lnTo>
                <a:close/>
              </a:path>
              <a:path w="313690" h="298450">
                <a:moveTo>
                  <a:pt x="239801" y="161302"/>
                </a:moveTo>
                <a:lnTo>
                  <a:pt x="238607" y="159194"/>
                </a:lnTo>
                <a:lnTo>
                  <a:pt x="234683" y="157314"/>
                </a:lnTo>
                <a:lnTo>
                  <a:pt x="232308" y="157695"/>
                </a:lnTo>
                <a:lnTo>
                  <a:pt x="228930" y="160959"/>
                </a:lnTo>
                <a:lnTo>
                  <a:pt x="228625" y="163830"/>
                </a:lnTo>
                <a:lnTo>
                  <a:pt x="230987" y="167335"/>
                </a:lnTo>
                <a:lnTo>
                  <a:pt x="232676" y="168224"/>
                </a:lnTo>
                <a:lnTo>
                  <a:pt x="234784" y="168224"/>
                </a:lnTo>
                <a:lnTo>
                  <a:pt x="239801" y="161302"/>
                </a:lnTo>
                <a:close/>
              </a:path>
              <a:path w="313690" h="298450">
                <a:moveTo>
                  <a:pt x="313639" y="245351"/>
                </a:moveTo>
                <a:lnTo>
                  <a:pt x="311289" y="243014"/>
                </a:lnTo>
                <a:lnTo>
                  <a:pt x="302806" y="243014"/>
                </a:lnTo>
                <a:lnTo>
                  <a:pt x="302806" y="253492"/>
                </a:lnTo>
                <a:lnTo>
                  <a:pt x="298373" y="267144"/>
                </a:lnTo>
                <a:lnTo>
                  <a:pt x="289674" y="278028"/>
                </a:lnTo>
                <a:lnTo>
                  <a:pt x="277723" y="285229"/>
                </a:lnTo>
                <a:lnTo>
                  <a:pt x="263563" y="287845"/>
                </a:lnTo>
                <a:lnTo>
                  <a:pt x="10477" y="287845"/>
                </a:lnTo>
                <a:lnTo>
                  <a:pt x="10477" y="267614"/>
                </a:lnTo>
                <a:lnTo>
                  <a:pt x="272275" y="267614"/>
                </a:lnTo>
                <a:lnTo>
                  <a:pt x="279869" y="261835"/>
                </a:lnTo>
                <a:lnTo>
                  <a:pt x="282206" y="253492"/>
                </a:lnTo>
                <a:lnTo>
                  <a:pt x="302806" y="253492"/>
                </a:lnTo>
                <a:lnTo>
                  <a:pt x="302806" y="243014"/>
                </a:lnTo>
                <a:lnTo>
                  <a:pt x="274802" y="243014"/>
                </a:lnTo>
                <a:lnTo>
                  <a:pt x="272440" y="245351"/>
                </a:lnTo>
                <a:lnTo>
                  <a:pt x="272440" y="253149"/>
                </a:lnTo>
                <a:lnTo>
                  <a:pt x="268465" y="257136"/>
                </a:lnTo>
                <a:lnTo>
                  <a:pt x="255905" y="257136"/>
                </a:lnTo>
                <a:lnTo>
                  <a:pt x="255905" y="239788"/>
                </a:lnTo>
                <a:lnTo>
                  <a:pt x="272351" y="239788"/>
                </a:lnTo>
                <a:lnTo>
                  <a:pt x="281533" y="238721"/>
                </a:lnTo>
                <a:lnTo>
                  <a:pt x="309562" y="211810"/>
                </a:lnTo>
                <a:lnTo>
                  <a:pt x="311340" y="198107"/>
                </a:lnTo>
                <a:lnTo>
                  <a:pt x="309600" y="189026"/>
                </a:lnTo>
                <a:lnTo>
                  <a:pt x="276898" y="150850"/>
                </a:lnTo>
                <a:lnTo>
                  <a:pt x="234200" y="137680"/>
                </a:lnTo>
                <a:lnTo>
                  <a:pt x="207086" y="122072"/>
                </a:lnTo>
                <a:lnTo>
                  <a:pt x="182143" y="95948"/>
                </a:lnTo>
                <a:lnTo>
                  <a:pt x="162496" y="56743"/>
                </a:lnTo>
                <a:lnTo>
                  <a:pt x="162052" y="55410"/>
                </a:lnTo>
                <a:lnTo>
                  <a:pt x="161112" y="54343"/>
                </a:lnTo>
                <a:lnTo>
                  <a:pt x="159842" y="53733"/>
                </a:lnTo>
                <a:lnTo>
                  <a:pt x="158610" y="53111"/>
                </a:lnTo>
                <a:lnTo>
                  <a:pt x="157149" y="53022"/>
                </a:lnTo>
                <a:lnTo>
                  <a:pt x="154520" y="53924"/>
                </a:lnTo>
                <a:lnTo>
                  <a:pt x="153454" y="54864"/>
                </a:lnTo>
                <a:lnTo>
                  <a:pt x="152222" y="57391"/>
                </a:lnTo>
                <a:lnTo>
                  <a:pt x="152133" y="58813"/>
                </a:lnTo>
                <a:lnTo>
                  <a:pt x="152590" y="60121"/>
                </a:lnTo>
                <a:lnTo>
                  <a:pt x="172707" y="100698"/>
                </a:lnTo>
                <a:lnTo>
                  <a:pt x="201701" y="131089"/>
                </a:lnTo>
                <a:lnTo>
                  <a:pt x="242925" y="151904"/>
                </a:lnTo>
                <a:lnTo>
                  <a:pt x="258470" y="155689"/>
                </a:lnTo>
                <a:lnTo>
                  <a:pt x="272262" y="160261"/>
                </a:lnTo>
                <a:lnTo>
                  <a:pt x="299593" y="192176"/>
                </a:lnTo>
                <a:lnTo>
                  <a:pt x="301574" y="200152"/>
                </a:lnTo>
                <a:lnTo>
                  <a:pt x="301320" y="205613"/>
                </a:lnTo>
                <a:lnTo>
                  <a:pt x="298691" y="211810"/>
                </a:lnTo>
                <a:lnTo>
                  <a:pt x="187299" y="211810"/>
                </a:lnTo>
                <a:lnTo>
                  <a:pt x="117398" y="185623"/>
                </a:lnTo>
                <a:lnTo>
                  <a:pt x="108381" y="181749"/>
                </a:lnTo>
                <a:lnTo>
                  <a:pt x="98958" y="178943"/>
                </a:lnTo>
                <a:lnTo>
                  <a:pt x="89268" y="177241"/>
                </a:lnTo>
                <a:lnTo>
                  <a:pt x="79463" y="176669"/>
                </a:lnTo>
                <a:lnTo>
                  <a:pt x="60096" y="176669"/>
                </a:lnTo>
                <a:lnTo>
                  <a:pt x="57810" y="178943"/>
                </a:lnTo>
                <a:lnTo>
                  <a:pt x="57734" y="184797"/>
                </a:lnTo>
                <a:lnTo>
                  <a:pt x="60096" y="187147"/>
                </a:lnTo>
                <a:lnTo>
                  <a:pt x="79463" y="187147"/>
                </a:lnTo>
                <a:lnTo>
                  <a:pt x="88061" y="187642"/>
                </a:lnTo>
                <a:lnTo>
                  <a:pt x="96545" y="189141"/>
                </a:lnTo>
                <a:lnTo>
                  <a:pt x="104800" y="191617"/>
                </a:lnTo>
                <a:lnTo>
                  <a:pt x="112712" y="195021"/>
                </a:lnTo>
                <a:lnTo>
                  <a:pt x="149364" y="213334"/>
                </a:lnTo>
                <a:lnTo>
                  <a:pt x="158394" y="217195"/>
                </a:lnTo>
                <a:lnTo>
                  <a:pt x="167817" y="220002"/>
                </a:lnTo>
                <a:lnTo>
                  <a:pt x="177495" y="221703"/>
                </a:lnTo>
                <a:lnTo>
                  <a:pt x="187299" y="222288"/>
                </a:lnTo>
                <a:lnTo>
                  <a:pt x="291109" y="222288"/>
                </a:lnTo>
                <a:lnTo>
                  <a:pt x="285940" y="226822"/>
                </a:lnTo>
                <a:lnTo>
                  <a:pt x="279336" y="229311"/>
                </a:lnTo>
                <a:lnTo>
                  <a:pt x="245440" y="229311"/>
                </a:lnTo>
                <a:lnTo>
                  <a:pt x="245440" y="239788"/>
                </a:lnTo>
                <a:lnTo>
                  <a:pt x="245440" y="257136"/>
                </a:lnTo>
                <a:lnTo>
                  <a:pt x="213537" y="257136"/>
                </a:lnTo>
                <a:lnTo>
                  <a:pt x="213537" y="239788"/>
                </a:lnTo>
                <a:lnTo>
                  <a:pt x="245440" y="239788"/>
                </a:lnTo>
                <a:lnTo>
                  <a:pt x="245440" y="229311"/>
                </a:lnTo>
                <a:lnTo>
                  <a:pt x="203060" y="229311"/>
                </a:lnTo>
                <a:lnTo>
                  <a:pt x="203060" y="239788"/>
                </a:lnTo>
                <a:lnTo>
                  <a:pt x="203060" y="257136"/>
                </a:lnTo>
                <a:lnTo>
                  <a:pt x="63538" y="257136"/>
                </a:lnTo>
                <a:lnTo>
                  <a:pt x="63538" y="239788"/>
                </a:lnTo>
                <a:lnTo>
                  <a:pt x="72491" y="239788"/>
                </a:lnTo>
                <a:lnTo>
                  <a:pt x="74574" y="238175"/>
                </a:lnTo>
                <a:lnTo>
                  <a:pt x="76911" y="229311"/>
                </a:lnTo>
                <a:lnTo>
                  <a:pt x="83350" y="204762"/>
                </a:lnTo>
                <a:lnTo>
                  <a:pt x="90957" y="205562"/>
                </a:lnTo>
                <a:lnTo>
                  <a:pt x="98450" y="207137"/>
                </a:lnTo>
                <a:lnTo>
                  <a:pt x="105740" y="209461"/>
                </a:lnTo>
                <a:lnTo>
                  <a:pt x="112712" y="212509"/>
                </a:lnTo>
                <a:lnTo>
                  <a:pt x="149364" y="230835"/>
                </a:lnTo>
                <a:lnTo>
                  <a:pt x="158394" y="234696"/>
                </a:lnTo>
                <a:lnTo>
                  <a:pt x="167817" y="237502"/>
                </a:lnTo>
                <a:lnTo>
                  <a:pt x="177495" y="239204"/>
                </a:lnTo>
                <a:lnTo>
                  <a:pt x="187299" y="239788"/>
                </a:lnTo>
                <a:lnTo>
                  <a:pt x="203060" y="239788"/>
                </a:lnTo>
                <a:lnTo>
                  <a:pt x="203060" y="229311"/>
                </a:lnTo>
                <a:lnTo>
                  <a:pt x="187299" y="229311"/>
                </a:lnTo>
                <a:lnTo>
                  <a:pt x="178714" y="228803"/>
                </a:lnTo>
                <a:lnTo>
                  <a:pt x="170230" y="227304"/>
                </a:lnTo>
                <a:lnTo>
                  <a:pt x="161975" y="224853"/>
                </a:lnTo>
                <a:lnTo>
                  <a:pt x="154051" y="221462"/>
                </a:lnTo>
                <a:lnTo>
                  <a:pt x="120675" y="204762"/>
                </a:lnTo>
                <a:lnTo>
                  <a:pt x="120446" y="204647"/>
                </a:lnTo>
                <a:lnTo>
                  <a:pt x="79451" y="194170"/>
                </a:lnTo>
                <a:lnTo>
                  <a:pt x="72529" y="194170"/>
                </a:lnTo>
                <a:lnTo>
                  <a:pt x="72529" y="204647"/>
                </a:lnTo>
                <a:lnTo>
                  <a:pt x="66065" y="229311"/>
                </a:lnTo>
                <a:lnTo>
                  <a:pt x="53060" y="229311"/>
                </a:lnTo>
                <a:lnTo>
                  <a:pt x="53060" y="239788"/>
                </a:lnTo>
                <a:lnTo>
                  <a:pt x="53060" y="257136"/>
                </a:lnTo>
                <a:lnTo>
                  <a:pt x="31508" y="257136"/>
                </a:lnTo>
                <a:lnTo>
                  <a:pt x="31508" y="239788"/>
                </a:lnTo>
                <a:lnTo>
                  <a:pt x="53060" y="239788"/>
                </a:lnTo>
                <a:lnTo>
                  <a:pt x="53060" y="229311"/>
                </a:lnTo>
                <a:lnTo>
                  <a:pt x="15595" y="229311"/>
                </a:lnTo>
                <a:lnTo>
                  <a:pt x="11442" y="204647"/>
                </a:lnTo>
                <a:lnTo>
                  <a:pt x="72529" y="204647"/>
                </a:lnTo>
                <a:lnTo>
                  <a:pt x="72529" y="194170"/>
                </a:lnTo>
                <a:lnTo>
                  <a:pt x="10477" y="194170"/>
                </a:lnTo>
                <a:lnTo>
                  <a:pt x="10477" y="187147"/>
                </a:lnTo>
                <a:lnTo>
                  <a:pt x="47447" y="187147"/>
                </a:lnTo>
                <a:lnTo>
                  <a:pt x="49784" y="184797"/>
                </a:lnTo>
                <a:lnTo>
                  <a:pt x="49720" y="178943"/>
                </a:lnTo>
                <a:lnTo>
                  <a:pt x="47447" y="176669"/>
                </a:lnTo>
                <a:lnTo>
                  <a:pt x="10477" y="176669"/>
                </a:lnTo>
                <a:lnTo>
                  <a:pt x="10477" y="136804"/>
                </a:lnTo>
                <a:lnTo>
                  <a:pt x="11049" y="126072"/>
                </a:lnTo>
                <a:lnTo>
                  <a:pt x="12738" y="115531"/>
                </a:lnTo>
                <a:lnTo>
                  <a:pt x="15532" y="105244"/>
                </a:lnTo>
                <a:lnTo>
                  <a:pt x="23736" y="84162"/>
                </a:lnTo>
                <a:lnTo>
                  <a:pt x="26822" y="72809"/>
                </a:lnTo>
                <a:lnTo>
                  <a:pt x="28676" y="61188"/>
                </a:lnTo>
                <a:lnTo>
                  <a:pt x="29298" y="49352"/>
                </a:lnTo>
                <a:lnTo>
                  <a:pt x="29298" y="10477"/>
                </a:lnTo>
                <a:lnTo>
                  <a:pt x="141681" y="10477"/>
                </a:lnTo>
                <a:lnTo>
                  <a:pt x="151549" y="48437"/>
                </a:lnTo>
                <a:lnTo>
                  <a:pt x="152933" y="48653"/>
                </a:lnTo>
                <a:lnTo>
                  <a:pt x="157099" y="47561"/>
                </a:lnTo>
                <a:lnTo>
                  <a:pt x="158800" y="44704"/>
                </a:lnTo>
                <a:lnTo>
                  <a:pt x="158076" y="41910"/>
                </a:lnTo>
                <a:lnTo>
                  <a:pt x="156019" y="33121"/>
                </a:lnTo>
                <a:lnTo>
                  <a:pt x="151320" y="2019"/>
                </a:lnTo>
                <a:lnTo>
                  <a:pt x="149085" y="0"/>
                </a:lnTo>
                <a:lnTo>
                  <a:pt x="21158" y="0"/>
                </a:lnTo>
                <a:lnTo>
                  <a:pt x="18821" y="2362"/>
                </a:lnTo>
                <a:lnTo>
                  <a:pt x="18821" y="49352"/>
                </a:lnTo>
                <a:lnTo>
                  <a:pt x="18249" y="60121"/>
                </a:lnTo>
                <a:lnTo>
                  <a:pt x="16573" y="70612"/>
                </a:lnTo>
                <a:lnTo>
                  <a:pt x="13779" y="80899"/>
                </a:lnTo>
                <a:lnTo>
                  <a:pt x="5575" y="101968"/>
                </a:lnTo>
                <a:lnTo>
                  <a:pt x="2489" y="113334"/>
                </a:lnTo>
                <a:lnTo>
                  <a:pt x="622" y="124955"/>
                </a:lnTo>
                <a:lnTo>
                  <a:pt x="0" y="136804"/>
                </a:lnTo>
                <a:lnTo>
                  <a:pt x="63" y="200152"/>
                </a:lnTo>
                <a:lnTo>
                  <a:pt x="6413" y="237947"/>
                </a:lnTo>
                <a:lnTo>
                  <a:pt x="8585" y="239788"/>
                </a:lnTo>
                <a:lnTo>
                  <a:pt x="21031" y="239788"/>
                </a:lnTo>
                <a:lnTo>
                  <a:pt x="21031" y="257136"/>
                </a:lnTo>
                <a:lnTo>
                  <a:pt x="2362" y="257136"/>
                </a:lnTo>
                <a:lnTo>
                  <a:pt x="0" y="259486"/>
                </a:lnTo>
                <a:lnTo>
                  <a:pt x="0" y="295973"/>
                </a:lnTo>
                <a:lnTo>
                  <a:pt x="2362" y="298323"/>
                </a:lnTo>
                <a:lnTo>
                  <a:pt x="263563" y="298323"/>
                </a:lnTo>
                <a:lnTo>
                  <a:pt x="298958" y="283641"/>
                </a:lnTo>
                <a:lnTo>
                  <a:pt x="313639" y="248246"/>
                </a:lnTo>
                <a:lnTo>
                  <a:pt x="313639" y="2453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5"/>
          <p:cNvSpPr/>
          <p:nvPr/>
        </p:nvSpPr>
        <p:spPr>
          <a:xfrm>
            <a:off x="7596336" y="1949592"/>
            <a:ext cx="416618" cy="391965"/>
          </a:xfrm>
          <a:custGeom>
            <a:avLst/>
            <a:gdLst/>
            <a:ahLst/>
            <a:cxnLst/>
            <a:rect l="l" t="t" r="r" b="b"/>
            <a:pathLst>
              <a:path w="360045" h="361314">
                <a:moveTo>
                  <a:pt x="76669" y="159880"/>
                </a:moveTo>
                <a:lnTo>
                  <a:pt x="72834" y="156044"/>
                </a:lnTo>
                <a:lnTo>
                  <a:pt x="68110" y="156044"/>
                </a:lnTo>
                <a:lnTo>
                  <a:pt x="63398" y="156044"/>
                </a:lnTo>
                <a:lnTo>
                  <a:pt x="59550" y="159880"/>
                </a:lnTo>
                <a:lnTo>
                  <a:pt x="59550" y="169316"/>
                </a:lnTo>
                <a:lnTo>
                  <a:pt x="63398" y="173164"/>
                </a:lnTo>
                <a:lnTo>
                  <a:pt x="72834" y="173164"/>
                </a:lnTo>
                <a:lnTo>
                  <a:pt x="76669" y="169316"/>
                </a:lnTo>
                <a:lnTo>
                  <a:pt x="76669" y="159880"/>
                </a:lnTo>
                <a:close/>
              </a:path>
              <a:path w="360045" h="361314">
                <a:moveTo>
                  <a:pt x="125742" y="159880"/>
                </a:moveTo>
                <a:lnTo>
                  <a:pt x="121894" y="156044"/>
                </a:lnTo>
                <a:lnTo>
                  <a:pt x="117182" y="156044"/>
                </a:lnTo>
                <a:lnTo>
                  <a:pt x="112458" y="156044"/>
                </a:lnTo>
                <a:lnTo>
                  <a:pt x="108623" y="159880"/>
                </a:lnTo>
                <a:lnTo>
                  <a:pt x="108623" y="169316"/>
                </a:lnTo>
                <a:lnTo>
                  <a:pt x="112458" y="173164"/>
                </a:lnTo>
                <a:lnTo>
                  <a:pt x="121894" y="173164"/>
                </a:lnTo>
                <a:lnTo>
                  <a:pt x="125742" y="169316"/>
                </a:lnTo>
                <a:lnTo>
                  <a:pt x="125742" y="159880"/>
                </a:lnTo>
                <a:close/>
              </a:path>
              <a:path w="360045" h="361314">
                <a:moveTo>
                  <a:pt x="162382" y="295630"/>
                </a:moveTo>
                <a:lnTo>
                  <a:pt x="158546" y="291782"/>
                </a:lnTo>
                <a:lnTo>
                  <a:pt x="153822" y="291782"/>
                </a:lnTo>
                <a:lnTo>
                  <a:pt x="149110" y="291782"/>
                </a:lnTo>
                <a:lnTo>
                  <a:pt x="145262" y="295630"/>
                </a:lnTo>
                <a:lnTo>
                  <a:pt x="145262" y="305066"/>
                </a:lnTo>
                <a:lnTo>
                  <a:pt x="149110" y="308902"/>
                </a:lnTo>
                <a:lnTo>
                  <a:pt x="158546" y="308902"/>
                </a:lnTo>
                <a:lnTo>
                  <a:pt x="162382" y="305066"/>
                </a:lnTo>
                <a:lnTo>
                  <a:pt x="162382" y="295630"/>
                </a:lnTo>
                <a:close/>
              </a:path>
              <a:path w="360045" h="361314">
                <a:moveTo>
                  <a:pt x="211455" y="295630"/>
                </a:moveTo>
                <a:lnTo>
                  <a:pt x="207606" y="291782"/>
                </a:lnTo>
                <a:lnTo>
                  <a:pt x="202895" y="291782"/>
                </a:lnTo>
                <a:lnTo>
                  <a:pt x="198170" y="291782"/>
                </a:lnTo>
                <a:lnTo>
                  <a:pt x="194335" y="295630"/>
                </a:lnTo>
                <a:lnTo>
                  <a:pt x="194335" y="305066"/>
                </a:lnTo>
                <a:lnTo>
                  <a:pt x="198170" y="308902"/>
                </a:lnTo>
                <a:lnTo>
                  <a:pt x="207606" y="308902"/>
                </a:lnTo>
                <a:lnTo>
                  <a:pt x="211455" y="305066"/>
                </a:lnTo>
                <a:lnTo>
                  <a:pt x="211455" y="295630"/>
                </a:lnTo>
                <a:close/>
              </a:path>
              <a:path w="360045" h="361314">
                <a:moveTo>
                  <a:pt x="220535" y="19481"/>
                </a:moveTo>
                <a:lnTo>
                  <a:pt x="217944" y="11137"/>
                </a:lnTo>
                <a:lnTo>
                  <a:pt x="217538" y="10629"/>
                </a:lnTo>
                <a:lnTo>
                  <a:pt x="213410" y="5422"/>
                </a:lnTo>
                <a:lnTo>
                  <a:pt x="210083" y="3403"/>
                </a:lnTo>
                <a:lnTo>
                  <a:pt x="210083" y="20904"/>
                </a:lnTo>
                <a:lnTo>
                  <a:pt x="208330" y="30784"/>
                </a:lnTo>
                <a:lnTo>
                  <a:pt x="201980" y="39662"/>
                </a:lnTo>
                <a:lnTo>
                  <a:pt x="193586" y="46951"/>
                </a:lnTo>
                <a:lnTo>
                  <a:pt x="185648" y="52057"/>
                </a:lnTo>
                <a:lnTo>
                  <a:pt x="177698" y="46951"/>
                </a:lnTo>
                <a:lnTo>
                  <a:pt x="169291" y="39662"/>
                </a:lnTo>
                <a:lnTo>
                  <a:pt x="162941" y="30772"/>
                </a:lnTo>
                <a:lnTo>
                  <a:pt x="161201" y="20904"/>
                </a:lnTo>
                <a:lnTo>
                  <a:pt x="162255" y="13131"/>
                </a:lnTo>
                <a:lnTo>
                  <a:pt x="162369" y="12877"/>
                </a:lnTo>
                <a:lnTo>
                  <a:pt x="167576" y="11277"/>
                </a:lnTo>
                <a:lnTo>
                  <a:pt x="170967" y="10998"/>
                </a:lnTo>
                <a:lnTo>
                  <a:pt x="171310" y="10985"/>
                </a:lnTo>
                <a:lnTo>
                  <a:pt x="175831" y="10985"/>
                </a:lnTo>
                <a:lnTo>
                  <a:pt x="179654" y="13131"/>
                </a:lnTo>
                <a:lnTo>
                  <a:pt x="181292" y="18338"/>
                </a:lnTo>
                <a:lnTo>
                  <a:pt x="183324" y="19837"/>
                </a:lnTo>
                <a:lnTo>
                  <a:pt x="187934" y="19837"/>
                </a:lnTo>
                <a:lnTo>
                  <a:pt x="189992" y="18338"/>
                </a:lnTo>
                <a:lnTo>
                  <a:pt x="191693" y="12877"/>
                </a:lnTo>
                <a:lnTo>
                  <a:pt x="195376" y="10985"/>
                </a:lnTo>
                <a:lnTo>
                  <a:pt x="210083" y="20904"/>
                </a:lnTo>
                <a:lnTo>
                  <a:pt x="210083" y="3403"/>
                </a:lnTo>
                <a:lnTo>
                  <a:pt x="207632" y="1917"/>
                </a:lnTo>
                <a:lnTo>
                  <a:pt x="201536" y="508"/>
                </a:lnTo>
                <a:lnTo>
                  <a:pt x="195453" y="0"/>
                </a:lnTo>
                <a:lnTo>
                  <a:pt x="189687" y="1905"/>
                </a:lnTo>
                <a:lnTo>
                  <a:pt x="185648" y="5422"/>
                </a:lnTo>
                <a:lnTo>
                  <a:pt x="181584" y="1905"/>
                </a:lnTo>
                <a:lnTo>
                  <a:pt x="175818" y="0"/>
                </a:lnTo>
                <a:lnTo>
                  <a:pt x="169748" y="508"/>
                </a:lnTo>
                <a:lnTo>
                  <a:pt x="163639" y="1917"/>
                </a:lnTo>
                <a:lnTo>
                  <a:pt x="157899" y="5372"/>
                </a:lnTo>
                <a:lnTo>
                  <a:pt x="153327" y="11137"/>
                </a:lnTo>
                <a:lnTo>
                  <a:pt x="150749" y="19481"/>
                </a:lnTo>
                <a:lnTo>
                  <a:pt x="150901" y="27609"/>
                </a:lnTo>
                <a:lnTo>
                  <a:pt x="174459" y="58394"/>
                </a:lnTo>
                <a:lnTo>
                  <a:pt x="184772" y="63461"/>
                </a:lnTo>
                <a:lnTo>
                  <a:pt x="186499" y="63461"/>
                </a:lnTo>
                <a:lnTo>
                  <a:pt x="196824" y="58394"/>
                </a:lnTo>
                <a:lnTo>
                  <a:pt x="204190" y="52057"/>
                </a:lnTo>
                <a:lnTo>
                  <a:pt x="205041" y="51333"/>
                </a:lnTo>
                <a:lnTo>
                  <a:pt x="212572" y="43649"/>
                </a:lnTo>
                <a:lnTo>
                  <a:pt x="217703" y="35699"/>
                </a:lnTo>
                <a:lnTo>
                  <a:pt x="220370" y="27609"/>
                </a:lnTo>
                <a:lnTo>
                  <a:pt x="220535" y="19481"/>
                </a:lnTo>
                <a:close/>
              </a:path>
              <a:path w="360045" h="361314">
                <a:moveTo>
                  <a:pt x="251383" y="159880"/>
                </a:moveTo>
                <a:lnTo>
                  <a:pt x="247548" y="156044"/>
                </a:lnTo>
                <a:lnTo>
                  <a:pt x="242824" y="156044"/>
                </a:lnTo>
                <a:lnTo>
                  <a:pt x="238112" y="156044"/>
                </a:lnTo>
                <a:lnTo>
                  <a:pt x="234264" y="159880"/>
                </a:lnTo>
                <a:lnTo>
                  <a:pt x="234264" y="169316"/>
                </a:lnTo>
                <a:lnTo>
                  <a:pt x="238112" y="173164"/>
                </a:lnTo>
                <a:lnTo>
                  <a:pt x="247548" y="173164"/>
                </a:lnTo>
                <a:lnTo>
                  <a:pt x="251383" y="169316"/>
                </a:lnTo>
                <a:lnTo>
                  <a:pt x="251383" y="159880"/>
                </a:lnTo>
                <a:close/>
              </a:path>
              <a:path w="360045" h="361314">
                <a:moveTo>
                  <a:pt x="300469" y="159880"/>
                </a:moveTo>
                <a:lnTo>
                  <a:pt x="296621" y="156044"/>
                </a:lnTo>
                <a:lnTo>
                  <a:pt x="291909" y="156044"/>
                </a:lnTo>
                <a:lnTo>
                  <a:pt x="287185" y="156044"/>
                </a:lnTo>
                <a:lnTo>
                  <a:pt x="283349" y="159880"/>
                </a:lnTo>
                <a:lnTo>
                  <a:pt x="283349" y="169316"/>
                </a:lnTo>
                <a:lnTo>
                  <a:pt x="287185" y="173164"/>
                </a:lnTo>
                <a:lnTo>
                  <a:pt x="296621" y="173164"/>
                </a:lnTo>
                <a:lnTo>
                  <a:pt x="300469" y="169316"/>
                </a:lnTo>
                <a:lnTo>
                  <a:pt x="300469" y="159880"/>
                </a:lnTo>
                <a:close/>
              </a:path>
              <a:path w="360045" h="361314">
                <a:moveTo>
                  <a:pt x="360006" y="293395"/>
                </a:moveTo>
                <a:lnTo>
                  <a:pt x="359016" y="285775"/>
                </a:lnTo>
                <a:lnTo>
                  <a:pt x="357060" y="278155"/>
                </a:lnTo>
                <a:lnTo>
                  <a:pt x="356336" y="275615"/>
                </a:lnTo>
                <a:lnTo>
                  <a:pt x="353466" y="273075"/>
                </a:lnTo>
                <a:lnTo>
                  <a:pt x="347814" y="275615"/>
                </a:lnTo>
                <a:lnTo>
                  <a:pt x="346113" y="278155"/>
                </a:lnTo>
                <a:lnTo>
                  <a:pt x="348145" y="285775"/>
                </a:lnTo>
                <a:lnTo>
                  <a:pt x="348983" y="290855"/>
                </a:lnTo>
                <a:lnTo>
                  <a:pt x="349288" y="295935"/>
                </a:lnTo>
                <a:lnTo>
                  <a:pt x="250545" y="295935"/>
                </a:lnTo>
                <a:lnTo>
                  <a:pt x="250545" y="309905"/>
                </a:lnTo>
                <a:lnTo>
                  <a:pt x="250545" y="318795"/>
                </a:lnTo>
                <a:lnTo>
                  <a:pt x="246646" y="322605"/>
                </a:lnTo>
                <a:lnTo>
                  <a:pt x="239064" y="322605"/>
                </a:lnTo>
                <a:lnTo>
                  <a:pt x="241439" y="317525"/>
                </a:lnTo>
                <a:lnTo>
                  <a:pt x="243166" y="311175"/>
                </a:lnTo>
                <a:lnTo>
                  <a:pt x="244132" y="306095"/>
                </a:lnTo>
                <a:lnTo>
                  <a:pt x="247815" y="306095"/>
                </a:lnTo>
                <a:lnTo>
                  <a:pt x="250545" y="309905"/>
                </a:lnTo>
                <a:lnTo>
                  <a:pt x="250545" y="295935"/>
                </a:lnTo>
                <a:lnTo>
                  <a:pt x="247992" y="295935"/>
                </a:lnTo>
                <a:lnTo>
                  <a:pt x="246532" y="294665"/>
                </a:lnTo>
                <a:lnTo>
                  <a:pt x="245033" y="294665"/>
                </a:lnTo>
                <a:lnTo>
                  <a:pt x="242849" y="278155"/>
                </a:lnTo>
                <a:lnTo>
                  <a:pt x="236639" y="262915"/>
                </a:lnTo>
                <a:lnTo>
                  <a:pt x="234480" y="259791"/>
                </a:lnTo>
                <a:lnTo>
                  <a:pt x="234480" y="294665"/>
                </a:lnTo>
                <a:lnTo>
                  <a:pt x="230060" y="316255"/>
                </a:lnTo>
                <a:lnTo>
                  <a:pt x="218020" y="334035"/>
                </a:lnTo>
                <a:lnTo>
                  <a:pt x="200177" y="346735"/>
                </a:lnTo>
                <a:lnTo>
                  <a:pt x="178346" y="350545"/>
                </a:lnTo>
                <a:lnTo>
                  <a:pt x="156527" y="346735"/>
                </a:lnTo>
                <a:lnTo>
                  <a:pt x="138684" y="334035"/>
                </a:lnTo>
                <a:lnTo>
                  <a:pt x="136969" y="331495"/>
                </a:lnTo>
                <a:lnTo>
                  <a:pt x="130949" y="322605"/>
                </a:lnTo>
                <a:lnTo>
                  <a:pt x="126644" y="316255"/>
                </a:lnTo>
                <a:lnTo>
                  <a:pt x="124561" y="306095"/>
                </a:lnTo>
                <a:lnTo>
                  <a:pt x="122491" y="295935"/>
                </a:lnTo>
                <a:lnTo>
                  <a:pt x="122224" y="294665"/>
                </a:lnTo>
                <a:lnTo>
                  <a:pt x="126644" y="273075"/>
                </a:lnTo>
                <a:lnTo>
                  <a:pt x="138684" y="255295"/>
                </a:lnTo>
                <a:lnTo>
                  <a:pt x="156527" y="242595"/>
                </a:lnTo>
                <a:lnTo>
                  <a:pt x="178346" y="238785"/>
                </a:lnTo>
                <a:lnTo>
                  <a:pt x="200177" y="242595"/>
                </a:lnTo>
                <a:lnTo>
                  <a:pt x="218020" y="255295"/>
                </a:lnTo>
                <a:lnTo>
                  <a:pt x="230060" y="273075"/>
                </a:lnTo>
                <a:lnTo>
                  <a:pt x="234480" y="294665"/>
                </a:lnTo>
                <a:lnTo>
                  <a:pt x="234480" y="259791"/>
                </a:lnTo>
                <a:lnTo>
                  <a:pt x="226987" y="248945"/>
                </a:lnTo>
                <a:lnTo>
                  <a:pt x="214439" y="238785"/>
                </a:lnTo>
                <a:lnTo>
                  <a:pt x="220700" y="233705"/>
                </a:lnTo>
                <a:lnTo>
                  <a:pt x="222910" y="232435"/>
                </a:lnTo>
                <a:lnTo>
                  <a:pt x="227342" y="229895"/>
                </a:lnTo>
                <a:lnTo>
                  <a:pt x="234315" y="226085"/>
                </a:lnTo>
                <a:lnTo>
                  <a:pt x="241579" y="223545"/>
                </a:lnTo>
                <a:lnTo>
                  <a:pt x="245592" y="231165"/>
                </a:lnTo>
                <a:lnTo>
                  <a:pt x="251536" y="236245"/>
                </a:lnTo>
                <a:lnTo>
                  <a:pt x="258940" y="240055"/>
                </a:lnTo>
                <a:lnTo>
                  <a:pt x="267373" y="241325"/>
                </a:lnTo>
                <a:lnTo>
                  <a:pt x="275793" y="240055"/>
                </a:lnTo>
                <a:lnTo>
                  <a:pt x="283184" y="236245"/>
                </a:lnTo>
                <a:lnTo>
                  <a:pt x="289128" y="231165"/>
                </a:lnTo>
                <a:lnTo>
                  <a:pt x="293141" y="223545"/>
                </a:lnTo>
                <a:lnTo>
                  <a:pt x="307213" y="229895"/>
                </a:lnTo>
                <a:lnTo>
                  <a:pt x="319874" y="238785"/>
                </a:lnTo>
                <a:lnTo>
                  <a:pt x="330771" y="248945"/>
                </a:lnTo>
                <a:lnTo>
                  <a:pt x="339534" y="261645"/>
                </a:lnTo>
                <a:lnTo>
                  <a:pt x="341020" y="265455"/>
                </a:lnTo>
                <a:lnTo>
                  <a:pt x="344576" y="265455"/>
                </a:lnTo>
                <a:lnTo>
                  <a:pt x="349364" y="262915"/>
                </a:lnTo>
                <a:lnTo>
                  <a:pt x="350100" y="259105"/>
                </a:lnTo>
                <a:lnTo>
                  <a:pt x="348818" y="256565"/>
                </a:lnTo>
                <a:lnTo>
                  <a:pt x="345541" y="251485"/>
                </a:lnTo>
                <a:lnTo>
                  <a:pt x="341922" y="246405"/>
                </a:lnTo>
                <a:lnTo>
                  <a:pt x="337985" y="241325"/>
                </a:lnTo>
                <a:lnTo>
                  <a:pt x="333730" y="236245"/>
                </a:lnTo>
                <a:lnTo>
                  <a:pt x="338607" y="232435"/>
                </a:lnTo>
                <a:lnTo>
                  <a:pt x="354126" y="194335"/>
                </a:lnTo>
                <a:lnTo>
                  <a:pt x="357035" y="163855"/>
                </a:lnTo>
                <a:lnTo>
                  <a:pt x="356908" y="157505"/>
                </a:lnTo>
                <a:lnTo>
                  <a:pt x="350354" y="109245"/>
                </a:lnTo>
                <a:lnTo>
                  <a:pt x="328193" y="76225"/>
                </a:lnTo>
                <a:lnTo>
                  <a:pt x="293751" y="55905"/>
                </a:lnTo>
                <a:lnTo>
                  <a:pt x="267373" y="52095"/>
                </a:lnTo>
                <a:lnTo>
                  <a:pt x="251409" y="53365"/>
                </a:lnTo>
                <a:lnTo>
                  <a:pt x="208775" y="73685"/>
                </a:lnTo>
                <a:lnTo>
                  <a:pt x="206362" y="80035"/>
                </a:lnTo>
                <a:lnTo>
                  <a:pt x="210210" y="83845"/>
                </a:lnTo>
                <a:lnTo>
                  <a:pt x="213537" y="83845"/>
                </a:lnTo>
                <a:lnTo>
                  <a:pt x="215734" y="82575"/>
                </a:lnTo>
                <a:lnTo>
                  <a:pt x="227164" y="73685"/>
                </a:lnTo>
                <a:lnTo>
                  <a:pt x="239788" y="67335"/>
                </a:lnTo>
                <a:lnTo>
                  <a:pt x="253301" y="63525"/>
                </a:lnTo>
                <a:lnTo>
                  <a:pt x="267373" y="62255"/>
                </a:lnTo>
                <a:lnTo>
                  <a:pt x="279184" y="63525"/>
                </a:lnTo>
                <a:lnTo>
                  <a:pt x="320967" y="83845"/>
                </a:lnTo>
                <a:lnTo>
                  <a:pt x="345389" y="134645"/>
                </a:lnTo>
                <a:lnTo>
                  <a:pt x="346519" y="163855"/>
                </a:lnTo>
                <a:lnTo>
                  <a:pt x="343865" y="191795"/>
                </a:lnTo>
                <a:lnTo>
                  <a:pt x="336740" y="215925"/>
                </a:lnTo>
                <a:lnTo>
                  <a:pt x="333565" y="222275"/>
                </a:lnTo>
                <a:lnTo>
                  <a:pt x="329857" y="227355"/>
                </a:lnTo>
                <a:lnTo>
                  <a:pt x="325691" y="229895"/>
                </a:lnTo>
                <a:lnTo>
                  <a:pt x="318681" y="224815"/>
                </a:lnTo>
                <a:lnTo>
                  <a:pt x="316814" y="223545"/>
                </a:lnTo>
                <a:lnTo>
                  <a:pt x="311226" y="219735"/>
                </a:lnTo>
                <a:lnTo>
                  <a:pt x="303364" y="215925"/>
                </a:lnTo>
                <a:lnTo>
                  <a:pt x="295160" y="213385"/>
                </a:lnTo>
                <a:lnTo>
                  <a:pt x="302641" y="208305"/>
                </a:lnTo>
                <a:lnTo>
                  <a:pt x="310108" y="203225"/>
                </a:lnTo>
                <a:lnTo>
                  <a:pt x="321754" y="189255"/>
                </a:lnTo>
                <a:lnTo>
                  <a:pt x="329323" y="172745"/>
                </a:lnTo>
                <a:lnTo>
                  <a:pt x="332016" y="154965"/>
                </a:lnTo>
                <a:lnTo>
                  <a:pt x="332016" y="140995"/>
                </a:lnTo>
                <a:lnTo>
                  <a:pt x="330161" y="139725"/>
                </a:lnTo>
                <a:lnTo>
                  <a:pt x="327634" y="138455"/>
                </a:lnTo>
                <a:lnTo>
                  <a:pt x="321462" y="136271"/>
                </a:lnTo>
                <a:lnTo>
                  <a:pt x="321462" y="148615"/>
                </a:lnTo>
                <a:lnTo>
                  <a:pt x="321462" y="154965"/>
                </a:lnTo>
                <a:lnTo>
                  <a:pt x="317207" y="175285"/>
                </a:lnTo>
                <a:lnTo>
                  <a:pt x="305600" y="193065"/>
                </a:lnTo>
                <a:lnTo>
                  <a:pt x="288404" y="204495"/>
                </a:lnTo>
                <a:lnTo>
                  <a:pt x="282841" y="205511"/>
                </a:lnTo>
                <a:lnTo>
                  <a:pt x="282841" y="221005"/>
                </a:lnTo>
                <a:lnTo>
                  <a:pt x="280212" y="227355"/>
                </a:lnTo>
                <a:lnTo>
                  <a:pt x="274218" y="231165"/>
                </a:lnTo>
                <a:lnTo>
                  <a:pt x="260515" y="231165"/>
                </a:lnTo>
                <a:lnTo>
                  <a:pt x="254495" y="227355"/>
                </a:lnTo>
                <a:lnTo>
                  <a:pt x="252933" y="223545"/>
                </a:lnTo>
                <a:lnTo>
                  <a:pt x="251879" y="221005"/>
                </a:lnTo>
                <a:lnTo>
                  <a:pt x="256921" y="219735"/>
                </a:lnTo>
                <a:lnTo>
                  <a:pt x="277799" y="219735"/>
                </a:lnTo>
                <a:lnTo>
                  <a:pt x="282841" y="221005"/>
                </a:lnTo>
                <a:lnTo>
                  <a:pt x="282841" y="205511"/>
                </a:lnTo>
                <a:lnTo>
                  <a:pt x="229133" y="193065"/>
                </a:lnTo>
                <a:lnTo>
                  <a:pt x="213271" y="154965"/>
                </a:lnTo>
                <a:lnTo>
                  <a:pt x="213271" y="148615"/>
                </a:lnTo>
                <a:lnTo>
                  <a:pt x="239445" y="144805"/>
                </a:lnTo>
                <a:lnTo>
                  <a:pt x="258533" y="137185"/>
                </a:lnTo>
                <a:lnTo>
                  <a:pt x="271538" y="128295"/>
                </a:lnTo>
                <a:lnTo>
                  <a:pt x="279412" y="119405"/>
                </a:lnTo>
                <a:lnTo>
                  <a:pt x="286245" y="127025"/>
                </a:lnTo>
                <a:lnTo>
                  <a:pt x="295694" y="135915"/>
                </a:lnTo>
                <a:lnTo>
                  <a:pt x="307505" y="142265"/>
                </a:lnTo>
                <a:lnTo>
                  <a:pt x="321462" y="148615"/>
                </a:lnTo>
                <a:lnTo>
                  <a:pt x="321462" y="136271"/>
                </a:lnTo>
                <a:lnTo>
                  <a:pt x="309702" y="132105"/>
                </a:lnTo>
                <a:lnTo>
                  <a:pt x="295706" y="121945"/>
                </a:lnTo>
                <a:lnTo>
                  <a:pt x="293433" y="119405"/>
                </a:lnTo>
                <a:lnTo>
                  <a:pt x="286588" y="111785"/>
                </a:lnTo>
                <a:lnTo>
                  <a:pt x="283248" y="107975"/>
                </a:lnTo>
                <a:lnTo>
                  <a:pt x="280936" y="104165"/>
                </a:lnTo>
                <a:lnTo>
                  <a:pt x="275539" y="104165"/>
                </a:lnTo>
                <a:lnTo>
                  <a:pt x="273977" y="107975"/>
                </a:lnTo>
                <a:lnTo>
                  <a:pt x="271081" y="113055"/>
                </a:lnTo>
                <a:lnTo>
                  <a:pt x="260832" y="123215"/>
                </a:lnTo>
                <a:lnTo>
                  <a:pt x="240665" y="133375"/>
                </a:lnTo>
                <a:lnTo>
                  <a:pt x="207987" y="138455"/>
                </a:lnTo>
                <a:lnTo>
                  <a:pt x="205066" y="138455"/>
                </a:lnTo>
                <a:lnTo>
                  <a:pt x="202717" y="140995"/>
                </a:lnTo>
                <a:lnTo>
                  <a:pt x="202717" y="154965"/>
                </a:lnTo>
                <a:lnTo>
                  <a:pt x="205409" y="172745"/>
                </a:lnTo>
                <a:lnTo>
                  <a:pt x="212966" y="189255"/>
                </a:lnTo>
                <a:lnTo>
                  <a:pt x="224586" y="203225"/>
                </a:lnTo>
                <a:lnTo>
                  <a:pt x="239509" y="213385"/>
                </a:lnTo>
                <a:lnTo>
                  <a:pt x="231368" y="215925"/>
                </a:lnTo>
                <a:lnTo>
                  <a:pt x="223545" y="219735"/>
                </a:lnTo>
                <a:lnTo>
                  <a:pt x="216090" y="223545"/>
                </a:lnTo>
                <a:lnTo>
                  <a:pt x="209029" y="229895"/>
                </a:lnTo>
                <a:lnTo>
                  <a:pt x="204876" y="227355"/>
                </a:lnTo>
                <a:lnTo>
                  <a:pt x="201168" y="222275"/>
                </a:lnTo>
                <a:lnTo>
                  <a:pt x="197993" y="215925"/>
                </a:lnTo>
                <a:lnTo>
                  <a:pt x="190881" y="191795"/>
                </a:lnTo>
                <a:lnTo>
                  <a:pt x="188226" y="163855"/>
                </a:lnTo>
                <a:lnTo>
                  <a:pt x="188341" y="157505"/>
                </a:lnTo>
                <a:lnTo>
                  <a:pt x="194233" y="113055"/>
                </a:lnTo>
                <a:lnTo>
                  <a:pt x="204254" y="94005"/>
                </a:lnTo>
                <a:lnTo>
                  <a:pt x="203631" y="91465"/>
                </a:lnTo>
                <a:lnTo>
                  <a:pt x="198805" y="87655"/>
                </a:lnTo>
                <a:lnTo>
                  <a:pt x="195529" y="88925"/>
                </a:lnTo>
                <a:lnTo>
                  <a:pt x="190042" y="96545"/>
                </a:lnTo>
                <a:lnTo>
                  <a:pt x="178981" y="133375"/>
                </a:lnTo>
                <a:lnTo>
                  <a:pt x="177711" y="163855"/>
                </a:lnTo>
                <a:lnTo>
                  <a:pt x="180619" y="194335"/>
                </a:lnTo>
                <a:lnTo>
                  <a:pt x="188442" y="219735"/>
                </a:lnTo>
                <a:lnTo>
                  <a:pt x="190195" y="223545"/>
                </a:lnTo>
                <a:lnTo>
                  <a:pt x="192138" y="227355"/>
                </a:lnTo>
                <a:lnTo>
                  <a:pt x="194271" y="229895"/>
                </a:lnTo>
                <a:lnTo>
                  <a:pt x="189649" y="228625"/>
                </a:lnTo>
                <a:lnTo>
                  <a:pt x="179895" y="228625"/>
                </a:lnTo>
                <a:lnTo>
                  <a:pt x="179514" y="224815"/>
                </a:lnTo>
                <a:lnTo>
                  <a:pt x="179374" y="223545"/>
                </a:lnTo>
                <a:lnTo>
                  <a:pt x="179019" y="218465"/>
                </a:lnTo>
                <a:lnTo>
                  <a:pt x="180644" y="210845"/>
                </a:lnTo>
                <a:lnTo>
                  <a:pt x="178841" y="208305"/>
                </a:lnTo>
                <a:lnTo>
                  <a:pt x="173151" y="207035"/>
                </a:lnTo>
                <a:lnTo>
                  <a:pt x="170332" y="208305"/>
                </a:lnTo>
                <a:lnTo>
                  <a:pt x="168719" y="215925"/>
                </a:lnTo>
                <a:lnTo>
                  <a:pt x="168795" y="222275"/>
                </a:lnTo>
                <a:lnTo>
                  <a:pt x="168986" y="224815"/>
                </a:lnTo>
                <a:lnTo>
                  <a:pt x="160693" y="219735"/>
                </a:lnTo>
                <a:lnTo>
                  <a:pt x="159105" y="210845"/>
                </a:lnTo>
                <a:lnTo>
                  <a:pt x="158534" y="208305"/>
                </a:lnTo>
                <a:lnTo>
                  <a:pt x="155841" y="205765"/>
                </a:lnTo>
                <a:lnTo>
                  <a:pt x="150088" y="207035"/>
                </a:lnTo>
                <a:lnTo>
                  <a:pt x="148145" y="209575"/>
                </a:lnTo>
                <a:lnTo>
                  <a:pt x="148704" y="213385"/>
                </a:lnTo>
                <a:lnTo>
                  <a:pt x="150431" y="223545"/>
                </a:lnTo>
                <a:lnTo>
                  <a:pt x="159334" y="231165"/>
                </a:lnTo>
                <a:lnTo>
                  <a:pt x="156083" y="231165"/>
                </a:lnTo>
                <a:lnTo>
                  <a:pt x="154495" y="232435"/>
                </a:lnTo>
                <a:lnTo>
                  <a:pt x="146748" y="226085"/>
                </a:lnTo>
                <a:lnTo>
                  <a:pt x="142595" y="223545"/>
                </a:lnTo>
                <a:lnTo>
                  <a:pt x="138442" y="221005"/>
                </a:lnTo>
                <a:lnTo>
                  <a:pt x="136245" y="219735"/>
                </a:lnTo>
                <a:lnTo>
                  <a:pt x="129667" y="215925"/>
                </a:lnTo>
                <a:lnTo>
                  <a:pt x="120472" y="213385"/>
                </a:lnTo>
                <a:lnTo>
                  <a:pt x="128422" y="208305"/>
                </a:lnTo>
                <a:lnTo>
                  <a:pt x="135623" y="203225"/>
                </a:lnTo>
                <a:lnTo>
                  <a:pt x="141973" y="196875"/>
                </a:lnTo>
                <a:lnTo>
                  <a:pt x="147358" y="189255"/>
                </a:lnTo>
                <a:lnTo>
                  <a:pt x="150037" y="190525"/>
                </a:lnTo>
                <a:lnTo>
                  <a:pt x="153060" y="191795"/>
                </a:lnTo>
                <a:lnTo>
                  <a:pt x="156146" y="191795"/>
                </a:lnTo>
                <a:lnTo>
                  <a:pt x="163626" y="189255"/>
                </a:lnTo>
                <a:lnTo>
                  <a:pt x="169748" y="185445"/>
                </a:lnTo>
                <a:lnTo>
                  <a:pt x="173050" y="180365"/>
                </a:lnTo>
                <a:lnTo>
                  <a:pt x="173875" y="179095"/>
                </a:lnTo>
                <a:lnTo>
                  <a:pt x="175387" y="171475"/>
                </a:lnTo>
                <a:lnTo>
                  <a:pt x="175387" y="167665"/>
                </a:lnTo>
                <a:lnTo>
                  <a:pt x="174078" y="163855"/>
                </a:lnTo>
                <a:lnTo>
                  <a:pt x="171881" y="161315"/>
                </a:lnTo>
                <a:lnTo>
                  <a:pt x="173761" y="153695"/>
                </a:lnTo>
                <a:lnTo>
                  <a:pt x="178777" y="133375"/>
                </a:lnTo>
                <a:lnTo>
                  <a:pt x="179933" y="113055"/>
                </a:lnTo>
                <a:lnTo>
                  <a:pt x="177076" y="96545"/>
                </a:lnTo>
                <a:lnTo>
                  <a:pt x="171907" y="85115"/>
                </a:lnTo>
                <a:lnTo>
                  <a:pt x="169570" y="81991"/>
                </a:lnTo>
                <a:lnTo>
                  <a:pt x="169570" y="116865"/>
                </a:lnTo>
                <a:lnTo>
                  <a:pt x="167970" y="134645"/>
                </a:lnTo>
                <a:lnTo>
                  <a:pt x="164833" y="146812"/>
                </a:lnTo>
                <a:lnTo>
                  <a:pt x="164833" y="167665"/>
                </a:lnTo>
                <a:lnTo>
                  <a:pt x="164833" y="176555"/>
                </a:lnTo>
                <a:lnTo>
                  <a:pt x="160934" y="180365"/>
                </a:lnTo>
                <a:lnTo>
                  <a:pt x="153428" y="180365"/>
                </a:lnTo>
                <a:lnTo>
                  <a:pt x="152234" y="179095"/>
                </a:lnTo>
                <a:lnTo>
                  <a:pt x="154419" y="174015"/>
                </a:lnTo>
                <a:lnTo>
                  <a:pt x="155930" y="168935"/>
                </a:lnTo>
                <a:lnTo>
                  <a:pt x="156718" y="163855"/>
                </a:lnTo>
                <a:lnTo>
                  <a:pt x="161226" y="163855"/>
                </a:lnTo>
                <a:lnTo>
                  <a:pt x="164833" y="167665"/>
                </a:lnTo>
                <a:lnTo>
                  <a:pt x="164833" y="146812"/>
                </a:lnTo>
                <a:lnTo>
                  <a:pt x="163055" y="153695"/>
                </a:lnTo>
                <a:lnTo>
                  <a:pt x="161251" y="153695"/>
                </a:lnTo>
                <a:lnTo>
                  <a:pt x="159308" y="152425"/>
                </a:lnTo>
                <a:lnTo>
                  <a:pt x="157289" y="152425"/>
                </a:lnTo>
                <a:lnTo>
                  <a:pt x="157289" y="140995"/>
                </a:lnTo>
                <a:lnTo>
                  <a:pt x="155435" y="139725"/>
                </a:lnTo>
                <a:lnTo>
                  <a:pt x="152908" y="138455"/>
                </a:lnTo>
                <a:lnTo>
                  <a:pt x="146735" y="136271"/>
                </a:lnTo>
                <a:lnTo>
                  <a:pt x="146735" y="148615"/>
                </a:lnTo>
                <a:lnTo>
                  <a:pt x="146608" y="158775"/>
                </a:lnTo>
                <a:lnTo>
                  <a:pt x="141414" y="177825"/>
                </a:lnTo>
                <a:lnTo>
                  <a:pt x="129667" y="194335"/>
                </a:lnTo>
                <a:lnTo>
                  <a:pt x="112890" y="204495"/>
                </a:lnTo>
                <a:lnTo>
                  <a:pt x="108127" y="205397"/>
                </a:lnTo>
                <a:lnTo>
                  <a:pt x="108127" y="221005"/>
                </a:lnTo>
                <a:lnTo>
                  <a:pt x="105511" y="227355"/>
                </a:lnTo>
                <a:lnTo>
                  <a:pt x="99491" y="231165"/>
                </a:lnTo>
                <a:lnTo>
                  <a:pt x="85788" y="231165"/>
                </a:lnTo>
                <a:lnTo>
                  <a:pt x="79768" y="227355"/>
                </a:lnTo>
                <a:lnTo>
                  <a:pt x="78206" y="223545"/>
                </a:lnTo>
                <a:lnTo>
                  <a:pt x="77152" y="221005"/>
                </a:lnTo>
                <a:lnTo>
                  <a:pt x="82207" y="219735"/>
                </a:lnTo>
                <a:lnTo>
                  <a:pt x="103073" y="219735"/>
                </a:lnTo>
                <a:lnTo>
                  <a:pt x="108127" y="221005"/>
                </a:lnTo>
                <a:lnTo>
                  <a:pt x="108127" y="205397"/>
                </a:lnTo>
                <a:lnTo>
                  <a:pt x="55626" y="194335"/>
                </a:lnTo>
                <a:lnTo>
                  <a:pt x="45681" y="180365"/>
                </a:lnTo>
                <a:lnTo>
                  <a:pt x="43865" y="177825"/>
                </a:lnTo>
                <a:lnTo>
                  <a:pt x="40068" y="163855"/>
                </a:lnTo>
                <a:lnTo>
                  <a:pt x="38684" y="158775"/>
                </a:lnTo>
                <a:lnTo>
                  <a:pt x="38595" y="157505"/>
                </a:lnTo>
                <a:lnTo>
                  <a:pt x="38544" y="153695"/>
                </a:lnTo>
                <a:lnTo>
                  <a:pt x="38544" y="148615"/>
                </a:lnTo>
                <a:lnTo>
                  <a:pt x="64719" y="144805"/>
                </a:lnTo>
                <a:lnTo>
                  <a:pt x="83820" y="137185"/>
                </a:lnTo>
                <a:lnTo>
                  <a:pt x="96812" y="128295"/>
                </a:lnTo>
                <a:lnTo>
                  <a:pt x="104686" y="119405"/>
                </a:lnTo>
                <a:lnTo>
                  <a:pt x="111518" y="127025"/>
                </a:lnTo>
                <a:lnTo>
                  <a:pt x="120967" y="135915"/>
                </a:lnTo>
                <a:lnTo>
                  <a:pt x="132778" y="142265"/>
                </a:lnTo>
                <a:lnTo>
                  <a:pt x="146735" y="148615"/>
                </a:lnTo>
                <a:lnTo>
                  <a:pt x="146735" y="136271"/>
                </a:lnTo>
                <a:lnTo>
                  <a:pt x="134975" y="132105"/>
                </a:lnTo>
                <a:lnTo>
                  <a:pt x="120992" y="121945"/>
                </a:lnTo>
                <a:lnTo>
                  <a:pt x="118706" y="119405"/>
                </a:lnTo>
                <a:lnTo>
                  <a:pt x="111861" y="111785"/>
                </a:lnTo>
                <a:lnTo>
                  <a:pt x="108521" y="107975"/>
                </a:lnTo>
                <a:lnTo>
                  <a:pt x="106222" y="104165"/>
                </a:lnTo>
                <a:lnTo>
                  <a:pt x="100825" y="104165"/>
                </a:lnTo>
                <a:lnTo>
                  <a:pt x="63182" y="134645"/>
                </a:lnTo>
                <a:lnTo>
                  <a:pt x="33261" y="138455"/>
                </a:lnTo>
                <a:lnTo>
                  <a:pt x="33045" y="138455"/>
                </a:lnTo>
                <a:lnTo>
                  <a:pt x="33045" y="179095"/>
                </a:lnTo>
                <a:lnTo>
                  <a:pt x="31838" y="180365"/>
                </a:lnTo>
                <a:lnTo>
                  <a:pt x="24345" y="180365"/>
                </a:lnTo>
                <a:lnTo>
                  <a:pt x="20447" y="176555"/>
                </a:lnTo>
                <a:lnTo>
                  <a:pt x="20447" y="167665"/>
                </a:lnTo>
                <a:lnTo>
                  <a:pt x="24053" y="163855"/>
                </a:lnTo>
                <a:lnTo>
                  <a:pt x="28575" y="163855"/>
                </a:lnTo>
                <a:lnTo>
                  <a:pt x="29349" y="168935"/>
                </a:lnTo>
                <a:lnTo>
                  <a:pt x="30873" y="174015"/>
                </a:lnTo>
                <a:lnTo>
                  <a:pt x="33045" y="179095"/>
                </a:lnTo>
                <a:lnTo>
                  <a:pt x="33045" y="138455"/>
                </a:lnTo>
                <a:lnTo>
                  <a:pt x="30353" y="138455"/>
                </a:lnTo>
                <a:lnTo>
                  <a:pt x="27990" y="140995"/>
                </a:lnTo>
                <a:lnTo>
                  <a:pt x="27990" y="152425"/>
                </a:lnTo>
                <a:lnTo>
                  <a:pt x="25806" y="152425"/>
                </a:lnTo>
                <a:lnTo>
                  <a:pt x="23723" y="153695"/>
                </a:lnTo>
                <a:lnTo>
                  <a:pt x="21805" y="153695"/>
                </a:lnTo>
                <a:lnTo>
                  <a:pt x="16560" y="135915"/>
                </a:lnTo>
                <a:lnTo>
                  <a:pt x="15176" y="119405"/>
                </a:lnTo>
                <a:lnTo>
                  <a:pt x="17640" y="104165"/>
                </a:lnTo>
                <a:lnTo>
                  <a:pt x="49403" y="69875"/>
                </a:lnTo>
                <a:lnTo>
                  <a:pt x="78117" y="62255"/>
                </a:lnTo>
                <a:lnTo>
                  <a:pt x="88633" y="63525"/>
                </a:lnTo>
                <a:lnTo>
                  <a:pt x="95885" y="66065"/>
                </a:lnTo>
                <a:lnTo>
                  <a:pt x="101092" y="69875"/>
                </a:lnTo>
                <a:lnTo>
                  <a:pt x="105473" y="74955"/>
                </a:lnTo>
                <a:lnTo>
                  <a:pt x="107137" y="77495"/>
                </a:lnTo>
                <a:lnTo>
                  <a:pt x="110312" y="78765"/>
                </a:lnTo>
                <a:lnTo>
                  <a:pt x="112737" y="76225"/>
                </a:lnTo>
                <a:lnTo>
                  <a:pt x="122059" y="71145"/>
                </a:lnTo>
                <a:lnTo>
                  <a:pt x="134683" y="72415"/>
                </a:lnTo>
                <a:lnTo>
                  <a:pt x="167881" y="102895"/>
                </a:lnTo>
                <a:lnTo>
                  <a:pt x="169570" y="116865"/>
                </a:lnTo>
                <a:lnTo>
                  <a:pt x="169570" y="81991"/>
                </a:lnTo>
                <a:lnTo>
                  <a:pt x="165265" y="76225"/>
                </a:lnTo>
                <a:lnTo>
                  <a:pt x="158597" y="71145"/>
                </a:lnTo>
                <a:lnTo>
                  <a:pt x="156933" y="69875"/>
                </a:lnTo>
                <a:lnTo>
                  <a:pt x="149593" y="66065"/>
                </a:lnTo>
                <a:lnTo>
                  <a:pt x="147154" y="64795"/>
                </a:lnTo>
                <a:lnTo>
                  <a:pt x="136118" y="62255"/>
                </a:lnTo>
                <a:lnTo>
                  <a:pt x="128308" y="60985"/>
                </a:lnTo>
                <a:lnTo>
                  <a:pt x="121412" y="62255"/>
                </a:lnTo>
                <a:lnTo>
                  <a:pt x="115620" y="63525"/>
                </a:lnTo>
                <a:lnTo>
                  <a:pt x="111137" y="66065"/>
                </a:lnTo>
                <a:lnTo>
                  <a:pt x="107645" y="62255"/>
                </a:lnTo>
                <a:lnTo>
                  <a:pt x="105321" y="59715"/>
                </a:lnTo>
                <a:lnTo>
                  <a:pt x="98374" y="55905"/>
                </a:lnTo>
                <a:lnTo>
                  <a:pt x="89560" y="53365"/>
                </a:lnTo>
                <a:lnTo>
                  <a:pt x="78117" y="52095"/>
                </a:lnTo>
                <a:lnTo>
                  <a:pt x="61988" y="54635"/>
                </a:lnTo>
                <a:lnTo>
                  <a:pt x="15138" y="85115"/>
                </a:lnTo>
                <a:lnTo>
                  <a:pt x="4749" y="124485"/>
                </a:lnTo>
                <a:lnTo>
                  <a:pt x="7556" y="143535"/>
                </a:lnTo>
                <a:lnTo>
                  <a:pt x="13220" y="161315"/>
                </a:lnTo>
                <a:lnTo>
                  <a:pt x="11125" y="163855"/>
                </a:lnTo>
                <a:lnTo>
                  <a:pt x="9893" y="167665"/>
                </a:lnTo>
                <a:lnTo>
                  <a:pt x="9893" y="171475"/>
                </a:lnTo>
                <a:lnTo>
                  <a:pt x="11417" y="179095"/>
                </a:lnTo>
                <a:lnTo>
                  <a:pt x="15544" y="185445"/>
                </a:lnTo>
                <a:lnTo>
                  <a:pt x="21666" y="189255"/>
                </a:lnTo>
                <a:lnTo>
                  <a:pt x="29146" y="191795"/>
                </a:lnTo>
                <a:lnTo>
                  <a:pt x="32232" y="191795"/>
                </a:lnTo>
                <a:lnTo>
                  <a:pt x="35229" y="190525"/>
                </a:lnTo>
                <a:lnTo>
                  <a:pt x="37934" y="189255"/>
                </a:lnTo>
                <a:lnTo>
                  <a:pt x="43319" y="196875"/>
                </a:lnTo>
                <a:lnTo>
                  <a:pt x="49657" y="203225"/>
                </a:lnTo>
                <a:lnTo>
                  <a:pt x="56832" y="208305"/>
                </a:lnTo>
                <a:lnTo>
                  <a:pt x="64770" y="213385"/>
                </a:lnTo>
                <a:lnTo>
                  <a:pt x="54051" y="217195"/>
                </a:lnTo>
                <a:lnTo>
                  <a:pt x="43903" y="222275"/>
                </a:lnTo>
                <a:lnTo>
                  <a:pt x="34455" y="228625"/>
                </a:lnTo>
                <a:lnTo>
                  <a:pt x="25793" y="237515"/>
                </a:lnTo>
                <a:lnTo>
                  <a:pt x="23964" y="238785"/>
                </a:lnTo>
                <a:lnTo>
                  <a:pt x="23850" y="242595"/>
                </a:lnTo>
                <a:lnTo>
                  <a:pt x="27520" y="246405"/>
                </a:lnTo>
                <a:lnTo>
                  <a:pt x="31267" y="246405"/>
                </a:lnTo>
                <a:lnTo>
                  <a:pt x="33413" y="245135"/>
                </a:lnTo>
                <a:lnTo>
                  <a:pt x="40868" y="237515"/>
                </a:lnTo>
                <a:lnTo>
                  <a:pt x="48971" y="232435"/>
                </a:lnTo>
                <a:lnTo>
                  <a:pt x="57658" y="227355"/>
                </a:lnTo>
                <a:lnTo>
                  <a:pt x="66852" y="223545"/>
                </a:lnTo>
                <a:lnTo>
                  <a:pt x="70866" y="231165"/>
                </a:lnTo>
                <a:lnTo>
                  <a:pt x="76809" y="236245"/>
                </a:lnTo>
                <a:lnTo>
                  <a:pt x="84213" y="240055"/>
                </a:lnTo>
                <a:lnTo>
                  <a:pt x="92646" y="241325"/>
                </a:lnTo>
                <a:lnTo>
                  <a:pt x="101079" y="240055"/>
                </a:lnTo>
                <a:lnTo>
                  <a:pt x="108483" y="236245"/>
                </a:lnTo>
                <a:lnTo>
                  <a:pt x="114414" y="231165"/>
                </a:lnTo>
                <a:lnTo>
                  <a:pt x="118427" y="223545"/>
                </a:lnTo>
                <a:lnTo>
                  <a:pt x="125285" y="226085"/>
                </a:lnTo>
                <a:lnTo>
                  <a:pt x="131876" y="228625"/>
                </a:lnTo>
                <a:lnTo>
                  <a:pt x="138188" y="232435"/>
                </a:lnTo>
                <a:lnTo>
                  <a:pt x="144157" y="237515"/>
                </a:lnTo>
                <a:lnTo>
                  <a:pt x="130873" y="247675"/>
                </a:lnTo>
                <a:lnTo>
                  <a:pt x="120624" y="261645"/>
                </a:lnTo>
                <a:lnTo>
                  <a:pt x="117640" y="268541"/>
                </a:lnTo>
                <a:lnTo>
                  <a:pt x="117640" y="322605"/>
                </a:lnTo>
                <a:lnTo>
                  <a:pt x="110058" y="322605"/>
                </a:lnTo>
                <a:lnTo>
                  <a:pt x="106159" y="318795"/>
                </a:lnTo>
                <a:lnTo>
                  <a:pt x="106159" y="309905"/>
                </a:lnTo>
                <a:lnTo>
                  <a:pt x="108889" y="306095"/>
                </a:lnTo>
                <a:lnTo>
                  <a:pt x="112572" y="306095"/>
                </a:lnTo>
                <a:lnTo>
                  <a:pt x="113538" y="311175"/>
                </a:lnTo>
                <a:lnTo>
                  <a:pt x="115265" y="317525"/>
                </a:lnTo>
                <a:lnTo>
                  <a:pt x="117640" y="322605"/>
                </a:lnTo>
                <a:lnTo>
                  <a:pt x="117640" y="268541"/>
                </a:lnTo>
                <a:lnTo>
                  <a:pt x="114020" y="276885"/>
                </a:lnTo>
                <a:lnTo>
                  <a:pt x="111671" y="294665"/>
                </a:lnTo>
                <a:lnTo>
                  <a:pt x="110159" y="294665"/>
                </a:lnTo>
                <a:lnTo>
                  <a:pt x="108712" y="295935"/>
                </a:lnTo>
                <a:lnTo>
                  <a:pt x="10718" y="295935"/>
                </a:lnTo>
                <a:lnTo>
                  <a:pt x="22936" y="257835"/>
                </a:lnTo>
                <a:lnTo>
                  <a:pt x="22059" y="254025"/>
                </a:lnTo>
                <a:lnTo>
                  <a:pt x="17018" y="251485"/>
                </a:lnTo>
                <a:lnTo>
                  <a:pt x="13792" y="252755"/>
                </a:lnTo>
                <a:lnTo>
                  <a:pt x="12344" y="255295"/>
                </a:lnTo>
                <a:lnTo>
                  <a:pt x="7010" y="265455"/>
                </a:lnTo>
                <a:lnTo>
                  <a:pt x="3149" y="276885"/>
                </a:lnTo>
                <a:lnTo>
                  <a:pt x="800" y="289585"/>
                </a:lnTo>
                <a:lnTo>
                  <a:pt x="0" y="301015"/>
                </a:lnTo>
                <a:lnTo>
                  <a:pt x="0" y="304825"/>
                </a:lnTo>
                <a:lnTo>
                  <a:pt x="2374" y="307365"/>
                </a:lnTo>
                <a:lnTo>
                  <a:pt x="97002" y="307365"/>
                </a:lnTo>
                <a:lnTo>
                  <a:pt x="96100" y="308635"/>
                </a:lnTo>
                <a:lnTo>
                  <a:pt x="95605" y="311175"/>
                </a:lnTo>
                <a:lnTo>
                  <a:pt x="95605" y="313715"/>
                </a:lnTo>
                <a:lnTo>
                  <a:pt x="97129" y="321335"/>
                </a:lnTo>
                <a:lnTo>
                  <a:pt x="101257" y="327685"/>
                </a:lnTo>
                <a:lnTo>
                  <a:pt x="107378" y="331495"/>
                </a:lnTo>
                <a:lnTo>
                  <a:pt x="114858" y="332765"/>
                </a:lnTo>
                <a:lnTo>
                  <a:pt x="120345" y="332765"/>
                </a:lnTo>
                <a:lnTo>
                  <a:pt x="122809" y="331495"/>
                </a:lnTo>
                <a:lnTo>
                  <a:pt x="133273" y="344195"/>
                </a:lnTo>
                <a:lnTo>
                  <a:pt x="146380" y="353085"/>
                </a:lnTo>
                <a:lnTo>
                  <a:pt x="161594" y="359435"/>
                </a:lnTo>
                <a:lnTo>
                  <a:pt x="178346" y="360705"/>
                </a:lnTo>
                <a:lnTo>
                  <a:pt x="195110" y="359435"/>
                </a:lnTo>
                <a:lnTo>
                  <a:pt x="210324" y="353085"/>
                </a:lnTo>
                <a:lnTo>
                  <a:pt x="214071" y="350545"/>
                </a:lnTo>
                <a:lnTo>
                  <a:pt x="223431" y="344195"/>
                </a:lnTo>
                <a:lnTo>
                  <a:pt x="233895" y="331495"/>
                </a:lnTo>
                <a:lnTo>
                  <a:pt x="236359" y="332765"/>
                </a:lnTo>
                <a:lnTo>
                  <a:pt x="241846" y="332765"/>
                </a:lnTo>
                <a:lnTo>
                  <a:pt x="249339" y="331495"/>
                </a:lnTo>
                <a:lnTo>
                  <a:pt x="255460" y="327685"/>
                </a:lnTo>
                <a:lnTo>
                  <a:pt x="258762" y="322605"/>
                </a:lnTo>
                <a:lnTo>
                  <a:pt x="259588" y="321335"/>
                </a:lnTo>
                <a:lnTo>
                  <a:pt x="261099" y="313715"/>
                </a:lnTo>
                <a:lnTo>
                  <a:pt x="261099" y="311175"/>
                </a:lnTo>
                <a:lnTo>
                  <a:pt x="260604" y="308635"/>
                </a:lnTo>
                <a:lnTo>
                  <a:pt x="259702" y="307365"/>
                </a:lnTo>
                <a:lnTo>
                  <a:pt x="357632" y="307365"/>
                </a:lnTo>
                <a:lnTo>
                  <a:pt x="358825" y="306095"/>
                </a:lnTo>
                <a:lnTo>
                  <a:pt x="360006" y="304825"/>
                </a:lnTo>
                <a:lnTo>
                  <a:pt x="360006" y="295935"/>
                </a:lnTo>
                <a:lnTo>
                  <a:pt x="360006" y="293395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99410339"/>
              </p:ext>
            </p:extLst>
          </p:nvPr>
        </p:nvGraphicFramePr>
        <p:xfrm>
          <a:off x="282360" y="971798"/>
          <a:ext cx="8610757" cy="3544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object 14"/>
          <p:cNvSpPr txBox="1"/>
          <p:nvPr/>
        </p:nvSpPr>
        <p:spPr>
          <a:xfrm>
            <a:off x="-27720" y="1203598"/>
            <a:ext cx="1143336" cy="543097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395"/>
              </a:spcBef>
            </a:pPr>
            <a:r>
              <a:rPr lang="ru-RU" sz="2800" b="1" dirty="0">
                <a:solidFill>
                  <a:srgbClr val="EF5C27"/>
                </a:solidFill>
                <a:latin typeface="Corki" panose="00000500000000000000" pitchFamily="50" charset="-52"/>
                <a:cs typeface="Arial"/>
              </a:rPr>
              <a:t> </a:t>
            </a:r>
            <a:r>
              <a:rPr lang="ru-RU" sz="2800" b="1" dirty="0" smtClean="0">
                <a:solidFill>
                  <a:srgbClr val="EF5C27"/>
                </a:solidFill>
                <a:latin typeface="Corki" panose="00000500000000000000" pitchFamily="50" charset="-52"/>
                <a:cs typeface="Arial"/>
              </a:rPr>
              <a:t>  </a:t>
            </a:r>
            <a:r>
              <a:rPr lang="ru-RU" sz="3200" dirty="0" smtClean="0">
                <a:solidFill>
                  <a:srgbClr val="EF5C27"/>
                </a:solidFill>
                <a:latin typeface="Corki" panose="00000500000000000000" pitchFamily="50" charset="-52"/>
                <a:cs typeface="Arial"/>
              </a:rPr>
              <a:t>26</a:t>
            </a:r>
            <a:endParaRPr sz="3200" dirty="0" smtClean="0">
              <a:latin typeface="Corki" panose="00000500000000000000" pitchFamily="50" charset="-52"/>
              <a:cs typeface="Arial"/>
            </a:endParaRPr>
          </a:p>
        </p:txBody>
      </p:sp>
      <p:sp>
        <p:nvSpPr>
          <p:cNvPr id="17" name="object 14"/>
          <p:cNvSpPr txBox="1"/>
          <p:nvPr/>
        </p:nvSpPr>
        <p:spPr>
          <a:xfrm>
            <a:off x="476336" y="2028653"/>
            <a:ext cx="1143336" cy="543097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lang="ru-RU" sz="3200" b="1" dirty="0">
                <a:solidFill>
                  <a:srgbClr val="EF5C27"/>
                </a:solidFill>
                <a:latin typeface="Arial"/>
                <a:cs typeface="Arial"/>
              </a:rPr>
              <a:t> </a:t>
            </a:r>
            <a:r>
              <a:rPr lang="ru-RU" sz="3200" b="1" dirty="0" smtClean="0">
                <a:solidFill>
                  <a:srgbClr val="EF5C27"/>
                </a:solidFill>
                <a:latin typeface="Arial"/>
                <a:cs typeface="Arial"/>
              </a:rPr>
              <a:t>  </a:t>
            </a:r>
            <a:r>
              <a:rPr lang="ru-RU" sz="3200" dirty="0" smtClean="0">
                <a:solidFill>
                  <a:srgbClr val="EF5C27"/>
                </a:solidFill>
                <a:latin typeface="Corki" panose="00000500000000000000" pitchFamily="50" charset="-52"/>
                <a:cs typeface="Arial"/>
              </a:rPr>
              <a:t>12</a:t>
            </a:r>
            <a:endParaRPr sz="3200" dirty="0" smtClean="0">
              <a:latin typeface="Corki" panose="00000500000000000000" pitchFamily="50" charset="-52"/>
              <a:cs typeface="Arial"/>
            </a:endParaRPr>
          </a:p>
        </p:txBody>
      </p:sp>
      <p:sp>
        <p:nvSpPr>
          <p:cNvPr id="18" name="object 14"/>
          <p:cNvSpPr txBox="1"/>
          <p:nvPr/>
        </p:nvSpPr>
        <p:spPr>
          <a:xfrm>
            <a:off x="467544" y="2870915"/>
            <a:ext cx="1143336" cy="543097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lang="ru-RU" sz="3200" b="1" dirty="0">
                <a:solidFill>
                  <a:srgbClr val="EF5C27"/>
                </a:solidFill>
                <a:latin typeface="Arial"/>
                <a:cs typeface="Arial"/>
              </a:rPr>
              <a:t> </a:t>
            </a:r>
            <a:r>
              <a:rPr lang="ru-RU" sz="3200" b="1" dirty="0" smtClean="0">
                <a:solidFill>
                  <a:srgbClr val="EF5C27"/>
                </a:solidFill>
                <a:latin typeface="Arial"/>
                <a:cs typeface="Arial"/>
              </a:rPr>
              <a:t>  </a:t>
            </a:r>
            <a:r>
              <a:rPr lang="ru-RU" sz="3200" dirty="0" smtClean="0">
                <a:solidFill>
                  <a:srgbClr val="EF5C27"/>
                </a:solidFill>
                <a:latin typeface="Corki" panose="00000500000000000000" pitchFamily="50" charset="-52"/>
                <a:cs typeface="Arial"/>
              </a:rPr>
              <a:t>25</a:t>
            </a:r>
            <a:endParaRPr sz="3200" dirty="0" smtClean="0">
              <a:latin typeface="Corki" panose="00000500000000000000" pitchFamily="50" charset="-52"/>
              <a:cs typeface="Arial"/>
            </a:endParaRPr>
          </a:p>
        </p:txBody>
      </p:sp>
      <p:sp>
        <p:nvSpPr>
          <p:cNvPr id="19" name="object 14"/>
          <p:cNvSpPr txBox="1"/>
          <p:nvPr/>
        </p:nvSpPr>
        <p:spPr>
          <a:xfrm>
            <a:off x="188304" y="3723878"/>
            <a:ext cx="1143336" cy="543097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lang="ru-RU" sz="3200" b="1" dirty="0">
                <a:solidFill>
                  <a:srgbClr val="EF5C27"/>
                </a:solidFill>
                <a:latin typeface="Arial"/>
                <a:cs typeface="Arial"/>
              </a:rPr>
              <a:t> </a:t>
            </a:r>
            <a:r>
              <a:rPr lang="ru-RU" sz="3200" b="1" dirty="0" smtClean="0">
                <a:solidFill>
                  <a:srgbClr val="EF5C27"/>
                </a:solidFill>
                <a:latin typeface="Arial"/>
                <a:cs typeface="Arial"/>
              </a:rPr>
              <a:t>  </a:t>
            </a:r>
            <a:r>
              <a:rPr lang="ru-RU" sz="3200" dirty="0" smtClean="0">
                <a:solidFill>
                  <a:srgbClr val="EF5C27"/>
                </a:solidFill>
                <a:latin typeface="Corki" panose="00000500000000000000" pitchFamily="50" charset="-52"/>
                <a:cs typeface="Arial"/>
              </a:rPr>
              <a:t>15</a:t>
            </a:r>
            <a:endParaRPr sz="3200" dirty="0" smtClean="0">
              <a:latin typeface="Corki" panose="00000500000000000000" pitchFamily="50" charset="-52"/>
              <a:cs typeface="Arial"/>
            </a:endParaRPr>
          </a:p>
        </p:txBody>
      </p:sp>
      <p:sp>
        <p:nvSpPr>
          <p:cNvPr id="20" name="object 14"/>
          <p:cNvSpPr txBox="1"/>
          <p:nvPr/>
        </p:nvSpPr>
        <p:spPr>
          <a:xfrm>
            <a:off x="116296" y="3769637"/>
            <a:ext cx="1143336" cy="543097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lang="ru-RU" sz="3200" b="1" dirty="0">
                <a:solidFill>
                  <a:srgbClr val="EF5C27"/>
                </a:solidFill>
                <a:latin typeface="Arial"/>
                <a:cs typeface="Arial"/>
              </a:rPr>
              <a:t> </a:t>
            </a:r>
            <a:r>
              <a:rPr lang="ru-RU" sz="3200" b="1" dirty="0" smtClean="0">
                <a:solidFill>
                  <a:srgbClr val="EF5C27"/>
                </a:solidFill>
                <a:latin typeface="Arial"/>
                <a:cs typeface="Arial"/>
              </a:rPr>
              <a:t>  </a:t>
            </a:r>
            <a:endParaRPr sz="3200" dirty="0" smtClean="0">
              <a:latin typeface="Corki" panose="00000500000000000000" pitchFamily="50" charset="-52"/>
              <a:cs typeface="Arial"/>
            </a:endParaRPr>
          </a:p>
        </p:txBody>
      </p:sp>
      <p:pic>
        <p:nvPicPr>
          <p:cNvPr id="21" name="Picture 7" descr="C:\Users\Anna\Desktop\14-02-2022_15-21-15\results.png">
            <a:extLst>
              <a:ext uri="{FF2B5EF4-FFF2-40B4-BE49-F238E27FC236}">
                <a16:creationId xmlns="" xmlns:a16="http://schemas.microsoft.com/office/drawing/2014/main" id="{2F57C368-B072-4ADB-8A8F-C412444B6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8" y="2355726"/>
            <a:ext cx="527242" cy="52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20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" y="1067442"/>
            <a:ext cx="9144000" cy="3659146"/>
          </a:xfrm>
          <a:prstGeom prst="rect">
            <a:avLst/>
          </a:prstGeom>
          <a:solidFill>
            <a:srgbClr val="008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6" tIns="34280" rIns="68466" bIns="34280" spcCol="0" rtlCol="0" anchor="ctr"/>
          <a:lstStyle/>
          <a:p>
            <a:pPr algn="ctr" defTabSz="684527"/>
            <a:endParaRPr lang="ru-RU" sz="1125">
              <a:solidFill>
                <a:prstClr val="white"/>
              </a:solidFill>
            </a:endParaRPr>
          </a:p>
        </p:txBody>
      </p:sp>
      <p:pic>
        <p:nvPicPr>
          <p:cNvPr id="3" name="Picture 5" descr="C:\Users\OR--2\Desktop\Северная вертикаль\презентация\Monchegorsk-_-ger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05" y="291636"/>
            <a:ext cx="432048" cy="60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Спец.соц работе\Desktop\черновики\логотипы\_OU8aCUqL1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" y="291701"/>
            <a:ext cx="546640" cy="57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Спец.соц работе\Desktop\Презентация\Рисунок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72" y="291637"/>
            <a:ext cx="425860" cy="57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480421" y="4284429"/>
            <a:ext cx="1571019" cy="344738"/>
          </a:xfrm>
          <a:prstGeom prst="rect">
            <a:avLst/>
          </a:prstGeom>
          <a:noFill/>
        </p:spPr>
        <p:txBody>
          <a:bodyPr wrap="square" lIns="66854" tIns="33542" rIns="66854" bIns="33542" rtlCol="0">
            <a:spAutoFit/>
          </a:bodyPr>
          <a:lstStyle/>
          <a:p>
            <a:pPr algn="ctr" defTabSz="668181"/>
            <a:r>
              <a:rPr lang="en-US" dirty="0" smtClean="0">
                <a:solidFill>
                  <a:prstClr val="white"/>
                </a:solidFill>
                <a:latin typeface="Corki" pitchFamily="2" charset="-52"/>
              </a:rPr>
              <a:t>#</a:t>
            </a:r>
            <a:r>
              <a:rPr lang="ru-RU" dirty="0" smtClean="0">
                <a:solidFill>
                  <a:prstClr val="white"/>
                </a:solidFill>
                <a:latin typeface="Corki"/>
              </a:rPr>
              <a:t>насевережить</a:t>
            </a:r>
            <a:endParaRPr lang="ru-RU" dirty="0">
              <a:solidFill>
                <a:prstClr val="white"/>
              </a:solidFill>
              <a:latin typeface="Cork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57732" y="1408144"/>
            <a:ext cx="6374510" cy="3208569"/>
          </a:xfrm>
          <a:prstGeom prst="rect">
            <a:avLst/>
          </a:prstGeom>
          <a:noFill/>
        </p:spPr>
        <p:txBody>
          <a:bodyPr wrap="square" lIns="68489" tIns="34289" rIns="68489" bIns="34289" rtlCol="0">
            <a:spAutoFit/>
          </a:bodyPr>
          <a:lstStyle/>
          <a:p>
            <a:pPr algn="ctr" defTabSz="684763">
              <a:defRPr/>
            </a:pPr>
            <a:r>
              <a:rPr lang="ru-RU" sz="2700" kern="0" dirty="0">
                <a:solidFill>
                  <a:sysClr val="window" lastClr="FFFFFF"/>
                </a:solidFill>
                <a:latin typeface="Corki" panose="00000500000000000000" pitchFamily="2" charset="-52"/>
              </a:rPr>
              <a:t>184511, Мурманская область, </a:t>
            </a:r>
          </a:p>
          <a:p>
            <a:pPr algn="ctr" defTabSz="684763">
              <a:defRPr/>
            </a:pPr>
            <a:r>
              <a:rPr lang="ru-RU" sz="2700" kern="0" dirty="0">
                <a:solidFill>
                  <a:sysClr val="window" lastClr="FFFFFF"/>
                </a:solidFill>
                <a:latin typeface="Corki" panose="00000500000000000000" pitchFamily="2" charset="-52"/>
              </a:rPr>
              <a:t>г. Мончегорск,  ул. Строительная,  д.5  </a:t>
            </a:r>
          </a:p>
          <a:p>
            <a:pPr algn="ctr" defTabSz="684763">
              <a:defRPr/>
            </a:pPr>
            <a:r>
              <a:rPr lang="ru-RU" sz="2700" kern="0" dirty="0">
                <a:solidFill>
                  <a:sysClr val="window" lastClr="FFFFFF"/>
                </a:solidFill>
                <a:latin typeface="Corki" panose="00000500000000000000" pitchFamily="2" charset="-52"/>
              </a:rPr>
              <a:t>тел./факс (815-36)7-27-35</a:t>
            </a:r>
          </a:p>
          <a:p>
            <a:pPr algn="ctr" defTabSz="684763">
              <a:defRPr/>
            </a:pPr>
            <a:r>
              <a:rPr lang="en-US" sz="2700" kern="0" dirty="0">
                <a:solidFill>
                  <a:sysClr val="window" lastClr="FFFFFF"/>
                </a:solidFill>
                <a:latin typeface="Corki" panose="00000500000000000000" pitchFamily="2" charset="-52"/>
              </a:rPr>
              <a:t>e-mail: </a:t>
            </a:r>
            <a:r>
              <a:rPr lang="ru-RU" sz="2700" kern="0" dirty="0">
                <a:solidFill>
                  <a:sysClr val="window" lastClr="FFFFFF"/>
                </a:solidFill>
                <a:latin typeface="Corki" panose="00000500000000000000" pitchFamily="2" charset="-52"/>
              </a:rPr>
              <a:t>m</a:t>
            </a:r>
            <a:r>
              <a:rPr lang="ru-RU" sz="2700" kern="0" dirty="0">
                <a:solidFill>
                  <a:sysClr val="window" lastClr="FFFFFF"/>
                </a:solidFill>
                <a:latin typeface="+mj-lt"/>
              </a:rPr>
              <a:t>_</a:t>
            </a:r>
            <a:r>
              <a:rPr lang="ru-RU" sz="2700" kern="0" dirty="0">
                <a:solidFill>
                  <a:sysClr val="window" lastClr="FFFFFF"/>
                </a:solidFill>
                <a:latin typeface="Corki" panose="00000500000000000000" pitchFamily="2" charset="-52"/>
              </a:rPr>
              <a:t>kcson@mail.ru</a:t>
            </a:r>
          </a:p>
          <a:p>
            <a:pPr algn="ctr" defTabSz="684763">
              <a:defRPr/>
            </a:pPr>
            <a:r>
              <a:rPr lang="ru-RU" sz="2700" kern="0" dirty="0">
                <a:solidFill>
                  <a:sysClr val="window" lastClr="FFFFFF"/>
                </a:solidFill>
                <a:latin typeface="Corki" panose="00000500000000000000" pitchFamily="2" charset="-52"/>
              </a:rPr>
              <a:t>сайт учреждения: www.monchkcson.ru</a:t>
            </a:r>
          </a:p>
          <a:p>
            <a:pPr algn="ctr" defTabSz="684763"/>
            <a:r>
              <a:rPr lang="en-US" sz="2700" kern="0" dirty="0">
                <a:solidFill>
                  <a:sysClr val="window" lastClr="FFFFFF"/>
                </a:solidFill>
                <a:latin typeface="Corki" panose="00000500000000000000" pitchFamily="2" charset="-52"/>
              </a:rPr>
              <a:t>https://vk.com/monchkcson</a:t>
            </a:r>
            <a:endParaRPr lang="ru-RU" sz="2700" kern="0" dirty="0">
              <a:solidFill>
                <a:sysClr val="window" lastClr="FFFFFF"/>
              </a:solidFill>
              <a:latin typeface="Corki" panose="00000500000000000000" pitchFamily="2" charset="-52"/>
            </a:endParaRPr>
          </a:p>
          <a:p>
            <a:pPr algn="ctr" defTabSz="684763"/>
            <a:endParaRPr lang="ru-RU" sz="2100" kern="0" dirty="0">
              <a:solidFill>
                <a:sysClr val="window" lastClr="FFFFFF"/>
              </a:solidFill>
              <a:latin typeface="Muller Narrow ExtraBold" pitchFamily="50" charset="-52"/>
            </a:endParaRPr>
          </a:p>
          <a:p>
            <a:pPr algn="ctr" defTabSz="684763"/>
            <a:endParaRPr lang="ru-RU" sz="2100" kern="0" dirty="0">
              <a:solidFill>
                <a:sysClr val="window" lastClr="FFFFFF"/>
              </a:solidFill>
              <a:latin typeface="Muller Narrow ExtraBold" pitchFamily="50" charset="-52"/>
            </a:endParaRP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356" y="3560108"/>
            <a:ext cx="382695" cy="38269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88750" y="211630"/>
            <a:ext cx="7611609" cy="738537"/>
          </a:xfrm>
          <a:prstGeom prst="rect">
            <a:avLst/>
          </a:prstGeom>
          <a:noFill/>
        </p:spPr>
        <p:txBody>
          <a:bodyPr wrap="square" lIns="91314" tIns="45657" rIns="91314" bIns="45657" rtlCol="0">
            <a:spAutoFit/>
          </a:bodyPr>
          <a:lstStyle/>
          <a:p>
            <a:pPr defTabSz="684599"/>
            <a:r>
              <a:rPr lang="ru-RU" altLang="ru-RU" sz="2100" dirty="0">
                <a:solidFill>
                  <a:prstClr val="black"/>
                </a:solidFill>
                <a:latin typeface="Corki" panose="00000500000000000000" pitchFamily="2" charset="-52"/>
                <a:ea typeface="Arial Unicode MS" pitchFamily="34" charset="-128"/>
                <a:cs typeface="Times New Roman" panose="02020603050405020304" pitchFamily="18" charset="0"/>
              </a:rPr>
              <a:t>МИНИСТЕРСТВО ТРУДА И СОЦИАЛЬНОГО РАЗВИТИЯ МУРМАНСКОЙ ОБЛАСТИ</a:t>
            </a:r>
          </a:p>
          <a:p>
            <a:pPr defTabSz="684599"/>
            <a:r>
              <a:rPr lang="ru-RU" altLang="ru-RU" sz="2100" dirty="0">
                <a:solidFill>
                  <a:prstClr val="black"/>
                </a:solidFill>
                <a:latin typeface="Corki" panose="00000500000000000000" pitchFamily="2" charset="-52"/>
                <a:ea typeface="Arial Unicode MS" pitchFamily="34" charset="-128"/>
                <a:cs typeface="Times New Roman" panose="02020603050405020304" pitchFamily="18" charset="0"/>
              </a:rPr>
              <a:t>ГОАУСОН «Мончегорский комплексный центр социального обслуживания населения»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96" y="3707404"/>
            <a:ext cx="909308" cy="90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40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7027</TotalTime>
  <Words>458</Words>
  <Application>Microsoft Office PowerPoint</Application>
  <PresentationFormat>Экран (16:9)</PresentationFormat>
  <Paragraphs>65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Anna</dc:creator>
  <cp:lastModifiedBy>OPSID</cp:lastModifiedBy>
  <cp:revision>862</cp:revision>
  <cp:lastPrinted>2022-02-17T10:37:41Z</cp:lastPrinted>
  <dcterms:created xsi:type="dcterms:W3CDTF">2022-02-15T13:22:47Z</dcterms:created>
  <dcterms:modified xsi:type="dcterms:W3CDTF">2022-04-14T09:16:20Z</dcterms:modified>
</cp:coreProperties>
</file>