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73" r:id="rId4"/>
    <p:sldId id="272" r:id="rId5"/>
    <p:sldId id="280" r:id="rId6"/>
    <p:sldId id="270" r:id="rId7"/>
    <p:sldId id="271" r:id="rId8"/>
    <p:sldId id="269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  <a:srgbClr val="FF9933"/>
    <a:srgbClr val="DEDA32"/>
    <a:srgbClr val="3B4A1E"/>
    <a:srgbClr val="6699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AD82-5337-465D-8F39-7468716B1B01}" type="datetimeFigureOut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3448-EE44-45C1-AE26-A0E8DA9E1F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4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65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886-9D50-411D-8E93-D062F77EA31A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73D9-8531-46B3-A025-CB26DA855E7A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0F8D-6A10-457A-BB98-EBB1B764A9E5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6BD-0AAB-41E4-A94F-665A509E0F95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0E22-B2E5-4454-AF44-829379A95E68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68D-30AF-4A09-BEBF-C8FB8065042E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306A-32B6-4C90-9E63-EBDD0E9043A0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1D46-0B2B-40A5-AC62-7E98C8802E8A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6F4E-E1AD-4D2D-BEC1-C95EA4642965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CCD-6C9B-4CC7-A58A-FBAC9CCB6962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59E-5244-4C8F-8177-081E5194EECB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FB3-451E-41A4-95C6-89EA194D31BB}" type="datetime1">
              <a:rPr lang="ru-RU" smtClean="0"/>
              <a:pPr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8_kolosok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dou8len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Культурный дневник дошкольника</a:t>
            </a:r>
            <a:endParaRPr lang="ru-RU" sz="2400" b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5472608" cy="105767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ИВАЩЕНКО ЕЛЕНА ГЕННАДИЕВНА,  старший воспитатель</a:t>
            </a:r>
            <a:endParaRPr lang="ru-RU" sz="1900" b="1" dirty="0" smtClean="0">
              <a:solidFill>
                <a:srgbClr val="232C12"/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МБДОУ детский сад общеразвивающего вида № 8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ст. Ленинградской МО Ленинградский район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«Казачья образовательная организация»</a:t>
            </a:r>
            <a:endParaRPr lang="ru-RU" sz="1900" dirty="0">
              <a:solidFill>
                <a:srgbClr val="232C12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6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7"/>
            <a:ext cx="5482951" cy="972943"/>
          </a:xfrm>
        </p:spPr>
        <p:txBody>
          <a:bodyPr>
            <a:noAutofit/>
          </a:bodyPr>
          <a:lstStyle/>
          <a:p>
            <a:pPr marL="354013" algn="l"/>
            <a:endParaRPr lang="ru-RU" sz="3600" dirty="0">
              <a:solidFill>
                <a:srgbClr val="232C1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2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4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Культурные потребности </a:t>
            </a:r>
            <a:r>
              <a:rPr lang="ru-RU" sz="2800" i="1" dirty="0" smtClean="0"/>
              <a:t>– побудительные силы </a:t>
            </a:r>
            <a:r>
              <a:rPr lang="ru-RU" sz="2800" i="1" dirty="0"/>
              <a:t>для распространения, сохранения и потребления ценностей духовной </a:t>
            </a:r>
            <a:r>
              <a:rPr lang="ru-RU" sz="2800" i="1" dirty="0" smtClean="0"/>
              <a:t>и материальной культуры </a:t>
            </a:r>
            <a:r>
              <a:rPr lang="ru-RU" sz="2800" i="1" dirty="0"/>
              <a:t>человека</a:t>
            </a:r>
            <a:r>
              <a:rPr lang="ru-RU" sz="2800" dirty="0"/>
              <a:t>.</a:t>
            </a:r>
          </a:p>
        </p:txBody>
      </p:sp>
      <p:pic>
        <p:nvPicPr>
          <p:cNvPr id="7" name="Picture 2" descr="Z:\.М А М А\1 МАМА новое\ДОУ 8\КИП 2020\1 год\Дневник\IMG_20200125_155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98" y="2492896"/>
            <a:ext cx="3541802" cy="199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.М А М А\1 МАМА новое\ДОУ 8\КИП 2020\1 год\Дневник\IMG_20200229_111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41802" cy="199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.М А М А\1 МАМА новое\ДОУ 8\КИП 2020\1 год\Дневник\IMG_20200229_11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97547"/>
            <a:ext cx="3541802" cy="199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4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688632" cy="1066130"/>
          </a:xfrm>
        </p:spPr>
        <p:txBody>
          <a:bodyPr>
            <a:noAutofit/>
          </a:bodyPr>
          <a:lstStyle/>
          <a:p>
            <a:pPr marL="354013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КУЛЬТУРНЫХ ПОТРЕБНОСТЕЙ ДОШКОЛЬНИКОВ</a:t>
            </a:r>
            <a:endParaRPr lang="ru-RU" sz="2200" b="1" dirty="0">
              <a:solidFill>
                <a:srgbClr val="232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3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17" descr="C:\Users\User\Desktop\Дневни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43" y="4073858"/>
            <a:ext cx="1802589" cy="2424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убанское подворь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160241" cy="15000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772816"/>
            <a:ext cx="2160241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itchFamily="18" charset="0"/>
              </a:rPr>
              <a:t>Культурный клуб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itchFamily="18" charset="0"/>
            </a:endParaRPr>
          </a:p>
        </p:txBody>
      </p:sp>
      <p:pic>
        <p:nvPicPr>
          <p:cNvPr id="9" name="Рисунок 8" descr="C:\Users\User\Desktop\БИБЛИОТЕКА 2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892616" cy="94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ДМШ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60848"/>
            <a:ext cx="1292790" cy="69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Музей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49080"/>
            <a:ext cx="864106" cy="88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ДХШ.pn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720080" cy="75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КПодворье.pn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40968"/>
            <a:ext cx="1677089" cy="666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5796136" y="1340768"/>
            <a:ext cx="259228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itchFamily="18" charset="0"/>
              </a:rPr>
              <a:t>Объекты культуры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843808" y="1374691"/>
            <a:ext cx="2828423" cy="685318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4468945">
            <a:off x="5918405" y="4617680"/>
            <a:ext cx="648077" cy="2325674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2766117">
            <a:off x="602505" y="4645745"/>
            <a:ext cx="2322367" cy="751739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Рисунок 19" descr="C:\Users\User\Desktop\мг.pn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1701625" cy="57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31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3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Культурный маршрут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построй сам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4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7" name="Объект 6" descr="C:\Users\User\Desktop\Музей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158417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мг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2232660" cy="103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ДМШ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00" y="1628800"/>
            <a:ext cx="1721485" cy="109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БИБЛИОТЕКА 2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28" y="3068960"/>
            <a:ext cx="1353185" cy="145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Z:\.М А М А\1 МАМА новое\ДОУ 8\картинки\ДХШ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2" y="4744214"/>
            <a:ext cx="1521460" cy="99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172679" y="5737354"/>
            <a:ext cx="977265" cy="46355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1600" b="1">
                <a:solidFill>
                  <a:srgbClr val="17365D"/>
                </a:solidFill>
                <a:effectLst/>
                <a:latin typeface="Bahnschrift Light"/>
                <a:ea typeface="Times New Roman"/>
                <a:cs typeface="Times New Roman"/>
              </a:rPr>
              <a:t>дхш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pic>
        <p:nvPicPr>
          <p:cNvPr id="13" name="Рисунок 12" descr="C:\Users\User\Desktop\КПодворье.pn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00" y="5068064"/>
            <a:ext cx="2288952" cy="1025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C:\Users\User\Desktop\Кино.pn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70" y="3435479"/>
            <a:ext cx="1697990" cy="1805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низ 5"/>
          <p:cNvSpPr/>
          <p:nvPr/>
        </p:nvSpPr>
        <p:spPr>
          <a:xfrm>
            <a:off x="792569" y="2884430"/>
            <a:ext cx="216025" cy="18597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1366225">
            <a:off x="1501382" y="2175782"/>
            <a:ext cx="2123504" cy="2452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1331640" y="1340768"/>
            <a:ext cx="5256584" cy="676726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https://sun9-61.userapi.com/c626717/v626717826/30856/Fq2AifeKAj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556792"/>
            <a:ext cx="1512168" cy="1311881"/>
          </a:xfrm>
          <a:prstGeom prst="rect">
            <a:avLst/>
          </a:prstGeom>
          <a:noFill/>
        </p:spPr>
      </p:pic>
      <p:sp>
        <p:nvSpPr>
          <p:cNvPr id="3" name="Выгнутая влево стрелка 2"/>
          <p:cNvSpPr/>
          <p:nvPr/>
        </p:nvSpPr>
        <p:spPr>
          <a:xfrm rot="19133746">
            <a:off x="1824713" y="2537439"/>
            <a:ext cx="675980" cy="348783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8738818">
            <a:off x="1346471" y="2702988"/>
            <a:ext cx="216025" cy="5250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Разде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8018"/>
            <a:ext cx="3837670" cy="542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ДОУ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2022-05-26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731013" cy="52715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049" y="58780"/>
            <a:ext cx="5482951" cy="8499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32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ВЕДЕМ ДНЕВНИК</a:t>
            </a:r>
            <a:endParaRPr lang="ru-RU" sz="3200" b="1" dirty="0">
              <a:solidFill>
                <a:srgbClr val="232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597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6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Z:\.М А М А\1 МАМА новое\ДОУ 8\КИП 2020\1 год\Дневник\IMG-20210416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27" y="919731"/>
            <a:ext cx="2509269" cy="2509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IMG-20210419-WA000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5848" y="4149080"/>
            <a:ext cx="2465240" cy="246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539" y="2809571"/>
            <a:ext cx="2483010" cy="2483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User\Desktop\ПутьД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6" y="1272324"/>
            <a:ext cx="3813721" cy="539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7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72608" cy="972943"/>
          </a:xfrm>
        </p:spPr>
        <p:txBody>
          <a:bodyPr>
            <a:normAutofit fontScale="90000"/>
          </a:bodyPr>
          <a:lstStyle/>
          <a:p>
            <a:pPr marL="182563"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Культпоход в музей.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«Мечтаем о космосе»</a:t>
            </a:r>
            <a:endParaRPr lang="ru-RU" sz="3600" b="1" dirty="0">
              <a:solidFill>
                <a:srgbClr val="232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7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4" descr="Z:\.М А М А\1 МАМА новое\ДОУ 8\КИП 2020\1 год\Дневник\IMG_20210410_151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5" y="1484784"/>
            <a:ext cx="144785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20200229_105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40" y="2761671"/>
            <a:ext cx="1463573" cy="103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_20210410_151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31" y="4077070"/>
            <a:ext cx="1452438" cy="97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MG_20210410_1518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17" y="5337213"/>
            <a:ext cx="1452896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15364" cy="47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2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45" y="1484784"/>
            <a:ext cx="3352389" cy="47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11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8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143000"/>
          </a:xfrm>
        </p:spPr>
        <p:txBody>
          <a:bodyPr>
            <a:normAutofit fontScale="90000"/>
          </a:bodyPr>
          <a:lstStyle/>
          <a:p>
            <a:pPr marL="182563" algn="l"/>
            <a:r>
              <a:rPr lang="ru-RU" sz="3600" dirty="0" smtClean="0">
                <a:solidFill>
                  <a:srgbClr val="232C12"/>
                </a:solidFill>
                <a:latin typeface="Bookman Old Style" panose="02050604050505020204" pitchFamily="18" charset="0"/>
              </a:rPr>
              <a:t>«Культурный дневник дошкольника» </a:t>
            </a:r>
            <a:r>
              <a:rPr lang="ru-RU" sz="2200" dirty="0" smtClean="0">
                <a:solidFill>
                  <a:srgbClr val="232C12"/>
                </a:solidFill>
                <a:latin typeface="Bookman Old Style" panose="02050604050505020204" pitchFamily="18" charset="0"/>
              </a:rPr>
              <a:t>(фрагмент)</a:t>
            </a:r>
            <a:endParaRPr lang="ru-RU" sz="2200" dirty="0">
              <a:solidFill>
                <a:srgbClr val="232C1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User\Desktop\ДМ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0733"/>
            <a:ext cx="851494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2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424936" cy="33843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anose="02050604050505020204" pitchFamily="18" charset="0"/>
              </a:rPr>
              <a:t>МБДОУ детский </a:t>
            </a:r>
            <a:r>
              <a:rPr lang="ru-RU" sz="1800" dirty="0">
                <a:latin typeface="Bookman Old Style" panose="02050604050505020204" pitchFamily="18" charset="0"/>
              </a:rPr>
              <a:t>сад общеразвивающего вида </a:t>
            </a:r>
            <a:r>
              <a:rPr lang="ru-RU" sz="1800">
                <a:latin typeface="Bookman Old Style" panose="02050604050505020204" pitchFamily="18" charset="0"/>
              </a:rPr>
              <a:t>№ </a:t>
            </a:r>
            <a:r>
              <a:rPr lang="ru-RU" sz="1800" smtClean="0">
                <a:latin typeface="Bookman Old Style" panose="02050604050505020204" pitchFamily="18" charset="0"/>
              </a:rPr>
              <a:t>8 станицы </a:t>
            </a:r>
            <a:r>
              <a:rPr lang="ru-RU" sz="1800" dirty="0">
                <a:latin typeface="Bookman Old Style" panose="02050604050505020204" pitchFamily="18" charset="0"/>
              </a:rPr>
              <a:t>Ленинградской муниципального образования Ленинградский район «Казачья образовательная </a:t>
            </a:r>
            <a:r>
              <a:rPr lang="ru-RU" sz="1800" dirty="0" smtClean="0">
                <a:latin typeface="Bookman Old Style" panose="02050604050505020204" pitchFamily="18" charset="0"/>
              </a:rPr>
              <a:t>организация»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353740, Краснодарский край, ст. Ленинградская, ул. Хлеборобов, </a:t>
            </a:r>
            <a:r>
              <a:rPr lang="ru-RU" sz="1800" dirty="0" smtClean="0">
                <a:latin typeface="Bookman Old Style" panose="02050604050505020204" pitchFamily="18" charset="0"/>
              </a:rPr>
              <a:t>50</a:t>
            </a: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Контактные телефоны, e-</a:t>
            </a:r>
            <a:r>
              <a:rPr lang="ru-RU" sz="1800" dirty="0" err="1">
                <a:latin typeface="Bookman Old Style" panose="02050604050505020204" pitchFamily="18" charset="0"/>
              </a:rPr>
              <a:t>mail</a:t>
            </a:r>
            <a:r>
              <a:rPr lang="ru-RU" sz="1800" dirty="0">
                <a:latin typeface="Bookman Old Style" panose="02050604050505020204" pitchFamily="18" charset="0"/>
              </a:rPr>
              <a:t>, адрес сайта </a:t>
            </a:r>
            <a:r>
              <a:rPr lang="ru-RU" sz="2000" dirty="0" smtClean="0">
                <a:latin typeface="Bookman Old Style" panose="02050604050505020204" pitchFamily="18" charset="0"/>
              </a:rPr>
              <a:t>: </a:t>
            </a:r>
            <a:r>
              <a:rPr lang="ru-RU" sz="2000" dirty="0">
                <a:latin typeface="Bookman Old Style" panose="02050604050505020204" pitchFamily="18" charset="0"/>
              </a:rPr>
              <a:t>8(86145) 7-14-73;  </a:t>
            </a:r>
            <a:r>
              <a:rPr lang="en-US" sz="2000" u="sng" dirty="0" err="1">
                <a:latin typeface="Bookman Old Style" panose="02050604050505020204" pitchFamily="18" charset="0"/>
                <a:hlinkClick r:id="rId3"/>
              </a:rPr>
              <a:t>mdou</a:t>
            </a:r>
            <a:r>
              <a:rPr lang="ru-RU" sz="2000" u="sng" dirty="0">
                <a:latin typeface="Bookman Old Style" panose="02050604050505020204" pitchFamily="18" charset="0"/>
                <a:hlinkClick r:id="rId3"/>
              </a:rPr>
              <a:t>_8_</a:t>
            </a:r>
            <a:r>
              <a:rPr lang="en-US" sz="2000" u="sng" dirty="0" err="1">
                <a:latin typeface="Bookman Old Style" panose="02050604050505020204" pitchFamily="18" charset="0"/>
                <a:hlinkClick r:id="rId3"/>
              </a:rPr>
              <a:t>kolosok</a:t>
            </a:r>
            <a:r>
              <a:rPr lang="ru-RU" sz="2000" u="sng" dirty="0">
                <a:latin typeface="Bookman Old Style" panose="02050604050505020204" pitchFamily="18" charset="0"/>
                <a:hlinkClick r:id="rId3"/>
              </a:rPr>
              <a:t>@</a:t>
            </a:r>
            <a:r>
              <a:rPr lang="en-US" sz="2000" u="sng" dirty="0">
                <a:latin typeface="Bookman Old Style" panose="02050604050505020204" pitchFamily="18" charset="0"/>
                <a:hlinkClick r:id="rId3"/>
              </a:rPr>
              <a:t>mail</a:t>
            </a:r>
            <a:r>
              <a:rPr lang="ru-RU" sz="2000" u="sng" dirty="0">
                <a:latin typeface="Bookman Old Style" panose="02050604050505020204" pitchFamily="18" charset="0"/>
                <a:hlinkClick r:id="rId3"/>
              </a:rPr>
              <a:t>.</a:t>
            </a:r>
            <a:r>
              <a:rPr lang="en-US" sz="2000" u="sng" dirty="0" err="1">
                <a:latin typeface="Bookman Old Style" panose="02050604050505020204" pitchFamily="18" charset="0"/>
                <a:hlinkClick r:id="rId3"/>
              </a:rPr>
              <a:t>ru</a:t>
            </a:r>
            <a:r>
              <a:rPr lang="ru-RU" sz="2000" u="sng" dirty="0">
                <a:latin typeface="Bookman Old Style" panose="02050604050505020204" pitchFamily="18" charset="0"/>
              </a:rPr>
              <a:t>, </a:t>
            </a:r>
            <a:r>
              <a:rPr lang="ru-RU" sz="2000" u="sng" dirty="0" smtClean="0">
                <a:latin typeface="Bookman Old Style" panose="02050604050505020204" pitchFamily="18" charset="0"/>
                <a:hlinkClick r:id="rId4"/>
              </a:rPr>
              <a:t>http</a:t>
            </a:r>
            <a:r>
              <a:rPr lang="ru-RU" sz="2000" u="sng" dirty="0">
                <a:latin typeface="Bookman Old Style" panose="02050604050505020204" pitchFamily="18" charset="0"/>
                <a:hlinkClick r:id="rId4"/>
              </a:rPr>
              <a:t>://mdou8len.ucoz.ru</a:t>
            </a:r>
            <a:r>
              <a:rPr lang="ru-RU" sz="2000" u="sng" dirty="0" smtClean="0">
                <a:latin typeface="Bookman Old Style" panose="02050604050505020204" pitchFamily="18" charset="0"/>
                <a:hlinkClick r:id="rId4"/>
              </a:rPr>
              <a:t>/</a:t>
            </a:r>
            <a:r>
              <a:rPr lang="ru-RU" sz="2000" u="sng" dirty="0" smtClean="0">
                <a:latin typeface="Bookman Old Style" panose="02050604050505020204" pitchFamily="18" charset="0"/>
              </a:rPr>
              <a:t/>
            </a:r>
            <a:br>
              <a:rPr lang="ru-RU" sz="2000" u="sng" dirty="0" smtClean="0">
                <a:latin typeface="Bookman Old Style" panose="02050604050505020204" pitchFamily="18" charset="0"/>
              </a:rPr>
            </a:br>
            <a:r>
              <a:rPr lang="ru-RU" sz="2000" u="sng" dirty="0" smtClean="0">
                <a:latin typeface="Bookman Old Style" panose="02050604050505020204" pitchFamily="18" charset="0"/>
              </a:rPr>
              <a:t/>
            </a:r>
            <a:br>
              <a:rPr lang="ru-RU" sz="2000" u="sng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Заведующий МБДОУ </a:t>
            </a:r>
            <a:r>
              <a:rPr lang="ru-RU" sz="2000" dirty="0">
                <a:latin typeface="Bookman Old Style" panose="02050604050505020204" pitchFamily="18" charset="0"/>
              </a:rPr>
              <a:t>№</a:t>
            </a:r>
            <a:r>
              <a:rPr lang="ru-RU" sz="2000" dirty="0" smtClean="0">
                <a:latin typeface="Bookman Old Style" panose="02050604050505020204" pitchFamily="18" charset="0"/>
              </a:rPr>
              <a:t>8: </a:t>
            </a:r>
            <a:r>
              <a:rPr lang="ru-RU" sz="2000" i="1" dirty="0" err="1">
                <a:latin typeface="Bookman Old Style" panose="02050604050505020204" pitchFamily="18" charset="0"/>
              </a:rPr>
              <a:t>Масич</a:t>
            </a:r>
            <a:r>
              <a:rPr lang="ru-RU" sz="2000" i="1" dirty="0">
                <a:latin typeface="Bookman Old Style" panose="02050604050505020204" pitchFamily="18" charset="0"/>
              </a:rPr>
              <a:t> Любовь </a:t>
            </a:r>
            <a:r>
              <a:rPr lang="ru-RU" sz="2000" i="1" dirty="0" smtClean="0">
                <a:latin typeface="Bookman Old Style" panose="02050604050505020204" pitchFamily="18" charset="0"/>
              </a:rPr>
              <a:t>Григорьевна</a:t>
            </a: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Старший воспитатель: </a:t>
            </a:r>
            <a:r>
              <a:rPr lang="ru-RU" sz="2000" i="1" dirty="0">
                <a:latin typeface="Bookman Old Style" panose="02050604050505020204" pitchFamily="18" charset="0"/>
              </a:rPr>
              <a:t>Иващенко Елена Геннадиевна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5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792</TotalTime>
  <Words>95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Культурный дневник дошкольника</vt:lpstr>
      <vt:lpstr>Слайд 2</vt:lpstr>
      <vt:lpstr>ФОРМИРОВАНИЕ КУЛЬТУРНЫХ ПОТРЕБНОСТЕЙ ДОШКОЛЬНИКОВ</vt:lpstr>
      <vt:lpstr>Культурный маршрут  построй сам</vt:lpstr>
      <vt:lpstr>Слайд 5</vt:lpstr>
      <vt:lpstr>ВЕДЕМ ДНЕВНИК</vt:lpstr>
      <vt:lpstr>Культпоход в музей.  Тема «Мечтаем о космосе»</vt:lpstr>
      <vt:lpstr>«Культурный дневник дошкольника» (фрагмент)</vt:lpstr>
      <vt:lpstr>МБДОУ детский сад общеразвивающего вида № 8 станицы Ленинградской муниципального образования Ленинградский район «Казачья образовательная организация» 353740, Краснодарский край, ст. Ленинградская, ул. Хлеборобов, 50 Контактные телефоны, e-mail, адрес сайта : 8(86145) 7-14-73;  mdou_8_kolosok@mail.ru, http://mdou8len.ucoz.ru/  Заведующий МБДОУ №8: Масич Любовь Григорьевна Старший воспитатель: Иващенко Елена Геннадиевна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Иванович Иван</cp:lastModifiedBy>
  <cp:revision>81</cp:revision>
  <dcterms:created xsi:type="dcterms:W3CDTF">2020-11-07T07:59:25Z</dcterms:created>
  <dcterms:modified xsi:type="dcterms:W3CDTF">2022-05-26T13:05:39Z</dcterms:modified>
</cp:coreProperties>
</file>