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4F2F7-8B96-414C-B98F-D24C2A8F0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57BDD4-91FF-4803-AA69-F07FF9E14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24D4D5-FB50-4B5D-AD87-A1C1CDBD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7F30DE-C2B9-4587-A120-49F0162B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909BC6-F792-4D88-99BE-CBF863C1F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68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DFC4A-5262-4EC9-91F8-6F52544FA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670725-DC27-4E2B-9A9D-CD7C892EC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4B5814-0268-46DF-865A-A5D340CFA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339656-D994-4B55-8E7C-4134F641F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75DC7B-CCBC-40FA-A987-9AD245ADA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6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E8DE2B-F725-4E1E-8412-A47D57773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03CF80-2D08-4BD3-BE17-AA1980392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FB44DB-1DEA-48E3-84E4-41B72F5D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C0EECE-F83F-4F5D-AE08-CCE00B76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D42F2-2F34-4D70-B7C2-6D4C5161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88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CD3D1-35AC-4321-9E1C-A96DF050B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39D0AC-2A58-4EFF-83EB-995B36202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8D5520-6181-4D9D-B855-408FF3E8D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859C3-3CF1-42ED-97FD-F138D635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17C43-3E38-427C-BE49-9B6C19ED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14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3EA2-85DE-4CD5-8F30-2426BEE8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5AEBDB-718C-4636-B92F-CD8CF7C74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F6AAF-1198-42BA-90EE-C9237DB55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50284-48A5-44D5-9423-8B6491FCC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EA2926-A1AC-419C-BABB-36D012C4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15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A0F5F-4F7B-4176-A55D-3B51954D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372129-E431-4ED4-82D8-040691821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D734E0-83EA-47DA-A008-F113529B3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FE7C85-7E51-4CA6-90C3-0C1EF5991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DB382E-EEEC-4358-BECA-4FE9E31A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108B8-08F0-443F-ACA7-CAB50A6D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14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279F8-2523-43FF-B926-97F1F096B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727A8B-6B9C-44B5-B742-038B1947C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6C12E7-79C8-412D-B7D9-B2C1E3C68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8BAAC0-95A5-4D88-AFC6-9CA9DB6CF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C8A18C-DFBE-4D53-AD15-53463C706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19967C-3AE7-4734-9E38-9AC9DD6F3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D68584-59DA-4F43-A219-85FE6567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837D07C-DF11-4D76-8F29-187F61C6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42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ED3B1-8007-49CC-90EF-469DB5F79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DAB3FA-D66D-4619-ABB9-D5AB9AA7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9880C4-6926-47A5-AD19-2F978E57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64CA29-532B-43C0-9DC4-5180A796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95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70DB644-9A53-4083-8D68-5AF42A5DF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4E2C27-A37B-4C7D-B995-5A76B2056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720DC2-25D3-411E-B822-D6961594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53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406A1-21E6-4831-9BD8-73F77A88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E99D09-BD8A-4264-8AA2-2CC9D63D6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98D171-D1AD-4E63-95E5-5A45488C7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0B30DB-6AB0-4773-8B43-E42DA097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343BC8-3A0D-4965-BF0A-247883E46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8F61DF-CA06-4450-8483-A9C41BE1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00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70C1E-4516-4AD4-9F74-C726ADD4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C10196-B0E7-4E99-A2E3-1913A39924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BD901C-0258-4F5D-A706-FE1A85928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A01935-18D4-430D-9F63-FC43AC2E5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F483B8-5696-48E9-AD32-B0FBD501F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4A67-05B8-4CD8-A10F-276EF143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54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D8B29-56AF-4AB0-8937-37EF34B99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4AF684-D13C-45AD-A0EF-F78887A82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853E4C-CAFE-4ABF-979E-C676A8BFE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54244-0802-41D5-B7BA-4506659D9853}" type="datetimeFigureOut">
              <a:rPr lang="ru-RU" smtClean="0"/>
              <a:t>11.08.2022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C20C35-AD2F-43ED-8508-84E0274D0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97BB8-CA95-4E6A-A9CE-089089332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2E53D-3073-4407-804C-F484CCDC6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07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7B6809-149A-425A-9787-7605B75D8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14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BC3DB7-39A9-4CFF-AEA2-0F9F5C772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4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EC3062-09B4-42C6-B4A9-56302A8A9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30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12AAB9-6DD3-480D-B204-D4A2883F4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0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CC1205-A609-4198-A604-888B95D8A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08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1850BF-9046-4389-A891-E03AB2036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0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C66B5F-4E03-4814-AC60-58EABE677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99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B13514-0283-4B1D-BC4C-CB659294C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35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A97B13-AA78-4544-B535-2356653B3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14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C00421-DA9C-45E2-BF08-DC68B7E6F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32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0CCF80-EFCE-47EA-8C57-AB885AF8F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9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7E1036-FA8D-4DAF-9BE0-6BEC6C38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5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680361-8A18-4A96-901E-ABD1CBE2B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24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B9F46-7AE4-4705-AEC8-4F5E29DA5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83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C343AF-B86F-4A5A-A49F-524E78672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40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3F05C8-E620-4852-AFDC-4A1BA7B7A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99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C69733-16A0-4A36-B3B4-9CBCD4E45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5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192B67-8F26-4C50-8C82-779629CFF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32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BCE88-9CB1-400F-B9F0-B02D63EFC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901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</dc:creator>
  <cp:lastModifiedBy>Илья</cp:lastModifiedBy>
  <cp:revision>1</cp:revision>
  <dcterms:created xsi:type="dcterms:W3CDTF">2022-08-11T09:08:04Z</dcterms:created>
  <dcterms:modified xsi:type="dcterms:W3CDTF">2022-08-11T09:10:04Z</dcterms:modified>
</cp:coreProperties>
</file>