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667" r:id="rId2"/>
    <p:sldId id="6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opening slide" id="{370000F6-F241-449A-914B-1ED2EE9CB231}">
          <p14:sldIdLst>
            <p14:sldId id="262"/>
            <p14:sldId id="260"/>
            <p14:sldId id="261"/>
            <p14:sldId id="259"/>
          </p14:sldIdLst>
        </p14:section>
        <p14:section name="about company" id="{9767B2CA-D965-4639-B71E-1D9C837A78E3}">
          <p14:sldIdLst>
            <p14:sldId id="263"/>
            <p14:sldId id="257"/>
            <p14:sldId id="267"/>
            <p14:sldId id="266"/>
            <p14:sldId id="258"/>
            <p14:sldId id="268"/>
            <p14:sldId id="264"/>
            <p14:sldId id="269"/>
            <p14:sldId id="265"/>
            <p14:sldId id="270"/>
          </p14:sldIdLst>
        </p14:section>
        <p14:section name="OUR TEAM" id="{C09FCD76-0800-429A-B229-5764161D2B79}">
          <p14:sldIdLst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</p14:sldIdLst>
        </p14:section>
        <p14:section name="our portfolio" id="{9FC21B13-11E9-46E9-BD26-DB2D0A4A72FE}">
          <p14:sldIdLst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</p14:sldIdLst>
        </p14:section>
        <p14:section name="business plan" id="{DF2C7332-7970-404D-9A2E-13FCAADDB031}">
          <p14:sldIdLst>
            <p14:sldId id="385"/>
            <p14:sldId id="386"/>
            <p14:sldId id="387"/>
            <p14:sldId id="388"/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7"/>
            <p14:sldId id="398"/>
            <p14:sldId id="399"/>
            <p14:sldId id="400"/>
            <p14:sldId id="401"/>
            <p14:sldId id="402"/>
          </p14:sldIdLst>
        </p14:section>
        <p14:section name="character" id="{37B18433-A14D-46AA-9A20-009E6D4AE28A}">
          <p14:sldIdLst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</p14:sldIdLst>
        </p14:section>
        <p14:section name="date time calender" id="{E43F4057-4E95-4358-A836-20AB2903F7EA}">
          <p14:sldIdLst>
            <p14:sldId id="433"/>
            <p14:sldId id="434"/>
            <p14:sldId id="435"/>
            <p14:sldId id="436"/>
            <p14:sldId id="437"/>
            <p14:sldId id="438"/>
            <p14:sldId id="439"/>
            <p14:sldId id="440"/>
            <p14:sldId id="441"/>
          </p14:sldIdLst>
        </p14:section>
        <p14:section name="mock up devices" id="{F92C980C-27D6-4664-8FF7-A560BEB92437}">
          <p14:sldIdLst>
            <p14:sldId id="355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</p14:sldIdLst>
        </p14:section>
        <p14:section name="data analyzer" id="{75336E55-3FB0-4345-B637-B11CBD19F722}">
          <p14:sldIdLst>
            <p14:sldId id="403"/>
            <p14:sldId id="404"/>
            <p14:sldId id="405"/>
            <p14:sldId id="406"/>
            <p14:sldId id="407"/>
            <p14:sldId id="408"/>
            <p14:sldId id="409"/>
            <p14:sldId id="410"/>
            <p14:sldId id="411"/>
            <p14:sldId id="412"/>
            <p14:sldId id="413"/>
            <p14:sldId id="414"/>
            <p14:sldId id="415"/>
            <p14:sldId id="416"/>
            <p14:sldId id="417"/>
            <p14:sldId id="418"/>
            <p14:sldId id="419"/>
            <p14:sldId id="420"/>
          </p14:sldIdLst>
        </p14:section>
        <p14:section name="digital marketing" id="{D9FF4B10-B3D3-466E-824D-5EAF763F6702}">
          <p14:sldIdLst>
            <p14:sldId id="442"/>
            <p14:sldId id="443"/>
            <p14:sldId id="444"/>
            <p14:sldId id="445"/>
            <p14:sldId id="446"/>
            <p14:sldId id="447"/>
            <p14:sldId id="448"/>
            <p14:sldId id="449"/>
            <p14:sldId id="450"/>
          </p14:sldIdLst>
        </p14:section>
        <p14:section name="our service" id="{197A35E4-FE47-4F7F-A99D-D1125AAB2D66}">
          <p14:sldIdLst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</p14:sldIdLst>
        </p14:section>
        <p14:section name="organizational" id="{D17947A2-C786-445E-A100-B9A66E96B344}">
          <p14:sldIdLst>
            <p14:sldId id="565"/>
            <p14:sldId id="566"/>
            <p14:sldId id="567"/>
            <p14:sldId id="568"/>
            <p14:sldId id="569"/>
            <p14:sldId id="570"/>
            <p14:sldId id="571"/>
            <p14:sldId id="572"/>
            <p14:sldId id="573"/>
            <p14:sldId id="574"/>
            <p14:sldId id="575"/>
            <p14:sldId id="576"/>
          </p14:sldIdLst>
        </p14:section>
        <p14:section name="timeline" id="{90C62AA8-84DE-4D48-8F32-E9CC968837AE}">
          <p14:sldIdLst>
            <p14:sldId id="364"/>
            <p14:sldId id="365"/>
            <p14:sldId id="366"/>
            <p14:sldId id="367"/>
            <p14:sldId id="368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377"/>
            <p14:sldId id="378"/>
            <p14:sldId id="379"/>
            <p14:sldId id="380"/>
            <p14:sldId id="381"/>
            <p14:sldId id="382"/>
            <p14:sldId id="383"/>
            <p14:sldId id="384"/>
          </p14:sldIdLst>
        </p14:section>
        <p14:section name="people infographic" id="{AE9BB780-DE5C-48C4-8DF8-89B1EBD39BC3}">
          <p14:sldIdLst>
            <p14:sldId id="421"/>
            <p14:sldId id="422"/>
            <p14:sldId id="423"/>
            <p14:sldId id="424"/>
            <p14:sldId id="425"/>
            <p14:sldId id="426"/>
            <p14:sldId id="427"/>
            <p14:sldId id="428"/>
            <p14:sldId id="429"/>
            <p14:sldId id="430"/>
            <p14:sldId id="431"/>
            <p14:sldId id="432"/>
          </p14:sldIdLst>
        </p14:section>
        <p14:section name="tree slides" id="{851D6CFD-0EDB-475A-BE7F-9BA67A1FE2C1}">
          <p14:sldIdLst>
            <p14:sldId id="526"/>
            <p14:sldId id="527"/>
            <p14:sldId id="528"/>
            <p14:sldId id="529"/>
            <p14:sldId id="530"/>
            <p14:sldId id="531"/>
            <p14:sldId id="532"/>
            <p14:sldId id="533"/>
            <p14:sldId id="534"/>
            <p14:sldId id="535"/>
            <p14:sldId id="536"/>
            <p14:sldId id="537"/>
          </p14:sldIdLst>
        </p14:section>
        <p14:section name="process slide" id="{D43F40D4-5429-447F-B40E-6C9CD9FBACA3}">
          <p14:sldIdLst>
            <p14:sldId id="451"/>
            <p14:sldId id="452"/>
            <p14:sldId id="453"/>
            <p14:sldId id="454"/>
            <p14:sldId id="455"/>
            <p14:sldId id="456"/>
            <p14:sldId id="457"/>
            <p14:sldId id="458"/>
            <p14:sldId id="459"/>
            <p14:sldId id="460"/>
            <p14:sldId id="461"/>
            <p14:sldId id="462"/>
            <p14:sldId id="463"/>
            <p14:sldId id="464"/>
            <p14:sldId id="465"/>
            <p14:sldId id="466"/>
            <p14:sldId id="467"/>
            <p14:sldId id="468"/>
            <p14:sldId id="469"/>
            <p14:sldId id="470"/>
            <p14:sldId id="471"/>
            <p14:sldId id="472"/>
            <p14:sldId id="473"/>
            <p14:sldId id="474"/>
            <p14:sldId id="475"/>
            <p14:sldId id="476"/>
            <p14:sldId id="477"/>
            <p14:sldId id="478"/>
            <p14:sldId id="479"/>
            <p14:sldId id="480"/>
            <p14:sldId id="481"/>
            <p14:sldId id="482"/>
            <p14:sldId id="483"/>
            <p14:sldId id="484"/>
            <p14:sldId id="485"/>
            <p14:sldId id="486"/>
          </p14:sldIdLst>
        </p14:section>
        <p14:section name="3d slides" id="{D1BE8B3C-E49E-4166-87F9-616BE8973214}">
          <p14:sldIdLst>
            <p14:sldId id="550"/>
            <p14:sldId id="551"/>
            <p14:sldId id="552"/>
            <p14:sldId id="553"/>
            <p14:sldId id="554"/>
            <p14:sldId id="555"/>
            <p14:sldId id="556"/>
            <p14:sldId id="557"/>
            <p14:sldId id="558"/>
            <p14:sldId id="559"/>
            <p14:sldId id="560"/>
            <p14:sldId id="561"/>
            <p14:sldId id="562"/>
            <p14:sldId id="563"/>
            <p14:sldId id="564"/>
          </p14:sldIdLst>
        </p14:section>
        <p14:section name="basic slide" id="{7AFD8855-51A3-4863-8EEF-FFB82B4446B2}">
          <p14:sldIdLst>
            <p14:sldId id="611"/>
            <p14:sldId id="612"/>
            <p14:sldId id="613"/>
            <p14:sldId id="614"/>
            <p14:sldId id="615"/>
            <p14:sldId id="616"/>
            <p14:sldId id="617"/>
            <p14:sldId id="618"/>
            <p14:sldId id="619"/>
            <p14:sldId id="620"/>
            <p14:sldId id="621"/>
            <p14:sldId id="622"/>
            <p14:sldId id="623"/>
            <p14:sldId id="624"/>
            <p14:sldId id="625"/>
            <p14:sldId id="626"/>
            <p14:sldId id="627"/>
            <p14:sldId id="628"/>
            <p14:sldId id="629"/>
            <p14:sldId id="630"/>
            <p14:sldId id="631"/>
            <p14:sldId id="632"/>
            <p14:sldId id="633"/>
            <p14:sldId id="634"/>
            <p14:sldId id="635"/>
            <p14:sldId id="636"/>
            <p14:sldId id="637"/>
            <p14:sldId id="638"/>
            <p14:sldId id="639"/>
            <p14:sldId id="640"/>
            <p14:sldId id="641"/>
            <p14:sldId id="642"/>
            <p14:sldId id="643"/>
            <p14:sldId id="644"/>
            <p14:sldId id="645"/>
            <p14:sldId id="646"/>
            <p14:sldId id="647"/>
            <p14:sldId id="648"/>
            <p14:sldId id="649"/>
            <p14:sldId id="650"/>
            <p14:sldId id="651"/>
            <p14:sldId id="652"/>
            <p14:sldId id="653"/>
            <p14:sldId id="654"/>
            <p14:sldId id="655"/>
            <p14:sldId id="656"/>
            <p14:sldId id="657"/>
            <p14:sldId id="658"/>
            <p14:sldId id="659"/>
          </p14:sldIdLst>
        </p14:section>
        <p14:section name="line diagram" id="{037A7A1C-5D91-4A25-9EEC-1EF1B4A8259B}">
          <p14:sldIdLst>
            <p14:sldId id="499"/>
            <p14:sldId id="500"/>
            <p14:sldId id="501"/>
            <p14:sldId id="502"/>
            <p14:sldId id="503"/>
            <p14:sldId id="504"/>
            <p14:sldId id="505"/>
            <p14:sldId id="506"/>
            <p14:sldId id="507"/>
            <p14:sldId id="508"/>
            <p14:sldId id="509"/>
            <p14:sldId id="510"/>
            <p14:sldId id="511"/>
            <p14:sldId id="512"/>
            <p14:sldId id="513"/>
            <p14:sldId id="514"/>
            <p14:sldId id="515"/>
            <p14:sldId id="516"/>
            <p14:sldId id="517"/>
            <p14:sldId id="518"/>
            <p14:sldId id="519"/>
            <p14:sldId id="520"/>
            <p14:sldId id="521"/>
            <p14:sldId id="522"/>
            <p14:sldId id="523"/>
            <p14:sldId id="524"/>
            <p14:sldId id="525"/>
          </p14:sldIdLst>
        </p14:section>
        <p14:section name="cycle diagram\" id="{EC58AD89-1C2F-41B6-A1D7-DBA2119E5DFB}">
          <p14:sldIdLst>
            <p14:sldId id="487"/>
            <p14:sldId id="488"/>
            <p14:sldId id="489"/>
            <p14:sldId id="490"/>
            <p14:sldId id="491"/>
            <p14:sldId id="492"/>
            <p14:sldId id="493"/>
            <p14:sldId id="494"/>
            <p14:sldId id="495"/>
            <p14:sldId id="496"/>
            <p14:sldId id="497"/>
            <p14:sldId id="498"/>
          </p14:sldIdLst>
        </p14:section>
        <p14:section name="radiate slie" id="{2A02438A-AF09-4A9F-915D-418469A37C14}">
          <p14:sldIdLst>
            <p14:sldId id="538"/>
            <p14:sldId id="539"/>
            <p14:sldId id="540"/>
            <p14:sldId id="541"/>
            <p14:sldId id="542"/>
            <p14:sldId id="543"/>
            <p14:sldId id="544"/>
            <p14:sldId id="545"/>
            <p14:sldId id="546"/>
            <p14:sldId id="547"/>
            <p14:sldId id="548"/>
            <p14:sldId id="549"/>
          </p14:sldIdLst>
        </p14:section>
        <p14:section name="chart slides" id="{11382F9C-0552-4FFA-AEF2-24F9011095C3}">
          <p14:sldIdLst>
            <p14:sldId id="577"/>
            <p14:sldId id="578"/>
            <p14:sldId id="579"/>
            <p14:sldId id="580"/>
            <p14:sldId id="581"/>
            <p14:sldId id="582"/>
            <p14:sldId id="583"/>
            <p14:sldId id="584"/>
            <p14:sldId id="585"/>
            <p14:sldId id="586"/>
            <p14:sldId id="587"/>
            <p14:sldId id="588"/>
            <p14:sldId id="589"/>
            <p14:sldId id="590"/>
            <p14:sldId id="591"/>
          </p14:sldIdLst>
        </p14:section>
        <p14:section name="MAP SLIDES" id="{6338171C-A45A-4BA3-9472-00D01AFEF4F0}">
          <p14:sldIdLst>
            <p14:sldId id="592"/>
            <p14:sldId id="593"/>
            <p14:sldId id="594"/>
            <p14:sldId id="595"/>
            <p14:sldId id="596"/>
            <p14:sldId id="597"/>
            <p14:sldId id="598"/>
            <p14:sldId id="599"/>
            <p14:sldId id="600"/>
            <p14:sldId id="601"/>
            <p14:sldId id="602"/>
            <p14:sldId id="603"/>
            <p14:sldId id="604"/>
            <p14:sldId id="605"/>
            <p14:sldId id="606"/>
            <p14:sldId id="607"/>
            <p14:sldId id="608"/>
            <p14:sldId id="609"/>
            <p14:sldId id="610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BF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21" autoAdjust="0"/>
    <p:restoredTop sz="94660"/>
  </p:normalViewPr>
  <p:slideViewPr>
    <p:cSldViewPr snapToGrid="0">
      <p:cViewPr>
        <p:scale>
          <a:sx n="100" d="100"/>
          <a:sy n="100" d="100"/>
        </p:scale>
        <p:origin x="-1458" y="-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98D5E-84DE-4EE9-9B34-8ABCB4D9131F}" type="datetimeFigureOut">
              <a:rPr lang="en-US" smtClean="0"/>
              <a:pPr/>
              <a:t>8/15/2022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832CF-859B-4F55-A86F-6FD2A3FA4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3551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832CF-859B-4F55-A86F-6FD2A3FA43E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="" xmlns:a16="http://schemas.microsoft.com/office/drawing/2014/main" id="{B30801BD-CF79-4513-B727-7DA89FE7AA2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0087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FB05E9A-515B-4820-8F7D-D4D730E7FD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888434"/>
            <a:ext cx="12192000" cy="227606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680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1343890" y="1572029"/>
            <a:ext cx="1533554" cy="1533552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1"/>
          </p:nvPr>
        </p:nvSpPr>
        <p:spPr>
          <a:xfrm>
            <a:off x="4000780" y="1572027"/>
            <a:ext cx="1533554" cy="1533552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2"/>
          </p:nvPr>
        </p:nvSpPr>
        <p:spPr>
          <a:xfrm>
            <a:off x="6657669" y="1572027"/>
            <a:ext cx="1533554" cy="1533552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3"/>
          </p:nvPr>
        </p:nvSpPr>
        <p:spPr>
          <a:xfrm>
            <a:off x="9314557" y="1572026"/>
            <a:ext cx="1533554" cy="1533552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4"/>
          </p:nvPr>
        </p:nvSpPr>
        <p:spPr>
          <a:xfrm>
            <a:off x="1343891" y="4007334"/>
            <a:ext cx="1533554" cy="1533552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15"/>
          </p:nvPr>
        </p:nvSpPr>
        <p:spPr>
          <a:xfrm>
            <a:off x="4000779" y="4007333"/>
            <a:ext cx="1533554" cy="1533552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16"/>
          </p:nvPr>
        </p:nvSpPr>
        <p:spPr>
          <a:xfrm>
            <a:off x="6657669" y="4007331"/>
            <a:ext cx="1533554" cy="1533552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8" name="Picture Placeholder 37"/>
          <p:cNvSpPr>
            <a:spLocks noGrp="1"/>
          </p:cNvSpPr>
          <p:nvPr>
            <p:ph type="pic" sz="quarter" idx="17"/>
          </p:nvPr>
        </p:nvSpPr>
        <p:spPr>
          <a:xfrm>
            <a:off x="9314556" y="4007331"/>
            <a:ext cx="1533554" cy="1533552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5200605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7BEF22C-7B68-490A-ACA0-309889F725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91A9046-EA15-4F9A-B61D-309C700C4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129290B-6DE0-49FF-9E9D-4F1FCB604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FF4D-724B-425A-91D2-C0851CD76D54}" type="datetimeFigureOut">
              <a:rPr lang="en-US" smtClean="0"/>
              <a:pPr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AF0375E-E661-4906-ACB8-598A31B2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71AEFC5-B491-486E-B19A-E0FA5E07F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5AC1-BDD8-46B4-BF02-EBE24CD1C8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312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="" xmlns:a16="http://schemas.microsoft.com/office/drawing/2014/main" id="{AEFA3393-241F-4419-B349-9D254AB95DF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35765" y="1837360"/>
            <a:ext cx="6882539" cy="2323974"/>
          </a:xfrm>
          <a:custGeom>
            <a:avLst/>
            <a:gdLst>
              <a:gd name="connsiteX0" fmla="*/ 0 w 6882539"/>
              <a:gd name="connsiteY0" fmla="*/ 0 h 2323974"/>
              <a:gd name="connsiteX1" fmla="*/ 6882539 w 6882539"/>
              <a:gd name="connsiteY1" fmla="*/ 0 h 2323974"/>
              <a:gd name="connsiteX2" fmla="*/ 6882539 w 6882539"/>
              <a:gd name="connsiteY2" fmla="*/ 2323974 h 2323974"/>
              <a:gd name="connsiteX3" fmla="*/ 0 w 6882539"/>
              <a:gd name="connsiteY3" fmla="*/ 2323974 h 2323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82539" h="2323974">
                <a:moveTo>
                  <a:pt x="0" y="0"/>
                </a:moveTo>
                <a:lnTo>
                  <a:pt x="6882539" y="0"/>
                </a:lnTo>
                <a:lnTo>
                  <a:pt x="6882539" y="2323974"/>
                </a:lnTo>
                <a:lnTo>
                  <a:pt x="0" y="232397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93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8A237260-1775-436A-9AFA-4B4711ED78F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8795" y="-4973"/>
            <a:ext cx="12200794" cy="4861390"/>
          </a:xfrm>
          <a:custGeom>
            <a:avLst/>
            <a:gdLst>
              <a:gd name="connsiteX0" fmla="*/ 0 w 12200794"/>
              <a:gd name="connsiteY0" fmla="*/ 0 h 4861390"/>
              <a:gd name="connsiteX1" fmla="*/ 12200794 w 12200794"/>
              <a:gd name="connsiteY1" fmla="*/ 0 h 4861390"/>
              <a:gd name="connsiteX2" fmla="*/ 12200794 w 12200794"/>
              <a:gd name="connsiteY2" fmla="*/ 3450615 h 4861390"/>
              <a:gd name="connsiteX3" fmla="*/ 6100397 w 12200794"/>
              <a:gd name="connsiteY3" fmla="*/ 4861390 h 4861390"/>
              <a:gd name="connsiteX4" fmla="*/ 0 w 12200794"/>
              <a:gd name="connsiteY4" fmla="*/ 3450615 h 4861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0794" h="4861390">
                <a:moveTo>
                  <a:pt x="0" y="0"/>
                </a:moveTo>
                <a:lnTo>
                  <a:pt x="12200794" y="0"/>
                </a:lnTo>
                <a:lnTo>
                  <a:pt x="12200794" y="3450615"/>
                </a:lnTo>
                <a:lnTo>
                  <a:pt x="6100397" y="4861390"/>
                </a:lnTo>
                <a:lnTo>
                  <a:pt x="0" y="345061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5204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4B20D4E3-0A36-4276-941D-CF340F3D8DD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004096" y="3548269"/>
            <a:ext cx="7231951" cy="2521226"/>
          </a:xfrm>
          <a:custGeom>
            <a:avLst/>
            <a:gdLst>
              <a:gd name="connsiteX0" fmla="*/ 0 w 7231951"/>
              <a:gd name="connsiteY0" fmla="*/ 0 h 2521226"/>
              <a:gd name="connsiteX1" fmla="*/ 7231951 w 7231951"/>
              <a:gd name="connsiteY1" fmla="*/ 0 h 2521226"/>
              <a:gd name="connsiteX2" fmla="*/ 7231951 w 7231951"/>
              <a:gd name="connsiteY2" fmla="*/ 2521226 h 2521226"/>
              <a:gd name="connsiteX3" fmla="*/ 0 w 7231951"/>
              <a:gd name="connsiteY3" fmla="*/ 2521226 h 25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31951" h="2521226">
                <a:moveTo>
                  <a:pt x="0" y="0"/>
                </a:moveTo>
                <a:lnTo>
                  <a:pt x="7231951" y="0"/>
                </a:lnTo>
                <a:lnTo>
                  <a:pt x="7231951" y="2521226"/>
                </a:lnTo>
                <a:lnTo>
                  <a:pt x="0" y="252122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328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82992532-7F8E-434E-B4CD-3028F9E8D61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1605" y="-741419"/>
            <a:ext cx="7161847" cy="7370830"/>
          </a:xfrm>
          <a:custGeom>
            <a:avLst/>
            <a:gdLst>
              <a:gd name="connsiteX0" fmla="*/ 2787816 w 7161847"/>
              <a:gd name="connsiteY0" fmla="*/ 7152549 h 7370830"/>
              <a:gd name="connsiteX1" fmla="*/ 2787817 w 7161847"/>
              <a:gd name="connsiteY1" fmla="*/ 7152549 h 7370830"/>
              <a:gd name="connsiteX2" fmla="*/ 2787816 w 7161847"/>
              <a:gd name="connsiteY2" fmla="*/ 7152550 h 7370830"/>
              <a:gd name="connsiteX3" fmla="*/ 1391706 w 7161847"/>
              <a:gd name="connsiteY3" fmla="*/ 6138863 h 7370830"/>
              <a:gd name="connsiteX4" fmla="*/ 1391707 w 7161847"/>
              <a:gd name="connsiteY4" fmla="*/ 6138863 h 7370830"/>
              <a:gd name="connsiteX5" fmla="*/ 1391707 w 7161847"/>
              <a:gd name="connsiteY5" fmla="*/ 6138864 h 7370830"/>
              <a:gd name="connsiteX6" fmla="*/ 6563752 w 7161847"/>
              <a:gd name="connsiteY6" fmla="*/ 5372121 h 7370830"/>
              <a:gd name="connsiteX7" fmla="*/ 6835791 w 7161847"/>
              <a:gd name="connsiteY7" fmla="*/ 5484803 h 7370830"/>
              <a:gd name="connsiteX8" fmla="*/ 6835790 w 7161847"/>
              <a:gd name="connsiteY8" fmla="*/ 5484804 h 7370830"/>
              <a:gd name="connsiteX9" fmla="*/ 6835790 w 7161847"/>
              <a:gd name="connsiteY9" fmla="*/ 6028882 h 7370830"/>
              <a:gd name="connsiteX10" fmla="*/ 6013108 w 7161847"/>
              <a:gd name="connsiteY10" fmla="*/ 6851562 h 7370830"/>
              <a:gd name="connsiteX11" fmla="*/ 5469030 w 7161847"/>
              <a:gd name="connsiteY11" fmla="*/ 6851562 h 7370830"/>
              <a:gd name="connsiteX12" fmla="*/ 5469030 w 7161847"/>
              <a:gd name="connsiteY12" fmla="*/ 6851564 h 7370830"/>
              <a:gd name="connsiteX13" fmla="*/ 5469031 w 7161847"/>
              <a:gd name="connsiteY13" fmla="*/ 6307485 h 7370830"/>
              <a:gd name="connsiteX14" fmla="*/ 6291713 w 7161847"/>
              <a:gd name="connsiteY14" fmla="*/ 5484803 h 7370830"/>
              <a:gd name="connsiteX15" fmla="*/ 6563752 w 7161847"/>
              <a:gd name="connsiteY15" fmla="*/ 5372121 h 7370830"/>
              <a:gd name="connsiteX16" fmla="*/ 6620795 w 7161847"/>
              <a:gd name="connsiteY16" fmla="*/ 4143997 h 7370830"/>
              <a:gd name="connsiteX17" fmla="*/ 6892834 w 7161847"/>
              <a:gd name="connsiteY17" fmla="*/ 4256679 h 7370830"/>
              <a:gd name="connsiteX18" fmla="*/ 6892832 w 7161847"/>
              <a:gd name="connsiteY18" fmla="*/ 4256681 h 7370830"/>
              <a:gd name="connsiteX19" fmla="*/ 6892832 w 7161847"/>
              <a:gd name="connsiteY19" fmla="*/ 4800759 h 7370830"/>
              <a:gd name="connsiteX20" fmla="*/ 4814590 w 7161847"/>
              <a:gd name="connsiteY20" fmla="*/ 6879000 h 7370830"/>
              <a:gd name="connsiteX21" fmla="*/ 4270513 w 7161847"/>
              <a:gd name="connsiteY21" fmla="*/ 6879000 h 7370830"/>
              <a:gd name="connsiteX22" fmla="*/ 4270514 w 7161847"/>
              <a:gd name="connsiteY22" fmla="*/ 6879001 h 7370830"/>
              <a:gd name="connsiteX23" fmla="*/ 4270514 w 7161847"/>
              <a:gd name="connsiteY23" fmla="*/ 6334923 h 7370830"/>
              <a:gd name="connsiteX24" fmla="*/ 6348755 w 7161847"/>
              <a:gd name="connsiteY24" fmla="*/ 4256680 h 7370830"/>
              <a:gd name="connsiteX25" fmla="*/ 6620795 w 7161847"/>
              <a:gd name="connsiteY25" fmla="*/ 4143997 h 7370830"/>
              <a:gd name="connsiteX26" fmla="*/ 2866468 w 7161847"/>
              <a:gd name="connsiteY26" fmla="*/ 3040604 h 7370830"/>
              <a:gd name="connsiteX27" fmla="*/ 3138506 w 7161847"/>
              <a:gd name="connsiteY27" fmla="*/ 3153287 h 7370830"/>
              <a:gd name="connsiteX28" fmla="*/ 3138505 w 7161847"/>
              <a:gd name="connsiteY28" fmla="*/ 3153287 h 7370830"/>
              <a:gd name="connsiteX29" fmla="*/ 3138506 w 7161847"/>
              <a:gd name="connsiteY29" fmla="*/ 3697364 h 7370830"/>
              <a:gd name="connsiteX30" fmla="*/ 656759 w 7161847"/>
              <a:gd name="connsiteY30" fmla="*/ 6179110 h 7370830"/>
              <a:gd name="connsiteX31" fmla="*/ 173034 w 7161847"/>
              <a:gd name="connsiteY31" fmla="*/ 6228409 h 7370830"/>
              <a:gd name="connsiteX32" fmla="*/ 112681 w 7161847"/>
              <a:gd name="connsiteY32" fmla="*/ 6179110 h 7370830"/>
              <a:gd name="connsiteX33" fmla="*/ 63383 w 7161847"/>
              <a:gd name="connsiteY33" fmla="*/ 6118759 h 7370830"/>
              <a:gd name="connsiteX34" fmla="*/ 112682 w 7161847"/>
              <a:gd name="connsiteY34" fmla="*/ 5635033 h 7370830"/>
              <a:gd name="connsiteX35" fmla="*/ 2594428 w 7161847"/>
              <a:gd name="connsiteY35" fmla="*/ 3153287 h 7370830"/>
              <a:gd name="connsiteX36" fmla="*/ 2866468 w 7161847"/>
              <a:gd name="connsiteY36" fmla="*/ 3040604 h 7370830"/>
              <a:gd name="connsiteX37" fmla="*/ 5359755 w 7161847"/>
              <a:gd name="connsiteY37" fmla="*/ 2993060 h 7370830"/>
              <a:gd name="connsiteX38" fmla="*/ 5631795 w 7161847"/>
              <a:gd name="connsiteY38" fmla="*/ 3105742 h 7370830"/>
              <a:gd name="connsiteX39" fmla="*/ 5631794 w 7161847"/>
              <a:gd name="connsiteY39" fmla="*/ 3105743 h 7370830"/>
              <a:gd name="connsiteX40" fmla="*/ 5631794 w 7161847"/>
              <a:gd name="connsiteY40" fmla="*/ 3649821 h 7370830"/>
              <a:gd name="connsiteX41" fmla="*/ 2023465 w 7161847"/>
              <a:gd name="connsiteY41" fmla="*/ 7258148 h 7370830"/>
              <a:gd name="connsiteX42" fmla="*/ 1539739 w 7161847"/>
              <a:gd name="connsiteY42" fmla="*/ 7307446 h 7370830"/>
              <a:gd name="connsiteX43" fmla="*/ 1479387 w 7161847"/>
              <a:gd name="connsiteY43" fmla="*/ 7258149 h 7370830"/>
              <a:gd name="connsiteX44" fmla="*/ 1479387 w 7161847"/>
              <a:gd name="connsiteY44" fmla="*/ 7258149 h 7370830"/>
              <a:gd name="connsiteX45" fmla="*/ 1430089 w 7161847"/>
              <a:gd name="connsiteY45" fmla="*/ 7197796 h 7370830"/>
              <a:gd name="connsiteX46" fmla="*/ 1479388 w 7161847"/>
              <a:gd name="connsiteY46" fmla="*/ 6714071 h 7370830"/>
              <a:gd name="connsiteX47" fmla="*/ 5087717 w 7161847"/>
              <a:gd name="connsiteY47" fmla="*/ 3105742 h 7370830"/>
              <a:gd name="connsiteX48" fmla="*/ 5359755 w 7161847"/>
              <a:gd name="connsiteY48" fmla="*/ 2993060 h 7370830"/>
              <a:gd name="connsiteX49" fmla="*/ 6668184 w 7161847"/>
              <a:gd name="connsiteY49" fmla="*/ 2887461 h 7370830"/>
              <a:gd name="connsiteX50" fmla="*/ 6940223 w 7161847"/>
              <a:gd name="connsiteY50" fmla="*/ 3000143 h 7370830"/>
              <a:gd name="connsiteX51" fmla="*/ 6940223 w 7161847"/>
              <a:gd name="connsiteY51" fmla="*/ 3000144 h 7370830"/>
              <a:gd name="connsiteX52" fmla="*/ 6940223 w 7161847"/>
              <a:gd name="connsiteY52" fmla="*/ 3544221 h 7370830"/>
              <a:gd name="connsiteX53" fmla="*/ 3331893 w 7161847"/>
              <a:gd name="connsiteY53" fmla="*/ 7152549 h 7370830"/>
              <a:gd name="connsiteX54" fmla="*/ 2848167 w 7161847"/>
              <a:gd name="connsiteY54" fmla="*/ 7201847 h 7370830"/>
              <a:gd name="connsiteX55" fmla="*/ 2787817 w 7161847"/>
              <a:gd name="connsiteY55" fmla="*/ 7152549 h 7370830"/>
              <a:gd name="connsiteX56" fmla="*/ 2738519 w 7161847"/>
              <a:gd name="connsiteY56" fmla="*/ 7092198 h 7370830"/>
              <a:gd name="connsiteX57" fmla="*/ 2787816 w 7161847"/>
              <a:gd name="connsiteY57" fmla="*/ 6608472 h 7370830"/>
              <a:gd name="connsiteX58" fmla="*/ 6396146 w 7161847"/>
              <a:gd name="connsiteY58" fmla="*/ 3000143 h 7370830"/>
              <a:gd name="connsiteX59" fmla="*/ 6668184 w 7161847"/>
              <a:gd name="connsiteY59" fmla="*/ 2887461 h 7370830"/>
              <a:gd name="connsiteX60" fmla="*/ 5272076 w 7161847"/>
              <a:gd name="connsiteY60" fmla="*/ 1873775 h 7370830"/>
              <a:gd name="connsiteX61" fmla="*/ 5544115 w 7161847"/>
              <a:gd name="connsiteY61" fmla="*/ 1986458 h 7370830"/>
              <a:gd name="connsiteX62" fmla="*/ 5544114 w 7161847"/>
              <a:gd name="connsiteY62" fmla="*/ 1986458 h 7370830"/>
              <a:gd name="connsiteX63" fmla="*/ 5544114 w 7161847"/>
              <a:gd name="connsiteY63" fmla="*/ 2530536 h 7370830"/>
              <a:gd name="connsiteX64" fmla="*/ 1935786 w 7161847"/>
              <a:gd name="connsiteY64" fmla="*/ 6138863 h 7370830"/>
              <a:gd name="connsiteX65" fmla="*/ 1452059 w 7161847"/>
              <a:gd name="connsiteY65" fmla="*/ 6188161 h 7370830"/>
              <a:gd name="connsiteX66" fmla="*/ 1391707 w 7161847"/>
              <a:gd name="connsiteY66" fmla="*/ 6138863 h 7370830"/>
              <a:gd name="connsiteX67" fmla="*/ 1342409 w 7161847"/>
              <a:gd name="connsiteY67" fmla="*/ 6078511 h 7370830"/>
              <a:gd name="connsiteX68" fmla="*/ 1391708 w 7161847"/>
              <a:gd name="connsiteY68" fmla="*/ 5594786 h 7370830"/>
              <a:gd name="connsiteX69" fmla="*/ 5000037 w 7161847"/>
              <a:gd name="connsiteY69" fmla="*/ 1986457 h 7370830"/>
              <a:gd name="connsiteX70" fmla="*/ 5272076 w 7161847"/>
              <a:gd name="connsiteY70" fmla="*/ 1873775 h 7370830"/>
              <a:gd name="connsiteX71" fmla="*/ 6777126 w 7161847"/>
              <a:gd name="connsiteY71" fmla="*/ 1542420 h 7370830"/>
              <a:gd name="connsiteX72" fmla="*/ 7049166 w 7161847"/>
              <a:gd name="connsiteY72" fmla="*/ 1655103 h 7370830"/>
              <a:gd name="connsiteX73" fmla="*/ 7049164 w 7161847"/>
              <a:gd name="connsiteY73" fmla="*/ 1655103 h 7370830"/>
              <a:gd name="connsiteX74" fmla="*/ 7049164 w 7161847"/>
              <a:gd name="connsiteY74" fmla="*/ 2199181 h 7370830"/>
              <a:gd name="connsiteX75" fmla="*/ 6226482 w 7161847"/>
              <a:gd name="connsiteY75" fmla="*/ 3021861 h 7370830"/>
              <a:gd name="connsiteX76" fmla="*/ 5682406 w 7161847"/>
              <a:gd name="connsiteY76" fmla="*/ 3021861 h 7370830"/>
              <a:gd name="connsiteX77" fmla="*/ 5682405 w 7161847"/>
              <a:gd name="connsiteY77" fmla="*/ 3021862 h 7370830"/>
              <a:gd name="connsiteX78" fmla="*/ 5682405 w 7161847"/>
              <a:gd name="connsiteY78" fmla="*/ 2477784 h 7370830"/>
              <a:gd name="connsiteX79" fmla="*/ 6505087 w 7161847"/>
              <a:gd name="connsiteY79" fmla="*/ 1655102 h 7370830"/>
              <a:gd name="connsiteX80" fmla="*/ 6777126 w 7161847"/>
              <a:gd name="connsiteY80" fmla="*/ 1542420 h 7370830"/>
              <a:gd name="connsiteX81" fmla="*/ 6635544 w 7161847"/>
              <a:gd name="connsiteY81" fmla="*/ 453955 h 7370830"/>
              <a:gd name="connsiteX82" fmla="*/ 6907582 w 7161847"/>
              <a:gd name="connsiteY82" fmla="*/ 566637 h 7370830"/>
              <a:gd name="connsiteX83" fmla="*/ 6907582 w 7161847"/>
              <a:gd name="connsiteY83" fmla="*/ 566638 h 7370830"/>
              <a:gd name="connsiteX84" fmla="*/ 6907582 w 7161847"/>
              <a:gd name="connsiteY84" fmla="*/ 1110716 h 7370830"/>
              <a:gd name="connsiteX85" fmla="*/ 6084900 w 7161847"/>
              <a:gd name="connsiteY85" fmla="*/ 1933396 h 7370830"/>
              <a:gd name="connsiteX86" fmla="*/ 5540823 w 7161847"/>
              <a:gd name="connsiteY86" fmla="*/ 1933395 h 7370830"/>
              <a:gd name="connsiteX87" fmla="*/ 5540823 w 7161847"/>
              <a:gd name="connsiteY87" fmla="*/ 1933397 h 7370830"/>
              <a:gd name="connsiteX88" fmla="*/ 5540823 w 7161847"/>
              <a:gd name="connsiteY88" fmla="*/ 1389319 h 7370830"/>
              <a:gd name="connsiteX89" fmla="*/ 6363505 w 7161847"/>
              <a:gd name="connsiteY89" fmla="*/ 566637 h 7370830"/>
              <a:gd name="connsiteX90" fmla="*/ 6635544 w 7161847"/>
              <a:gd name="connsiteY90" fmla="*/ 453955 h 7370830"/>
              <a:gd name="connsiteX91" fmla="*/ 4320554 w 7161847"/>
              <a:gd name="connsiteY91" fmla="*/ 370272 h 7370830"/>
              <a:gd name="connsiteX92" fmla="*/ 4592593 w 7161847"/>
              <a:gd name="connsiteY92" fmla="*/ 482954 h 7370830"/>
              <a:gd name="connsiteX93" fmla="*/ 4592592 w 7161847"/>
              <a:gd name="connsiteY93" fmla="*/ 482955 h 7370830"/>
              <a:gd name="connsiteX94" fmla="*/ 4592592 w 7161847"/>
              <a:gd name="connsiteY94" fmla="*/ 1027032 h 7370830"/>
              <a:gd name="connsiteX95" fmla="*/ 984263 w 7161847"/>
              <a:gd name="connsiteY95" fmla="*/ 4635359 h 7370830"/>
              <a:gd name="connsiteX96" fmla="*/ 440184 w 7161847"/>
              <a:gd name="connsiteY96" fmla="*/ 4635359 h 7370830"/>
              <a:gd name="connsiteX97" fmla="*/ 440186 w 7161847"/>
              <a:gd name="connsiteY97" fmla="*/ 4635359 h 7370830"/>
              <a:gd name="connsiteX98" fmla="*/ 440186 w 7161847"/>
              <a:gd name="connsiteY98" fmla="*/ 4091282 h 7370830"/>
              <a:gd name="connsiteX99" fmla="*/ 4048515 w 7161847"/>
              <a:gd name="connsiteY99" fmla="*/ 482954 h 7370830"/>
              <a:gd name="connsiteX100" fmla="*/ 4320554 w 7161847"/>
              <a:gd name="connsiteY100" fmla="*/ 370272 h 7370830"/>
              <a:gd name="connsiteX101" fmla="*/ 5907766 w 7161847"/>
              <a:gd name="connsiteY101" fmla="*/ 0 h 7370830"/>
              <a:gd name="connsiteX102" fmla="*/ 6179803 w 7161847"/>
              <a:gd name="connsiteY102" fmla="*/ 112683 h 7370830"/>
              <a:gd name="connsiteX103" fmla="*/ 6179804 w 7161847"/>
              <a:gd name="connsiteY103" fmla="*/ 112683 h 7370830"/>
              <a:gd name="connsiteX104" fmla="*/ 6179804 w 7161847"/>
              <a:gd name="connsiteY104" fmla="*/ 656761 h 7370830"/>
              <a:gd name="connsiteX105" fmla="*/ 3698057 w 7161847"/>
              <a:gd name="connsiteY105" fmla="*/ 3138507 h 7370830"/>
              <a:gd name="connsiteX106" fmla="*/ 3153979 w 7161847"/>
              <a:gd name="connsiteY106" fmla="*/ 3138507 h 7370830"/>
              <a:gd name="connsiteX107" fmla="*/ 3153980 w 7161847"/>
              <a:gd name="connsiteY107" fmla="*/ 3138507 h 7370830"/>
              <a:gd name="connsiteX108" fmla="*/ 3153980 w 7161847"/>
              <a:gd name="connsiteY108" fmla="*/ 2594430 h 7370830"/>
              <a:gd name="connsiteX109" fmla="*/ 5635727 w 7161847"/>
              <a:gd name="connsiteY109" fmla="*/ 112683 h 7370830"/>
              <a:gd name="connsiteX110" fmla="*/ 5907766 w 7161847"/>
              <a:gd name="connsiteY110" fmla="*/ 0 h 7370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7161847" h="7370830">
                <a:moveTo>
                  <a:pt x="2787816" y="7152549"/>
                </a:moveTo>
                <a:lnTo>
                  <a:pt x="2787817" y="7152549"/>
                </a:lnTo>
                <a:lnTo>
                  <a:pt x="2787816" y="7152550"/>
                </a:lnTo>
                <a:close/>
                <a:moveTo>
                  <a:pt x="1391706" y="6138863"/>
                </a:moveTo>
                <a:lnTo>
                  <a:pt x="1391707" y="6138863"/>
                </a:lnTo>
                <a:lnTo>
                  <a:pt x="1391707" y="6138864"/>
                </a:lnTo>
                <a:close/>
                <a:moveTo>
                  <a:pt x="6563752" y="5372121"/>
                </a:moveTo>
                <a:cubicBezTo>
                  <a:pt x="6662211" y="5372121"/>
                  <a:pt x="6760669" y="5409682"/>
                  <a:pt x="6835791" y="5484803"/>
                </a:cubicBezTo>
                <a:lnTo>
                  <a:pt x="6835790" y="5484804"/>
                </a:lnTo>
                <a:cubicBezTo>
                  <a:pt x="6986034" y="5635048"/>
                  <a:pt x="6986034" y="5878639"/>
                  <a:pt x="6835790" y="6028882"/>
                </a:cubicBezTo>
                <a:lnTo>
                  <a:pt x="6013108" y="6851562"/>
                </a:lnTo>
                <a:cubicBezTo>
                  <a:pt x="5862865" y="7001806"/>
                  <a:pt x="5619274" y="7001806"/>
                  <a:pt x="5469030" y="6851562"/>
                </a:cubicBezTo>
                <a:lnTo>
                  <a:pt x="5469030" y="6851564"/>
                </a:lnTo>
                <a:cubicBezTo>
                  <a:pt x="5318788" y="6701320"/>
                  <a:pt x="5318788" y="6457729"/>
                  <a:pt x="5469031" y="6307485"/>
                </a:cubicBezTo>
                <a:lnTo>
                  <a:pt x="6291713" y="5484803"/>
                </a:lnTo>
                <a:cubicBezTo>
                  <a:pt x="6366835" y="5409682"/>
                  <a:pt x="6465294" y="5372121"/>
                  <a:pt x="6563752" y="5372121"/>
                </a:cubicBezTo>
                <a:close/>
                <a:moveTo>
                  <a:pt x="6620795" y="4143997"/>
                </a:moveTo>
                <a:cubicBezTo>
                  <a:pt x="6719254" y="4143997"/>
                  <a:pt x="6817711" y="4181559"/>
                  <a:pt x="6892834" y="4256679"/>
                </a:cubicBezTo>
                <a:lnTo>
                  <a:pt x="6892832" y="4256681"/>
                </a:lnTo>
                <a:cubicBezTo>
                  <a:pt x="7043075" y="4406924"/>
                  <a:pt x="7043075" y="4650516"/>
                  <a:pt x="6892832" y="4800759"/>
                </a:cubicBezTo>
                <a:lnTo>
                  <a:pt x="4814590" y="6879000"/>
                </a:lnTo>
                <a:cubicBezTo>
                  <a:pt x="4664347" y="7029243"/>
                  <a:pt x="4420756" y="7029243"/>
                  <a:pt x="4270513" y="6879000"/>
                </a:cubicBezTo>
                <a:lnTo>
                  <a:pt x="4270514" y="6879001"/>
                </a:lnTo>
                <a:cubicBezTo>
                  <a:pt x="4120269" y="6728758"/>
                  <a:pt x="4120270" y="6485166"/>
                  <a:pt x="4270514" y="6334923"/>
                </a:cubicBezTo>
                <a:lnTo>
                  <a:pt x="6348755" y="4256680"/>
                </a:lnTo>
                <a:cubicBezTo>
                  <a:pt x="6423877" y="4181559"/>
                  <a:pt x="6522336" y="4143997"/>
                  <a:pt x="6620795" y="4143997"/>
                </a:cubicBezTo>
                <a:close/>
                <a:moveTo>
                  <a:pt x="2866468" y="3040604"/>
                </a:moveTo>
                <a:cubicBezTo>
                  <a:pt x="2964925" y="3040604"/>
                  <a:pt x="3063384" y="3078165"/>
                  <a:pt x="3138506" y="3153287"/>
                </a:cubicBezTo>
                <a:lnTo>
                  <a:pt x="3138505" y="3153287"/>
                </a:lnTo>
                <a:cubicBezTo>
                  <a:pt x="3288749" y="3303531"/>
                  <a:pt x="3288749" y="3547122"/>
                  <a:pt x="3138506" y="3697364"/>
                </a:cubicBezTo>
                <a:lnTo>
                  <a:pt x="656759" y="6179110"/>
                </a:lnTo>
                <a:cubicBezTo>
                  <a:pt x="525295" y="6310573"/>
                  <a:pt x="322364" y="6327006"/>
                  <a:pt x="173034" y="6228409"/>
                </a:cubicBezTo>
                <a:lnTo>
                  <a:pt x="112681" y="6179110"/>
                </a:lnTo>
                <a:lnTo>
                  <a:pt x="63383" y="6118759"/>
                </a:lnTo>
                <a:cubicBezTo>
                  <a:pt x="-35214" y="5969429"/>
                  <a:pt x="-18781" y="5766496"/>
                  <a:pt x="112682" y="5635033"/>
                </a:cubicBezTo>
                <a:lnTo>
                  <a:pt x="2594428" y="3153287"/>
                </a:lnTo>
                <a:cubicBezTo>
                  <a:pt x="2669551" y="3078166"/>
                  <a:pt x="2768009" y="3040604"/>
                  <a:pt x="2866468" y="3040604"/>
                </a:cubicBezTo>
                <a:close/>
                <a:moveTo>
                  <a:pt x="5359755" y="2993060"/>
                </a:moveTo>
                <a:cubicBezTo>
                  <a:pt x="5458214" y="2993061"/>
                  <a:pt x="5556673" y="3030621"/>
                  <a:pt x="5631795" y="3105742"/>
                </a:cubicBezTo>
                <a:lnTo>
                  <a:pt x="5631794" y="3105743"/>
                </a:lnTo>
                <a:cubicBezTo>
                  <a:pt x="5782037" y="3255986"/>
                  <a:pt x="5782037" y="3499578"/>
                  <a:pt x="5631794" y="3649821"/>
                </a:cubicBezTo>
                <a:lnTo>
                  <a:pt x="2023465" y="7258148"/>
                </a:lnTo>
                <a:cubicBezTo>
                  <a:pt x="1892002" y="7389611"/>
                  <a:pt x="1689070" y="7406044"/>
                  <a:pt x="1539739" y="7307446"/>
                </a:cubicBezTo>
                <a:lnTo>
                  <a:pt x="1479387" y="7258149"/>
                </a:lnTo>
                <a:lnTo>
                  <a:pt x="1479387" y="7258149"/>
                </a:lnTo>
                <a:lnTo>
                  <a:pt x="1430089" y="7197796"/>
                </a:lnTo>
                <a:cubicBezTo>
                  <a:pt x="1331492" y="7048467"/>
                  <a:pt x="1347925" y="6845534"/>
                  <a:pt x="1479388" y="6714071"/>
                </a:cubicBezTo>
                <a:lnTo>
                  <a:pt x="5087717" y="3105742"/>
                </a:lnTo>
                <a:cubicBezTo>
                  <a:pt x="5162838" y="3030621"/>
                  <a:pt x="5261296" y="2993060"/>
                  <a:pt x="5359755" y="2993060"/>
                </a:cubicBezTo>
                <a:close/>
                <a:moveTo>
                  <a:pt x="6668184" y="2887461"/>
                </a:moveTo>
                <a:cubicBezTo>
                  <a:pt x="6766643" y="2887461"/>
                  <a:pt x="6865102" y="2925021"/>
                  <a:pt x="6940223" y="3000143"/>
                </a:cubicBezTo>
                <a:lnTo>
                  <a:pt x="6940223" y="3000144"/>
                </a:lnTo>
                <a:cubicBezTo>
                  <a:pt x="7090466" y="3150387"/>
                  <a:pt x="7090466" y="3393978"/>
                  <a:pt x="6940223" y="3544221"/>
                </a:cubicBezTo>
                <a:lnTo>
                  <a:pt x="3331893" y="7152549"/>
                </a:lnTo>
                <a:cubicBezTo>
                  <a:pt x="3200432" y="7284013"/>
                  <a:pt x="2997498" y="7300445"/>
                  <a:pt x="2848167" y="7201847"/>
                </a:cubicBezTo>
                <a:lnTo>
                  <a:pt x="2787817" y="7152549"/>
                </a:lnTo>
                <a:lnTo>
                  <a:pt x="2738519" y="7092198"/>
                </a:lnTo>
                <a:cubicBezTo>
                  <a:pt x="2639922" y="6942867"/>
                  <a:pt x="2656354" y="6739935"/>
                  <a:pt x="2787816" y="6608472"/>
                </a:cubicBezTo>
                <a:lnTo>
                  <a:pt x="6396146" y="3000143"/>
                </a:lnTo>
                <a:cubicBezTo>
                  <a:pt x="6471268" y="2925022"/>
                  <a:pt x="6569726" y="2887461"/>
                  <a:pt x="6668184" y="2887461"/>
                </a:cubicBezTo>
                <a:close/>
                <a:moveTo>
                  <a:pt x="5272076" y="1873775"/>
                </a:moveTo>
                <a:cubicBezTo>
                  <a:pt x="5370534" y="1873776"/>
                  <a:pt x="5468993" y="1911336"/>
                  <a:pt x="5544115" y="1986458"/>
                </a:cubicBezTo>
                <a:lnTo>
                  <a:pt x="5544114" y="1986458"/>
                </a:lnTo>
                <a:cubicBezTo>
                  <a:pt x="5694357" y="2136701"/>
                  <a:pt x="5694357" y="2380293"/>
                  <a:pt x="5544114" y="2530536"/>
                </a:cubicBezTo>
                <a:lnTo>
                  <a:pt x="1935786" y="6138863"/>
                </a:lnTo>
                <a:cubicBezTo>
                  <a:pt x="1804322" y="6270326"/>
                  <a:pt x="1601389" y="6286759"/>
                  <a:pt x="1452059" y="6188161"/>
                </a:cubicBezTo>
                <a:lnTo>
                  <a:pt x="1391707" y="6138863"/>
                </a:lnTo>
                <a:lnTo>
                  <a:pt x="1342409" y="6078511"/>
                </a:lnTo>
                <a:cubicBezTo>
                  <a:pt x="1243812" y="5929182"/>
                  <a:pt x="1260245" y="5726249"/>
                  <a:pt x="1391708" y="5594786"/>
                </a:cubicBezTo>
                <a:lnTo>
                  <a:pt x="5000037" y="1986457"/>
                </a:lnTo>
                <a:cubicBezTo>
                  <a:pt x="5075158" y="1911336"/>
                  <a:pt x="5173617" y="1873775"/>
                  <a:pt x="5272076" y="1873775"/>
                </a:cubicBezTo>
                <a:close/>
                <a:moveTo>
                  <a:pt x="6777126" y="1542420"/>
                </a:moveTo>
                <a:cubicBezTo>
                  <a:pt x="6875585" y="1542420"/>
                  <a:pt x="6974043" y="1579981"/>
                  <a:pt x="7049166" y="1655103"/>
                </a:cubicBezTo>
                <a:lnTo>
                  <a:pt x="7049164" y="1655103"/>
                </a:lnTo>
                <a:cubicBezTo>
                  <a:pt x="7199409" y="1805346"/>
                  <a:pt x="7199409" y="2048937"/>
                  <a:pt x="7049164" y="2199181"/>
                </a:cubicBezTo>
                <a:lnTo>
                  <a:pt x="6226482" y="3021861"/>
                </a:lnTo>
                <a:cubicBezTo>
                  <a:pt x="6076239" y="3172104"/>
                  <a:pt x="5832649" y="3172104"/>
                  <a:pt x="5682406" y="3021861"/>
                </a:cubicBezTo>
                <a:lnTo>
                  <a:pt x="5682405" y="3021862"/>
                </a:lnTo>
                <a:cubicBezTo>
                  <a:pt x="5532162" y="2871619"/>
                  <a:pt x="5532163" y="2628028"/>
                  <a:pt x="5682405" y="2477784"/>
                </a:cubicBezTo>
                <a:lnTo>
                  <a:pt x="6505087" y="1655102"/>
                </a:lnTo>
                <a:cubicBezTo>
                  <a:pt x="6580210" y="1579981"/>
                  <a:pt x="6678669" y="1542420"/>
                  <a:pt x="6777126" y="1542420"/>
                </a:cubicBezTo>
                <a:close/>
                <a:moveTo>
                  <a:pt x="6635544" y="453955"/>
                </a:moveTo>
                <a:cubicBezTo>
                  <a:pt x="6734003" y="453955"/>
                  <a:pt x="6832461" y="491516"/>
                  <a:pt x="6907582" y="566637"/>
                </a:cubicBezTo>
                <a:lnTo>
                  <a:pt x="6907582" y="566638"/>
                </a:lnTo>
                <a:cubicBezTo>
                  <a:pt x="7057826" y="716881"/>
                  <a:pt x="7057826" y="960472"/>
                  <a:pt x="6907582" y="1110716"/>
                </a:cubicBezTo>
                <a:lnTo>
                  <a:pt x="6084900" y="1933396"/>
                </a:lnTo>
                <a:cubicBezTo>
                  <a:pt x="5934657" y="2083639"/>
                  <a:pt x="5691065" y="2083639"/>
                  <a:pt x="5540823" y="1933395"/>
                </a:cubicBezTo>
                <a:lnTo>
                  <a:pt x="5540823" y="1933397"/>
                </a:lnTo>
                <a:cubicBezTo>
                  <a:pt x="5390580" y="1783154"/>
                  <a:pt x="5390580" y="1539563"/>
                  <a:pt x="5540823" y="1389319"/>
                </a:cubicBezTo>
                <a:lnTo>
                  <a:pt x="6363505" y="566637"/>
                </a:lnTo>
                <a:cubicBezTo>
                  <a:pt x="6438626" y="491516"/>
                  <a:pt x="6537086" y="453955"/>
                  <a:pt x="6635544" y="453955"/>
                </a:cubicBezTo>
                <a:close/>
                <a:moveTo>
                  <a:pt x="4320554" y="370272"/>
                </a:moveTo>
                <a:cubicBezTo>
                  <a:pt x="4419011" y="370272"/>
                  <a:pt x="4517471" y="407832"/>
                  <a:pt x="4592593" y="482954"/>
                </a:cubicBezTo>
                <a:lnTo>
                  <a:pt x="4592592" y="482955"/>
                </a:lnTo>
                <a:cubicBezTo>
                  <a:pt x="4742835" y="633198"/>
                  <a:pt x="4742835" y="876789"/>
                  <a:pt x="4592592" y="1027032"/>
                </a:cubicBezTo>
                <a:lnTo>
                  <a:pt x="984263" y="4635359"/>
                </a:lnTo>
                <a:cubicBezTo>
                  <a:pt x="834019" y="4785603"/>
                  <a:pt x="590428" y="4785602"/>
                  <a:pt x="440184" y="4635359"/>
                </a:cubicBezTo>
                <a:lnTo>
                  <a:pt x="440186" y="4635359"/>
                </a:lnTo>
                <a:cubicBezTo>
                  <a:pt x="289942" y="4485117"/>
                  <a:pt x="289942" y="4241525"/>
                  <a:pt x="440186" y="4091282"/>
                </a:cubicBezTo>
                <a:lnTo>
                  <a:pt x="4048515" y="482954"/>
                </a:lnTo>
                <a:cubicBezTo>
                  <a:pt x="4123637" y="407832"/>
                  <a:pt x="4222095" y="370272"/>
                  <a:pt x="4320554" y="370272"/>
                </a:cubicBezTo>
                <a:close/>
                <a:moveTo>
                  <a:pt x="5907766" y="0"/>
                </a:moveTo>
                <a:cubicBezTo>
                  <a:pt x="6006224" y="0"/>
                  <a:pt x="6104683" y="37562"/>
                  <a:pt x="6179803" y="112683"/>
                </a:cubicBezTo>
                <a:lnTo>
                  <a:pt x="6179804" y="112683"/>
                </a:lnTo>
                <a:cubicBezTo>
                  <a:pt x="6330047" y="262927"/>
                  <a:pt x="6330047" y="506518"/>
                  <a:pt x="6179804" y="656761"/>
                </a:cubicBezTo>
                <a:lnTo>
                  <a:pt x="3698057" y="3138507"/>
                </a:lnTo>
                <a:cubicBezTo>
                  <a:pt x="3547813" y="3288750"/>
                  <a:pt x="3304221" y="3288750"/>
                  <a:pt x="3153979" y="3138507"/>
                </a:cubicBezTo>
                <a:lnTo>
                  <a:pt x="3153980" y="3138507"/>
                </a:lnTo>
                <a:cubicBezTo>
                  <a:pt x="3003736" y="2988265"/>
                  <a:pt x="3003737" y="2744673"/>
                  <a:pt x="3153980" y="2594430"/>
                </a:cubicBezTo>
                <a:lnTo>
                  <a:pt x="5635727" y="112683"/>
                </a:lnTo>
                <a:cubicBezTo>
                  <a:pt x="5710849" y="37561"/>
                  <a:pt x="5809307" y="0"/>
                  <a:pt x="590776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017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2518A930-BDD6-4767-B233-89F2FF3B188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4644" y="1866827"/>
            <a:ext cx="5009322" cy="4028823"/>
          </a:xfrm>
          <a:custGeom>
            <a:avLst/>
            <a:gdLst>
              <a:gd name="connsiteX0" fmla="*/ 0 w 5009322"/>
              <a:gd name="connsiteY0" fmla="*/ 0 h 4028823"/>
              <a:gd name="connsiteX1" fmla="*/ 5009322 w 5009322"/>
              <a:gd name="connsiteY1" fmla="*/ 0 h 4028823"/>
              <a:gd name="connsiteX2" fmla="*/ 5009322 w 5009322"/>
              <a:gd name="connsiteY2" fmla="*/ 4028823 h 4028823"/>
              <a:gd name="connsiteX3" fmla="*/ 0 w 5009322"/>
              <a:gd name="connsiteY3" fmla="*/ 4028823 h 4028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09322" h="4028823">
                <a:moveTo>
                  <a:pt x="0" y="0"/>
                </a:moveTo>
                <a:lnTo>
                  <a:pt x="5009322" y="0"/>
                </a:lnTo>
                <a:lnTo>
                  <a:pt x="5009322" y="4028823"/>
                </a:lnTo>
                <a:lnTo>
                  <a:pt x="0" y="402882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255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4B0B9619-2D09-48FA-B03B-53A59389118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88623" y="1862531"/>
            <a:ext cx="6128803" cy="2132998"/>
          </a:xfrm>
          <a:custGeom>
            <a:avLst/>
            <a:gdLst>
              <a:gd name="connsiteX0" fmla="*/ 0 w 6128803"/>
              <a:gd name="connsiteY0" fmla="*/ 0 h 2132998"/>
              <a:gd name="connsiteX1" fmla="*/ 6128803 w 6128803"/>
              <a:gd name="connsiteY1" fmla="*/ 0 h 2132998"/>
              <a:gd name="connsiteX2" fmla="*/ 6128803 w 6128803"/>
              <a:gd name="connsiteY2" fmla="*/ 2132998 h 2132998"/>
              <a:gd name="connsiteX3" fmla="*/ 0 w 6128803"/>
              <a:gd name="connsiteY3" fmla="*/ 2132998 h 2132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28803" h="2132998">
                <a:moveTo>
                  <a:pt x="0" y="0"/>
                </a:moveTo>
                <a:lnTo>
                  <a:pt x="6128803" y="0"/>
                </a:lnTo>
                <a:lnTo>
                  <a:pt x="6128803" y="2132998"/>
                </a:lnTo>
                <a:lnTo>
                  <a:pt x="0" y="213299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1390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977325BF-22C0-42F6-8125-FE8B6C58E2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29023" y="1736111"/>
            <a:ext cx="5054601" cy="4200570"/>
          </a:xfrm>
          <a:custGeom>
            <a:avLst/>
            <a:gdLst>
              <a:gd name="connsiteX0" fmla="*/ 4729961 w 5054601"/>
              <a:gd name="connsiteY0" fmla="*/ 2413833 h 4200570"/>
              <a:gd name="connsiteX1" fmla="*/ 4959516 w 5054601"/>
              <a:gd name="connsiteY1" fmla="*/ 2508918 h 4200570"/>
              <a:gd name="connsiteX2" fmla="*/ 4959516 w 5054601"/>
              <a:gd name="connsiteY2" fmla="*/ 2968028 h 4200570"/>
              <a:gd name="connsiteX3" fmla="*/ 4456144 w 5054601"/>
              <a:gd name="connsiteY3" fmla="*/ 3471401 h 4200570"/>
              <a:gd name="connsiteX4" fmla="*/ 3997033 w 5054601"/>
              <a:gd name="connsiteY4" fmla="*/ 3471400 h 4200570"/>
              <a:gd name="connsiteX5" fmla="*/ 3997033 w 5054601"/>
              <a:gd name="connsiteY5" fmla="*/ 3012290 h 4200570"/>
              <a:gd name="connsiteX6" fmla="*/ 4500405 w 5054601"/>
              <a:gd name="connsiteY6" fmla="*/ 2508917 h 4200570"/>
              <a:gd name="connsiteX7" fmla="*/ 4729961 w 5054601"/>
              <a:gd name="connsiteY7" fmla="*/ 2413833 h 4200570"/>
              <a:gd name="connsiteX8" fmla="*/ 3176485 w 5054601"/>
              <a:gd name="connsiteY8" fmla="*/ 1994637 h 4200570"/>
              <a:gd name="connsiteX9" fmla="*/ 3406041 w 5054601"/>
              <a:gd name="connsiteY9" fmla="*/ 2089722 h 4200570"/>
              <a:gd name="connsiteX10" fmla="*/ 3406041 w 5054601"/>
              <a:gd name="connsiteY10" fmla="*/ 2548833 h 4200570"/>
              <a:gd name="connsiteX11" fmla="*/ 1849388 w 5054601"/>
              <a:gd name="connsiteY11" fmla="*/ 4105485 h 4200570"/>
              <a:gd name="connsiteX12" fmla="*/ 1390278 w 5054601"/>
              <a:gd name="connsiteY12" fmla="*/ 4105485 h 4200570"/>
              <a:gd name="connsiteX13" fmla="*/ 1390278 w 5054601"/>
              <a:gd name="connsiteY13" fmla="*/ 3646375 h 4200570"/>
              <a:gd name="connsiteX14" fmla="*/ 2946931 w 5054601"/>
              <a:gd name="connsiteY14" fmla="*/ 2089722 h 4200570"/>
              <a:gd name="connsiteX15" fmla="*/ 3176485 w 5054601"/>
              <a:gd name="connsiteY15" fmla="*/ 1994637 h 4200570"/>
              <a:gd name="connsiteX16" fmla="*/ 4620973 w 5054601"/>
              <a:gd name="connsiteY16" fmla="*/ 1544680 h 4200570"/>
              <a:gd name="connsiteX17" fmla="*/ 4850529 w 5054601"/>
              <a:gd name="connsiteY17" fmla="*/ 1639765 h 4200570"/>
              <a:gd name="connsiteX18" fmla="*/ 4850529 w 5054601"/>
              <a:gd name="connsiteY18" fmla="*/ 2098875 h 4200570"/>
              <a:gd name="connsiteX19" fmla="*/ 3293876 w 5054601"/>
              <a:gd name="connsiteY19" fmla="*/ 3655528 h 4200570"/>
              <a:gd name="connsiteX20" fmla="*/ 2834766 w 5054601"/>
              <a:gd name="connsiteY20" fmla="*/ 3655528 h 4200570"/>
              <a:gd name="connsiteX21" fmla="*/ 2834766 w 5054601"/>
              <a:gd name="connsiteY21" fmla="*/ 3196418 h 4200570"/>
              <a:gd name="connsiteX22" fmla="*/ 4391418 w 5054601"/>
              <a:gd name="connsiteY22" fmla="*/ 1639765 h 4200570"/>
              <a:gd name="connsiteX23" fmla="*/ 4620973 w 5054601"/>
              <a:gd name="connsiteY23" fmla="*/ 1544680 h 4200570"/>
              <a:gd name="connsiteX24" fmla="*/ 1881292 w 5054601"/>
              <a:gd name="connsiteY24" fmla="*/ 1280661 h 4200570"/>
              <a:gd name="connsiteX25" fmla="*/ 2110848 w 5054601"/>
              <a:gd name="connsiteY25" fmla="*/ 1375745 h 4200570"/>
              <a:gd name="connsiteX26" fmla="*/ 2110848 w 5054601"/>
              <a:gd name="connsiteY26" fmla="*/ 1834856 h 4200570"/>
              <a:gd name="connsiteX27" fmla="*/ 554196 w 5054601"/>
              <a:gd name="connsiteY27" fmla="*/ 3391509 h 4200570"/>
              <a:gd name="connsiteX28" fmla="*/ 95085 w 5054601"/>
              <a:gd name="connsiteY28" fmla="*/ 3391508 h 4200570"/>
              <a:gd name="connsiteX29" fmla="*/ 95085 w 5054601"/>
              <a:gd name="connsiteY29" fmla="*/ 2932398 h 4200570"/>
              <a:gd name="connsiteX30" fmla="*/ 1651737 w 5054601"/>
              <a:gd name="connsiteY30" fmla="*/ 1375745 h 4200570"/>
              <a:gd name="connsiteX31" fmla="*/ 1881292 w 5054601"/>
              <a:gd name="connsiteY31" fmla="*/ 1280661 h 4200570"/>
              <a:gd name="connsiteX32" fmla="*/ 3118728 w 5054601"/>
              <a:gd name="connsiteY32" fmla="*/ 1041561 h 4200570"/>
              <a:gd name="connsiteX33" fmla="*/ 3348284 w 5054601"/>
              <a:gd name="connsiteY33" fmla="*/ 1136646 h 4200570"/>
              <a:gd name="connsiteX34" fmla="*/ 3348284 w 5054601"/>
              <a:gd name="connsiteY34" fmla="*/ 1595757 h 4200570"/>
              <a:gd name="connsiteX35" fmla="*/ 1791631 w 5054601"/>
              <a:gd name="connsiteY35" fmla="*/ 3152409 h 4200570"/>
              <a:gd name="connsiteX36" fmla="*/ 1332521 w 5054601"/>
              <a:gd name="connsiteY36" fmla="*/ 3152409 h 4200570"/>
              <a:gd name="connsiteX37" fmla="*/ 1332521 w 5054601"/>
              <a:gd name="connsiteY37" fmla="*/ 2693299 h 4200570"/>
              <a:gd name="connsiteX38" fmla="*/ 2889173 w 5054601"/>
              <a:gd name="connsiteY38" fmla="*/ 1136646 h 4200570"/>
              <a:gd name="connsiteX39" fmla="*/ 3118728 w 5054601"/>
              <a:gd name="connsiteY39" fmla="*/ 1041561 h 4200570"/>
              <a:gd name="connsiteX40" fmla="*/ 4155728 w 5054601"/>
              <a:gd name="connsiteY40" fmla="*/ 979917 h 4200570"/>
              <a:gd name="connsiteX41" fmla="*/ 4385284 w 5054601"/>
              <a:gd name="connsiteY41" fmla="*/ 1075001 h 4200570"/>
              <a:gd name="connsiteX42" fmla="*/ 4385284 w 5054601"/>
              <a:gd name="connsiteY42" fmla="*/ 1534112 h 4200570"/>
              <a:gd name="connsiteX43" fmla="*/ 3881911 w 5054601"/>
              <a:gd name="connsiteY43" fmla="*/ 2037484 h 4200570"/>
              <a:gd name="connsiteX44" fmla="*/ 3422800 w 5054601"/>
              <a:gd name="connsiteY44" fmla="*/ 2037484 h 4200570"/>
              <a:gd name="connsiteX45" fmla="*/ 3422800 w 5054601"/>
              <a:gd name="connsiteY45" fmla="*/ 1578373 h 4200570"/>
              <a:gd name="connsiteX46" fmla="*/ 3926173 w 5054601"/>
              <a:gd name="connsiteY46" fmla="*/ 1075001 h 4200570"/>
              <a:gd name="connsiteX47" fmla="*/ 4155728 w 5054601"/>
              <a:gd name="connsiteY47" fmla="*/ 979917 h 4200570"/>
              <a:gd name="connsiteX48" fmla="*/ 2847091 w 5054601"/>
              <a:gd name="connsiteY48" fmla="*/ 276676 h 4200570"/>
              <a:gd name="connsiteX49" fmla="*/ 3076646 w 5054601"/>
              <a:gd name="connsiteY49" fmla="*/ 371760 h 4200570"/>
              <a:gd name="connsiteX50" fmla="*/ 3076646 w 5054601"/>
              <a:gd name="connsiteY50" fmla="*/ 830871 h 4200570"/>
              <a:gd name="connsiteX51" fmla="*/ 2573273 w 5054601"/>
              <a:gd name="connsiteY51" fmla="*/ 1334243 h 4200570"/>
              <a:gd name="connsiteX52" fmla="*/ 2114163 w 5054601"/>
              <a:gd name="connsiteY52" fmla="*/ 1334243 h 4200570"/>
              <a:gd name="connsiteX53" fmla="*/ 2114163 w 5054601"/>
              <a:gd name="connsiteY53" fmla="*/ 875133 h 4200570"/>
              <a:gd name="connsiteX54" fmla="*/ 2617536 w 5054601"/>
              <a:gd name="connsiteY54" fmla="*/ 371760 h 4200570"/>
              <a:gd name="connsiteX55" fmla="*/ 2847091 w 5054601"/>
              <a:gd name="connsiteY55" fmla="*/ 276676 h 4200570"/>
              <a:gd name="connsiteX56" fmla="*/ 1881294 w 5054601"/>
              <a:gd name="connsiteY56" fmla="*/ 273496 h 4200570"/>
              <a:gd name="connsiteX57" fmla="*/ 2110848 w 5054601"/>
              <a:gd name="connsiteY57" fmla="*/ 368580 h 4200570"/>
              <a:gd name="connsiteX58" fmla="*/ 2110848 w 5054601"/>
              <a:gd name="connsiteY58" fmla="*/ 827690 h 4200570"/>
              <a:gd name="connsiteX59" fmla="*/ 554196 w 5054601"/>
              <a:gd name="connsiteY59" fmla="*/ 2384343 h 4200570"/>
              <a:gd name="connsiteX60" fmla="*/ 95086 w 5054601"/>
              <a:gd name="connsiteY60" fmla="*/ 2384343 h 4200570"/>
              <a:gd name="connsiteX61" fmla="*/ 95086 w 5054601"/>
              <a:gd name="connsiteY61" fmla="*/ 1925233 h 4200570"/>
              <a:gd name="connsiteX62" fmla="*/ 1651738 w 5054601"/>
              <a:gd name="connsiteY62" fmla="*/ 368580 h 4200570"/>
              <a:gd name="connsiteX63" fmla="*/ 1881294 w 5054601"/>
              <a:gd name="connsiteY63" fmla="*/ 273496 h 4200570"/>
              <a:gd name="connsiteX64" fmla="*/ 866241 w 5054601"/>
              <a:gd name="connsiteY64" fmla="*/ 250378 h 4200570"/>
              <a:gd name="connsiteX65" fmla="*/ 1095797 w 5054601"/>
              <a:gd name="connsiteY65" fmla="*/ 345464 h 4200570"/>
              <a:gd name="connsiteX66" fmla="*/ 1095797 w 5054601"/>
              <a:gd name="connsiteY66" fmla="*/ 804574 h 4200570"/>
              <a:gd name="connsiteX67" fmla="*/ 592425 w 5054601"/>
              <a:gd name="connsiteY67" fmla="*/ 1307946 h 4200570"/>
              <a:gd name="connsiteX68" fmla="*/ 133314 w 5054601"/>
              <a:gd name="connsiteY68" fmla="*/ 1307946 h 4200570"/>
              <a:gd name="connsiteX69" fmla="*/ 133314 w 5054601"/>
              <a:gd name="connsiteY69" fmla="*/ 848836 h 4200570"/>
              <a:gd name="connsiteX70" fmla="*/ 636687 w 5054601"/>
              <a:gd name="connsiteY70" fmla="*/ 345464 h 4200570"/>
              <a:gd name="connsiteX71" fmla="*/ 866241 w 5054601"/>
              <a:gd name="connsiteY71" fmla="*/ 250378 h 4200570"/>
              <a:gd name="connsiteX72" fmla="*/ 4062150 w 5054601"/>
              <a:gd name="connsiteY72" fmla="*/ 0 h 4200570"/>
              <a:gd name="connsiteX73" fmla="*/ 4291706 w 5054601"/>
              <a:gd name="connsiteY73" fmla="*/ 95085 h 4200570"/>
              <a:gd name="connsiteX74" fmla="*/ 4291705 w 5054601"/>
              <a:gd name="connsiteY74" fmla="*/ 554195 h 4200570"/>
              <a:gd name="connsiteX75" fmla="*/ 3788333 w 5054601"/>
              <a:gd name="connsiteY75" fmla="*/ 1057567 h 4200570"/>
              <a:gd name="connsiteX76" fmla="*/ 3329222 w 5054601"/>
              <a:gd name="connsiteY76" fmla="*/ 1057567 h 4200570"/>
              <a:gd name="connsiteX77" fmla="*/ 3329222 w 5054601"/>
              <a:gd name="connsiteY77" fmla="*/ 598457 h 4200570"/>
              <a:gd name="connsiteX78" fmla="*/ 3832594 w 5054601"/>
              <a:gd name="connsiteY78" fmla="*/ 95085 h 4200570"/>
              <a:gd name="connsiteX79" fmla="*/ 4062150 w 5054601"/>
              <a:gd name="connsiteY79" fmla="*/ 0 h 4200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5054601" h="4200570">
                <a:moveTo>
                  <a:pt x="4729961" y="2413833"/>
                </a:moveTo>
                <a:cubicBezTo>
                  <a:pt x="4813044" y="2413833"/>
                  <a:pt x="4896126" y="2445528"/>
                  <a:pt x="4959516" y="2508918"/>
                </a:cubicBezTo>
                <a:cubicBezTo>
                  <a:pt x="5086296" y="2635697"/>
                  <a:pt x="5086296" y="2841248"/>
                  <a:pt x="4959516" y="2968028"/>
                </a:cubicBezTo>
                <a:lnTo>
                  <a:pt x="4456144" y="3471401"/>
                </a:lnTo>
                <a:cubicBezTo>
                  <a:pt x="4329364" y="3598181"/>
                  <a:pt x="4123813" y="3598180"/>
                  <a:pt x="3997033" y="3471400"/>
                </a:cubicBezTo>
                <a:cubicBezTo>
                  <a:pt x="3870253" y="3344620"/>
                  <a:pt x="3870253" y="3139070"/>
                  <a:pt x="3997033" y="3012290"/>
                </a:cubicBezTo>
                <a:lnTo>
                  <a:pt x="4500405" y="2508917"/>
                </a:lnTo>
                <a:cubicBezTo>
                  <a:pt x="4563795" y="2445527"/>
                  <a:pt x="4646878" y="2413833"/>
                  <a:pt x="4729961" y="2413833"/>
                </a:cubicBezTo>
                <a:close/>
                <a:moveTo>
                  <a:pt x="3176485" y="1994637"/>
                </a:moveTo>
                <a:cubicBezTo>
                  <a:pt x="3259568" y="1994638"/>
                  <a:pt x="3342650" y="2026333"/>
                  <a:pt x="3406041" y="2089722"/>
                </a:cubicBezTo>
                <a:cubicBezTo>
                  <a:pt x="3532821" y="2216502"/>
                  <a:pt x="3532821" y="2422053"/>
                  <a:pt x="3406041" y="2548833"/>
                </a:cubicBezTo>
                <a:lnTo>
                  <a:pt x="1849388" y="4105485"/>
                </a:lnTo>
                <a:cubicBezTo>
                  <a:pt x="1722608" y="4232265"/>
                  <a:pt x="1517058" y="4232265"/>
                  <a:pt x="1390278" y="4105485"/>
                </a:cubicBezTo>
                <a:cubicBezTo>
                  <a:pt x="1263498" y="3978705"/>
                  <a:pt x="1263498" y="3773155"/>
                  <a:pt x="1390278" y="3646375"/>
                </a:cubicBezTo>
                <a:lnTo>
                  <a:pt x="2946931" y="2089722"/>
                </a:lnTo>
                <a:cubicBezTo>
                  <a:pt x="3010320" y="2026333"/>
                  <a:pt x="3093402" y="1994638"/>
                  <a:pt x="3176485" y="1994637"/>
                </a:cubicBezTo>
                <a:close/>
                <a:moveTo>
                  <a:pt x="4620973" y="1544680"/>
                </a:moveTo>
                <a:cubicBezTo>
                  <a:pt x="4704056" y="1544680"/>
                  <a:pt x="4787139" y="1576375"/>
                  <a:pt x="4850529" y="1639765"/>
                </a:cubicBezTo>
                <a:cubicBezTo>
                  <a:pt x="4977309" y="1766545"/>
                  <a:pt x="4977309" y="1972095"/>
                  <a:pt x="4850529" y="2098875"/>
                </a:cubicBezTo>
                <a:lnTo>
                  <a:pt x="3293876" y="3655528"/>
                </a:lnTo>
                <a:cubicBezTo>
                  <a:pt x="3167096" y="3782308"/>
                  <a:pt x="2961546" y="3782308"/>
                  <a:pt x="2834766" y="3655528"/>
                </a:cubicBezTo>
                <a:cubicBezTo>
                  <a:pt x="2707986" y="3528748"/>
                  <a:pt x="2707986" y="3323198"/>
                  <a:pt x="2834766" y="3196418"/>
                </a:cubicBezTo>
                <a:lnTo>
                  <a:pt x="4391418" y="1639765"/>
                </a:lnTo>
                <a:cubicBezTo>
                  <a:pt x="4454808" y="1576375"/>
                  <a:pt x="4537891" y="1544680"/>
                  <a:pt x="4620973" y="1544680"/>
                </a:cubicBezTo>
                <a:close/>
                <a:moveTo>
                  <a:pt x="1881292" y="1280661"/>
                </a:moveTo>
                <a:cubicBezTo>
                  <a:pt x="1964375" y="1280661"/>
                  <a:pt x="2047458" y="1312355"/>
                  <a:pt x="2110848" y="1375745"/>
                </a:cubicBezTo>
                <a:cubicBezTo>
                  <a:pt x="2237628" y="1502525"/>
                  <a:pt x="2237628" y="1708076"/>
                  <a:pt x="2110848" y="1834856"/>
                </a:cubicBezTo>
                <a:lnTo>
                  <a:pt x="554196" y="3391509"/>
                </a:lnTo>
                <a:cubicBezTo>
                  <a:pt x="427416" y="3518289"/>
                  <a:pt x="221865" y="3518288"/>
                  <a:pt x="95085" y="3391508"/>
                </a:cubicBezTo>
                <a:cubicBezTo>
                  <a:pt x="-31695" y="3264728"/>
                  <a:pt x="-31695" y="3059178"/>
                  <a:pt x="95085" y="2932398"/>
                </a:cubicBezTo>
                <a:lnTo>
                  <a:pt x="1651737" y="1375745"/>
                </a:lnTo>
                <a:cubicBezTo>
                  <a:pt x="1715127" y="1312355"/>
                  <a:pt x="1798209" y="1280660"/>
                  <a:pt x="1881292" y="1280661"/>
                </a:cubicBezTo>
                <a:close/>
                <a:moveTo>
                  <a:pt x="3118728" y="1041561"/>
                </a:moveTo>
                <a:cubicBezTo>
                  <a:pt x="3201811" y="1041562"/>
                  <a:pt x="3284894" y="1073256"/>
                  <a:pt x="3348284" y="1136646"/>
                </a:cubicBezTo>
                <a:cubicBezTo>
                  <a:pt x="3475064" y="1263426"/>
                  <a:pt x="3475064" y="1468977"/>
                  <a:pt x="3348284" y="1595757"/>
                </a:cubicBezTo>
                <a:lnTo>
                  <a:pt x="1791631" y="3152409"/>
                </a:lnTo>
                <a:cubicBezTo>
                  <a:pt x="1664851" y="3279189"/>
                  <a:pt x="1459301" y="3279189"/>
                  <a:pt x="1332521" y="3152409"/>
                </a:cubicBezTo>
                <a:cubicBezTo>
                  <a:pt x="1205741" y="3025629"/>
                  <a:pt x="1205741" y="2820079"/>
                  <a:pt x="1332521" y="2693299"/>
                </a:cubicBezTo>
                <a:lnTo>
                  <a:pt x="2889173" y="1136646"/>
                </a:lnTo>
                <a:cubicBezTo>
                  <a:pt x="2952563" y="1073256"/>
                  <a:pt x="3035646" y="1041561"/>
                  <a:pt x="3118728" y="1041561"/>
                </a:cubicBezTo>
                <a:close/>
                <a:moveTo>
                  <a:pt x="4155728" y="979917"/>
                </a:moveTo>
                <a:cubicBezTo>
                  <a:pt x="4238811" y="979917"/>
                  <a:pt x="4321894" y="1011611"/>
                  <a:pt x="4385284" y="1075001"/>
                </a:cubicBezTo>
                <a:cubicBezTo>
                  <a:pt x="4512064" y="1201781"/>
                  <a:pt x="4512064" y="1407332"/>
                  <a:pt x="4385284" y="1534112"/>
                </a:cubicBezTo>
                <a:lnTo>
                  <a:pt x="3881911" y="2037484"/>
                </a:lnTo>
                <a:cubicBezTo>
                  <a:pt x="3755131" y="2164264"/>
                  <a:pt x="3549580" y="2164264"/>
                  <a:pt x="3422800" y="2037484"/>
                </a:cubicBezTo>
                <a:cubicBezTo>
                  <a:pt x="3296021" y="1910704"/>
                  <a:pt x="3296021" y="1705154"/>
                  <a:pt x="3422800" y="1578373"/>
                </a:cubicBezTo>
                <a:lnTo>
                  <a:pt x="3926173" y="1075001"/>
                </a:lnTo>
                <a:cubicBezTo>
                  <a:pt x="3989563" y="1011611"/>
                  <a:pt x="4072645" y="979916"/>
                  <a:pt x="4155728" y="979917"/>
                </a:cubicBezTo>
                <a:close/>
                <a:moveTo>
                  <a:pt x="2847091" y="276676"/>
                </a:moveTo>
                <a:cubicBezTo>
                  <a:pt x="2930174" y="276675"/>
                  <a:pt x="3013256" y="308371"/>
                  <a:pt x="3076646" y="371760"/>
                </a:cubicBezTo>
                <a:cubicBezTo>
                  <a:pt x="3203426" y="498540"/>
                  <a:pt x="3203426" y="704091"/>
                  <a:pt x="3076646" y="830871"/>
                </a:cubicBezTo>
                <a:lnTo>
                  <a:pt x="2573273" y="1334243"/>
                </a:lnTo>
                <a:cubicBezTo>
                  <a:pt x="2446493" y="1461023"/>
                  <a:pt x="2240943" y="1461023"/>
                  <a:pt x="2114163" y="1334243"/>
                </a:cubicBezTo>
                <a:cubicBezTo>
                  <a:pt x="1987383" y="1207463"/>
                  <a:pt x="1987383" y="1001913"/>
                  <a:pt x="2114163" y="875133"/>
                </a:cubicBezTo>
                <a:lnTo>
                  <a:pt x="2617536" y="371760"/>
                </a:lnTo>
                <a:cubicBezTo>
                  <a:pt x="2680926" y="308371"/>
                  <a:pt x="2764008" y="276675"/>
                  <a:pt x="2847091" y="276676"/>
                </a:cubicBezTo>
                <a:close/>
                <a:moveTo>
                  <a:pt x="1881294" y="273496"/>
                </a:moveTo>
                <a:cubicBezTo>
                  <a:pt x="1964376" y="273496"/>
                  <a:pt x="2047459" y="305191"/>
                  <a:pt x="2110848" y="368580"/>
                </a:cubicBezTo>
                <a:cubicBezTo>
                  <a:pt x="2237628" y="495360"/>
                  <a:pt x="2237628" y="700910"/>
                  <a:pt x="2110848" y="827690"/>
                </a:cubicBezTo>
                <a:lnTo>
                  <a:pt x="554196" y="2384343"/>
                </a:lnTo>
                <a:cubicBezTo>
                  <a:pt x="427416" y="2511124"/>
                  <a:pt x="221866" y="2511124"/>
                  <a:pt x="95086" y="2384343"/>
                </a:cubicBezTo>
                <a:cubicBezTo>
                  <a:pt x="-31694" y="2257563"/>
                  <a:pt x="-31694" y="2052013"/>
                  <a:pt x="95086" y="1925233"/>
                </a:cubicBezTo>
                <a:lnTo>
                  <a:pt x="1651738" y="368580"/>
                </a:lnTo>
                <a:cubicBezTo>
                  <a:pt x="1715129" y="305191"/>
                  <a:pt x="1798210" y="273496"/>
                  <a:pt x="1881294" y="273496"/>
                </a:cubicBezTo>
                <a:close/>
                <a:moveTo>
                  <a:pt x="866241" y="250378"/>
                </a:moveTo>
                <a:cubicBezTo>
                  <a:pt x="949325" y="250378"/>
                  <a:pt x="1032407" y="282074"/>
                  <a:pt x="1095797" y="345464"/>
                </a:cubicBezTo>
                <a:cubicBezTo>
                  <a:pt x="1222577" y="472244"/>
                  <a:pt x="1222577" y="677794"/>
                  <a:pt x="1095797" y="804574"/>
                </a:cubicBezTo>
                <a:lnTo>
                  <a:pt x="592425" y="1307946"/>
                </a:lnTo>
                <a:cubicBezTo>
                  <a:pt x="465645" y="1434727"/>
                  <a:pt x="260094" y="1434727"/>
                  <a:pt x="133314" y="1307946"/>
                </a:cubicBezTo>
                <a:cubicBezTo>
                  <a:pt x="6534" y="1181166"/>
                  <a:pt x="6534" y="975616"/>
                  <a:pt x="133314" y="848836"/>
                </a:cubicBezTo>
                <a:lnTo>
                  <a:pt x="636687" y="345464"/>
                </a:lnTo>
                <a:cubicBezTo>
                  <a:pt x="700076" y="282073"/>
                  <a:pt x="783159" y="250378"/>
                  <a:pt x="866241" y="250378"/>
                </a:cubicBezTo>
                <a:close/>
                <a:moveTo>
                  <a:pt x="4062150" y="0"/>
                </a:moveTo>
                <a:cubicBezTo>
                  <a:pt x="4145233" y="-1"/>
                  <a:pt x="4228316" y="31695"/>
                  <a:pt x="4291706" y="95085"/>
                </a:cubicBezTo>
                <a:cubicBezTo>
                  <a:pt x="4418485" y="221864"/>
                  <a:pt x="4418486" y="427415"/>
                  <a:pt x="4291705" y="554195"/>
                </a:cubicBezTo>
                <a:lnTo>
                  <a:pt x="3788333" y="1057567"/>
                </a:lnTo>
                <a:cubicBezTo>
                  <a:pt x="3661553" y="1184347"/>
                  <a:pt x="3456002" y="1184347"/>
                  <a:pt x="3329222" y="1057567"/>
                </a:cubicBezTo>
                <a:cubicBezTo>
                  <a:pt x="3202442" y="930787"/>
                  <a:pt x="3202442" y="725237"/>
                  <a:pt x="3329222" y="598457"/>
                </a:cubicBezTo>
                <a:lnTo>
                  <a:pt x="3832594" y="95085"/>
                </a:lnTo>
                <a:cubicBezTo>
                  <a:pt x="3895984" y="31695"/>
                  <a:pt x="3979067" y="-1"/>
                  <a:pt x="406215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356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0B39AE8-769A-49AB-B5AF-90186136A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348C351-63AF-4794-A0EA-8043EDBCB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74B35E3-A258-4788-A81F-3F27FEB0F7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7FF4D-724B-425A-91D2-C0851CD76D54}" type="datetimeFigureOut">
              <a:rPr lang="en-US" smtClean="0"/>
              <a:pPr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0E0FB74-C4C5-42D0-BD47-254BD5526A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989BE50-7867-41F9-BB9C-854B0AFB25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55AC1-BDD8-46B4-BF02-EBE24CD1C8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994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0" r:id="rId3"/>
    <p:sldLayoutId id="2147483668" r:id="rId4"/>
    <p:sldLayoutId id="2147483663" r:id="rId5"/>
    <p:sldLayoutId id="2147483667" r:id="rId6"/>
    <p:sldLayoutId id="2147483666" r:id="rId7"/>
    <p:sldLayoutId id="2147483665" r:id="rId8"/>
    <p:sldLayoutId id="2147483664" r:id="rId9"/>
    <p:sldLayoutId id="2147483733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107">
            <a:extLst>
              <a:ext uri="{FF2B5EF4-FFF2-40B4-BE49-F238E27FC236}">
                <a16:creationId xmlns:a16="http://schemas.microsoft.com/office/drawing/2014/main" xmlns="" id="{3207E7BA-4794-484B-A811-BEC6B6422CE2}"/>
              </a:ext>
            </a:extLst>
          </p:cNvPr>
          <p:cNvSpPr>
            <a:spLocks/>
          </p:cNvSpPr>
          <p:nvPr/>
        </p:nvSpPr>
        <p:spPr bwMode="auto">
          <a:xfrm>
            <a:off x="0" y="2706476"/>
            <a:ext cx="7809725" cy="1949186"/>
          </a:xfrm>
          <a:custGeom>
            <a:avLst/>
            <a:gdLst>
              <a:gd name="T0" fmla="*/ 4088 w 4211"/>
              <a:gd name="T1" fmla="*/ 0 h 1051"/>
              <a:gd name="T2" fmla="*/ 4211 w 4211"/>
              <a:gd name="T3" fmla="*/ 209 h 1051"/>
              <a:gd name="T4" fmla="*/ 0 w 4211"/>
              <a:gd name="T5" fmla="*/ 1051 h 1051"/>
              <a:gd name="T6" fmla="*/ 0 w 4211"/>
              <a:gd name="T7" fmla="*/ 337 h 1051"/>
              <a:gd name="T8" fmla="*/ 4088 w 4211"/>
              <a:gd name="T9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11" h="1051">
                <a:moveTo>
                  <a:pt x="4088" y="0"/>
                </a:moveTo>
                <a:lnTo>
                  <a:pt x="4211" y="209"/>
                </a:lnTo>
                <a:lnTo>
                  <a:pt x="0" y="1051"/>
                </a:lnTo>
                <a:lnTo>
                  <a:pt x="0" y="337"/>
                </a:lnTo>
                <a:lnTo>
                  <a:pt x="4088" y="0"/>
                </a:lnTo>
                <a:close/>
              </a:path>
            </a:pathLst>
          </a:custGeom>
          <a:solidFill>
            <a:srgbClr val="EAF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6">
            <a:extLst>
              <a:ext uri="{FF2B5EF4-FFF2-40B4-BE49-F238E27FC236}">
                <a16:creationId xmlns:a16="http://schemas.microsoft.com/office/drawing/2014/main" xmlns="" id="{6BEF9616-EA91-459F-B760-151886374F7E}"/>
              </a:ext>
            </a:extLst>
          </p:cNvPr>
          <p:cNvSpPr>
            <a:spLocks/>
          </p:cNvSpPr>
          <p:nvPr/>
        </p:nvSpPr>
        <p:spPr bwMode="auto">
          <a:xfrm>
            <a:off x="7581609" y="2706476"/>
            <a:ext cx="1476262" cy="1392806"/>
          </a:xfrm>
          <a:custGeom>
            <a:avLst/>
            <a:gdLst>
              <a:gd name="T0" fmla="*/ 661 w 796"/>
              <a:gd name="T1" fmla="*/ 587 h 751"/>
              <a:gd name="T2" fmla="*/ 0 w 796"/>
              <a:gd name="T3" fmla="*/ 0 h 751"/>
              <a:gd name="T4" fmla="*/ 123 w 796"/>
              <a:gd name="T5" fmla="*/ 209 h 751"/>
              <a:gd name="T6" fmla="*/ 796 w 796"/>
              <a:gd name="T7" fmla="*/ 751 h 751"/>
              <a:gd name="T8" fmla="*/ 661 w 796"/>
              <a:gd name="T9" fmla="*/ 587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6" h="751">
                <a:moveTo>
                  <a:pt x="661" y="587"/>
                </a:moveTo>
                <a:lnTo>
                  <a:pt x="0" y="0"/>
                </a:lnTo>
                <a:lnTo>
                  <a:pt x="123" y="209"/>
                </a:lnTo>
                <a:lnTo>
                  <a:pt x="796" y="751"/>
                </a:lnTo>
                <a:lnTo>
                  <a:pt x="661" y="587"/>
                </a:lnTo>
                <a:close/>
              </a:path>
            </a:pathLst>
          </a:custGeom>
          <a:solidFill>
            <a:srgbClr val="CEDBD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7">
            <a:extLst>
              <a:ext uri="{FF2B5EF4-FFF2-40B4-BE49-F238E27FC236}">
                <a16:creationId xmlns:a16="http://schemas.microsoft.com/office/drawing/2014/main" xmlns="" id="{E8591701-C1D2-4500-8319-D8BBF0B9C107}"/>
              </a:ext>
            </a:extLst>
          </p:cNvPr>
          <p:cNvSpPr>
            <a:spLocks/>
          </p:cNvSpPr>
          <p:nvPr/>
        </p:nvSpPr>
        <p:spPr bwMode="auto">
          <a:xfrm>
            <a:off x="8807500" y="2602618"/>
            <a:ext cx="1058977" cy="1496664"/>
          </a:xfrm>
          <a:custGeom>
            <a:avLst/>
            <a:gdLst>
              <a:gd name="T0" fmla="*/ 339 w 571"/>
              <a:gd name="T1" fmla="*/ 215 h 807"/>
              <a:gd name="T2" fmla="*/ 0 w 571"/>
              <a:gd name="T3" fmla="*/ 643 h 807"/>
              <a:gd name="T4" fmla="*/ 135 w 571"/>
              <a:gd name="T5" fmla="*/ 807 h 807"/>
              <a:gd name="T6" fmla="*/ 458 w 571"/>
              <a:gd name="T7" fmla="*/ 294 h 807"/>
              <a:gd name="T8" fmla="*/ 539 w 571"/>
              <a:gd name="T9" fmla="*/ 352 h 807"/>
              <a:gd name="T10" fmla="*/ 571 w 571"/>
              <a:gd name="T11" fmla="*/ 0 h 807"/>
              <a:gd name="T12" fmla="*/ 253 w 571"/>
              <a:gd name="T13" fmla="*/ 159 h 807"/>
              <a:gd name="T14" fmla="*/ 339 w 571"/>
              <a:gd name="T15" fmla="*/ 215 h 8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1" h="807">
                <a:moveTo>
                  <a:pt x="339" y="215"/>
                </a:moveTo>
                <a:lnTo>
                  <a:pt x="0" y="643"/>
                </a:lnTo>
                <a:lnTo>
                  <a:pt x="135" y="807"/>
                </a:lnTo>
                <a:lnTo>
                  <a:pt x="458" y="294"/>
                </a:lnTo>
                <a:lnTo>
                  <a:pt x="539" y="352"/>
                </a:lnTo>
                <a:lnTo>
                  <a:pt x="571" y="0"/>
                </a:lnTo>
                <a:lnTo>
                  <a:pt x="253" y="159"/>
                </a:lnTo>
                <a:lnTo>
                  <a:pt x="339" y="215"/>
                </a:lnTo>
                <a:close/>
              </a:path>
            </a:pathLst>
          </a:custGeom>
          <a:solidFill>
            <a:srgbClr val="EAF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xmlns="" id="{560ED86D-3AFB-4D81-8976-C6418412B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496" y="3508147"/>
            <a:ext cx="1702836" cy="390694"/>
          </a:xfrm>
          <a:prstGeom prst="ellipse">
            <a:avLst/>
          </a:prstGeom>
          <a:solidFill>
            <a:srgbClr val="17212B">
              <a:alpha val="1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pc="-3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xmlns="" id="{9F466DAB-DB9B-446B-8386-7734500D8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496" y="2009873"/>
            <a:ext cx="1702836" cy="1700993"/>
          </a:xfrm>
          <a:prstGeom prst="ellipse">
            <a:avLst/>
          </a:prstGeom>
          <a:solidFill>
            <a:schemeClr val="accent3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xmlns="" id="{59950373-9AE5-4C2E-BB56-DCB4FFA13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268" y="3285157"/>
            <a:ext cx="1284499" cy="293021"/>
          </a:xfrm>
          <a:prstGeom prst="ellipse">
            <a:avLst/>
          </a:prstGeom>
          <a:solidFill>
            <a:srgbClr val="17212B">
              <a:alpha val="1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pc="-3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xmlns="" id="{E37E6D5E-D209-446C-90EF-31A44F157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268" y="2153619"/>
            <a:ext cx="1284499" cy="1282656"/>
          </a:xfrm>
          <a:prstGeom prst="ellipse">
            <a:avLst/>
          </a:prstGeom>
          <a:solidFill>
            <a:schemeClr val="accent3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xmlns="" id="{7985F3F7-1CAE-4992-AB9D-EF14C32F4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358" y="3102710"/>
            <a:ext cx="958306" cy="219305"/>
          </a:xfrm>
          <a:prstGeom prst="ellipse">
            <a:avLst/>
          </a:prstGeom>
          <a:solidFill>
            <a:srgbClr val="17212B">
              <a:alpha val="1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pc="-3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xmlns="" id="{C0B88C50-FA47-4080-BD89-C14730CFC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358" y="2258664"/>
            <a:ext cx="958306" cy="960149"/>
          </a:xfrm>
          <a:prstGeom prst="ellipse">
            <a:avLst/>
          </a:prstGeom>
          <a:solidFill>
            <a:schemeClr val="accent3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xmlns="" id="{2476730A-491C-4C9F-9C1B-BC6CB326C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5369" y="2975550"/>
            <a:ext cx="705829" cy="162175"/>
          </a:xfrm>
          <a:prstGeom prst="ellipse">
            <a:avLst/>
          </a:prstGeom>
          <a:solidFill>
            <a:srgbClr val="17212B">
              <a:alpha val="1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pc="-3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xmlns="" id="{C75DD0F0-A924-4F69-8E54-7D4FCF7F1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5369" y="2352652"/>
            <a:ext cx="705829" cy="709515"/>
          </a:xfrm>
          <a:prstGeom prst="ellipse">
            <a:avLst/>
          </a:prstGeom>
          <a:solidFill>
            <a:schemeClr val="accent3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5" name="Freeform 5">
            <a:extLst>
              <a:ext uri="{FF2B5EF4-FFF2-40B4-BE49-F238E27FC236}">
                <a16:creationId xmlns:a16="http://schemas.microsoft.com/office/drawing/2014/main" xmlns="" id="{AAF8F57B-F232-4F64-9B4A-BE5D7C9334B3}"/>
              </a:ext>
            </a:extLst>
          </p:cNvPr>
          <p:cNvSpPr>
            <a:spLocks/>
          </p:cNvSpPr>
          <p:nvPr/>
        </p:nvSpPr>
        <p:spPr bwMode="auto">
          <a:xfrm>
            <a:off x="1131003" y="3650836"/>
            <a:ext cx="1864696" cy="1064039"/>
          </a:xfrm>
          <a:custGeom>
            <a:avLst/>
            <a:gdLst>
              <a:gd name="T0" fmla="*/ 293 w 945"/>
              <a:gd name="T1" fmla="*/ 0 h 612"/>
              <a:gd name="T2" fmla="*/ 0 w 945"/>
              <a:gd name="T3" fmla="*/ 612 h 612"/>
              <a:gd name="T4" fmla="*/ 945 w 945"/>
              <a:gd name="T5" fmla="*/ 612 h 6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45" h="612">
                <a:moveTo>
                  <a:pt x="293" y="0"/>
                </a:moveTo>
                <a:lnTo>
                  <a:pt x="0" y="612"/>
                </a:lnTo>
                <a:lnTo>
                  <a:pt x="945" y="612"/>
                </a:lnTo>
              </a:path>
            </a:pathLst>
          </a:custGeom>
          <a:noFill/>
          <a:ln w="12700" cap="flat">
            <a:solidFill>
              <a:schemeClr val="accent1"/>
            </a:solidFill>
            <a:prstDash val="dash"/>
            <a:miter lim="800000"/>
            <a:headEnd/>
            <a:tailEnd type="oval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pc="-30"/>
          </a:p>
        </p:txBody>
      </p:sp>
      <p:sp>
        <p:nvSpPr>
          <p:cNvPr id="46" name="Freeform 6">
            <a:extLst>
              <a:ext uri="{FF2B5EF4-FFF2-40B4-BE49-F238E27FC236}">
                <a16:creationId xmlns:a16="http://schemas.microsoft.com/office/drawing/2014/main" xmlns="" id="{5611B074-B554-4178-AA95-62CEC2FF2CC4}"/>
              </a:ext>
            </a:extLst>
          </p:cNvPr>
          <p:cNvSpPr>
            <a:spLocks/>
          </p:cNvSpPr>
          <p:nvPr/>
        </p:nvSpPr>
        <p:spPr bwMode="auto">
          <a:xfrm>
            <a:off x="3648076" y="3433334"/>
            <a:ext cx="1819274" cy="1291066"/>
          </a:xfrm>
          <a:custGeom>
            <a:avLst/>
            <a:gdLst>
              <a:gd name="T0" fmla="*/ 79 w 944"/>
              <a:gd name="T1" fmla="*/ 0 h 716"/>
              <a:gd name="T2" fmla="*/ 0 w 944"/>
              <a:gd name="T3" fmla="*/ 716 h 716"/>
              <a:gd name="T4" fmla="*/ 944 w 944"/>
              <a:gd name="T5" fmla="*/ 716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44" h="716">
                <a:moveTo>
                  <a:pt x="79" y="0"/>
                </a:moveTo>
                <a:lnTo>
                  <a:pt x="0" y="716"/>
                </a:lnTo>
                <a:lnTo>
                  <a:pt x="944" y="716"/>
                </a:lnTo>
              </a:path>
            </a:pathLst>
          </a:custGeom>
          <a:noFill/>
          <a:ln w="12700" cap="flat">
            <a:solidFill>
              <a:schemeClr val="accent2"/>
            </a:solidFill>
            <a:prstDash val="dash"/>
            <a:miter lim="800000"/>
            <a:headEnd/>
            <a:tailEnd type="oval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pc="-30"/>
          </a:p>
        </p:txBody>
      </p:sp>
      <p:sp>
        <p:nvSpPr>
          <p:cNvPr id="47" name="Freeform 7">
            <a:extLst>
              <a:ext uri="{FF2B5EF4-FFF2-40B4-BE49-F238E27FC236}">
                <a16:creationId xmlns:a16="http://schemas.microsoft.com/office/drawing/2014/main" xmlns="" id="{788FDDDD-6BB3-4FB0-8AE4-F282B4761B46}"/>
              </a:ext>
            </a:extLst>
          </p:cNvPr>
          <p:cNvSpPr>
            <a:spLocks/>
          </p:cNvSpPr>
          <p:nvPr/>
        </p:nvSpPr>
        <p:spPr bwMode="auto">
          <a:xfrm>
            <a:off x="5318620" y="3188646"/>
            <a:ext cx="3120705" cy="1526229"/>
          </a:xfrm>
          <a:custGeom>
            <a:avLst/>
            <a:gdLst>
              <a:gd name="T0" fmla="*/ 0 w 1361"/>
              <a:gd name="T1" fmla="*/ 0 h 833"/>
              <a:gd name="T2" fmla="*/ 416 w 1361"/>
              <a:gd name="T3" fmla="*/ 833 h 833"/>
              <a:gd name="T4" fmla="*/ 1361 w 1361"/>
              <a:gd name="T5" fmla="*/ 833 h 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61" h="833">
                <a:moveTo>
                  <a:pt x="0" y="0"/>
                </a:moveTo>
                <a:lnTo>
                  <a:pt x="416" y="833"/>
                </a:lnTo>
                <a:lnTo>
                  <a:pt x="1361" y="833"/>
                </a:lnTo>
              </a:path>
            </a:pathLst>
          </a:custGeom>
          <a:noFill/>
          <a:ln w="12700" cap="flat">
            <a:solidFill>
              <a:schemeClr val="accent3"/>
            </a:solidFill>
            <a:prstDash val="dash"/>
            <a:miter lim="800000"/>
            <a:headEnd/>
            <a:tailEnd type="oval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pc="-30"/>
          </a:p>
        </p:txBody>
      </p:sp>
      <p:sp>
        <p:nvSpPr>
          <p:cNvPr id="48" name="Freeform 8">
            <a:extLst>
              <a:ext uri="{FF2B5EF4-FFF2-40B4-BE49-F238E27FC236}">
                <a16:creationId xmlns:a16="http://schemas.microsoft.com/office/drawing/2014/main" xmlns="" id="{F18C538A-CEBE-4A28-A3E6-315114FD360F}"/>
              </a:ext>
            </a:extLst>
          </p:cNvPr>
          <p:cNvSpPr>
            <a:spLocks/>
          </p:cNvSpPr>
          <p:nvPr/>
        </p:nvSpPr>
        <p:spPr bwMode="auto">
          <a:xfrm>
            <a:off x="6633383" y="2971143"/>
            <a:ext cx="4163248" cy="1753257"/>
          </a:xfrm>
          <a:custGeom>
            <a:avLst/>
            <a:gdLst>
              <a:gd name="T0" fmla="*/ 0 w 2018"/>
              <a:gd name="T1" fmla="*/ 0 h 937"/>
              <a:gd name="T2" fmla="*/ 1075 w 2018"/>
              <a:gd name="T3" fmla="*/ 937 h 937"/>
              <a:gd name="T4" fmla="*/ 2018 w 2018"/>
              <a:gd name="T5" fmla="*/ 937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18" h="937">
                <a:moveTo>
                  <a:pt x="0" y="0"/>
                </a:moveTo>
                <a:lnTo>
                  <a:pt x="1075" y="937"/>
                </a:lnTo>
                <a:lnTo>
                  <a:pt x="2018" y="937"/>
                </a:lnTo>
              </a:path>
            </a:pathLst>
          </a:custGeom>
          <a:noFill/>
          <a:ln w="12700" cap="flat">
            <a:solidFill>
              <a:schemeClr val="accent4"/>
            </a:solidFill>
            <a:prstDash val="dash"/>
            <a:miter lim="800000"/>
            <a:headEnd/>
            <a:tailEnd type="oval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pc="-3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13ABF56B-7DEB-4CA8-BAF9-1D807194322F}"/>
              </a:ext>
            </a:extLst>
          </p:cNvPr>
          <p:cNvSpPr txBox="1"/>
          <p:nvPr/>
        </p:nvSpPr>
        <p:spPr>
          <a:xfrm>
            <a:off x="8815092" y="4728856"/>
            <a:ext cx="2303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Сферы деятельности?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3E4164EB-9C3F-492F-A42F-E161880E9F9A}"/>
              </a:ext>
            </a:extLst>
          </p:cNvPr>
          <p:cNvSpPr txBox="1"/>
          <p:nvPr/>
        </p:nvSpPr>
        <p:spPr>
          <a:xfrm>
            <a:off x="8862208" y="5092884"/>
            <a:ext cx="2250723" cy="587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1500" dirty="0" smtClean="0">
                <a:solidFill>
                  <a:schemeClr val="bg1">
                    <a:lumMod val="50000"/>
                  </a:schemeClr>
                </a:solidFill>
              </a:rPr>
              <a:t>Любая сфера экономики </a:t>
            </a:r>
            <a:r>
              <a:rPr lang="ru-RU" sz="1500" b="1" dirty="0" smtClean="0">
                <a:solidFill>
                  <a:schemeClr val="bg1">
                    <a:lumMod val="50000"/>
                  </a:schemeClr>
                </a:solidFill>
              </a:rPr>
              <a:t>(не ограничены)</a:t>
            </a:r>
            <a:endParaRPr lang="en-US" sz="1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DF69A545-B795-4501-B183-D9FDB2D53B3F}"/>
              </a:ext>
            </a:extLst>
          </p:cNvPr>
          <p:cNvSpPr txBox="1"/>
          <p:nvPr/>
        </p:nvSpPr>
        <p:spPr>
          <a:xfrm>
            <a:off x="5796501" y="4712078"/>
            <a:ext cx="2995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Что предлагается инвестору?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6E48C642-EA54-4F25-9E60-B770BBFBB613}"/>
              </a:ext>
            </a:extLst>
          </p:cNvPr>
          <p:cNvSpPr txBox="1"/>
          <p:nvPr/>
        </p:nvSpPr>
        <p:spPr>
          <a:xfrm>
            <a:off x="5800724" y="5080388"/>
            <a:ext cx="3204671" cy="1818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1500" b="1" dirty="0" smtClean="0">
                <a:solidFill>
                  <a:schemeClr val="bg1">
                    <a:lumMod val="50000"/>
                  </a:schemeClr>
                </a:solidFill>
              </a:rPr>
              <a:t>Налог на имущество организаций </a:t>
            </a:r>
            <a:br>
              <a:rPr lang="ru-RU" sz="15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1500" b="1" dirty="0" smtClean="0">
                <a:solidFill>
                  <a:schemeClr val="bg1">
                    <a:lumMod val="50000"/>
                  </a:schemeClr>
                </a:solidFill>
              </a:rPr>
              <a:t>– </a:t>
            </a:r>
            <a:r>
              <a:rPr lang="ru-RU" sz="1500" dirty="0" smtClean="0">
                <a:solidFill>
                  <a:schemeClr val="bg1">
                    <a:lumMod val="50000"/>
                  </a:schemeClr>
                </a:solidFill>
              </a:rPr>
              <a:t>полное освобождение </a:t>
            </a:r>
            <a:br>
              <a:rPr lang="ru-RU" sz="15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1500" dirty="0" smtClean="0">
                <a:solidFill>
                  <a:schemeClr val="bg1">
                    <a:lumMod val="50000"/>
                  </a:schemeClr>
                </a:solidFill>
              </a:rPr>
              <a:t>в отношении построенного объекта </a:t>
            </a:r>
            <a:br>
              <a:rPr lang="ru-RU" sz="15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1500" dirty="0" smtClean="0">
                <a:solidFill>
                  <a:schemeClr val="bg1">
                    <a:lumMod val="50000"/>
                  </a:schemeClr>
                </a:solidFill>
              </a:rPr>
              <a:t>на 4 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(5) </a:t>
            </a:r>
            <a:r>
              <a:rPr lang="ru-RU" sz="1500" dirty="0" smtClean="0">
                <a:solidFill>
                  <a:schemeClr val="bg1">
                    <a:lumMod val="50000"/>
                  </a:schemeClr>
                </a:solidFill>
              </a:rPr>
              <a:t>налоговых период</a:t>
            </a:r>
            <a:r>
              <a:rPr lang="ru-RU" sz="1500" dirty="0" smtClean="0">
                <a:solidFill>
                  <a:schemeClr val="bg1">
                    <a:lumMod val="50000"/>
                  </a:schemeClr>
                </a:solidFill>
              </a:rPr>
              <a:t>ов</a:t>
            </a:r>
            <a:endParaRPr lang="ru-RU" sz="15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1500" b="1" dirty="0" smtClean="0">
                <a:solidFill>
                  <a:schemeClr val="bg1">
                    <a:lumMod val="50000"/>
                  </a:schemeClr>
                </a:solidFill>
              </a:rPr>
              <a:t>Налог на прибыль организаций </a:t>
            </a:r>
          </a:p>
          <a:p>
            <a:pPr algn="ctr">
              <a:lnSpc>
                <a:spcPct val="110000"/>
              </a:lnSpc>
            </a:pPr>
            <a:r>
              <a:rPr lang="ru-RU" sz="1500" b="1" dirty="0" smtClean="0">
                <a:solidFill>
                  <a:schemeClr val="bg1">
                    <a:lumMod val="50000"/>
                  </a:schemeClr>
                </a:solidFill>
              </a:rPr>
              <a:t>– </a:t>
            </a:r>
            <a:r>
              <a:rPr lang="ru-RU" sz="1500" dirty="0" smtClean="0">
                <a:solidFill>
                  <a:schemeClr val="bg1">
                    <a:lumMod val="50000"/>
                  </a:schemeClr>
                </a:solidFill>
              </a:rPr>
              <a:t>снижение на 4,5% на 4 года</a:t>
            </a:r>
          </a:p>
          <a:p>
            <a:pPr>
              <a:lnSpc>
                <a:spcPct val="110000"/>
              </a:lnSpc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E5DC41FE-2460-47F4-A818-391030CBC9CD}"/>
              </a:ext>
            </a:extLst>
          </p:cNvPr>
          <p:cNvSpPr txBox="1"/>
          <p:nvPr/>
        </p:nvSpPr>
        <p:spPr>
          <a:xfrm>
            <a:off x="3521770" y="4714350"/>
            <a:ext cx="2161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Какие ограничения?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176D5BF4-176C-405B-B648-79A735459675}"/>
              </a:ext>
            </a:extLst>
          </p:cNvPr>
          <p:cNvSpPr txBox="1"/>
          <p:nvPr/>
        </p:nvSpPr>
        <p:spPr>
          <a:xfrm>
            <a:off x="2937263" y="5081179"/>
            <a:ext cx="3069202" cy="1349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1500" dirty="0" smtClean="0">
                <a:solidFill>
                  <a:schemeClr val="bg1">
                    <a:lumMod val="50000"/>
                  </a:schemeClr>
                </a:solidFill>
              </a:rPr>
              <a:t>Объект не должен использоваться для </a:t>
            </a:r>
            <a:r>
              <a:rPr lang="ru-RU" sz="1500" b="1" dirty="0" smtClean="0">
                <a:solidFill>
                  <a:schemeClr val="bg1">
                    <a:lumMod val="50000"/>
                  </a:schemeClr>
                </a:solidFill>
              </a:rPr>
              <a:t>оптовой и (или) розничной торговли</a:t>
            </a:r>
            <a:r>
              <a:rPr lang="ru-RU" sz="1500" dirty="0" smtClean="0">
                <a:solidFill>
                  <a:schemeClr val="bg1">
                    <a:lumMod val="50000"/>
                  </a:schemeClr>
                </a:solidFill>
              </a:rPr>
              <a:t>, а инвестор не вправе производить и реализовывать </a:t>
            </a:r>
            <a:r>
              <a:rPr lang="ru-RU" sz="1500" b="1" dirty="0" smtClean="0">
                <a:solidFill>
                  <a:schemeClr val="bg1">
                    <a:lumMod val="50000"/>
                  </a:schemeClr>
                </a:solidFill>
              </a:rPr>
              <a:t>подакцизные товары</a:t>
            </a:r>
            <a:endParaRPr lang="en-US" sz="1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EBA6BB98-D1A6-4D44-AFAF-EC3DD5432440}"/>
              </a:ext>
            </a:extLst>
          </p:cNvPr>
          <p:cNvSpPr txBox="1"/>
          <p:nvPr/>
        </p:nvSpPr>
        <p:spPr>
          <a:xfrm>
            <a:off x="723322" y="4720030"/>
            <a:ext cx="2619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Что нужно от инвестора?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25385E7B-7539-4BD7-8D30-73A883CDDFE2}"/>
              </a:ext>
            </a:extLst>
          </p:cNvPr>
          <p:cNvSpPr txBox="1"/>
          <p:nvPr/>
        </p:nvSpPr>
        <p:spPr>
          <a:xfrm>
            <a:off x="877296" y="5037578"/>
            <a:ext cx="225072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1500" dirty="0" smtClean="0">
                <a:solidFill>
                  <a:schemeClr val="bg1">
                    <a:lumMod val="50000"/>
                  </a:schemeClr>
                </a:solidFill>
              </a:rPr>
              <a:t>Капитальные вложения </a:t>
            </a:r>
            <a:br>
              <a:rPr lang="ru-RU" sz="15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1500" b="1" dirty="0" smtClean="0">
                <a:solidFill>
                  <a:schemeClr val="bg1">
                    <a:lumMod val="50000"/>
                  </a:schemeClr>
                </a:solidFill>
              </a:rPr>
              <a:t>от 50 </a:t>
            </a:r>
            <a:r>
              <a:rPr lang="ru-RU" sz="1500" b="1" dirty="0" err="1" smtClean="0">
                <a:solidFill>
                  <a:schemeClr val="bg1">
                    <a:lumMod val="50000"/>
                  </a:schemeClr>
                </a:solidFill>
              </a:rPr>
              <a:t>млн</a:t>
            </a:r>
            <a:r>
              <a:rPr lang="ru-RU" sz="1500" b="1" dirty="0" smtClean="0">
                <a:solidFill>
                  <a:schemeClr val="bg1">
                    <a:lumMod val="50000"/>
                  </a:schemeClr>
                </a:solidFill>
              </a:rPr>
              <a:t> рублей</a:t>
            </a:r>
            <a:endParaRPr lang="en-US" sz="1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21095AE8-B983-4C3D-8E52-823F6FD5D0CC}"/>
              </a:ext>
            </a:extLst>
          </p:cNvPr>
          <p:cNvSpPr txBox="1"/>
          <p:nvPr/>
        </p:nvSpPr>
        <p:spPr>
          <a:xfrm>
            <a:off x="9204857" y="1747554"/>
            <a:ext cx="1465466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/>
                </a:solidFill>
                <a:latin typeface="Montserrat" panose="02000000000000000000" pitchFamily="2" charset="0"/>
                <a:cs typeface="Montserrat" panose="02000000000000000000" pitchFamily="2" charset="0"/>
              </a:defRPr>
            </a:lvl1pPr>
          </a:lstStyle>
          <a:p>
            <a:pPr algn="ctr"/>
            <a:r>
              <a:rPr lang="en-US" sz="1600" dirty="0">
                <a:latin typeface="+mn-lt"/>
              </a:rPr>
              <a:t>Your business</a:t>
            </a:r>
          </a:p>
          <a:p>
            <a:pPr algn="ctr"/>
            <a:r>
              <a:rPr lang="en-US" sz="1600" dirty="0">
                <a:latin typeface="+mn-lt"/>
              </a:rPr>
              <a:t>Objective!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2E2A440D-A559-4A47-86A8-F44BD2B35699}"/>
              </a:ext>
            </a:extLst>
          </p:cNvPr>
          <p:cNvSpPr txBox="1"/>
          <p:nvPr/>
        </p:nvSpPr>
        <p:spPr>
          <a:xfrm>
            <a:off x="850542" y="119270"/>
            <a:ext cx="10448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САМАЯ ПОПУЛЯРНАЯ ЛЬГОТА СРЕДИ ИНВЕСТОРОВ МОСКОВСКОЙ ОБЛАСТИ</a:t>
            </a:r>
            <a:endParaRPr lang="ru-RU" sz="3600" b="1" dirty="0">
              <a:solidFill>
                <a:schemeClr val="tx1">
                  <a:lumMod val="65000"/>
                  <a:lumOff val="3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62" name="Circle: Hollow 61">
            <a:extLst>
              <a:ext uri="{FF2B5EF4-FFF2-40B4-BE49-F238E27FC236}">
                <a16:creationId xmlns:a16="http://schemas.microsoft.com/office/drawing/2014/main" xmlns="" id="{D936F349-70F8-4DE6-8284-A17B2044A262}"/>
              </a:ext>
            </a:extLst>
          </p:cNvPr>
          <p:cNvSpPr/>
          <p:nvPr/>
        </p:nvSpPr>
        <p:spPr>
          <a:xfrm>
            <a:off x="-473765" y="5426765"/>
            <a:ext cx="1709530" cy="1709530"/>
          </a:xfrm>
          <a:prstGeom prst="donut">
            <a:avLst>
              <a:gd name="adj" fmla="val 2206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11D78E43-6356-4036-8388-36B479F3F838}"/>
              </a:ext>
            </a:extLst>
          </p:cNvPr>
          <p:cNvSpPr txBox="1"/>
          <p:nvPr/>
        </p:nvSpPr>
        <p:spPr>
          <a:xfrm>
            <a:off x="130975" y="-76003"/>
            <a:ext cx="110479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b="1" spc="-300" dirty="0">
                <a:solidFill>
                  <a:schemeClr val="bg1">
                    <a:lumMod val="95000"/>
                  </a:schemeClr>
                </a:solidFill>
                <a:latin typeface="Bahnschrift SemiBold" panose="020B0502040204020203" pitchFamily="34" charset="0"/>
              </a:rPr>
              <a:t>01</a:t>
            </a:r>
          </a:p>
        </p:txBody>
      </p:sp>
      <p:sp>
        <p:nvSpPr>
          <p:cNvPr id="64" name="Parallelogram 63">
            <a:extLst>
              <a:ext uri="{FF2B5EF4-FFF2-40B4-BE49-F238E27FC236}">
                <a16:creationId xmlns:a16="http://schemas.microsoft.com/office/drawing/2014/main" xmlns="" id="{248DF6FB-6889-4A53-AB05-3545E51D70BB}"/>
              </a:ext>
            </a:extLst>
          </p:cNvPr>
          <p:cNvSpPr/>
          <p:nvPr/>
        </p:nvSpPr>
        <p:spPr>
          <a:xfrm>
            <a:off x="9513804" y="5576675"/>
            <a:ext cx="2074294" cy="1559620"/>
          </a:xfrm>
          <a:prstGeom prst="parallelogram">
            <a:avLst>
              <a:gd name="adj" fmla="val 8854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Parallelogram 87">
            <a:extLst>
              <a:ext uri="{FF2B5EF4-FFF2-40B4-BE49-F238E27FC236}">
                <a16:creationId xmlns:a16="http://schemas.microsoft.com/office/drawing/2014/main" xmlns="" id="{5A4B3671-6746-4037-9CC3-09CDC18B611C}"/>
              </a:ext>
            </a:extLst>
          </p:cNvPr>
          <p:cNvSpPr/>
          <p:nvPr/>
        </p:nvSpPr>
        <p:spPr>
          <a:xfrm>
            <a:off x="10958291" y="4856418"/>
            <a:ext cx="2074294" cy="1559620"/>
          </a:xfrm>
          <a:prstGeom prst="parallelogram">
            <a:avLst>
              <a:gd name="adj" fmla="val 8854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>
          <a:xfrm>
            <a:off x="1652631" y="2416029"/>
            <a:ext cx="771900" cy="828641"/>
            <a:chOff x="10677526" y="2927350"/>
            <a:chExt cx="5280025" cy="6811963"/>
          </a:xfrm>
          <a:solidFill>
            <a:schemeClr val="bg1"/>
          </a:solidFill>
        </p:grpSpPr>
        <p:sp>
          <p:nvSpPr>
            <p:cNvPr id="106" name="Freeform 534"/>
            <p:cNvSpPr>
              <a:spLocks noEditPoints="1"/>
            </p:cNvSpPr>
            <p:nvPr/>
          </p:nvSpPr>
          <p:spPr bwMode="auto">
            <a:xfrm>
              <a:off x="10677526" y="2927350"/>
              <a:ext cx="5280025" cy="5626100"/>
            </a:xfrm>
            <a:custGeom>
              <a:avLst/>
              <a:gdLst>
                <a:gd name="T0" fmla="*/ 444 w 1204"/>
                <a:gd name="T1" fmla="*/ 792 h 1296"/>
                <a:gd name="T2" fmla="*/ 444 w 1204"/>
                <a:gd name="T3" fmla="*/ 565 h 1296"/>
                <a:gd name="T4" fmla="*/ 430 w 1204"/>
                <a:gd name="T5" fmla="*/ 539 h 1296"/>
                <a:gd name="T6" fmla="*/ 397 w 1204"/>
                <a:gd name="T7" fmla="*/ 478 h 1296"/>
                <a:gd name="T8" fmla="*/ 397 w 1204"/>
                <a:gd name="T9" fmla="*/ 243 h 1296"/>
                <a:gd name="T10" fmla="*/ 577 w 1204"/>
                <a:gd name="T11" fmla="*/ 64 h 1296"/>
                <a:gd name="T12" fmla="*/ 627 w 1204"/>
                <a:gd name="T13" fmla="*/ 64 h 1296"/>
                <a:gd name="T14" fmla="*/ 807 w 1204"/>
                <a:gd name="T15" fmla="*/ 243 h 1296"/>
                <a:gd name="T16" fmla="*/ 807 w 1204"/>
                <a:gd name="T17" fmla="*/ 478 h 1296"/>
                <a:gd name="T18" fmla="*/ 774 w 1204"/>
                <a:gd name="T19" fmla="*/ 539 h 1296"/>
                <a:gd name="T20" fmla="*/ 760 w 1204"/>
                <a:gd name="T21" fmla="*/ 565 h 1296"/>
                <a:gd name="T22" fmla="*/ 760 w 1204"/>
                <a:gd name="T23" fmla="*/ 792 h 1296"/>
                <a:gd name="T24" fmla="*/ 783 w 1204"/>
                <a:gd name="T25" fmla="*/ 829 h 1296"/>
                <a:gd name="T26" fmla="*/ 1111 w 1204"/>
                <a:gd name="T27" fmla="*/ 1040 h 1296"/>
                <a:gd name="T28" fmla="*/ 1140 w 1204"/>
                <a:gd name="T29" fmla="*/ 1103 h 1296"/>
                <a:gd name="T30" fmla="*/ 1140 w 1204"/>
                <a:gd name="T31" fmla="*/ 1264 h 1296"/>
                <a:gd name="T32" fmla="*/ 1172 w 1204"/>
                <a:gd name="T33" fmla="*/ 1295 h 1296"/>
                <a:gd name="T34" fmla="*/ 1204 w 1204"/>
                <a:gd name="T35" fmla="*/ 1264 h 1296"/>
                <a:gd name="T36" fmla="*/ 1204 w 1204"/>
                <a:gd name="T37" fmla="*/ 1103 h 1296"/>
                <a:gd name="T38" fmla="*/ 1151 w 1204"/>
                <a:gd name="T39" fmla="*/ 991 h 1296"/>
                <a:gd name="T40" fmla="*/ 823 w 1204"/>
                <a:gd name="T41" fmla="*/ 778 h 1296"/>
                <a:gd name="T42" fmla="*/ 823 w 1204"/>
                <a:gd name="T43" fmla="*/ 581 h 1296"/>
                <a:gd name="T44" fmla="*/ 870 w 1204"/>
                <a:gd name="T45" fmla="*/ 477 h 1296"/>
                <a:gd name="T46" fmla="*/ 870 w 1204"/>
                <a:gd name="T47" fmla="*/ 243 h 1296"/>
                <a:gd name="T48" fmla="*/ 627 w 1204"/>
                <a:gd name="T49" fmla="*/ 0 h 1296"/>
                <a:gd name="T50" fmla="*/ 577 w 1204"/>
                <a:gd name="T51" fmla="*/ 0 h 1296"/>
                <a:gd name="T52" fmla="*/ 334 w 1204"/>
                <a:gd name="T53" fmla="*/ 243 h 1296"/>
                <a:gd name="T54" fmla="*/ 334 w 1204"/>
                <a:gd name="T55" fmla="*/ 478 h 1296"/>
                <a:gd name="T56" fmla="*/ 381 w 1204"/>
                <a:gd name="T57" fmla="*/ 581 h 1296"/>
                <a:gd name="T58" fmla="*/ 381 w 1204"/>
                <a:gd name="T59" fmla="*/ 779 h 1296"/>
                <a:gd name="T60" fmla="*/ 53 w 1204"/>
                <a:gd name="T61" fmla="*/ 991 h 1296"/>
                <a:gd name="T62" fmla="*/ 0 w 1204"/>
                <a:gd name="T63" fmla="*/ 1103 h 1296"/>
                <a:gd name="T64" fmla="*/ 0 w 1204"/>
                <a:gd name="T65" fmla="*/ 1264 h 1296"/>
                <a:gd name="T66" fmla="*/ 32 w 1204"/>
                <a:gd name="T67" fmla="*/ 1296 h 1296"/>
                <a:gd name="T68" fmla="*/ 63 w 1204"/>
                <a:gd name="T69" fmla="*/ 1264 h 1296"/>
                <a:gd name="T70" fmla="*/ 63 w 1204"/>
                <a:gd name="T71" fmla="*/ 1103 h 1296"/>
                <a:gd name="T72" fmla="*/ 93 w 1204"/>
                <a:gd name="T73" fmla="*/ 1040 h 1296"/>
                <a:gd name="T74" fmla="*/ 420 w 1204"/>
                <a:gd name="T75" fmla="*/ 830 h 1296"/>
                <a:gd name="T76" fmla="*/ 444 w 1204"/>
                <a:gd name="T77" fmla="*/ 792 h 1296"/>
                <a:gd name="T78" fmla="*/ 444 w 1204"/>
                <a:gd name="T79" fmla="*/ 792 h 1296"/>
                <a:gd name="T80" fmla="*/ 444 w 1204"/>
                <a:gd name="T81" fmla="*/ 792 h 1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04" h="1296">
                  <a:moveTo>
                    <a:pt x="444" y="792"/>
                  </a:moveTo>
                  <a:cubicBezTo>
                    <a:pt x="444" y="565"/>
                    <a:pt x="444" y="565"/>
                    <a:pt x="444" y="565"/>
                  </a:cubicBezTo>
                  <a:cubicBezTo>
                    <a:pt x="444" y="555"/>
                    <a:pt x="439" y="545"/>
                    <a:pt x="430" y="539"/>
                  </a:cubicBezTo>
                  <a:cubicBezTo>
                    <a:pt x="409" y="525"/>
                    <a:pt x="397" y="502"/>
                    <a:pt x="397" y="478"/>
                  </a:cubicBezTo>
                  <a:cubicBezTo>
                    <a:pt x="397" y="243"/>
                    <a:pt x="397" y="243"/>
                    <a:pt x="397" y="243"/>
                  </a:cubicBezTo>
                  <a:cubicBezTo>
                    <a:pt x="397" y="144"/>
                    <a:pt x="478" y="64"/>
                    <a:pt x="577" y="64"/>
                  </a:cubicBezTo>
                  <a:cubicBezTo>
                    <a:pt x="627" y="64"/>
                    <a:pt x="627" y="64"/>
                    <a:pt x="627" y="64"/>
                  </a:cubicBezTo>
                  <a:cubicBezTo>
                    <a:pt x="726" y="64"/>
                    <a:pt x="807" y="144"/>
                    <a:pt x="807" y="243"/>
                  </a:cubicBezTo>
                  <a:cubicBezTo>
                    <a:pt x="807" y="478"/>
                    <a:pt x="807" y="478"/>
                    <a:pt x="807" y="478"/>
                  </a:cubicBezTo>
                  <a:cubicBezTo>
                    <a:pt x="807" y="502"/>
                    <a:pt x="794" y="525"/>
                    <a:pt x="774" y="539"/>
                  </a:cubicBezTo>
                  <a:cubicBezTo>
                    <a:pt x="765" y="545"/>
                    <a:pt x="760" y="555"/>
                    <a:pt x="760" y="565"/>
                  </a:cubicBezTo>
                  <a:cubicBezTo>
                    <a:pt x="760" y="792"/>
                    <a:pt x="760" y="792"/>
                    <a:pt x="760" y="792"/>
                  </a:cubicBezTo>
                  <a:cubicBezTo>
                    <a:pt x="760" y="808"/>
                    <a:pt x="769" y="822"/>
                    <a:pt x="783" y="829"/>
                  </a:cubicBezTo>
                  <a:cubicBezTo>
                    <a:pt x="813" y="844"/>
                    <a:pt x="968" y="922"/>
                    <a:pt x="1111" y="1040"/>
                  </a:cubicBezTo>
                  <a:cubicBezTo>
                    <a:pt x="1130" y="1055"/>
                    <a:pt x="1140" y="1078"/>
                    <a:pt x="1140" y="1103"/>
                  </a:cubicBezTo>
                  <a:cubicBezTo>
                    <a:pt x="1140" y="1264"/>
                    <a:pt x="1140" y="1264"/>
                    <a:pt x="1140" y="1264"/>
                  </a:cubicBezTo>
                  <a:cubicBezTo>
                    <a:pt x="1140" y="1281"/>
                    <a:pt x="1155" y="1295"/>
                    <a:pt x="1172" y="1295"/>
                  </a:cubicBezTo>
                  <a:cubicBezTo>
                    <a:pt x="1190" y="1295"/>
                    <a:pt x="1204" y="1281"/>
                    <a:pt x="1204" y="1264"/>
                  </a:cubicBezTo>
                  <a:cubicBezTo>
                    <a:pt x="1204" y="1103"/>
                    <a:pt x="1204" y="1103"/>
                    <a:pt x="1204" y="1103"/>
                  </a:cubicBezTo>
                  <a:cubicBezTo>
                    <a:pt x="1204" y="1059"/>
                    <a:pt x="1185" y="1018"/>
                    <a:pt x="1151" y="991"/>
                  </a:cubicBezTo>
                  <a:cubicBezTo>
                    <a:pt x="1017" y="880"/>
                    <a:pt x="872" y="803"/>
                    <a:pt x="823" y="778"/>
                  </a:cubicBezTo>
                  <a:cubicBezTo>
                    <a:pt x="823" y="581"/>
                    <a:pt x="823" y="581"/>
                    <a:pt x="823" y="581"/>
                  </a:cubicBezTo>
                  <a:cubicBezTo>
                    <a:pt x="853" y="555"/>
                    <a:pt x="870" y="518"/>
                    <a:pt x="870" y="477"/>
                  </a:cubicBezTo>
                  <a:cubicBezTo>
                    <a:pt x="870" y="243"/>
                    <a:pt x="870" y="243"/>
                    <a:pt x="870" y="243"/>
                  </a:cubicBezTo>
                  <a:cubicBezTo>
                    <a:pt x="870" y="109"/>
                    <a:pt x="761" y="0"/>
                    <a:pt x="627" y="0"/>
                  </a:cubicBezTo>
                  <a:cubicBezTo>
                    <a:pt x="577" y="0"/>
                    <a:pt x="577" y="0"/>
                    <a:pt x="577" y="0"/>
                  </a:cubicBezTo>
                  <a:cubicBezTo>
                    <a:pt x="443" y="0"/>
                    <a:pt x="334" y="109"/>
                    <a:pt x="334" y="243"/>
                  </a:cubicBezTo>
                  <a:cubicBezTo>
                    <a:pt x="334" y="478"/>
                    <a:pt x="334" y="478"/>
                    <a:pt x="334" y="478"/>
                  </a:cubicBezTo>
                  <a:cubicBezTo>
                    <a:pt x="334" y="518"/>
                    <a:pt x="351" y="555"/>
                    <a:pt x="381" y="581"/>
                  </a:cubicBezTo>
                  <a:cubicBezTo>
                    <a:pt x="381" y="779"/>
                    <a:pt x="381" y="779"/>
                    <a:pt x="381" y="779"/>
                  </a:cubicBezTo>
                  <a:cubicBezTo>
                    <a:pt x="332" y="803"/>
                    <a:pt x="187" y="881"/>
                    <a:pt x="53" y="991"/>
                  </a:cubicBezTo>
                  <a:cubicBezTo>
                    <a:pt x="19" y="1018"/>
                    <a:pt x="0" y="1059"/>
                    <a:pt x="0" y="1103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281"/>
                    <a:pt x="14" y="1296"/>
                    <a:pt x="32" y="1296"/>
                  </a:cubicBezTo>
                  <a:cubicBezTo>
                    <a:pt x="49" y="1296"/>
                    <a:pt x="63" y="1281"/>
                    <a:pt x="63" y="1264"/>
                  </a:cubicBezTo>
                  <a:cubicBezTo>
                    <a:pt x="63" y="1103"/>
                    <a:pt x="63" y="1103"/>
                    <a:pt x="63" y="1103"/>
                  </a:cubicBezTo>
                  <a:cubicBezTo>
                    <a:pt x="63" y="1079"/>
                    <a:pt x="74" y="1056"/>
                    <a:pt x="93" y="1040"/>
                  </a:cubicBezTo>
                  <a:cubicBezTo>
                    <a:pt x="236" y="922"/>
                    <a:pt x="391" y="844"/>
                    <a:pt x="420" y="830"/>
                  </a:cubicBezTo>
                  <a:cubicBezTo>
                    <a:pt x="435" y="822"/>
                    <a:pt x="444" y="808"/>
                    <a:pt x="444" y="792"/>
                  </a:cubicBezTo>
                  <a:close/>
                  <a:moveTo>
                    <a:pt x="444" y="792"/>
                  </a:moveTo>
                  <a:cubicBezTo>
                    <a:pt x="444" y="792"/>
                    <a:pt x="444" y="792"/>
                    <a:pt x="444" y="79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7" name="Freeform 535"/>
            <p:cNvSpPr>
              <a:spLocks noEditPoints="1"/>
            </p:cNvSpPr>
            <p:nvPr/>
          </p:nvSpPr>
          <p:spPr bwMode="auto">
            <a:xfrm>
              <a:off x="12834938" y="6508750"/>
              <a:ext cx="960438" cy="3230563"/>
            </a:xfrm>
            <a:custGeom>
              <a:avLst/>
              <a:gdLst>
                <a:gd name="T0" fmla="*/ 187 w 219"/>
                <a:gd name="T1" fmla="*/ 0 h 744"/>
                <a:gd name="T2" fmla="*/ 156 w 219"/>
                <a:gd name="T3" fmla="*/ 32 h 744"/>
                <a:gd name="T4" fmla="*/ 141 w 219"/>
                <a:gd name="T5" fmla="*/ 65 h 744"/>
                <a:gd name="T6" fmla="*/ 136 w 219"/>
                <a:gd name="T7" fmla="*/ 70 h 744"/>
                <a:gd name="T8" fmla="*/ 110 w 219"/>
                <a:gd name="T9" fmla="*/ 78 h 744"/>
                <a:gd name="T10" fmla="*/ 64 w 219"/>
                <a:gd name="T11" fmla="*/ 32 h 744"/>
                <a:gd name="T12" fmla="*/ 32 w 219"/>
                <a:gd name="T13" fmla="*/ 0 h 744"/>
                <a:gd name="T14" fmla="*/ 0 w 219"/>
                <a:gd name="T15" fmla="*/ 32 h 744"/>
                <a:gd name="T16" fmla="*/ 25 w 219"/>
                <a:gd name="T17" fmla="*/ 100 h 744"/>
                <a:gd name="T18" fmla="*/ 1 w 219"/>
                <a:gd name="T19" fmla="*/ 643 h 744"/>
                <a:gd name="T20" fmla="*/ 12 w 219"/>
                <a:gd name="T21" fmla="*/ 668 h 744"/>
                <a:gd name="T22" fmla="*/ 87 w 219"/>
                <a:gd name="T23" fmla="*/ 735 h 744"/>
                <a:gd name="T24" fmla="*/ 108 w 219"/>
                <a:gd name="T25" fmla="*/ 744 h 744"/>
                <a:gd name="T26" fmla="*/ 129 w 219"/>
                <a:gd name="T27" fmla="*/ 735 h 744"/>
                <a:gd name="T28" fmla="*/ 204 w 219"/>
                <a:gd name="T29" fmla="*/ 667 h 744"/>
                <a:gd name="T30" fmla="*/ 215 w 219"/>
                <a:gd name="T31" fmla="*/ 642 h 744"/>
                <a:gd name="T32" fmla="*/ 191 w 219"/>
                <a:gd name="T33" fmla="*/ 105 h 744"/>
                <a:gd name="T34" fmla="*/ 219 w 219"/>
                <a:gd name="T35" fmla="*/ 32 h 744"/>
                <a:gd name="T36" fmla="*/ 187 w 219"/>
                <a:gd name="T37" fmla="*/ 0 h 744"/>
                <a:gd name="T38" fmla="*/ 107 w 219"/>
                <a:gd name="T39" fmla="*/ 669 h 744"/>
                <a:gd name="T40" fmla="*/ 65 w 219"/>
                <a:gd name="T41" fmla="*/ 631 h 744"/>
                <a:gd name="T42" fmla="*/ 86 w 219"/>
                <a:gd name="T43" fmla="*/ 138 h 744"/>
                <a:gd name="T44" fmla="*/ 109 w 219"/>
                <a:gd name="T45" fmla="*/ 141 h 744"/>
                <a:gd name="T46" fmla="*/ 128 w 219"/>
                <a:gd name="T47" fmla="*/ 139 h 744"/>
                <a:gd name="T48" fmla="*/ 150 w 219"/>
                <a:gd name="T49" fmla="*/ 630 h 744"/>
                <a:gd name="T50" fmla="*/ 107 w 219"/>
                <a:gd name="T51" fmla="*/ 669 h 744"/>
                <a:gd name="T52" fmla="*/ 107 w 219"/>
                <a:gd name="T53" fmla="*/ 669 h 744"/>
                <a:gd name="T54" fmla="*/ 107 w 219"/>
                <a:gd name="T55" fmla="*/ 669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19" h="744">
                  <a:moveTo>
                    <a:pt x="187" y="0"/>
                  </a:moveTo>
                  <a:cubicBezTo>
                    <a:pt x="170" y="0"/>
                    <a:pt x="156" y="14"/>
                    <a:pt x="156" y="32"/>
                  </a:cubicBezTo>
                  <a:cubicBezTo>
                    <a:pt x="156" y="45"/>
                    <a:pt x="150" y="57"/>
                    <a:pt x="141" y="65"/>
                  </a:cubicBezTo>
                  <a:cubicBezTo>
                    <a:pt x="139" y="66"/>
                    <a:pt x="137" y="68"/>
                    <a:pt x="136" y="70"/>
                  </a:cubicBezTo>
                  <a:cubicBezTo>
                    <a:pt x="128" y="74"/>
                    <a:pt x="119" y="78"/>
                    <a:pt x="110" y="78"/>
                  </a:cubicBezTo>
                  <a:cubicBezTo>
                    <a:pt x="85" y="78"/>
                    <a:pt x="64" y="57"/>
                    <a:pt x="64" y="32"/>
                  </a:cubicBezTo>
                  <a:cubicBezTo>
                    <a:pt x="64" y="14"/>
                    <a:pt x="50" y="0"/>
                    <a:pt x="32" y="0"/>
                  </a:cubicBezTo>
                  <a:cubicBezTo>
                    <a:pt x="15" y="0"/>
                    <a:pt x="0" y="14"/>
                    <a:pt x="0" y="32"/>
                  </a:cubicBezTo>
                  <a:cubicBezTo>
                    <a:pt x="0" y="57"/>
                    <a:pt x="9" y="81"/>
                    <a:pt x="25" y="100"/>
                  </a:cubicBezTo>
                  <a:cubicBezTo>
                    <a:pt x="1" y="643"/>
                    <a:pt x="1" y="643"/>
                    <a:pt x="1" y="643"/>
                  </a:cubicBezTo>
                  <a:cubicBezTo>
                    <a:pt x="1" y="652"/>
                    <a:pt x="5" y="662"/>
                    <a:pt x="12" y="668"/>
                  </a:cubicBezTo>
                  <a:cubicBezTo>
                    <a:pt x="87" y="735"/>
                    <a:pt x="87" y="735"/>
                    <a:pt x="87" y="735"/>
                  </a:cubicBezTo>
                  <a:cubicBezTo>
                    <a:pt x="93" y="741"/>
                    <a:pt x="100" y="744"/>
                    <a:pt x="108" y="744"/>
                  </a:cubicBezTo>
                  <a:cubicBezTo>
                    <a:pt x="115" y="744"/>
                    <a:pt x="123" y="741"/>
                    <a:pt x="129" y="735"/>
                  </a:cubicBezTo>
                  <a:cubicBezTo>
                    <a:pt x="204" y="667"/>
                    <a:pt x="204" y="667"/>
                    <a:pt x="204" y="667"/>
                  </a:cubicBezTo>
                  <a:cubicBezTo>
                    <a:pt x="211" y="661"/>
                    <a:pt x="215" y="652"/>
                    <a:pt x="215" y="642"/>
                  </a:cubicBezTo>
                  <a:cubicBezTo>
                    <a:pt x="191" y="105"/>
                    <a:pt x="191" y="105"/>
                    <a:pt x="191" y="105"/>
                  </a:cubicBezTo>
                  <a:cubicBezTo>
                    <a:pt x="208" y="86"/>
                    <a:pt x="219" y="60"/>
                    <a:pt x="219" y="32"/>
                  </a:cubicBezTo>
                  <a:cubicBezTo>
                    <a:pt x="219" y="14"/>
                    <a:pt x="205" y="0"/>
                    <a:pt x="187" y="0"/>
                  </a:cubicBezTo>
                  <a:close/>
                  <a:moveTo>
                    <a:pt x="107" y="669"/>
                  </a:moveTo>
                  <a:cubicBezTo>
                    <a:pt x="65" y="631"/>
                    <a:pt x="65" y="631"/>
                    <a:pt x="65" y="631"/>
                  </a:cubicBezTo>
                  <a:cubicBezTo>
                    <a:pt x="86" y="138"/>
                    <a:pt x="86" y="138"/>
                    <a:pt x="86" y="138"/>
                  </a:cubicBezTo>
                  <a:cubicBezTo>
                    <a:pt x="94" y="140"/>
                    <a:pt x="101" y="141"/>
                    <a:pt x="109" y="141"/>
                  </a:cubicBezTo>
                  <a:cubicBezTo>
                    <a:pt x="116" y="141"/>
                    <a:pt x="122" y="140"/>
                    <a:pt x="128" y="139"/>
                  </a:cubicBezTo>
                  <a:cubicBezTo>
                    <a:pt x="150" y="630"/>
                    <a:pt x="150" y="630"/>
                    <a:pt x="150" y="630"/>
                  </a:cubicBezTo>
                  <a:lnTo>
                    <a:pt x="107" y="669"/>
                  </a:lnTo>
                  <a:close/>
                  <a:moveTo>
                    <a:pt x="107" y="669"/>
                  </a:moveTo>
                  <a:cubicBezTo>
                    <a:pt x="107" y="669"/>
                    <a:pt x="107" y="669"/>
                    <a:pt x="107" y="669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3" name="Group 366"/>
          <p:cNvGrpSpPr>
            <a:grpSpLocks noChangeAspect="1"/>
          </p:cNvGrpSpPr>
          <p:nvPr/>
        </p:nvGrpSpPr>
        <p:grpSpPr>
          <a:xfrm>
            <a:off x="3531766" y="2290194"/>
            <a:ext cx="712104" cy="973123"/>
            <a:chOff x="2620816" y="5720984"/>
            <a:chExt cx="465513" cy="640080"/>
          </a:xfrm>
          <a:solidFill>
            <a:schemeClr val="bg1"/>
          </a:solidFill>
        </p:grpSpPr>
        <p:sp>
          <p:nvSpPr>
            <p:cNvPr id="109" name="Oval 367"/>
            <p:cNvSpPr/>
            <p:nvPr/>
          </p:nvSpPr>
          <p:spPr>
            <a:xfrm>
              <a:off x="2754195" y="6073406"/>
              <a:ext cx="190500" cy="190500"/>
            </a:xfrm>
            <a:prstGeom prst="ellipse">
              <a:avLst/>
            </a:prstGeom>
            <a:grpFill/>
            <a:ln w="25400" cap="rnd">
              <a:solidFill>
                <a:schemeClr val="accent3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10" name="Shape 2528"/>
            <p:cNvSpPr>
              <a:spLocks noChangeAspect="1"/>
            </p:cNvSpPr>
            <p:nvPr/>
          </p:nvSpPr>
          <p:spPr>
            <a:xfrm>
              <a:off x="2620816" y="5720984"/>
              <a:ext cx="465513" cy="640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50" y="19636"/>
                  </a:moveTo>
                  <a:cubicBezTo>
                    <a:pt x="20250" y="20178"/>
                    <a:pt x="19645" y="20618"/>
                    <a:pt x="18900" y="20618"/>
                  </a:cubicBezTo>
                  <a:lnTo>
                    <a:pt x="2700" y="20618"/>
                  </a:lnTo>
                  <a:cubicBezTo>
                    <a:pt x="1955" y="20618"/>
                    <a:pt x="1350" y="20178"/>
                    <a:pt x="1350" y="19636"/>
                  </a:cubicBezTo>
                  <a:lnTo>
                    <a:pt x="1350" y="10800"/>
                  </a:lnTo>
                  <a:cubicBezTo>
                    <a:pt x="1350" y="10258"/>
                    <a:pt x="1955" y="9818"/>
                    <a:pt x="2700" y="9818"/>
                  </a:cubicBezTo>
                  <a:lnTo>
                    <a:pt x="18900" y="9818"/>
                  </a:lnTo>
                  <a:cubicBezTo>
                    <a:pt x="19645" y="9818"/>
                    <a:pt x="20250" y="10258"/>
                    <a:pt x="20250" y="10800"/>
                  </a:cubicBezTo>
                  <a:cubicBezTo>
                    <a:pt x="20250" y="10800"/>
                    <a:pt x="20250" y="19636"/>
                    <a:pt x="20250" y="19636"/>
                  </a:cubicBezTo>
                  <a:close/>
                  <a:moveTo>
                    <a:pt x="4050" y="5891"/>
                  </a:moveTo>
                  <a:cubicBezTo>
                    <a:pt x="4050" y="3180"/>
                    <a:pt x="7072" y="982"/>
                    <a:pt x="10800" y="982"/>
                  </a:cubicBezTo>
                  <a:cubicBezTo>
                    <a:pt x="14528" y="982"/>
                    <a:pt x="17550" y="3180"/>
                    <a:pt x="17550" y="5891"/>
                  </a:cubicBezTo>
                  <a:lnTo>
                    <a:pt x="17550" y="8836"/>
                  </a:lnTo>
                  <a:lnTo>
                    <a:pt x="4050" y="8836"/>
                  </a:lnTo>
                  <a:cubicBezTo>
                    <a:pt x="4050" y="8836"/>
                    <a:pt x="4050" y="5891"/>
                    <a:pt x="4050" y="5891"/>
                  </a:cubicBezTo>
                  <a:close/>
                  <a:moveTo>
                    <a:pt x="18900" y="8836"/>
                  </a:moveTo>
                  <a:lnTo>
                    <a:pt x="18900" y="5891"/>
                  </a:lnTo>
                  <a:cubicBezTo>
                    <a:pt x="18900" y="2638"/>
                    <a:pt x="15273" y="0"/>
                    <a:pt x="10800" y="0"/>
                  </a:cubicBezTo>
                  <a:cubicBezTo>
                    <a:pt x="6327" y="0"/>
                    <a:pt x="2700" y="2638"/>
                    <a:pt x="2700" y="5891"/>
                  </a:cubicBezTo>
                  <a:lnTo>
                    <a:pt x="2700" y="8836"/>
                  </a:lnTo>
                  <a:cubicBezTo>
                    <a:pt x="1209" y="8836"/>
                    <a:pt x="0" y="9716"/>
                    <a:pt x="0" y="10800"/>
                  </a:cubicBezTo>
                  <a:lnTo>
                    <a:pt x="0" y="19636"/>
                  </a:lnTo>
                  <a:cubicBezTo>
                    <a:pt x="0" y="20721"/>
                    <a:pt x="1209" y="21600"/>
                    <a:pt x="2700" y="21600"/>
                  </a:cubicBezTo>
                  <a:lnTo>
                    <a:pt x="18900" y="21600"/>
                  </a:lnTo>
                  <a:cubicBezTo>
                    <a:pt x="20391" y="21600"/>
                    <a:pt x="21600" y="20721"/>
                    <a:pt x="21600" y="19636"/>
                  </a:cubicBezTo>
                  <a:lnTo>
                    <a:pt x="21600" y="10800"/>
                  </a:lnTo>
                  <a:cubicBezTo>
                    <a:pt x="21600" y="9716"/>
                    <a:pt x="20391" y="8836"/>
                    <a:pt x="18900" y="8836"/>
                  </a:cubicBezTo>
                  <a:moveTo>
                    <a:pt x="11475" y="15573"/>
                  </a:moveTo>
                  <a:lnTo>
                    <a:pt x="11475" y="16200"/>
                  </a:lnTo>
                  <a:cubicBezTo>
                    <a:pt x="11475" y="16472"/>
                    <a:pt x="11172" y="16691"/>
                    <a:pt x="10800" y="16691"/>
                  </a:cubicBezTo>
                  <a:cubicBezTo>
                    <a:pt x="10428" y="16691"/>
                    <a:pt x="10125" y="16472"/>
                    <a:pt x="10125" y="16200"/>
                  </a:cubicBezTo>
                  <a:lnTo>
                    <a:pt x="10125" y="15573"/>
                  </a:lnTo>
                  <a:cubicBezTo>
                    <a:pt x="9723" y="15403"/>
                    <a:pt x="9450" y="15090"/>
                    <a:pt x="9450" y="14727"/>
                  </a:cubicBezTo>
                  <a:cubicBezTo>
                    <a:pt x="9450" y="14186"/>
                    <a:pt x="10055" y="13745"/>
                    <a:pt x="10800" y="13745"/>
                  </a:cubicBezTo>
                  <a:cubicBezTo>
                    <a:pt x="11545" y="13745"/>
                    <a:pt x="12150" y="14186"/>
                    <a:pt x="12150" y="14727"/>
                  </a:cubicBezTo>
                  <a:cubicBezTo>
                    <a:pt x="12150" y="15090"/>
                    <a:pt x="11876" y="15403"/>
                    <a:pt x="11475" y="15573"/>
                  </a:cubicBezTo>
                  <a:moveTo>
                    <a:pt x="10800" y="12764"/>
                  </a:moveTo>
                  <a:cubicBezTo>
                    <a:pt x="9309" y="12764"/>
                    <a:pt x="8100" y="13643"/>
                    <a:pt x="8100" y="14727"/>
                  </a:cubicBezTo>
                  <a:cubicBezTo>
                    <a:pt x="8100" y="15232"/>
                    <a:pt x="8369" y="15687"/>
                    <a:pt x="8798" y="16034"/>
                  </a:cubicBezTo>
                  <a:cubicBezTo>
                    <a:pt x="8789" y="16089"/>
                    <a:pt x="8775" y="16144"/>
                    <a:pt x="8775" y="16200"/>
                  </a:cubicBezTo>
                  <a:cubicBezTo>
                    <a:pt x="8775" y="17014"/>
                    <a:pt x="9681" y="17673"/>
                    <a:pt x="10800" y="17673"/>
                  </a:cubicBezTo>
                  <a:cubicBezTo>
                    <a:pt x="11919" y="17673"/>
                    <a:pt x="12825" y="17014"/>
                    <a:pt x="12825" y="16200"/>
                  </a:cubicBezTo>
                  <a:cubicBezTo>
                    <a:pt x="12825" y="16144"/>
                    <a:pt x="12810" y="16089"/>
                    <a:pt x="12802" y="16034"/>
                  </a:cubicBezTo>
                  <a:cubicBezTo>
                    <a:pt x="13231" y="15686"/>
                    <a:pt x="13500" y="15232"/>
                    <a:pt x="13500" y="14727"/>
                  </a:cubicBezTo>
                  <a:cubicBezTo>
                    <a:pt x="13500" y="13643"/>
                    <a:pt x="12291" y="12764"/>
                    <a:pt x="10800" y="12764"/>
                  </a:cubicBezTo>
                </a:path>
              </a:pathLst>
            </a:custGeom>
            <a:grpFill/>
            <a:ln w="12700">
              <a:solidFill>
                <a:schemeClr val="accent3"/>
              </a:solidFill>
              <a:miter lim="400000"/>
            </a:ln>
          </p:spPr>
          <p:txBody>
            <a:bodyPr lIns="14284" tIns="14284" rIns="14284" bIns="14284" anchor="ctr"/>
            <a:lstStyle/>
            <a:p>
              <a:pPr defTabSz="171399" eaLnBrk="1" hangingPunct="1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125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Calibri" charset="0"/>
                <a:cs typeface="Calibri" charset="0"/>
                <a:sym typeface="Gill Sans"/>
              </a:endParaRPr>
            </a:p>
          </p:txBody>
        </p:sp>
      </p:grpSp>
      <p:grpSp>
        <p:nvGrpSpPr>
          <p:cNvPr id="4" name="Group 31"/>
          <p:cNvGrpSpPr>
            <a:grpSpLocks noChangeAspect="1"/>
          </p:cNvGrpSpPr>
          <p:nvPr/>
        </p:nvGrpSpPr>
        <p:grpSpPr>
          <a:xfrm>
            <a:off x="4907782" y="2416525"/>
            <a:ext cx="697292" cy="575505"/>
            <a:chOff x="4188588" y="5388739"/>
            <a:chExt cx="697292" cy="575505"/>
          </a:xfrm>
          <a:solidFill>
            <a:schemeClr val="accent3"/>
          </a:solidFill>
        </p:grpSpPr>
        <p:sp>
          <p:nvSpPr>
            <p:cNvPr id="112" name="Oval 32"/>
            <p:cNvSpPr/>
            <p:nvPr/>
          </p:nvSpPr>
          <p:spPr>
            <a:xfrm>
              <a:off x="4473575" y="5676491"/>
              <a:ext cx="190500" cy="231531"/>
            </a:xfrm>
            <a:prstGeom prst="ellipse">
              <a:avLst/>
            </a:prstGeom>
            <a:grpFill/>
            <a:ln w="25400" cap="rnd">
              <a:solidFill>
                <a:schemeClr val="bg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13" name="Freeform 103"/>
            <p:cNvSpPr>
              <a:spLocks noChangeAspect="1" noEditPoints="1"/>
            </p:cNvSpPr>
            <p:nvPr/>
          </p:nvSpPr>
          <p:spPr bwMode="auto">
            <a:xfrm>
              <a:off x="4188588" y="5388739"/>
              <a:ext cx="697292" cy="575505"/>
            </a:xfrm>
            <a:custGeom>
              <a:avLst/>
              <a:gdLst>
                <a:gd name="T0" fmla="*/ 466 w 675"/>
                <a:gd name="T1" fmla="*/ 403 h 557"/>
                <a:gd name="T2" fmla="*/ 270 w 675"/>
                <a:gd name="T3" fmla="*/ 403 h 557"/>
                <a:gd name="T4" fmla="*/ 368 w 675"/>
                <a:gd name="T5" fmla="*/ 304 h 557"/>
                <a:gd name="T6" fmla="*/ 368 w 675"/>
                <a:gd name="T7" fmla="*/ 502 h 557"/>
                <a:gd name="T8" fmla="*/ 368 w 675"/>
                <a:gd name="T9" fmla="*/ 304 h 557"/>
                <a:gd name="T10" fmla="*/ 598 w 675"/>
                <a:gd name="T11" fmla="*/ 406 h 557"/>
                <a:gd name="T12" fmla="*/ 514 w 675"/>
                <a:gd name="T13" fmla="*/ 406 h 557"/>
                <a:gd name="T14" fmla="*/ 556 w 675"/>
                <a:gd name="T15" fmla="*/ 378 h 557"/>
                <a:gd name="T16" fmla="*/ 556 w 675"/>
                <a:gd name="T17" fmla="*/ 435 h 557"/>
                <a:gd name="T18" fmla="*/ 556 w 675"/>
                <a:gd name="T19" fmla="*/ 378 h 557"/>
                <a:gd name="T20" fmla="*/ 226 w 675"/>
                <a:gd name="T21" fmla="*/ 406 h 557"/>
                <a:gd name="T22" fmla="*/ 142 w 675"/>
                <a:gd name="T23" fmla="*/ 406 h 557"/>
                <a:gd name="T24" fmla="*/ 184 w 675"/>
                <a:gd name="T25" fmla="*/ 378 h 557"/>
                <a:gd name="T26" fmla="*/ 184 w 675"/>
                <a:gd name="T27" fmla="*/ 435 h 557"/>
                <a:gd name="T28" fmla="*/ 184 w 675"/>
                <a:gd name="T29" fmla="*/ 378 h 557"/>
                <a:gd name="T30" fmla="*/ 659 w 675"/>
                <a:gd name="T31" fmla="*/ 249 h 557"/>
                <a:gd name="T32" fmla="*/ 613 w 675"/>
                <a:gd name="T33" fmla="*/ 93 h 557"/>
                <a:gd name="T34" fmla="*/ 587 w 675"/>
                <a:gd name="T35" fmla="*/ 6 h 557"/>
                <a:gd name="T36" fmla="*/ 579 w 675"/>
                <a:gd name="T37" fmla="*/ 1 h 557"/>
                <a:gd name="T38" fmla="*/ 492 w 675"/>
                <a:gd name="T39" fmla="*/ 26 h 557"/>
                <a:gd name="T40" fmla="*/ 93 w 675"/>
                <a:gd name="T41" fmla="*/ 143 h 557"/>
                <a:gd name="T42" fmla="*/ 93 w 675"/>
                <a:gd name="T43" fmla="*/ 143 h 557"/>
                <a:gd name="T44" fmla="*/ 1 w 675"/>
                <a:gd name="T45" fmla="*/ 177 h 557"/>
                <a:gd name="T46" fmla="*/ 64 w 675"/>
                <a:gd name="T47" fmla="*/ 550 h 557"/>
                <a:gd name="T48" fmla="*/ 668 w 675"/>
                <a:gd name="T49" fmla="*/ 557 h 557"/>
                <a:gd name="T50" fmla="*/ 675 w 675"/>
                <a:gd name="T51" fmla="*/ 256 h 557"/>
                <a:gd name="T52" fmla="*/ 64 w 675"/>
                <a:gd name="T53" fmla="*/ 344 h 557"/>
                <a:gd name="T54" fmla="*/ 64 w 675"/>
                <a:gd name="T55" fmla="*/ 255 h 557"/>
                <a:gd name="T56" fmla="*/ 64 w 675"/>
                <a:gd name="T57" fmla="*/ 344 h 557"/>
                <a:gd name="T58" fmla="*/ 169 w 675"/>
                <a:gd name="T59" fmla="*/ 263 h 557"/>
                <a:gd name="T60" fmla="*/ 661 w 675"/>
                <a:gd name="T61" fmla="*/ 354 h 557"/>
                <a:gd name="T62" fmla="*/ 593 w 675"/>
                <a:gd name="T63" fmla="*/ 543 h 557"/>
                <a:gd name="T64" fmla="*/ 78 w 675"/>
                <a:gd name="T65" fmla="*/ 475 h 557"/>
                <a:gd name="T66" fmla="*/ 78 w 675"/>
                <a:gd name="T67" fmla="*/ 340 h 557"/>
                <a:gd name="T68" fmla="*/ 155 w 675"/>
                <a:gd name="T69" fmla="*/ 263 h 557"/>
                <a:gd name="T70" fmla="*/ 306 w 675"/>
                <a:gd name="T71" fmla="*/ 138 h 557"/>
                <a:gd name="T72" fmla="*/ 419 w 675"/>
                <a:gd name="T73" fmla="*/ 249 h 557"/>
                <a:gd name="T74" fmla="*/ 306 w 675"/>
                <a:gd name="T75" fmla="*/ 138 h 557"/>
                <a:gd name="T76" fmla="*/ 585 w 675"/>
                <a:gd name="T77" fmla="*/ 263 h 557"/>
                <a:gd name="T78" fmla="*/ 654 w 675"/>
                <a:gd name="T79" fmla="*/ 263 h 557"/>
                <a:gd name="T80" fmla="*/ 661 w 675"/>
                <a:gd name="T81" fmla="*/ 340 h 557"/>
                <a:gd name="T82" fmla="*/ 428 w 675"/>
                <a:gd name="T83" fmla="*/ 206 h 557"/>
                <a:gd name="T84" fmla="*/ 237 w 675"/>
                <a:gd name="T85" fmla="*/ 249 h 557"/>
                <a:gd name="T86" fmla="*/ 103 w 675"/>
                <a:gd name="T87" fmla="*/ 155 h 557"/>
                <a:gd name="T88" fmla="*/ 534 w 675"/>
                <a:gd name="T89" fmla="*/ 93 h 557"/>
                <a:gd name="T90" fmla="*/ 601 w 675"/>
                <a:gd name="T91" fmla="*/ 103 h 557"/>
                <a:gd name="T92" fmla="*/ 433 w 675"/>
                <a:gd name="T93" fmla="*/ 249 h 557"/>
                <a:gd name="T94" fmla="*/ 541 w 675"/>
                <a:gd name="T95" fmla="*/ 81 h 557"/>
                <a:gd name="T96" fmla="*/ 576 w 675"/>
                <a:gd name="T97" fmla="*/ 16 h 557"/>
                <a:gd name="T98" fmla="*/ 90 w 675"/>
                <a:gd name="T99" fmla="*/ 159 h 557"/>
                <a:gd name="T100" fmla="*/ 16 w 675"/>
                <a:gd name="T101" fmla="*/ 180 h 557"/>
                <a:gd name="T102" fmla="*/ 78 w 675"/>
                <a:gd name="T103" fmla="*/ 489 h 557"/>
                <a:gd name="T104" fmla="*/ 78 w 675"/>
                <a:gd name="T105" fmla="*/ 543 h 557"/>
                <a:gd name="T106" fmla="*/ 607 w 675"/>
                <a:gd name="T107" fmla="*/ 543 h 557"/>
                <a:gd name="T108" fmla="*/ 661 w 675"/>
                <a:gd name="T109" fmla="*/ 543 h 557"/>
                <a:gd name="T110" fmla="*/ 515 w 675"/>
                <a:gd name="T111" fmla="*/ 141 h 557"/>
                <a:gd name="T112" fmla="*/ 478 w 675"/>
                <a:gd name="T113" fmla="*/ 163 h 557"/>
                <a:gd name="T114" fmla="*/ 515 w 675"/>
                <a:gd name="T115" fmla="*/ 226 h 557"/>
                <a:gd name="T116" fmla="*/ 555 w 675"/>
                <a:gd name="T117" fmla="*/ 172 h 557"/>
                <a:gd name="T118" fmla="*/ 523 w 675"/>
                <a:gd name="T119" fmla="*/ 210 h 557"/>
                <a:gd name="T120" fmla="*/ 488 w 675"/>
                <a:gd name="T121" fmla="*/ 191 h 557"/>
                <a:gd name="T122" fmla="*/ 507 w 675"/>
                <a:gd name="T123" fmla="*/ 157 h 557"/>
                <a:gd name="T124" fmla="*/ 542 w 675"/>
                <a:gd name="T125" fmla="*/ 176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5" h="557">
                  <a:moveTo>
                    <a:pt x="368" y="516"/>
                  </a:moveTo>
                  <a:cubicBezTo>
                    <a:pt x="422" y="516"/>
                    <a:pt x="466" y="465"/>
                    <a:pt x="466" y="403"/>
                  </a:cubicBezTo>
                  <a:cubicBezTo>
                    <a:pt x="466" y="341"/>
                    <a:pt x="422" y="290"/>
                    <a:pt x="368" y="290"/>
                  </a:cubicBezTo>
                  <a:cubicBezTo>
                    <a:pt x="314" y="290"/>
                    <a:pt x="270" y="341"/>
                    <a:pt x="270" y="403"/>
                  </a:cubicBezTo>
                  <a:cubicBezTo>
                    <a:pt x="270" y="465"/>
                    <a:pt x="314" y="516"/>
                    <a:pt x="368" y="516"/>
                  </a:cubicBezTo>
                  <a:close/>
                  <a:moveTo>
                    <a:pt x="368" y="304"/>
                  </a:moveTo>
                  <a:cubicBezTo>
                    <a:pt x="414" y="304"/>
                    <a:pt x="452" y="349"/>
                    <a:pt x="452" y="403"/>
                  </a:cubicBezTo>
                  <a:cubicBezTo>
                    <a:pt x="452" y="458"/>
                    <a:pt x="414" y="502"/>
                    <a:pt x="368" y="502"/>
                  </a:cubicBezTo>
                  <a:cubicBezTo>
                    <a:pt x="322" y="502"/>
                    <a:pt x="284" y="458"/>
                    <a:pt x="284" y="403"/>
                  </a:cubicBezTo>
                  <a:cubicBezTo>
                    <a:pt x="284" y="349"/>
                    <a:pt x="322" y="304"/>
                    <a:pt x="368" y="304"/>
                  </a:cubicBezTo>
                  <a:close/>
                  <a:moveTo>
                    <a:pt x="556" y="449"/>
                  </a:moveTo>
                  <a:cubicBezTo>
                    <a:pt x="579" y="449"/>
                    <a:pt x="598" y="430"/>
                    <a:pt x="598" y="406"/>
                  </a:cubicBezTo>
                  <a:cubicBezTo>
                    <a:pt x="598" y="383"/>
                    <a:pt x="579" y="364"/>
                    <a:pt x="556" y="364"/>
                  </a:cubicBezTo>
                  <a:cubicBezTo>
                    <a:pt x="533" y="364"/>
                    <a:pt x="514" y="383"/>
                    <a:pt x="514" y="406"/>
                  </a:cubicBezTo>
                  <a:cubicBezTo>
                    <a:pt x="514" y="430"/>
                    <a:pt x="533" y="449"/>
                    <a:pt x="556" y="449"/>
                  </a:cubicBezTo>
                  <a:close/>
                  <a:moveTo>
                    <a:pt x="556" y="378"/>
                  </a:moveTo>
                  <a:cubicBezTo>
                    <a:pt x="571" y="378"/>
                    <a:pt x="584" y="391"/>
                    <a:pt x="584" y="406"/>
                  </a:cubicBezTo>
                  <a:cubicBezTo>
                    <a:pt x="584" y="422"/>
                    <a:pt x="571" y="435"/>
                    <a:pt x="556" y="435"/>
                  </a:cubicBezTo>
                  <a:cubicBezTo>
                    <a:pt x="540" y="435"/>
                    <a:pt x="528" y="422"/>
                    <a:pt x="528" y="406"/>
                  </a:cubicBezTo>
                  <a:cubicBezTo>
                    <a:pt x="528" y="391"/>
                    <a:pt x="540" y="378"/>
                    <a:pt x="556" y="378"/>
                  </a:cubicBezTo>
                  <a:close/>
                  <a:moveTo>
                    <a:pt x="184" y="449"/>
                  </a:moveTo>
                  <a:cubicBezTo>
                    <a:pt x="207" y="449"/>
                    <a:pt x="226" y="430"/>
                    <a:pt x="226" y="406"/>
                  </a:cubicBezTo>
                  <a:cubicBezTo>
                    <a:pt x="226" y="383"/>
                    <a:pt x="207" y="364"/>
                    <a:pt x="184" y="364"/>
                  </a:cubicBezTo>
                  <a:cubicBezTo>
                    <a:pt x="161" y="364"/>
                    <a:pt x="142" y="383"/>
                    <a:pt x="142" y="406"/>
                  </a:cubicBezTo>
                  <a:cubicBezTo>
                    <a:pt x="142" y="430"/>
                    <a:pt x="161" y="449"/>
                    <a:pt x="184" y="449"/>
                  </a:cubicBezTo>
                  <a:close/>
                  <a:moveTo>
                    <a:pt x="184" y="378"/>
                  </a:moveTo>
                  <a:cubicBezTo>
                    <a:pt x="199" y="378"/>
                    <a:pt x="212" y="391"/>
                    <a:pt x="212" y="406"/>
                  </a:cubicBezTo>
                  <a:cubicBezTo>
                    <a:pt x="212" y="422"/>
                    <a:pt x="199" y="435"/>
                    <a:pt x="184" y="435"/>
                  </a:cubicBezTo>
                  <a:cubicBezTo>
                    <a:pt x="168" y="435"/>
                    <a:pt x="156" y="422"/>
                    <a:pt x="156" y="406"/>
                  </a:cubicBezTo>
                  <a:cubicBezTo>
                    <a:pt x="156" y="391"/>
                    <a:pt x="168" y="378"/>
                    <a:pt x="184" y="378"/>
                  </a:cubicBezTo>
                  <a:close/>
                  <a:moveTo>
                    <a:pt x="668" y="249"/>
                  </a:moveTo>
                  <a:cubicBezTo>
                    <a:pt x="659" y="249"/>
                    <a:pt x="659" y="249"/>
                    <a:pt x="659" y="249"/>
                  </a:cubicBezTo>
                  <a:cubicBezTo>
                    <a:pt x="613" y="93"/>
                    <a:pt x="613" y="93"/>
                    <a:pt x="613" y="93"/>
                  </a:cubicBezTo>
                  <a:cubicBezTo>
                    <a:pt x="613" y="93"/>
                    <a:pt x="613" y="93"/>
                    <a:pt x="613" y="93"/>
                  </a:cubicBezTo>
                  <a:cubicBezTo>
                    <a:pt x="613" y="93"/>
                    <a:pt x="613" y="93"/>
                    <a:pt x="613" y="93"/>
                  </a:cubicBezTo>
                  <a:cubicBezTo>
                    <a:pt x="587" y="6"/>
                    <a:pt x="587" y="6"/>
                    <a:pt x="587" y="6"/>
                  </a:cubicBezTo>
                  <a:cubicBezTo>
                    <a:pt x="587" y="4"/>
                    <a:pt x="586" y="2"/>
                    <a:pt x="584" y="1"/>
                  </a:cubicBezTo>
                  <a:cubicBezTo>
                    <a:pt x="582" y="1"/>
                    <a:pt x="581" y="0"/>
                    <a:pt x="579" y="1"/>
                  </a:cubicBezTo>
                  <a:cubicBezTo>
                    <a:pt x="492" y="26"/>
                    <a:pt x="492" y="26"/>
                    <a:pt x="492" y="26"/>
                  </a:cubicBezTo>
                  <a:cubicBezTo>
                    <a:pt x="492" y="26"/>
                    <a:pt x="492" y="26"/>
                    <a:pt x="492" y="26"/>
                  </a:cubicBezTo>
                  <a:cubicBezTo>
                    <a:pt x="492" y="26"/>
                    <a:pt x="492" y="26"/>
                    <a:pt x="492" y="26"/>
                  </a:cubicBezTo>
                  <a:cubicBezTo>
                    <a:pt x="93" y="143"/>
                    <a:pt x="93" y="143"/>
                    <a:pt x="93" y="143"/>
                  </a:cubicBezTo>
                  <a:cubicBezTo>
                    <a:pt x="93" y="143"/>
                    <a:pt x="93" y="143"/>
                    <a:pt x="93" y="143"/>
                  </a:cubicBezTo>
                  <a:cubicBezTo>
                    <a:pt x="93" y="143"/>
                    <a:pt x="93" y="143"/>
                    <a:pt x="93" y="143"/>
                  </a:cubicBezTo>
                  <a:cubicBezTo>
                    <a:pt x="6" y="169"/>
                    <a:pt x="6" y="169"/>
                    <a:pt x="6" y="169"/>
                  </a:cubicBezTo>
                  <a:cubicBezTo>
                    <a:pt x="2" y="170"/>
                    <a:pt x="0" y="173"/>
                    <a:pt x="1" y="177"/>
                  </a:cubicBezTo>
                  <a:cubicBezTo>
                    <a:pt x="64" y="394"/>
                    <a:pt x="64" y="394"/>
                    <a:pt x="64" y="394"/>
                  </a:cubicBezTo>
                  <a:cubicBezTo>
                    <a:pt x="64" y="550"/>
                    <a:pt x="64" y="550"/>
                    <a:pt x="64" y="550"/>
                  </a:cubicBezTo>
                  <a:cubicBezTo>
                    <a:pt x="64" y="554"/>
                    <a:pt x="67" y="557"/>
                    <a:pt x="71" y="557"/>
                  </a:cubicBezTo>
                  <a:cubicBezTo>
                    <a:pt x="668" y="557"/>
                    <a:pt x="668" y="557"/>
                    <a:pt x="668" y="557"/>
                  </a:cubicBezTo>
                  <a:cubicBezTo>
                    <a:pt x="672" y="557"/>
                    <a:pt x="675" y="554"/>
                    <a:pt x="675" y="550"/>
                  </a:cubicBezTo>
                  <a:cubicBezTo>
                    <a:pt x="675" y="256"/>
                    <a:pt x="675" y="256"/>
                    <a:pt x="675" y="256"/>
                  </a:cubicBezTo>
                  <a:cubicBezTo>
                    <a:pt x="675" y="252"/>
                    <a:pt x="672" y="249"/>
                    <a:pt x="668" y="249"/>
                  </a:cubicBezTo>
                  <a:close/>
                  <a:moveTo>
                    <a:pt x="64" y="344"/>
                  </a:moveTo>
                  <a:cubicBezTo>
                    <a:pt x="42" y="267"/>
                    <a:pt x="42" y="267"/>
                    <a:pt x="42" y="267"/>
                  </a:cubicBezTo>
                  <a:cubicBezTo>
                    <a:pt x="50" y="264"/>
                    <a:pt x="58" y="260"/>
                    <a:pt x="64" y="255"/>
                  </a:cubicBezTo>
                  <a:cubicBezTo>
                    <a:pt x="64" y="255"/>
                    <a:pt x="64" y="256"/>
                    <a:pt x="64" y="256"/>
                  </a:cubicBezTo>
                  <a:lnTo>
                    <a:pt x="64" y="344"/>
                  </a:lnTo>
                  <a:close/>
                  <a:moveTo>
                    <a:pt x="78" y="354"/>
                  </a:moveTo>
                  <a:cubicBezTo>
                    <a:pt x="127" y="350"/>
                    <a:pt x="165" y="311"/>
                    <a:pt x="169" y="263"/>
                  </a:cubicBezTo>
                  <a:cubicBezTo>
                    <a:pt x="571" y="263"/>
                    <a:pt x="571" y="263"/>
                    <a:pt x="571" y="263"/>
                  </a:cubicBezTo>
                  <a:cubicBezTo>
                    <a:pt x="574" y="311"/>
                    <a:pt x="613" y="350"/>
                    <a:pt x="661" y="354"/>
                  </a:cubicBezTo>
                  <a:cubicBezTo>
                    <a:pt x="661" y="475"/>
                    <a:pt x="661" y="475"/>
                    <a:pt x="661" y="475"/>
                  </a:cubicBezTo>
                  <a:cubicBezTo>
                    <a:pt x="625" y="478"/>
                    <a:pt x="596" y="507"/>
                    <a:pt x="593" y="543"/>
                  </a:cubicBezTo>
                  <a:cubicBezTo>
                    <a:pt x="147" y="543"/>
                    <a:pt x="147" y="543"/>
                    <a:pt x="147" y="543"/>
                  </a:cubicBezTo>
                  <a:cubicBezTo>
                    <a:pt x="143" y="507"/>
                    <a:pt x="114" y="478"/>
                    <a:pt x="78" y="475"/>
                  </a:cubicBezTo>
                  <a:lnTo>
                    <a:pt x="78" y="354"/>
                  </a:lnTo>
                  <a:close/>
                  <a:moveTo>
                    <a:pt x="78" y="340"/>
                  </a:moveTo>
                  <a:cubicBezTo>
                    <a:pt x="78" y="263"/>
                    <a:pt x="78" y="263"/>
                    <a:pt x="78" y="263"/>
                  </a:cubicBezTo>
                  <a:cubicBezTo>
                    <a:pt x="155" y="263"/>
                    <a:pt x="155" y="263"/>
                    <a:pt x="155" y="263"/>
                  </a:cubicBezTo>
                  <a:cubicBezTo>
                    <a:pt x="151" y="304"/>
                    <a:pt x="119" y="336"/>
                    <a:pt x="78" y="340"/>
                  </a:cubicBezTo>
                  <a:close/>
                  <a:moveTo>
                    <a:pt x="306" y="138"/>
                  </a:moveTo>
                  <a:cubicBezTo>
                    <a:pt x="351" y="125"/>
                    <a:pt x="399" y="157"/>
                    <a:pt x="414" y="210"/>
                  </a:cubicBezTo>
                  <a:cubicBezTo>
                    <a:pt x="418" y="223"/>
                    <a:pt x="420" y="236"/>
                    <a:pt x="419" y="249"/>
                  </a:cubicBezTo>
                  <a:cubicBezTo>
                    <a:pt x="252" y="249"/>
                    <a:pt x="252" y="249"/>
                    <a:pt x="252" y="249"/>
                  </a:cubicBezTo>
                  <a:cubicBezTo>
                    <a:pt x="241" y="200"/>
                    <a:pt x="264" y="150"/>
                    <a:pt x="306" y="138"/>
                  </a:cubicBezTo>
                  <a:close/>
                  <a:moveTo>
                    <a:pt x="661" y="340"/>
                  </a:moveTo>
                  <a:cubicBezTo>
                    <a:pt x="621" y="336"/>
                    <a:pt x="588" y="304"/>
                    <a:pt x="585" y="263"/>
                  </a:cubicBezTo>
                  <a:cubicBezTo>
                    <a:pt x="654" y="263"/>
                    <a:pt x="654" y="263"/>
                    <a:pt x="654" y="263"/>
                  </a:cubicBezTo>
                  <a:cubicBezTo>
                    <a:pt x="654" y="263"/>
                    <a:pt x="654" y="263"/>
                    <a:pt x="654" y="263"/>
                  </a:cubicBezTo>
                  <a:cubicBezTo>
                    <a:pt x="661" y="263"/>
                    <a:pt x="661" y="263"/>
                    <a:pt x="661" y="263"/>
                  </a:cubicBezTo>
                  <a:lnTo>
                    <a:pt x="661" y="340"/>
                  </a:lnTo>
                  <a:close/>
                  <a:moveTo>
                    <a:pt x="433" y="249"/>
                  </a:moveTo>
                  <a:cubicBezTo>
                    <a:pt x="434" y="235"/>
                    <a:pt x="432" y="220"/>
                    <a:pt x="428" y="206"/>
                  </a:cubicBezTo>
                  <a:cubicBezTo>
                    <a:pt x="410" y="146"/>
                    <a:pt x="354" y="110"/>
                    <a:pt x="302" y="125"/>
                  </a:cubicBezTo>
                  <a:cubicBezTo>
                    <a:pt x="253" y="139"/>
                    <a:pt x="226" y="193"/>
                    <a:pt x="237" y="249"/>
                  </a:cubicBezTo>
                  <a:cubicBezTo>
                    <a:pt x="72" y="249"/>
                    <a:pt x="72" y="249"/>
                    <a:pt x="72" y="249"/>
                  </a:cubicBezTo>
                  <a:cubicBezTo>
                    <a:pt x="98" y="226"/>
                    <a:pt x="111" y="190"/>
                    <a:pt x="103" y="155"/>
                  </a:cubicBezTo>
                  <a:cubicBezTo>
                    <a:pt x="489" y="42"/>
                    <a:pt x="489" y="42"/>
                    <a:pt x="489" y="42"/>
                  </a:cubicBezTo>
                  <a:cubicBezTo>
                    <a:pt x="497" y="64"/>
                    <a:pt x="513" y="82"/>
                    <a:pt x="534" y="93"/>
                  </a:cubicBezTo>
                  <a:cubicBezTo>
                    <a:pt x="548" y="101"/>
                    <a:pt x="564" y="105"/>
                    <a:pt x="581" y="105"/>
                  </a:cubicBezTo>
                  <a:cubicBezTo>
                    <a:pt x="588" y="105"/>
                    <a:pt x="595" y="105"/>
                    <a:pt x="601" y="103"/>
                  </a:cubicBezTo>
                  <a:cubicBezTo>
                    <a:pt x="644" y="249"/>
                    <a:pt x="644" y="249"/>
                    <a:pt x="644" y="249"/>
                  </a:cubicBezTo>
                  <a:lnTo>
                    <a:pt x="433" y="249"/>
                  </a:lnTo>
                  <a:close/>
                  <a:moveTo>
                    <a:pt x="597" y="90"/>
                  </a:moveTo>
                  <a:cubicBezTo>
                    <a:pt x="578" y="94"/>
                    <a:pt x="558" y="91"/>
                    <a:pt x="541" y="81"/>
                  </a:cubicBezTo>
                  <a:cubicBezTo>
                    <a:pt x="523" y="71"/>
                    <a:pt x="510" y="56"/>
                    <a:pt x="503" y="38"/>
                  </a:cubicBezTo>
                  <a:cubicBezTo>
                    <a:pt x="576" y="16"/>
                    <a:pt x="576" y="16"/>
                    <a:pt x="576" y="16"/>
                  </a:cubicBezTo>
                  <a:lnTo>
                    <a:pt x="597" y="90"/>
                  </a:lnTo>
                  <a:close/>
                  <a:moveTo>
                    <a:pt x="90" y="159"/>
                  </a:moveTo>
                  <a:cubicBezTo>
                    <a:pt x="98" y="198"/>
                    <a:pt x="76" y="239"/>
                    <a:pt x="38" y="253"/>
                  </a:cubicBezTo>
                  <a:cubicBezTo>
                    <a:pt x="16" y="180"/>
                    <a:pt x="16" y="180"/>
                    <a:pt x="16" y="180"/>
                  </a:cubicBezTo>
                  <a:lnTo>
                    <a:pt x="90" y="159"/>
                  </a:lnTo>
                  <a:close/>
                  <a:moveTo>
                    <a:pt x="78" y="489"/>
                  </a:moveTo>
                  <a:cubicBezTo>
                    <a:pt x="107" y="492"/>
                    <a:pt x="129" y="515"/>
                    <a:pt x="133" y="543"/>
                  </a:cubicBezTo>
                  <a:cubicBezTo>
                    <a:pt x="78" y="543"/>
                    <a:pt x="78" y="543"/>
                    <a:pt x="78" y="543"/>
                  </a:cubicBezTo>
                  <a:lnTo>
                    <a:pt x="78" y="489"/>
                  </a:lnTo>
                  <a:close/>
                  <a:moveTo>
                    <a:pt x="607" y="543"/>
                  </a:moveTo>
                  <a:cubicBezTo>
                    <a:pt x="610" y="515"/>
                    <a:pt x="633" y="492"/>
                    <a:pt x="661" y="489"/>
                  </a:cubicBezTo>
                  <a:cubicBezTo>
                    <a:pt x="661" y="543"/>
                    <a:pt x="661" y="543"/>
                    <a:pt x="661" y="543"/>
                  </a:cubicBezTo>
                  <a:lnTo>
                    <a:pt x="607" y="543"/>
                  </a:lnTo>
                  <a:close/>
                  <a:moveTo>
                    <a:pt x="515" y="141"/>
                  </a:moveTo>
                  <a:cubicBezTo>
                    <a:pt x="511" y="141"/>
                    <a:pt x="507" y="142"/>
                    <a:pt x="503" y="143"/>
                  </a:cubicBezTo>
                  <a:cubicBezTo>
                    <a:pt x="492" y="146"/>
                    <a:pt x="484" y="153"/>
                    <a:pt x="478" y="163"/>
                  </a:cubicBezTo>
                  <a:cubicBezTo>
                    <a:pt x="473" y="173"/>
                    <a:pt x="471" y="185"/>
                    <a:pt x="475" y="195"/>
                  </a:cubicBezTo>
                  <a:cubicBezTo>
                    <a:pt x="480" y="213"/>
                    <a:pt x="496" y="226"/>
                    <a:pt x="515" y="226"/>
                  </a:cubicBezTo>
                  <a:cubicBezTo>
                    <a:pt x="519" y="226"/>
                    <a:pt x="523" y="225"/>
                    <a:pt x="527" y="224"/>
                  </a:cubicBezTo>
                  <a:cubicBezTo>
                    <a:pt x="549" y="217"/>
                    <a:pt x="562" y="194"/>
                    <a:pt x="555" y="172"/>
                  </a:cubicBezTo>
                  <a:cubicBezTo>
                    <a:pt x="550" y="154"/>
                    <a:pt x="534" y="141"/>
                    <a:pt x="515" y="141"/>
                  </a:cubicBezTo>
                  <a:close/>
                  <a:moveTo>
                    <a:pt x="523" y="210"/>
                  </a:moveTo>
                  <a:cubicBezTo>
                    <a:pt x="520" y="211"/>
                    <a:pt x="518" y="212"/>
                    <a:pt x="515" y="212"/>
                  </a:cubicBezTo>
                  <a:cubicBezTo>
                    <a:pt x="503" y="212"/>
                    <a:pt x="492" y="203"/>
                    <a:pt x="488" y="191"/>
                  </a:cubicBezTo>
                  <a:cubicBezTo>
                    <a:pt x="486" y="184"/>
                    <a:pt x="487" y="177"/>
                    <a:pt x="490" y="170"/>
                  </a:cubicBezTo>
                  <a:cubicBezTo>
                    <a:pt x="494" y="163"/>
                    <a:pt x="500" y="159"/>
                    <a:pt x="507" y="157"/>
                  </a:cubicBezTo>
                  <a:cubicBezTo>
                    <a:pt x="510" y="156"/>
                    <a:pt x="512" y="155"/>
                    <a:pt x="515" y="155"/>
                  </a:cubicBezTo>
                  <a:cubicBezTo>
                    <a:pt x="527" y="155"/>
                    <a:pt x="538" y="164"/>
                    <a:pt x="542" y="176"/>
                  </a:cubicBezTo>
                  <a:cubicBezTo>
                    <a:pt x="546" y="190"/>
                    <a:pt x="538" y="206"/>
                    <a:pt x="523" y="210"/>
                  </a:cubicBezTo>
                  <a:close/>
                </a:path>
              </a:pathLst>
            </a:custGeom>
            <a:grpFill/>
            <a:ln w="15875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8"/>
          <p:cNvGrpSpPr>
            <a:grpSpLocks noChangeAspect="1"/>
          </p:cNvGrpSpPr>
          <p:nvPr/>
        </p:nvGrpSpPr>
        <p:grpSpPr>
          <a:xfrm>
            <a:off x="6102089" y="2388528"/>
            <a:ext cx="640080" cy="640080"/>
            <a:chOff x="7588624" y="1962045"/>
            <a:chExt cx="640080" cy="640080"/>
          </a:xfrm>
        </p:grpSpPr>
        <p:sp>
          <p:nvSpPr>
            <p:cNvPr id="115" name="Oval 9"/>
            <p:cNvSpPr/>
            <p:nvPr/>
          </p:nvSpPr>
          <p:spPr>
            <a:xfrm>
              <a:off x="7760808" y="2139499"/>
              <a:ext cx="285171" cy="285171"/>
            </a:xfrm>
            <a:prstGeom prst="ellipse">
              <a:avLst/>
            </a:prstGeom>
            <a:solidFill>
              <a:schemeClr val="accent2"/>
            </a:solidFill>
            <a:ln w="2540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16" name="Shape 2591"/>
            <p:cNvSpPr>
              <a:spLocks noChangeAspect="1"/>
            </p:cNvSpPr>
            <p:nvPr/>
          </p:nvSpPr>
          <p:spPr>
            <a:xfrm>
              <a:off x="7588624" y="1962045"/>
              <a:ext cx="640080" cy="640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4727"/>
                  </a:moveTo>
                  <a:cubicBezTo>
                    <a:pt x="8631" y="14727"/>
                    <a:pt x="6873" y="12969"/>
                    <a:pt x="6873" y="10800"/>
                  </a:cubicBezTo>
                  <a:cubicBezTo>
                    <a:pt x="6873" y="8631"/>
                    <a:pt x="8631" y="6873"/>
                    <a:pt x="10800" y="6873"/>
                  </a:cubicBezTo>
                  <a:cubicBezTo>
                    <a:pt x="12969" y="6873"/>
                    <a:pt x="14727" y="8631"/>
                    <a:pt x="14727" y="10800"/>
                  </a:cubicBezTo>
                  <a:cubicBezTo>
                    <a:pt x="14727" y="12969"/>
                    <a:pt x="12969" y="14727"/>
                    <a:pt x="10800" y="14727"/>
                  </a:cubicBezTo>
                  <a:moveTo>
                    <a:pt x="10800" y="5891"/>
                  </a:moveTo>
                  <a:cubicBezTo>
                    <a:pt x="8088" y="5891"/>
                    <a:pt x="5891" y="8089"/>
                    <a:pt x="5891" y="10800"/>
                  </a:cubicBezTo>
                  <a:cubicBezTo>
                    <a:pt x="5891" y="13512"/>
                    <a:pt x="8088" y="15709"/>
                    <a:pt x="10800" y="15709"/>
                  </a:cubicBezTo>
                  <a:cubicBezTo>
                    <a:pt x="13512" y="15709"/>
                    <a:pt x="15709" y="13512"/>
                    <a:pt x="15709" y="10800"/>
                  </a:cubicBezTo>
                  <a:cubicBezTo>
                    <a:pt x="15709" y="8089"/>
                    <a:pt x="13512" y="5891"/>
                    <a:pt x="10800" y="5891"/>
                  </a:cubicBezTo>
                  <a:moveTo>
                    <a:pt x="20618" y="12013"/>
                  </a:moveTo>
                  <a:cubicBezTo>
                    <a:pt x="20614" y="12014"/>
                    <a:pt x="20611" y="12016"/>
                    <a:pt x="20607" y="12016"/>
                  </a:cubicBezTo>
                  <a:lnTo>
                    <a:pt x="19602" y="12268"/>
                  </a:lnTo>
                  <a:cubicBezTo>
                    <a:pt x="19256" y="12354"/>
                    <a:pt x="18984" y="12622"/>
                    <a:pt x="18892" y="12966"/>
                  </a:cubicBezTo>
                  <a:cubicBezTo>
                    <a:pt x="18703" y="13672"/>
                    <a:pt x="18421" y="14351"/>
                    <a:pt x="18053" y="14986"/>
                  </a:cubicBezTo>
                  <a:cubicBezTo>
                    <a:pt x="17873" y="15295"/>
                    <a:pt x="17876" y="15677"/>
                    <a:pt x="18060" y="15984"/>
                  </a:cubicBezTo>
                  <a:lnTo>
                    <a:pt x="18601" y="16885"/>
                  </a:lnTo>
                  <a:lnTo>
                    <a:pt x="16886" y="18600"/>
                  </a:lnTo>
                  <a:cubicBezTo>
                    <a:pt x="16882" y="18599"/>
                    <a:pt x="16878" y="18597"/>
                    <a:pt x="16875" y="18595"/>
                  </a:cubicBezTo>
                  <a:lnTo>
                    <a:pt x="15978" y="18057"/>
                  </a:lnTo>
                  <a:cubicBezTo>
                    <a:pt x="15822" y="17964"/>
                    <a:pt x="15648" y="17917"/>
                    <a:pt x="15473" y="17917"/>
                  </a:cubicBezTo>
                  <a:cubicBezTo>
                    <a:pt x="15304" y="17917"/>
                    <a:pt x="15134" y="17961"/>
                    <a:pt x="14982" y="18049"/>
                  </a:cubicBezTo>
                  <a:cubicBezTo>
                    <a:pt x="14348" y="18415"/>
                    <a:pt x="13671" y="18696"/>
                    <a:pt x="12968" y="18884"/>
                  </a:cubicBezTo>
                  <a:cubicBezTo>
                    <a:pt x="12624" y="18976"/>
                    <a:pt x="12356" y="19248"/>
                    <a:pt x="12269" y="19594"/>
                  </a:cubicBezTo>
                  <a:lnTo>
                    <a:pt x="12016" y="20607"/>
                  </a:lnTo>
                  <a:cubicBezTo>
                    <a:pt x="12015" y="20611"/>
                    <a:pt x="12014" y="20614"/>
                    <a:pt x="12012" y="20619"/>
                  </a:cubicBezTo>
                  <a:lnTo>
                    <a:pt x="9587" y="20619"/>
                  </a:lnTo>
                  <a:lnTo>
                    <a:pt x="9331" y="19594"/>
                  </a:lnTo>
                  <a:cubicBezTo>
                    <a:pt x="9244" y="19248"/>
                    <a:pt x="8976" y="18976"/>
                    <a:pt x="8632" y="18884"/>
                  </a:cubicBezTo>
                  <a:cubicBezTo>
                    <a:pt x="7929" y="18696"/>
                    <a:pt x="7251" y="18415"/>
                    <a:pt x="6617" y="18049"/>
                  </a:cubicBezTo>
                  <a:cubicBezTo>
                    <a:pt x="6465" y="17961"/>
                    <a:pt x="6296" y="17917"/>
                    <a:pt x="6127" y="17917"/>
                  </a:cubicBezTo>
                  <a:cubicBezTo>
                    <a:pt x="5951" y="17917"/>
                    <a:pt x="5777" y="17964"/>
                    <a:pt x="5621" y="18057"/>
                  </a:cubicBezTo>
                  <a:lnTo>
                    <a:pt x="4725" y="18595"/>
                  </a:lnTo>
                  <a:cubicBezTo>
                    <a:pt x="4722" y="18597"/>
                    <a:pt x="4718" y="18599"/>
                    <a:pt x="4714" y="18600"/>
                  </a:cubicBezTo>
                  <a:lnTo>
                    <a:pt x="3000" y="16885"/>
                  </a:lnTo>
                  <a:lnTo>
                    <a:pt x="3540" y="15984"/>
                  </a:lnTo>
                  <a:cubicBezTo>
                    <a:pt x="3724" y="15677"/>
                    <a:pt x="3727" y="15295"/>
                    <a:pt x="3548" y="14986"/>
                  </a:cubicBezTo>
                  <a:cubicBezTo>
                    <a:pt x="3179" y="14351"/>
                    <a:pt x="2897" y="13672"/>
                    <a:pt x="2708" y="12966"/>
                  </a:cubicBezTo>
                  <a:cubicBezTo>
                    <a:pt x="2616" y="12622"/>
                    <a:pt x="2343" y="12354"/>
                    <a:pt x="1998" y="12268"/>
                  </a:cubicBezTo>
                  <a:lnTo>
                    <a:pt x="993" y="12016"/>
                  </a:lnTo>
                  <a:cubicBezTo>
                    <a:pt x="989" y="12016"/>
                    <a:pt x="986" y="12014"/>
                    <a:pt x="982" y="12013"/>
                  </a:cubicBezTo>
                  <a:lnTo>
                    <a:pt x="982" y="9587"/>
                  </a:lnTo>
                  <a:lnTo>
                    <a:pt x="1998" y="9333"/>
                  </a:lnTo>
                  <a:cubicBezTo>
                    <a:pt x="2343" y="9246"/>
                    <a:pt x="2616" y="8979"/>
                    <a:pt x="2708" y="8634"/>
                  </a:cubicBezTo>
                  <a:cubicBezTo>
                    <a:pt x="2897" y="7928"/>
                    <a:pt x="3179" y="7249"/>
                    <a:pt x="3548" y="6615"/>
                  </a:cubicBezTo>
                  <a:cubicBezTo>
                    <a:pt x="3727" y="6305"/>
                    <a:pt x="3724" y="5923"/>
                    <a:pt x="3540" y="5617"/>
                  </a:cubicBezTo>
                  <a:lnTo>
                    <a:pt x="3005" y="4725"/>
                  </a:lnTo>
                  <a:cubicBezTo>
                    <a:pt x="3004" y="4722"/>
                    <a:pt x="3002" y="4718"/>
                    <a:pt x="3000" y="4715"/>
                  </a:cubicBezTo>
                  <a:lnTo>
                    <a:pt x="4715" y="3000"/>
                  </a:lnTo>
                  <a:lnTo>
                    <a:pt x="5621" y="3544"/>
                  </a:lnTo>
                  <a:cubicBezTo>
                    <a:pt x="5777" y="3636"/>
                    <a:pt x="5951" y="3683"/>
                    <a:pt x="6127" y="3683"/>
                  </a:cubicBezTo>
                  <a:cubicBezTo>
                    <a:pt x="6296" y="3683"/>
                    <a:pt x="6465" y="3639"/>
                    <a:pt x="6618" y="3551"/>
                  </a:cubicBezTo>
                  <a:cubicBezTo>
                    <a:pt x="7251" y="3185"/>
                    <a:pt x="7929" y="2904"/>
                    <a:pt x="8632" y="2717"/>
                  </a:cubicBezTo>
                  <a:cubicBezTo>
                    <a:pt x="8976" y="2624"/>
                    <a:pt x="9244" y="2353"/>
                    <a:pt x="9331" y="2007"/>
                  </a:cubicBezTo>
                  <a:lnTo>
                    <a:pt x="9587" y="982"/>
                  </a:lnTo>
                  <a:lnTo>
                    <a:pt x="12012" y="982"/>
                  </a:lnTo>
                  <a:cubicBezTo>
                    <a:pt x="12014" y="986"/>
                    <a:pt x="12015" y="989"/>
                    <a:pt x="12016" y="993"/>
                  </a:cubicBezTo>
                  <a:lnTo>
                    <a:pt x="12269" y="2007"/>
                  </a:lnTo>
                  <a:cubicBezTo>
                    <a:pt x="12356" y="2353"/>
                    <a:pt x="12624" y="2624"/>
                    <a:pt x="12968" y="2717"/>
                  </a:cubicBezTo>
                  <a:cubicBezTo>
                    <a:pt x="13671" y="2904"/>
                    <a:pt x="14348" y="3185"/>
                    <a:pt x="14982" y="3551"/>
                  </a:cubicBezTo>
                  <a:cubicBezTo>
                    <a:pt x="15134" y="3639"/>
                    <a:pt x="15304" y="3683"/>
                    <a:pt x="15473" y="3683"/>
                  </a:cubicBezTo>
                  <a:cubicBezTo>
                    <a:pt x="15648" y="3683"/>
                    <a:pt x="15822" y="3636"/>
                    <a:pt x="15978" y="3544"/>
                  </a:cubicBezTo>
                  <a:lnTo>
                    <a:pt x="16884" y="3000"/>
                  </a:lnTo>
                  <a:lnTo>
                    <a:pt x="18600" y="4715"/>
                  </a:lnTo>
                  <a:cubicBezTo>
                    <a:pt x="18598" y="4718"/>
                    <a:pt x="18597" y="4722"/>
                    <a:pt x="18595" y="4726"/>
                  </a:cubicBezTo>
                  <a:lnTo>
                    <a:pt x="18060" y="5616"/>
                  </a:lnTo>
                  <a:cubicBezTo>
                    <a:pt x="17876" y="5923"/>
                    <a:pt x="17873" y="6305"/>
                    <a:pt x="18053" y="6615"/>
                  </a:cubicBezTo>
                  <a:cubicBezTo>
                    <a:pt x="18421" y="7249"/>
                    <a:pt x="18703" y="7928"/>
                    <a:pt x="18892" y="8634"/>
                  </a:cubicBezTo>
                  <a:cubicBezTo>
                    <a:pt x="18984" y="8979"/>
                    <a:pt x="19256" y="9246"/>
                    <a:pt x="19602" y="9333"/>
                  </a:cubicBezTo>
                  <a:lnTo>
                    <a:pt x="20618" y="9587"/>
                  </a:lnTo>
                  <a:cubicBezTo>
                    <a:pt x="20618" y="9587"/>
                    <a:pt x="20618" y="12013"/>
                    <a:pt x="20618" y="12013"/>
                  </a:cubicBezTo>
                  <a:close/>
                  <a:moveTo>
                    <a:pt x="20880" y="8641"/>
                  </a:moveTo>
                  <a:lnTo>
                    <a:pt x="19841" y="8380"/>
                  </a:lnTo>
                  <a:cubicBezTo>
                    <a:pt x="19626" y="7580"/>
                    <a:pt x="19308" y="6822"/>
                    <a:pt x="18902" y="6122"/>
                  </a:cubicBezTo>
                  <a:lnTo>
                    <a:pt x="19455" y="5200"/>
                  </a:lnTo>
                  <a:cubicBezTo>
                    <a:pt x="19625" y="4871"/>
                    <a:pt x="19736" y="4463"/>
                    <a:pt x="19455" y="4182"/>
                  </a:cubicBezTo>
                  <a:lnTo>
                    <a:pt x="17419" y="2145"/>
                  </a:lnTo>
                  <a:cubicBezTo>
                    <a:pt x="17292" y="2018"/>
                    <a:pt x="17136" y="1969"/>
                    <a:pt x="16975" y="1969"/>
                  </a:cubicBezTo>
                  <a:cubicBezTo>
                    <a:pt x="16778" y="1969"/>
                    <a:pt x="16572" y="2043"/>
                    <a:pt x="16400" y="2145"/>
                  </a:cubicBezTo>
                  <a:lnTo>
                    <a:pt x="15473" y="2702"/>
                  </a:lnTo>
                  <a:cubicBezTo>
                    <a:pt x="14775" y="2298"/>
                    <a:pt x="14020" y="1982"/>
                    <a:pt x="13222" y="1768"/>
                  </a:cubicBezTo>
                  <a:lnTo>
                    <a:pt x="12960" y="720"/>
                  </a:lnTo>
                  <a:cubicBezTo>
                    <a:pt x="12848" y="367"/>
                    <a:pt x="12638" y="0"/>
                    <a:pt x="12240" y="0"/>
                  </a:cubicBezTo>
                  <a:lnTo>
                    <a:pt x="9360" y="0"/>
                  </a:lnTo>
                  <a:cubicBezTo>
                    <a:pt x="8962" y="0"/>
                    <a:pt x="8730" y="367"/>
                    <a:pt x="8640" y="720"/>
                  </a:cubicBezTo>
                  <a:lnTo>
                    <a:pt x="8378" y="1768"/>
                  </a:lnTo>
                  <a:cubicBezTo>
                    <a:pt x="7580" y="1982"/>
                    <a:pt x="6825" y="2298"/>
                    <a:pt x="6127" y="2702"/>
                  </a:cubicBezTo>
                  <a:lnTo>
                    <a:pt x="5200" y="2145"/>
                  </a:lnTo>
                  <a:cubicBezTo>
                    <a:pt x="5028" y="2043"/>
                    <a:pt x="4822" y="1969"/>
                    <a:pt x="4625" y="1969"/>
                  </a:cubicBezTo>
                  <a:cubicBezTo>
                    <a:pt x="4464" y="1969"/>
                    <a:pt x="4308" y="2018"/>
                    <a:pt x="4181" y="2145"/>
                  </a:cubicBezTo>
                  <a:lnTo>
                    <a:pt x="2145" y="4182"/>
                  </a:lnTo>
                  <a:cubicBezTo>
                    <a:pt x="1864" y="4463"/>
                    <a:pt x="1975" y="4871"/>
                    <a:pt x="2145" y="5200"/>
                  </a:cubicBezTo>
                  <a:lnTo>
                    <a:pt x="2698" y="6122"/>
                  </a:lnTo>
                  <a:cubicBezTo>
                    <a:pt x="2292" y="6822"/>
                    <a:pt x="1973" y="7580"/>
                    <a:pt x="1759" y="8380"/>
                  </a:cubicBezTo>
                  <a:lnTo>
                    <a:pt x="720" y="8641"/>
                  </a:lnTo>
                  <a:cubicBezTo>
                    <a:pt x="367" y="8730"/>
                    <a:pt x="0" y="8963"/>
                    <a:pt x="0" y="9360"/>
                  </a:cubicBezTo>
                  <a:lnTo>
                    <a:pt x="0" y="12240"/>
                  </a:lnTo>
                  <a:cubicBezTo>
                    <a:pt x="0" y="12638"/>
                    <a:pt x="367" y="12848"/>
                    <a:pt x="720" y="12960"/>
                  </a:cubicBezTo>
                  <a:lnTo>
                    <a:pt x="1759" y="13220"/>
                  </a:lnTo>
                  <a:cubicBezTo>
                    <a:pt x="1973" y="14021"/>
                    <a:pt x="2292" y="14778"/>
                    <a:pt x="2698" y="15478"/>
                  </a:cubicBezTo>
                  <a:lnTo>
                    <a:pt x="2145" y="16400"/>
                  </a:lnTo>
                  <a:cubicBezTo>
                    <a:pt x="1959" y="16714"/>
                    <a:pt x="1864" y="17137"/>
                    <a:pt x="2145" y="17419"/>
                  </a:cubicBezTo>
                  <a:lnTo>
                    <a:pt x="4181" y="19455"/>
                  </a:lnTo>
                  <a:cubicBezTo>
                    <a:pt x="4305" y="19579"/>
                    <a:pt x="4454" y="19627"/>
                    <a:pt x="4610" y="19627"/>
                  </a:cubicBezTo>
                  <a:cubicBezTo>
                    <a:pt x="4807" y="19627"/>
                    <a:pt x="5016" y="19550"/>
                    <a:pt x="5200" y="19455"/>
                  </a:cubicBezTo>
                  <a:lnTo>
                    <a:pt x="6127" y="18899"/>
                  </a:lnTo>
                  <a:cubicBezTo>
                    <a:pt x="6825" y="19302"/>
                    <a:pt x="7580" y="19619"/>
                    <a:pt x="8378" y="19832"/>
                  </a:cubicBezTo>
                  <a:lnTo>
                    <a:pt x="8640" y="20880"/>
                  </a:lnTo>
                  <a:cubicBezTo>
                    <a:pt x="8730" y="21233"/>
                    <a:pt x="8962" y="21600"/>
                    <a:pt x="9360" y="21600"/>
                  </a:cubicBezTo>
                  <a:lnTo>
                    <a:pt x="12240" y="21600"/>
                  </a:lnTo>
                  <a:cubicBezTo>
                    <a:pt x="12638" y="21600"/>
                    <a:pt x="12848" y="21233"/>
                    <a:pt x="12960" y="20880"/>
                  </a:cubicBezTo>
                  <a:lnTo>
                    <a:pt x="13222" y="19832"/>
                  </a:lnTo>
                  <a:cubicBezTo>
                    <a:pt x="14020" y="19619"/>
                    <a:pt x="14775" y="19302"/>
                    <a:pt x="15473" y="18899"/>
                  </a:cubicBezTo>
                  <a:lnTo>
                    <a:pt x="16400" y="19455"/>
                  </a:lnTo>
                  <a:cubicBezTo>
                    <a:pt x="16584" y="19550"/>
                    <a:pt x="16793" y="19627"/>
                    <a:pt x="16990" y="19627"/>
                  </a:cubicBezTo>
                  <a:cubicBezTo>
                    <a:pt x="17146" y="19627"/>
                    <a:pt x="17294" y="19579"/>
                    <a:pt x="17419" y="19455"/>
                  </a:cubicBezTo>
                  <a:lnTo>
                    <a:pt x="19455" y="17419"/>
                  </a:lnTo>
                  <a:cubicBezTo>
                    <a:pt x="19736" y="17137"/>
                    <a:pt x="19641" y="16714"/>
                    <a:pt x="19455" y="16400"/>
                  </a:cubicBezTo>
                  <a:lnTo>
                    <a:pt x="18902" y="15478"/>
                  </a:lnTo>
                  <a:cubicBezTo>
                    <a:pt x="19308" y="14778"/>
                    <a:pt x="19626" y="14021"/>
                    <a:pt x="19841" y="13220"/>
                  </a:cubicBezTo>
                  <a:lnTo>
                    <a:pt x="20880" y="12960"/>
                  </a:lnTo>
                  <a:cubicBezTo>
                    <a:pt x="21233" y="12848"/>
                    <a:pt x="21600" y="12638"/>
                    <a:pt x="21600" y="12240"/>
                  </a:cubicBezTo>
                  <a:lnTo>
                    <a:pt x="21600" y="9360"/>
                  </a:lnTo>
                  <a:cubicBezTo>
                    <a:pt x="21600" y="8963"/>
                    <a:pt x="21233" y="8730"/>
                    <a:pt x="20880" y="8641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4284" tIns="14284" rIns="14284" bIns="14284" anchor="ctr"/>
            <a:lstStyle/>
            <a:p>
              <a:pPr defTabSz="171399" eaLnBrk="1" hangingPunct="1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125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Calibri" charset="0"/>
                <a:cs typeface="Calibri" charset="0"/>
                <a:sym typeface="Gill Sans"/>
              </a:endParaRPr>
            </a:p>
          </p:txBody>
        </p:sp>
      </p:grpSp>
      <p:grpSp>
        <p:nvGrpSpPr>
          <p:cNvPr id="6" name="Group 14"/>
          <p:cNvGrpSpPr/>
          <p:nvPr/>
        </p:nvGrpSpPr>
        <p:grpSpPr>
          <a:xfrm>
            <a:off x="9890620" y="1196123"/>
            <a:ext cx="2301380" cy="2558643"/>
            <a:chOff x="6415117" y="1280158"/>
            <a:chExt cx="4762763" cy="5577841"/>
          </a:xfrm>
        </p:grpSpPr>
        <p:sp>
          <p:nvSpPr>
            <p:cNvPr id="119" name="Freeform 15"/>
            <p:cNvSpPr>
              <a:spLocks/>
            </p:cNvSpPr>
            <p:nvPr/>
          </p:nvSpPr>
          <p:spPr bwMode="auto">
            <a:xfrm>
              <a:off x="8483239" y="1280158"/>
              <a:ext cx="722358" cy="1483668"/>
            </a:xfrm>
            <a:custGeom>
              <a:avLst/>
              <a:gdLst>
                <a:gd name="connsiteX0" fmla="*/ 317964 w 722358"/>
                <a:gd name="connsiteY0" fmla="*/ 0 h 1483668"/>
                <a:gd name="connsiteX1" fmla="*/ 364555 w 722358"/>
                <a:gd name="connsiteY1" fmla="*/ 1470071 h 1483668"/>
                <a:gd name="connsiteX2" fmla="*/ 355718 w 722358"/>
                <a:gd name="connsiteY2" fmla="*/ 673449 h 1483668"/>
                <a:gd name="connsiteX3" fmla="*/ 240046 w 722358"/>
                <a:gd name="connsiteY3" fmla="*/ 1483668 h 1483668"/>
                <a:gd name="connsiteX4" fmla="*/ 317964 w 722358"/>
                <a:gd name="connsiteY4" fmla="*/ 0 h 1483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2358" h="1483668">
                  <a:moveTo>
                    <a:pt x="317964" y="0"/>
                  </a:moveTo>
                  <a:cubicBezTo>
                    <a:pt x="317964" y="0"/>
                    <a:pt x="1195948" y="727837"/>
                    <a:pt x="364555" y="1470071"/>
                  </a:cubicBezTo>
                  <a:cubicBezTo>
                    <a:pt x="364555" y="1470071"/>
                    <a:pt x="290653" y="915795"/>
                    <a:pt x="355718" y="673449"/>
                  </a:cubicBezTo>
                  <a:cubicBezTo>
                    <a:pt x="355718" y="673449"/>
                    <a:pt x="161325" y="1209330"/>
                    <a:pt x="240046" y="1483668"/>
                  </a:cubicBezTo>
                  <a:cubicBezTo>
                    <a:pt x="240046" y="1483668"/>
                    <a:pt x="-348757" y="878204"/>
                    <a:pt x="31796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0" name="Freeform 16"/>
            <p:cNvSpPr>
              <a:spLocks/>
            </p:cNvSpPr>
            <p:nvPr/>
          </p:nvSpPr>
          <p:spPr bwMode="auto">
            <a:xfrm>
              <a:off x="8857534" y="2313562"/>
              <a:ext cx="1090520" cy="925303"/>
            </a:xfrm>
            <a:custGeom>
              <a:avLst/>
              <a:gdLst>
                <a:gd name="connsiteX0" fmla="*/ 1090513 w 1090520"/>
                <a:gd name="connsiteY0" fmla="*/ 0 h 925303"/>
                <a:gd name="connsiteX1" fmla="*/ 84318 w 1090520"/>
                <a:gd name="connsiteY1" fmla="*/ 913276 h 925303"/>
                <a:gd name="connsiteX2" fmla="*/ 640014 w 1090520"/>
                <a:gd name="connsiteY2" fmla="*/ 429448 h 925303"/>
                <a:gd name="connsiteX3" fmla="*/ 0 w 1090520"/>
                <a:gd name="connsiteY3" fmla="*/ 834104 h 925303"/>
                <a:gd name="connsiteX4" fmla="*/ 1090513 w 1090520"/>
                <a:gd name="connsiteY4" fmla="*/ 0 h 925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0520" h="925303">
                  <a:moveTo>
                    <a:pt x="1090513" y="0"/>
                  </a:moveTo>
                  <a:cubicBezTo>
                    <a:pt x="1090513" y="0"/>
                    <a:pt x="1103361" y="1048428"/>
                    <a:pt x="84318" y="913276"/>
                  </a:cubicBezTo>
                  <a:cubicBezTo>
                    <a:pt x="84318" y="913276"/>
                    <a:pt x="429620" y="529412"/>
                    <a:pt x="640014" y="429448"/>
                  </a:cubicBezTo>
                  <a:cubicBezTo>
                    <a:pt x="640014" y="429448"/>
                    <a:pt x="145348" y="614982"/>
                    <a:pt x="0" y="834104"/>
                  </a:cubicBezTo>
                  <a:cubicBezTo>
                    <a:pt x="0" y="834104"/>
                    <a:pt x="73076" y="60779"/>
                    <a:pt x="1090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1" name="Freeform 17"/>
            <p:cNvSpPr>
              <a:spLocks/>
            </p:cNvSpPr>
            <p:nvPr/>
          </p:nvSpPr>
          <p:spPr bwMode="auto">
            <a:xfrm>
              <a:off x="7647124" y="2501393"/>
              <a:ext cx="1046550" cy="687542"/>
            </a:xfrm>
            <a:custGeom>
              <a:avLst/>
              <a:gdLst>
                <a:gd name="connsiteX0" fmla="*/ 356924 w 1046550"/>
                <a:gd name="connsiteY0" fmla="*/ 64 h 687542"/>
                <a:gd name="connsiteX1" fmla="*/ 1046550 w 1046550"/>
                <a:gd name="connsiteY1" fmla="*/ 576479 h 687542"/>
                <a:gd name="connsiteX2" fmla="*/ 485124 w 1046550"/>
                <a:gd name="connsiteY2" fmla="*/ 289336 h 687542"/>
                <a:gd name="connsiteX3" fmla="*/ 1010407 w 1046550"/>
                <a:gd name="connsiteY3" fmla="*/ 668461 h 687542"/>
                <a:gd name="connsiteX4" fmla="*/ 0 w 1046550"/>
                <a:gd name="connsiteY4" fmla="*/ 67780 h 687542"/>
                <a:gd name="connsiteX5" fmla="*/ 356924 w 1046550"/>
                <a:gd name="connsiteY5" fmla="*/ 64 h 687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6550" h="687542">
                  <a:moveTo>
                    <a:pt x="356924" y="64"/>
                  </a:moveTo>
                  <a:cubicBezTo>
                    <a:pt x="610656" y="-2950"/>
                    <a:pt x="926825" y="98224"/>
                    <a:pt x="1046550" y="576479"/>
                  </a:cubicBezTo>
                  <a:cubicBezTo>
                    <a:pt x="1046550" y="576479"/>
                    <a:pt x="631304" y="423710"/>
                    <a:pt x="485124" y="289336"/>
                  </a:cubicBezTo>
                  <a:cubicBezTo>
                    <a:pt x="485124" y="289336"/>
                    <a:pt x="789531" y="622070"/>
                    <a:pt x="1010407" y="668461"/>
                  </a:cubicBezTo>
                  <a:cubicBezTo>
                    <a:pt x="1010407" y="668461"/>
                    <a:pt x="369465" y="854024"/>
                    <a:pt x="0" y="67780"/>
                  </a:cubicBezTo>
                  <a:cubicBezTo>
                    <a:pt x="0" y="67780"/>
                    <a:pt x="159577" y="2409"/>
                    <a:pt x="356924" y="6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2" name="Freeform 18"/>
            <p:cNvSpPr>
              <a:spLocks/>
            </p:cNvSpPr>
            <p:nvPr/>
          </p:nvSpPr>
          <p:spPr bwMode="auto">
            <a:xfrm>
              <a:off x="9608984" y="2667577"/>
              <a:ext cx="647804" cy="1110873"/>
            </a:xfrm>
            <a:custGeom>
              <a:avLst/>
              <a:gdLst>
                <a:gd name="connsiteX0" fmla="*/ 527284 w 647804"/>
                <a:gd name="connsiteY0" fmla="*/ 0 h 1110873"/>
                <a:gd name="connsiteX1" fmla="*/ 143389 w 647804"/>
                <a:gd name="connsiteY1" fmla="*/ 1110873 h 1110873"/>
                <a:gd name="connsiteX2" fmla="*/ 364249 w 647804"/>
                <a:gd name="connsiteY2" fmla="*/ 513449 h 1110873"/>
                <a:gd name="connsiteX3" fmla="*/ 46211 w 647804"/>
                <a:gd name="connsiteY3" fmla="*/ 1085281 h 1110873"/>
                <a:gd name="connsiteX4" fmla="*/ 527284 w 647804"/>
                <a:gd name="connsiteY4" fmla="*/ 0 h 111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804" h="1110873">
                  <a:moveTo>
                    <a:pt x="527284" y="0"/>
                  </a:moveTo>
                  <a:cubicBezTo>
                    <a:pt x="527284" y="0"/>
                    <a:pt x="975428" y="791767"/>
                    <a:pt x="143389" y="1110873"/>
                  </a:cubicBezTo>
                  <a:cubicBezTo>
                    <a:pt x="143389" y="1110873"/>
                    <a:pt x="246189" y="675801"/>
                    <a:pt x="364249" y="513449"/>
                  </a:cubicBezTo>
                  <a:cubicBezTo>
                    <a:pt x="364249" y="513449"/>
                    <a:pt x="65486" y="858947"/>
                    <a:pt x="46211" y="1085281"/>
                  </a:cubicBezTo>
                  <a:cubicBezTo>
                    <a:pt x="46211" y="1085281"/>
                    <a:pt x="-220427" y="467063"/>
                    <a:pt x="5272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3" name="Freeform 19"/>
            <p:cNvSpPr>
              <a:spLocks/>
            </p:cNvSpPr>
            <p:nvPr/>
          </p:nvSpPr>
          <p:spPr bwMode="auto">
            <a:xfrm>
              <a:off x="6935340" y="3145935"/>
              <a:ext cx="819649" cy="957418"/>
            </a:xfrm>
            <a:custGeom>
              <a:avLst/>
              <a:gdLst>
                <a:gd name="connsiteX0" fmla="*/ 0 w 819649"/>
                <a:gd name="connsiteY0" fmla="*/ 6 h 957418"/>
                <a:gd name="connsiteX1" fmla="*/ 808998 w 819649"/>
                <a:gd name="connsiteY1" fmla="*/ 883833 h 957418"/>
                <a:gd name="connsiteX2" fmla="*/ 380800 w 819649"/>
                <a:gd name="connsiteY2" fmla="*/ 395928 h 957418"/>
                <a:gd name="connsiteX3" fmla="*/ 739105 w 819649"/>
                <a:gd name="connsiteY3" fmla="*/ 957418 h 957418"/>
                <a:gd name="connsiteX4" fmla="*/ 0 w 819649"/>
                <a:gd name="connsiteY4" fmla="*/ 6 h 957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9649" h="957418">
                  <a:moveTo>
                    <a:pt x="0" y="6"/>
                  </a:moveTo>
                  <a:cubicBezTo>
                    <a:pt x="0" y="6"/>
                    <a:pt x="928701" y="-11192"/>
                    <a:pt x="808998" y="883833"/>
                  </a:cubicBezTo>
                  <a:cubicBezTo>
                    <a:pt x="808998" y="883833"/>
                    <a:pt x="468368" y="579892"/>
                    <a:pt x="380800" y="395928"/>
                  </a:cubicBezTo>
                  <a:cubicBezTo>
                    <a:pt x="380800" y="395928"/>
                    <a:pt x="544688" y="830243"/>
                    <a:pt x="739105" y="957418"/>
                  </a:cubicBezTo>
                  <a:cubicBezTo>
                    <a:pt x="739105" y="957418"/>
                    <a:pt x="53826" y="893431"/>
                    <a:pt x="0" y="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4" name="Freeform 21"/>
            <p:cNvSpPr>
              <a:spLocks/>
            </p:cNvSpPr>
            <p:nvPr/>
          </p:nvSpPr>
          <p:spPr bwMode="auto">
            <a:xfrm>
              <a:off x="7853178" y="3238038"/>
              <a:ext cx="518352" cy="909451"/>
            </a:xfrm>
            <a:custGeom>
              <a:avLst/>
              <a:gdLst>
                <a:gd name="connsiteX0" fmla="*/ 410800 w 518352"/>
                <a:gd name="connsiteY0" fmla="*/ 0 h 909451"/>
                <a:gd name="connsiteX1" fmla="*/ 122441 w 518352"/>
                <a:gd name="connsiteY1" fmla="*/ 909451 h 909451"/>
                <a:gd name="connsiteX2" fmla="*/ 288709 w 518352"/>
                <a:gd name="connsiteY2" fmla="*/ 419931 h 909451"/>
                <a:gd name="connsiteX3" fmla="*/ 43724 w 518352"/>
                <a:gd name="connsiteY3" fmla="*/ 891054 h 909451"/>
                <a:gd name="connsiteX4" fmla="*/ 410800 w 518352"/>
                <a:gd name="connsiteY4" fmla="*/ 0 h 909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8352" h="909451">
                  <a:moveTo>
                    <a:pt x="410800" y="0"/>
                  </a:moveTo>
                  <a:cubicBezTo>
                    <a:pt x="410800" y="0"/>
                    <a:pt x="790728" y="632696"/>
                    <a:pt x="122441" y="909451"/>
                  </a:cubicBezTo>
                  <a:cubicBezTo>
                    <a:pt x="122441" y="909451"/>
                    <a:pt x="196338" y="554309"/>
                    <a:pt x="288709" y="419931"/>
                  </a:cubicBezTo>
                  <a:cubicBezTo>
                    <a:pt x="288709" y="419931"/>
                    <a:pt x="54166" y="707084"/>
                    <a:pt x="43724" y="891054"/>
                  </a:cubicBezTo>
                  <a:cubicBezTo>
                    <a:pt x="43724" y="891054"/>
                    <a:pt x="-186803" y="395135"/>
                    <a:pt x="4108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5" name="Freeform 22"/>
            <p:cNvSpPr>
              <a:spLocks/>
            </p:cNvSpPr>
            <p:nvPr/>
          </p:nvSpPr>
          <p:spPr bwMode="auto">
            <a:xfrm>
              <a:off x="7692668" y="3388281"/>
              <a:ext cx="2025019" cy="3469718"/>
            </a:xfrm>
            <a:custGeom>
              <a:avLst/>
              <a:gdLst>
                <a:gd name="connsiteX0" fmla="*/ 960699 w 2025019"/>
                <a:gd name="connsiteY0" fmla="*/ 0 h 3469718"/>
                <a:gd name="connsiteX1" fmla="*/ 1151072 w 2025019"/>
                <a:gd name="connsiteY1" fmla="*/ 0 h 3469718"/>
                <a:gd name="connsiteX2" fmla="*/ 1229791 w 2025019"/>
                <a:gd name="connsiteY2" fmla="*/ 1049394 h 3469718"/>
                <a:gd name="connsiteX3" fmla="*/ 1884448 w 2025019"/>
                <a:gd name="connsiteY3" fmla="*/ 350331 h 3469718"/>
                <a:gd name="connsiteX4" fmla="*/ 2025019 w 2025019"/>
                <a:gd name="connsiteY4" fmla="*/ 536695 h 3469718"/>
                <a:gd name="connsiteX5" fmla="*/ 1335018 w 2025019"/>
                <a:gd name="connsiteY5" fmla="*/ 1363732 h 3469718"/>
                <a:gd name="connsiteX6" fmla="*/ 1287626 w 2025019"/>
                <a:gd name="connsiteY6" fmla="*/ 2190770 h 3469718"/>
                <a:gd name="connsiteX7" fmla="*/ 1416951 w 2025019"/>
                <a:gd name="connsiteY7" fmla="*/ 3469718 h 3469718"/>
                <a:gd name="connsiteX8" fmla="*/ 722131 w 2025019"/>
                <a:gd name="connsiteY8" fmla="*/ 3469718 h 3469718"/>
                <a:gd name="connsiteX9" fmla="*/ 796834 w 2025019"/>
                <a:gd name="connsiteY9" fmla="*/ 1946018 h 3469718"/>
                <a:gd name="connsiteX10" fmla="*/ 0 w 2025019"/>
                <a:gd name="connsiteY10" fmla="*/ 875828 h 3469718"/>
                <a:gd name="connsiteX11" fmla="*/ 129325 w 2025019"/>
                <a:gd name="connsiteY11" fmla="*/ 759051 h 3469718"/>
                <a:gd name="connsiteX12" fmla="*/ 878767 w 2025019"/>
                <a:gd name="connsiteY12" fmla="*/ 1608484 h 3469718"/>
                <a:gd name="connsiteX13" fmla="*/ 960699 w 2025019"/>
                <a:gd name="connsiteY13" fmla="*/ 0 h 3469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25019" h="3469718">
                  <a:moveTo>
                    <a:pt x="960699" y="0"/>
                  </a:moveTo>
                  <a:cubicBezTo>
                    <a:pt x="1151072" y="0"/>
                    <a:pt x="1151072" y="0"/>
                    <a:pt x="1151072" y="0"/>
                  </a:cubicBezTo>
                  <a:cubicBezTo>
                    <a:pt x="1229791" y="1049394"/>
                    <a:pt x="1229791" y="1049394"/>
                    <a:pt x="1229791" y="1049394"/>
                  </a:cubicBezTo>
                  <a:cubicBezTo>
                    <a:pt x="1884448" y="350331"/>
                    <a:pt x="1884448" y="350331"/>
                    <a:pt x="1884448" y="350331"/>
                  </a:cubicBezTo>
                  <a:cubicBezTo>
                    <a:pt x="2025019" y="536695"/>
                    <a:pt x="2025019" y="536695"/>
                    <a:pt x="2025019" y="536695"/>
                  </a:cubicBezTo>
                  <a:cubicBezTo>
                    <a:pt x="1335018" y="1363732"/>
                    <a:pt x="1335018" y="1363732"/>
                    <a:pt x="1335018" y="1363732"/>
                  </a:cubicBezTo>
                  <a:cubicBezTo>
                    <a:pt x="1335018" y="1363732"/>
                    <a:pt x="1217742" y="1363732"/>
                    <a:pt x="1287626" y="2190770"/>
                  </a:cubicBezTo>
                  <a:cubicBezTo>
                    <a:pt x="1358313" y="3017807"/>
                    <a:pt x="1416951" y="3469718"/>
                    <a:pt x="1416951" y="3469718"/>
                  </a:cubicBezTo>
                  <a:lnTo>
                    <a:pt x="722131" y="3469718"/>
                  </a:lnTo>
                  <a:cubicBezTo>
                    <a:pt x="722131" y="3469718"/>
                    <a:pt x="902061" y="2295549"/>
                    <a:pt x="796834" y="1946018"/>
                  </a:cubicBezTo>
                  <a:cubicBezTo>
                    <a:pt x="0" y="875828"/>
                    <a:pt x="0" y="875828"/>
                    <a:pt x="0" y="875828"/>
                  </a:cubicBezTo>
                  <a:cubicBezTo>
                    <a:pt x="129325" y="759051"/>
                    <a:pt x="129325" y="759051"/>
                    <a:pt x="129325" y="759051"/>
                  </a:cubicBezTo>
                  <a:cubicBezTo>
                    <a:pt x="878767" y="1608484"/>
                    <a:pt x="878767" y="1608484"/>
                    <a:pt x="878767" y="1608484"/>
                  </a:cubicBezTo>
                  <a:cubicBezTo>
                    <a:pt x="960699" y="0"/>
                    <a:pt x="960699" y="0"/>
                    <a:pt x="960699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6" name="Freeform 23"/>
            <p:cNvSpPr>
              <a:spLocks/>
            </p:cNvSpPr>
            <p:nvPr/>
          </p:nvSpPr>
          <p:spPr bwMode="auto">
            <a:xfrm>
              <a:off x="9762761" y="3630666"/>
              <a:ext cx="1415119" cy="682027"/>
            </a:xfrm>
            <a:custGeom>
              <a:avLst/>
              <a:gdLst>
                <a:gd name="connsiteX0" fmla="*/ 698996 w 1415119"/>
                <a:gd name="connsiteY0" fmla="*/ 394 h 682027"/>
                <a:gd name="connsiteX1" fmla="*/ 1415119 w 1415119"/>
                <a:gd name="connsiteY1" fmla="*/ 251915 h 682027"/>
                <a:gd name="connsiteX2" fmla="*/ 20078 w 1415119"/>
                <a:gd name="connsiteY2" fmla="*/ 384714 h 682027"/>
                <a:gd name="connsiteX3" fmla="*/ 777432 w 1415119"/>
                <a:gd name="connsiteY3" fmla="*/ 328714 h 682027"/>
                <a:gd name="connsiteX4" fmla="*/ 0 w 1415119"/>
                <a:gd name="connsiteY4" fmla="*/ 267915 h 682027"/>
                <a:gd name="connsiteX5" fmla="*/ 698996 w 1415119"/>
                <a:gd name="connsiteY5" fmla="*/ 394 h 682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15119" h="682027">
                  <a:moveTo>
                    <a:pt x="698996" y="394"/>
                  </a:moveTo>
                  <a:cubicBezTo>
                    <a:pt x="900769" y="5980"/>
                    <a:pt x="1141552" y="71917"/>
                    <a:pt x="1415119" y="251915"/>
                  </a:cubicBezTo>
                  <a:cubicBezTo>
                    <a:pt x="1415119" y="251915"/>
                    <a:pt x="775826" y="1123906"/>
                    <a:pt x="20078" y="384714"/>
                  </a:cubicBezTo>
                  <a:cubicBezTo>
                    <a:pt x="20078" y="384714"/>
                    <a:pt x="542917" y="281515"/>
                    <a:pt x="777432" y="328714"/>
                  </a:cubicBezTo>
                  <a:cubicBezTo>
                    <a:pt x="777432" y="328714"/>
                    <a:pt x="255396" y="176716"/>
                    <a:pt x="0" y="267915"/>
                  </a:cubicBezTo>
                  <a:cubicBezTo>
                    <a:pt x="0" y="267915"/>
                    <a:pt x="255095" y="-11895"/>
                    <a:pt x="698996" y="39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7" name="Freeform 24"/>
            <p:cNvSpPr>
              <a:spLocks/>
            </p:cNvSpPr>
            <p:nvPr/>
          </p:nvSpPr>
          <p:spPr bwMode="auto">
            <a:xfrm>
              <a:off x="6415117" y="4078546"/>
              <a:ext cx="1165337" cy="562065"/>
            </a:xfrm>
            <a:custGeom>
              <a:avLst/>
              <a:gdLst>
                <a:gd name="connsiteX0" fmla="*/ 599725 w 1165337"/>
                <a:gd name="connsiteY0" fmla="*/ 1063 h 562065"/>
                <a:gd name="connsiteX1" fmla="*/ 1146865 w 1165337"/>
                <a:gd name="connsiteY1" fmla="*/ 234334 h 562065"/>
                <a:gd name="connsiteX2" fmla="*/ 523639 w 1165337"/>
                <a:gd name="connsiteY2" fmla="*/ 293528 h 562065"/>
                <a:gd name="connsiteX3" fmla="*/ 1165337 w 1165337"/>
                <a:gd name="connsiteY3" fmla="*/ 330324 h 562065"/>
                <a:gd name="connsiteX4" fmla="*/ 0 w 1165337"/>
                <a:gd name="connsiteY4" fmla="*/ 367120 h 562065"/>
                <a:gd name="connsiteX5" fmla="*/ 599725 w 1165337"/>
                <a:gd name="connsiteY5" fmla="*/ 1063 h 562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5337" h="562065">
                  <a:moveTo>
                    <a:pt x="599725" y="1063"/>
                  </a:moveTo>
                  <a:cubicBezTo>
                    <a:pt x="762242" y="-8765"/>
                    <a:pt x="948593" y="48104"/>
                    <a:pt x="1146865" y="234334"/>
                  </a:cubicBezTo>
                  <a:cubicBezTo>
                    <a:pt x="1146865" y="234334"/>
                    <a:pt x="717996" y="327924"/>
                    <a:pt x="523639" y="293528"/>
                  </a:cubicBezTo>
                  <a:cubicBezTo>
                    <a:pt x="523639" y="293528"/>
                    <a:pt x="956524" y="409515"/>
                    <a:pt x="1165337" y="330324"/>
                  </a:cubicBezTo>
                  <a:cubicBezTo>
                    <a:pt x="1165337" y="330324"/>
                    <a:pt x="730042" y="826271"/>
                    <a:pt x="0" y="367120"/>
                  </a:cubicBezTo>
                  <a:cubicBezTo>
                    <a:pt x="0" y="367120"/>
                    <a:pt x="242186" y="22685"/>
                    <a:pt x="599725" y="10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8" name="Freeform 25"/>
            <p:cNvSpPr>
              <a:spLocks/>
            </p:cNvSpPr>
            <p:nvPr/>
          </p:nvSpPr>
          <p:spPr bwMode="auto">
            <a:xfrm>
              <a:off x="7003386" y="4597753"/>
              <a:ext cx="760246" cy="952646"/>
            </a:xfrm>
            <a:custGeom>
              <a:avLst/>
              <a:gdLst>
                <a:gd name="connsiteX0" fmla="*/ 671798 w 760246"/>
                <a:gd name="connsiteY0" fmla="*/ 0 h 952646"/>
                <a:gd name="connsiteX1" fmla="*/ 310318 w 760246"/>
                <a:gd name="connsiteY1" fmla="*/ 508718 h 952646"/>
                <a:gd name="connsiteX2" fmla="*/ 756947 w 760246"/>
                <a:gd name="connsiteY2" fmla="*/ 47992 h 952646"/>
                <a:gd name="connsiteX3" fmla="*/ 25151 w 760246"/>
                <a:gd name="connsiteY3" fmla="*/ 952646 h 952646"/>
                <a:gd name="connsiteX4" fmla="*/ 671798 w 760246"/>
                <a:gd name="connsiteY4" fmla="*/ 0 h 952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0246" h="952646">
                  <a:moveTo>
                    <a:pt x="671798" y="0"/>
                  </a:moveTo>
                  <a:cubicBezTo>
                    <a:pt x="671798" y="0"/>
                    <a:pt x="463747" y="384738"/>
                    <a:pt x="310318" y="508718"/>
                  </a:cubicBezTo>
                  <a:cubicBezTo>
                    <a:pt x="310318" y="508718"/>
                    <a:pt x="680635" y="257559"/>
                    <a:pt x="756947" y="47992"/>
                  </a:cubicBezTo>
                  <a:cubicBezTo>
                    <a:pt x="756947" y="47992"/>
                    <a:pt x="851735" y="700687"/>
                    <a:pt x="25151" y="952646"/>
                  </a:cubicBezTo>
                  <a:cubicBezTo>
                    <a:pt x="25151" y="952646"/>
                    <a:pt x="-195754" y="90386"/>
                    <a:pt x="6717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90570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34D554F3-BDC2-4EB1-8D4A-1F720ECBF6C2}"/>
              </a:ext>
            </a:extLst>
          </p:cNvPr>
          <p:cNvSpPr txBox="1"/>
          <p:nvPr/>
        </p:nvSpPr>
        <p:spPr>
          <a:xfrm>
            <a:off x="10968733" y="-76944"/>
            <a:ext cx="476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="" xmlns:a16="http://schemas.microsoft.com/office/drawing/2014/main" id="{D3AB7F35-7738-4205-8177-3B4A49CC5495}"/>
              </a:ext>
            </a:extLst>
          </p:cNvPr>
          <p:cNvSpPr/>
          <p:nvPr/>
        </p:nvSpPr>
        <p:spPr>
          <a:xfrm>
            <a:off x="6315076" y="1796552"/>
            <a:ext cx="2209888" cy="2089647"/>
          </a:xfrm>
          <a:prstGeom prst="roundRect">
            <a:avLst/>
          </a:prstGeom>
          <a:solidFill>
            <a:schemeClr val="accent3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: Rounded Corners 40">
            <a:extLst>
              <a:ext uri="{FF2B5EF4-FFF2-40B4-BE49-F238E27FC236}">
                <a16:creationId xmlns="" xmlns:a16="http://schemas.microsoft.com/office/drawing/2014/main" id="{99EFE343-618A-45EB-A244-6B18D34101B0}"/>
              </a:ext>
            </a:extLst>
          </p:cNvPr>
          <p:cNvSpPr/>
          <p:nvPr/>
        </p:nvSpPr>
        <p:spPr>
          <a:xfrm>
            <a:off x="3659895" y="1796552"/>
            <a:ext cx="2178930" cy="2089647"/>
          </a:xfrm>
          <a:prstGeom prst="roundRect">
            <a:avLst/>
          </a:prstGeom>
          <a:solidFill>
            <a:schemeClr val="accent4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43">
            <a:extLst>
              <a:ext uri="{FF2B5EF4-FFF2-40B4-BE49-F238E27FC236}">
                <a16:creationId xmlns="" xmlns:a16="http://schemas.microsoft.com/office/drawing/2014/main" id="{AF1CD006-2072-4929-BD73-59FBA7F19347}"/>
              </a:ext>
            </a:extLst>
          </p:cNvPr>
          <p:cNvGrpSpPr/>
          <p:nvPr/>
        </p:nvGrpSpPr>
        <p:grpSpPr>
          <a:xfrm>
            <a:off x="0" y="2223086"/>
            <a:ext cx="12192000" cy="955988"/>
            <a:chOff x="3340725" y="2284498"/>
            <a:chExt cx="5508807" cy="955988"/>
          </a:xfrm>
          <a:solidFill>
            <a:schemeClr val="bg1">
              <a:lumMod val="85000"/>
            </a:schemeClr>
          </a:solidFill>
          <a:effectLst/>
        </p:grpSpPr>
        <p:sp>
          <p:nvSpPr>
            <p:cNvPr id="45" name="Arrow: Bent 44">
              <a:extLst>
                <a:ext uri="{FF2B5EF4-FFF2-40B4-BE49-F238E27FC236}">
                  <a16:creationId xmlns="" xmlns:a16="http://schemas.microsoft.com/office/drawing/2014/main" id="{CD1983CA-1C53-4B4E-A0AD-1B0D1FB6500C}"/>
                </a:ext>
              </a:extLst>
            </p:cNvPr>
            <p:cNvSpPr/>
            <p:nvPr/>
          </p:nvSpPr>
          <p:spPr>
            <a:xfrm>
              <a:off x="3340725" y="2284499"/>
              <a:ext cx="895609" cy="955987"/>
            </a:xfrm>
            <a:prstGeom prst="ben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Arrow: Bent 45">
              <a:extLst>
                <a:ext uri="{FF2B5EF4-FFF2-40B4-BE49-F238E27FC236}">
                  <a16:creationId xmlns="" xmlns:a16="http://schemas.microsoft.com/office/drawing/2014/main" id="{38AA0156-4A27-42BB-9229-198DAB6801B3}"/>
                </a:ext>
              </a:extLst>
            </p:cNvPr>
            <p:cNvSpPr/>
            <p:nvPr/>
          </p:nvSpPr>
          <p:spPr>
            <a:xfrm flipH="1">
              <a:off x="7953923" y="2284498"/>
              <a:ext cx="895609" cy="955987"/>
            </a:xfrm>
            <a:prstGeom prst="ben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1136">
            <a:extLst>
              <a:ext uri="{FF2B5EF4-FFF2-40B4-BE49-F238E27FC236}">
                <a16:creationId xmlns="" xmlns:a16="http://schemas.microsoft.com/office/drawing/2014/main" id="{1EF70340-508F-4F6B-B9CA-0BE25648806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092380" y="2247750"/>
            <a:ext cx="747015" cy="901720"/>
            <a:chOff x="2712" y="795"/>
            <a:chExt cx="2255" cy="2722"/>
          </a:xfrm>
          <a:solidFill>
            <a:schemeClr val="bg1"/>
          </a:solidFill>
        </p:grpSpPr>
        <p:sp>
          <p:nvSpPr>
            <p:cNvPr id="62" name="Freeform 1138">
              <a:extLst>
                <a:ext uri="{FF2B5EF4-FFF2-40B4-BE49-F238E27FC236}">
                  <a16:creationId xmlns="" xmlns:a16="http://schemas.microsoft.com/office/drawing/2014/main" id="{8E7E9523-8430-4B39-AAAF-82C1BE957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7" y="2545"/>
              <a:ext cx="148" cy="243"/>
            </a:xfrm>
            <a:custGeom>
              <a:avLst/>
              <a:gdLst>
                <a:gd name="T0" fmla="*/ 0 w 298"/>
                <a:gd name="T1" fmla="*/ 0 h 487"/>
                <a:gd name="T2" fmla="*/ 63 w 298"/>
                <a:gd name="T3" fmla="*/ 17 h 487"/>
                <a:gd name="T4" fmla="*/ 124 w 298"/>
                <a:gd name="T5" fmla="*/ 38 h 487"/>
                <a:gd name="T6" fmla="*/ 184 w 298"/>
                <a:gd name="T7" fmla="*/ 65 h 487"/>
                <a:gd name="T8" fmla="*/ 210 w 298"/>
                <a:gd name="T9" fmla="*/ 80 h 487"/>
                <a:gd name="T10" fmla="*/ 235 w 298"/>
                <a:gd name="T11" fmla="*/ 96 h 487"/>
                <a:gd name="T12" fmla="*/ 257 w 298"/>
                <a:gd name="T13" fmla="*/ 118 h 487"/>
                <a:gd name="T14" fmla="*/ 273 w 298"/>
                <a:gd name="T15" fmla="*/ 139 h 487"/>
                <a:gd name="T16" fmla="*/ 285 w 298"/>
                <a:gd name="T17" fmla="*/ 164 h 487"/>
                <a:gd name="T18" fmla="*/ 293 w 298"/>
                <a:gd name="T19" fmla="*/ 191 h 487"/>
                <a:gd name="T20" fmla="*/ 298 w 298"/>
                <a:gd name="T21" fmla="*/ 229 h 487"/>
                <a:gd name="T22" fmla="*/ 296 w 298"/>
                <a:gd name="T23" fmla="*/ 268 h 487"/>
                <a:gd name="T24" fmla="*/ 288 w 298"/>
                <a:gd name="T25" fmla="*/ 306 h 487"/>
                <a:gd name="T26" fmla="*/ 271 w 298"/>
                <a:gd name="T27" fmla="*/ 343 h 487"/>
                <a:gd name="T28" fmla="*/ 250 w 298"/>
                <a:gd name="T29" fmla="*/ 376 h 487"/>
                <a:gd name="T30" fmla="*/ 222 w 298"/>
                <a:gd name="T31" fmla="*/ 404 h 487"/>
                <a:gd name="T32" fmla="*/ 189 w 298"/>
                <a:gd name="T33" fmla="*/ 427 h 487"/>
                <a:gd name="T34" fmla="*/ 154 w 298"/>
                <a:gd name="T35" fmla="*/ 445 h 487"/>
                <a:gd name="T36" fmla="*/ 116 w 298"/>
                <a:gd name="T37" fmla="*/ 460 h 487"/>
                <a:gd name="T38" fmla="*/ 78 w 298"/>
                <a:gd name="T39" fmla="*/ 472 h 487"/>
                <a:gd name="T40" fmla="*/ 38 w 298"/>
                <a:gd name="T41" fmla="*/ 480 h 487"/>
                <a:gd name="T42" fmla="*/ 0 w 298"/>
                <a:gd name="T43" fmla="*/ 487 h 487"/>
                <a:gd name="T44" fmla="*/ 0 w 298"/>
                <a:gd name="T45" fmla="*/ 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98" h="487">
                  <a:moveTo>
                    <a:pt x="0" y="0"/>
                  </a:moveTo>
                  <a:lnTo>
                    <a:pt x="63" y="17"/>
                  </a:lnTo>
                  <a:lnTo>
                    <a:pt x="124" y="38"/>
                  </a:lnTo>
                  <a:lnTo>
                    <a:pt x="184" y="65"/>
                  </a:lnTo>
                  <a:lnTo>
                    <a:pt x="210" y="80"/>
                  </a:lnTo>
                  <a:lnTo>
                    <a:pt x="235" y="96"/>
                  </a:lnTo>
                  <a:lnTo>
                    <a:pt x="257" y="118"/>
                  </a:lnTo>
                  <a:lnTo>
                    <a:pt x="273" y="139"/>
                  </a:lnTo>
                  <a:lnTo>
                    <a:pt x="285" y="164"/>
                  </a:lnTo>
                  <a:lnTo>
                    <a:pt x="293" y="191"/>
                  </a:lnTo>
                  <a:lnTo>
                    <a:pt x="298" y="229"/>
                  </a:lnTo>
                  <a:lnTo>
                    <a:pt x="296" y="268"/>
                  </a:lnTo>
                  <a:lnTo>
                    <a:pt x="288" y="306"/>
                  </a:lnTo>
                  <a:lnTo>
                    <a:pt x="271" y="343"/>
                  </a:lnTo>
                  <a:lnTo>
                    <a:pt x="250" y="376"/>
                  </a:lnTo>
                  <a:lnTo>
                    <a:pt x="222" y="404"/>
                  </a:lnTo>
                  <a:lnTo>
                    <a:pt x="189" y="427"/>
                  </a:lnTo>
                  <a:lnTo>
                    <a:pt x="154" y="445"/>
                  </a:lnTo>
                  <a:lnTo>
                    <a:pt x="116" y="460"/>
                  </a:lnTo>
                  <a:lnTo>
                    <a:pt x="78" y="472"/>
                  </a:lnTo>
                  <a:lnTo>
                    <a:pt x="38" y="480"/>
                  </a:lnTo>
                  <a:lnTo>
                    <a:pt x="0" y="4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3" name="Freeform 1139">
              <a:extLst>
                <a:ext uri="{FF2B5EF4-FFF2-40B4-BE49-F238E27FC236}">
                  <a16:creationId xmlns="" xmlns:a16="http://schemas.microsoft.com/office/drawing/2014/main" id="{F4762470-CA95-4FBA-919A-E9AD19B6BD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1" y="2153"/>
              <a:ext cx="122" cy="221"/>
            </a:xfrm>
            <a:custGeom>
              <a:avLst/>
              <a:gdLst>
                <a:gd name="T0" fmla="*/ 243 w 243"/>
                <a:gd name="T1" fmla="*/ 0 h 442"/>
                <a:gd name="T2" fmla="*/ 243 w 243"/>
                <a:gd name="T3" fmla="*/ 442 h 442"/>
                <a:gd name="T4" fmla="*/ 199 w 243"/>
                <a:gd name="T5" fmla="*/ 427 h 442"/>
                <a:gd name="T6" fmla="*/ 157 w 243"/>
                <a:gd name="T7" fmla="*/ 412 h 442"/>
                <a:gd name="T8" fmla="*/ 113 w 243"/>
                <a:gd name="T9" fmla="*/ 390 h 442"/>
                <a:gd name="T10" fmla="*/ 70 w 243"/>
                <a:gd name="T11" fmla="*/ 365 h 442"/>
                <a:gd name="T12" fmla="*/ 47 w 243"/>
                <a:gd name="T13" fmla="*/ 347 h 442"/>
                <a:gd name="T14" fmla="*/ 27 w 243"/>
                <a:gd name="T15" fmla="*/ 327 h 442"/>
                <a:gd name="T16" fmla="*/ 12 w 243"/>
                <a:gd name="T17" fmla="*/ 301 h 442"/>
                <a:gd name="T18" fmla="*/ 4 w 243"/>
                <a:gd name="T19" fmla="*/ 271 h 442"/>
                <a:gd name="T20" fmla="*/ 0 w 243"/>
                <a:gd name="T21" fmla="*/ 238 h 442"/>
                <a:gd name="T22" fmla="*/ 0 w 243"/>
                <a:gd name="T23" fmla="*/ 207 h 442"/>
                <a:gd name="T24" fmla="*/ 7 w 243"/>
                <a:gd name="T25" fmla="*/ 177 h 442"/>
                <a:gd name="T26" fmla="*/ 17 w 243"/>
                <a:gd name="T27" fmla="*/ 147 h 442"/>
                <a:gd name="T28" fmla="*/ 33 w 243"/>
                <a:gd name="T29" fmla="*/ 121 h 442"/>
                <a:gd name="T30" fmla="*/ 58 w 243"/>
                <a:gd name="T31" fmla="*/ 89 h 442"/>
                <a:gd name="T32" fmla="*/ 91 w 243"/>
                <a:gd name="T33" fmla="*/ 63 h 442"/>
                <a:gd name="T34" fmla="*/ 126 w 243"/>
                <a:gd name="T35" fmla="*/ 41 h 442"/>
                <a:gd name="T36" fmla="*/ 164 w 243"/>
                <a:gd name="T37" fmla="*/ 23 h 442"/>
                <a:gd name="T38" fmla="*/ 204 w 243"/>
                <a:gd name="T39" fmla="*/ 10 h 442"/>
                <a:gd name="T40" fmla="*/ 243 w 243"/>
                <a:gd name="T41" fmla="*/ 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3" h="442">
                  <a:moveTo>
                    <a:pt x="243" y="0"/>
                  </a:moveTo>
                  <a:lnTo>
                    <a:pt x="243" y="442"/>
                  </a:lnTo>
                  <a:lnTo>
                    <a:pt x="199" y="427"/>
                  </a:lnTo>
                  <a:lnTo>
                    <a:pt x="157" y="412"/>
                  </a:lnTo>
                  <a:lnTo>
                    <a:pt x="113" y="390"/>
                  </a:lnTo>
                  <a:lnTo>
                    <a:pt x="70" y="365"/>
                  </a:lnTo>
                  <a:lnTo>
                    <a:pt x="47" y="347"/>
                  </a:lnTo>
                  <a:lnTo>
                    <a:pt x="27" y="327"/>
                  </a:lnTo>
                  <a:lnTo>
                    <a:pt x="12" y="301"/>
                  </a:lnTo>
                  <a:lnTo>
                    <a:pt x="4" y="271"/>
                  </a:lnTo>
                  <a:lnTo>
                    <a:pt x="0" y="238"/>
                  </a:lnTo>
                  <a:lnTo>
                    <a:pt x="0" y="207"/>
                  </a:lnTo>
                  <a:lnTo>
                    <a:pt x="7" y="177"/>
                  </a:lnTo>
                  <a:lnTo>
                    <a:pt x="17" y="147"/>
                  </a:lnTo>
                  <a:lnTo>
                    <a:pt x="33" y="121"/>
                  </a:lnTo>
                  <a:lnTo>
                    <a:pt x="58" y="89"/>
                  </a:lnTo>
                  <a:lnTo>
                    <a:pt x="91" y="63"/>
                  </a:lnTo>
                  <a:lnTo>
                    <a:pt x="126" y="41"/>
                  </a:lnTo>
                  <a:lnTo>
                    <a:pt x="164" y="23"/>
                  </a:lnTo>
                  <a:lnTo>
                    <a:pt x="204" y="10"/>
                  </a:lnTo>
                  <a:lnTo>
                    <a:pt x="2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4" name="Freeform 1140">
              <a:extLst>
                <a:ext uri="{FF2B5EF4-FFF2-40B4-BE49-F238E27FC236}">
                  <a16:creationId xmlns="" xmlns:a16="http://schemas.microsoft.com/office/drawing/2014/main" id="{04B4BFC1-E2E3-4A61-8ADE-080D668A1CE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12" y="795"/>
              <a:ext cx="2255" cy="2722"/>
            </a:xfrm>
            <a:custGeom>
              <a:avLst/>
              <a:gdLst>
                <a:gd name="T0" fmla="*/ 2105 w 4510"/>
                <a:gd name="T1" fmla="*/ 2268 h 5443"/>
                <a:gd name="T2" fmla="*/ 1792 w 4510"/>
                <a:gd name="T3" fmla="*/ 2563 h 5443"/>
                <a:gd name="T4" fmla="*/ 1592 w 4510"/>
                <a:gd name="T5" fmla="*/ 2900 h 5443"/>
                <a:gd name="T6" fmla="*/ 1683 w 4510"/>
                <a:gd name="T7" fmla="*/ 3220 h 5443"/>
                <a:gd name="T8" fmla="*/ 2040 w 4510"/>
                <a:gd name="T9" fmla="*/ 3420 h 5443"/>
                <a:gd name="T10" fmla="*/ 1898 w 4510"/>
                <a:gd name="T11" fmla="*/ 3837 h 5443"/>
                <a:gd name="T12" fmla="*/ 1781 w 4510"/>
                <a:gd name="T13" fmla="*/ 3635 h 5443"/>
                <a:gd name="T14" fmla="*/ 1592 w 4510"/>
                <a:gd name="T15" fmla="*/ 3688 h 5443"/>
                <a:gd name="T16" fmla="*/ 1632 w 4510"/>
                <a:gd name="T17" fmla="*/ 3916 h 5443"/>
                <a:gd name="T18" fmla="*/ 1971 w 4510"/>
                <a:gd name="T19" fmla="*/ 4206 h 5443"/>
                <a:gd name="T20" fmla="*/ 2153 w 4510"/>
                <a:gd name="T21" fmla="*/ 4502 h 5443"/>
                <a:gd name="T22" fmla="*/ 2343 w 4510"/>
                <a:gd name="T23" fmla="*/ 4476 h 5443"/>
                <a:gd name="T24" fmla="*/ 2568 w 4510"/>
                <a:gd name="T25" fmla="*/ 4214 h 5443"/>
                <a:gd name="T26" fmla="*/ 2900 w 4510"/>
                <a:gd name="T27" fmla="*/ 3920 h 5443"/>
                <a:gd name="T28" fmla="*/ 2877 w 4510"/>
                <a:gd name="T29" fmla="*/ 3511 h 5443"/>
                <a:gd name="T30" fmla="*/ 2887 w 4510"/>
                <a:gd name="T31" fmla="*/ 3529 h 5443"/>
                <a:gd name="T32" fmla="*/ 2869 w 4510"/>
                <a:gd name="T33" fmla="*/ 3496 h 5443"/>
                <a:gd name="T34" fmla="*/ 2870 w 4510"/>
                <a:gd name="T35" fmla="*/ 3498 h 5443"/>
                <a:gd name="T36" fmla="*/ 2735 w 4510"/>
                <a:gd name="T37" fmla="*/ 3362 h 5443"/>
                <a:gd name="T38" fmla="*/ 2369 w 4510"/>
                <a:gd name="T39" fmla="*/ 2715 h 5443"/>
                <a:gd name="T40" fmla="*/ 2627 w 4510"/>
                <a:gd name="T41" fmla="*/ 2874 h 5443"/>
                <a:gd name="T42" fmla="*/ 2740 w 4510"/>
                <a:gd name="T43" fmla="*/ 3021 h 5443"/>
                <a:gd name="T44" fmla="*/ 2907 w 4510"/>
                <a:gd name="T45" fmla="*/ 2925 h 5443"/>
                <a:gd name="T46" fmla="*/ 2812 w 4510"/>
                <a:gd name="T47" fmla="*/ 2669 h 5443"/>
                <a:gd name="T48" fmla="*/ 2421 w 4510"/>
                <a:gd name="T49" fmla="*/ 2452 h 5443"/>
                <a:gd name="T50" fmla="*/ 2292 w 4510"/>
                <a:gd name="T51" fmla="*/ 2176 h 5443"/>
                <a:gd name="T52" fmla="*/ 1528 w 4510"/>
                <a:gd name="T53" fmla="*/ 40 h 5443"/>
                <a:gd name="T54" fmla="*/ 1891 w 4510"/>
                <a:gd name="T55" fmla="*/ 185 h 5443"/>
                <a:gd name="T56" fmla="*/ 2263 w 4510"/>
                <a:gd name="T57" fmla="*/ 174 h 5443"/>
                <a:gd name="T58" fmla="*/ 2721 w 4510"/>
                <a:gd name="T59" fmla="*/ 50 h 5443"/>
                <a:gd name="T60" fmla="*/ 3079 w 4510"/>
                <a:gd name="T61" fmla="*/ 26 h 5443"/>
                <a:gd name="T62" fmla="*/ 3093 w 4510"/>
                <a:gd name="T63" fmla="*/ 260 h 5443"/>
                <a:gd name="T64" fmla="*/ 2931 w 4510"/>
                <a:gd name="T65" fmla="*/ 672 h 5443"/>
                <a:gd name="T66" fmla="*/ 2640 w 4510"/>
                <a:gd name="T67" fmla="*/ 1089 h 5443"/>
                <a:gd name="T68" fmla="*/ 2878 w 4510"/>
                <a:gd name="T69" fmla="*/ 1367 h 5443"/>
                <a:gd name="T70" fmla="*/ 3356 w 4510"/>
                <a:gd name="T71" fmla="*/ 1755 h 5443"/>
                <a:gd name="T72" fmla="*/ 3803 w 4510"/>
                <a:gd name="T73" fmla="*/ 2262 h 5443"/>
                <a:gd name="T74" fmla="*/ 4171 w 4510"/>
                <a:gd name="T75" fmla="*/ 2843 h 5443"/>
                <a:gd name="T76" fmla="*/ 4423 w 4510"/>
                <a:gd name="T77" fmla="*/ 3453 h 5443"/>
                <a:gd name="T78" fmla="*/ 4510 w 4510"/>
                <a:gd name="T79" fmla="*/ 4050 h 5443"/>
                <a:gd name="T80" fmla="*/ 4393 w 4510"/>
                <a:gd name="T81" fmla="*/ 4591 h 5443"/>
                <a:gd name="T82" fmla="*/ 4026 w 4510"/>
                <a:gd name="T83" fmla="*/ 5033 h 5443"/>
                <a:gd name="T84" fmla="*/ 3366 w 4510"/>
                <a:gd name="T85" fmla="*/ 5333 h 5443"/>
                <a:gd name="T86" fmla="*/ 2369 w 4510"/>
                <a:gd name="T87" fmla="*/ 5443 h 5443"/>
                <a:gd name="T88" fmla="*/ 1255 w 4510"/>
                <a:gd name="T89" fmla="*/ 5341 h 5443"/>
                <a:gd name="T90" fmla="*/ 536 w 4510"/>
                <a:gd name="T91" fmla="*/ 5038 h 5443"/>
                <a:gd name="T92" fmla="*/ 134 w 4510"/>
                <a:gd name="T93" fmla="*/ 4578 h 5443"/>
                <a:gd name="T94" fmla="*/ 0 w 4510"/>
                <a:gd name="T95" fmla="*/ 4011 h 5443"/>
                <a:gd name="T96" fmla="*/ 86 w 4510"/>
                <a:gd name="T97" fmla="*/ 3385 h 5443"/>
                <a:gd name="T98" fmla="*/ 341 w 4510"/>
                <a:gd name="T99" fmla="*/ 2750 h 5443"/>
                <a:gd name="T100" fmla="*/ 718 w 4510"/>
                <a:gd name="T101" fmla="*/ 2156 h 5443"/>
                <a:gd name="T102" fmla="*/ 1166 w 4510"/>
                <a:gd name="T103" fmla="*/ 1651 h 5443"/>
                <a:gd name="T104" fmla="*/ 1635 w 4510"/>
                <a:gd name="T105" fmla="*/ 1286 h 5443"/>
                <a:gd name="T106" fmla="*/ 1476 w 4510"/>
                <a:gd name="T107" fmla="*/ 953 h 5443"/>
                <a:gd name="T108" fmla="*/ 1209 w 4510"/>
                <a:gd name="T109" fmla="*/ 505 h 5443"/>
                <a:gd name="T110" fmla="*/ 1161 w 4510"/>
                <a:gd name="T111" fmla="*/ 134 h 5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10" h="5443">
                  <a:moveTo>
                    <a:pt x="2230" y="2164"/>
                  </a:moveTo>
                  <a:lnTo>
                    <a:pt x="2201" y="2167"/>
                  </a:lnTo>
                  <a:lnTo>
                    <a:pt x="2173" y="2179"/>
                  </a:lnTo>
                  <a:lnTo>
                    <a:pt x="2146" y="2197"/>
                  </a:lnTo>
                  <a:lnTo>
                    <a:pt x="2128" y="2219"/>
                  </a:lnTo>
                  <a:lnTo>
                    <a:pt x="2113" y="2242"/>
                  </a:lnTo>
                  <a:lnTo>
                    <a:pt x="2105" y="2268"/>
                  </a:lnTo>
                  <a:lnTo>
                    <a:pt x="2101" y="2297"/>
                  </a:lnTo>
                  <a:lnTo>
                    <a:pt x="2101" y="2445"/>
                  </a:lnTo>
                  <a:lnTo>
                    <a:pt x="2035" y="2457"/>
                  </a:lnTo>
                  <a:lnTo>
                    <a:pt x="1971" y="2475"/>
                  </a:lnTo>
                  <a:lnTo>
                    <a:pt x="1908" y="2498"/>
                  </a:lnTo>
                  <a:lnTo>
                    <a:pt x="1848" y="2528"/>
                  </a:lnTo>
                  <a:lnTo>
                    <a:pt x="1792" y="2563"/>
                  </a:lnTo>
                  <a:lnTo>
                    <a:pt x="1741" y="2606"/>
                  </a:lnTo>
                  <a:lnTo>
                    <a:pt x="1698" y="2651"/>
                  </a:lnTo>
                  <a:lnTo>
                    <a:pt x="1660" y="2702"/>
                  </a:lnTo>
                  <a:lnTo>
                    <a:pt x="1630" y="2756"/>
                  </a:lnTo>
                  <a:lnTo>
                    <a:pt x="1612" y="2803"/>
                  </a:lnTo>
                  <a:lnTo>
                    <a:pt x="1600" y="2851"/>
                  </a:lnTo>
                  <a:lnTo>
                    <a:pt x="1592" y="2900"/>
                  </a:lnTo>
                  <a:lnTo>
                    <a:pt x="1591" y="2950"/>
                  </a:lnTo>
                  <a:lnTo>
                    <a:pt x="1594" y="3000"/>
                  </a:lnTo>
                  <a:lnTo>
                    <a:pt x="1600" y="3048"/>
                  </a:lnTo>
                  <a:lnTo>
                    <a:pt x="1614" y="3096"/>
                  </a:lnTo>
                  <a:lnTo>
                    <a:pt x="1632" y="3142"/>
                  </a:lnTo>
                  <a:lnTo>
                    <a:pt x="1655" y="3183"/>
                  </a:lnTo>
                  <a:lnTo>
                    <a:pt x="1683" y="3220"/>
                  </a:lnTo>
                  <a:lnTo>
                    <a:pt x="1715" y="3254"/>
                  </a:lnTo>
                  <a:lnTo>
                    <a:pt x="1751" y="3284"/>
                  </a:lnTo>
                  <a:lnTo>
                    <a:pt x="1802" y="3321"/>
                  </a:lnTo>
                  <a:lnTo>
                    <a:pt x="1858" y="3352"/>
                  </a:lnTo>
                  <a:lnTo>
                    <a:pt x="1918" y="3379"/>
                  </a:lnTo>
                  <a:lnTo>
                    <a:pt x="1977" y="3400"/>
                  </a:lnTo>
                  <a:lnTo>
                    <a:pt x="2040" y="3420"/>
                  </a:lnTo>
                  <a:lnTo>
                    <a:pt x="2101" y="3436"/>
                  </a:lnTo>
                  <a:lnTo>
                    <a:pt x="2101" y="3966"/>
                  </a:lnTo>
                  <a:lnTo>
                    <a:pt x="2055" y="3951"/>
                  </a:lnTo>
                  <a:lnTo>
                    <a:pt x="2010" y="3930"/>
                  </a:lnTo>
                  <a:lnTo>
                    <a:pt x="1969" y="3905"/>
                  </a:lnTo>
                  <a:lnTo>
                    <a:pt x="1931" y="3873"/>
                  </a:lnTo>
                  <a:lnTo>
                    <a:pt x="1898" y="3837"/>
                  </a:lnTo>
                  <a:lnTo>
                    <a:pt x="1872" y="3797"/>
                  </a:lnTo>
                  <a:lnTo>
                    <a:pt x="1852" y="3754"/>
                  </a:lnTo>
                  <a:lnTo>
                    <a:pt x="1843" y="3731"/>
                  </a:lnTo>
                  <a:lnTo>
                    <a:pt x="1837" y="3708"/>
                  </a:lnTo>
                  <a:lnTo>
                    <a:pt x="1824" y="3680"/>
                  </a:lnTo>
                  <a:lnTo>
                    <a:pt x="1805" y="3655"/>
                  </a:lnTo>
                  <a:lnTo>
                    <a:pt x="1781" y="3635"/>
                  </a:lnTo>
                  <a:lnTo>
                    <a:pt x="1753" y="3622"/>
                  </a:lnTo>
                  <a:lnTo>
                    <a:pt x="1723" y="3617"/>
                  </a:lnTo>
                  <a:lnTo>
                    <a:pt x="1690" y="3617"/>
                  </a:lnTo>
                  <a:lnTo>
                    <a:pt x="1660" y="3625"/>
                  </a:lnTo>
                  <a:lnTo>
                    <a:pt x="1634" y="3640"/>
                  </a:lnTo>
                  <a:lnTo>
                    <a:pt x="1610" y="3662"/>
                  </a:lnTo>
                  <a:lnTo>
                    <a:pt x="1592" y="3688"/>
                  </a:lnTo>
                  <a:lnTo>
                    <a:pt x="1582" y="3711"/>
                  </a:lnTo>
                  <a:lnTo>
                    <a:pt x="1577" y="3738"/>
                  </a:lnTo>
                  <a:lnTo>
                    <a:pt x="1577" y="3762"/>
                  </a:lnTo>
                  <a:lnTo>
                    <a:pt x="1581" y="3786"/>
                  </a:lnTo>
                  <a:lnTo>
                    <a:pt x="1587" y="3809"/>
                  </a:lnTo>
                  <a:lnTo>
                    <a:pt x="1604" y="3857"/>
                  </a:lnTo>
                  <a:lnTo>
                    <a:pt x="1632" y="3916"/>
                  </a:lnTo>
                  <a:lnTo>
                    <a:pt x="1665" y="3973"/>
                  </a:lnTo>
                  <a:lnTo>
                    <a:pt x="1705" y="4024"/>
                  </a:lnTo>
                  <a:lnTo>
                    <a:pt x="1751" y="4070"/>
                  </a:lnTo>
                  <a:lnTo>
                    <a:pt x="1801" y="4113"/>
                  </a:lnTo>
                  <a:lnTo>
                    <a:pt x="1853" y="4148"/>
                  </a:lnTo>
                  <a:lnTo>
                    <a:pt x="1911" y="4179"/>
                  </a:lnTo>
                  <a:lnTo>
                    <a:pt x="1971" y="4206"/>
                  </a:lnTo>
                  <a:lnTo>
                    <a:pt x="2032" y="4226"/>
                  </a:lnTo>
                  <a:lnTo>
                    <a:pt x="2101" y="4241"/>
                  </a:lnTo>
                  <a:lnTo>
                    <a:pt x="2101" y="4396"/>
                  </a:lnTo>
                  <a:lnTo>
                    <a:pt x="2105" y="4428"/>
                  </a:lnTo>
                  <a:lnTo>
                    <a:pt x="2115" y="4456"/>
                  </a:lnTo>
                  <a:lnTo>
                    <a:pt x="2131" y="4481"/>
                  </a:lnTo>
                  <a:lnTo>
                    <a:pt x="2153" y="4502"/>
                  </a:lnTo>
                  <a:lnTo>
                    <a:pt x="2179" y="4519"/>
                  </a:lnTo>
                  <a:lnTo>
                    <a:pt x="2209" y="4528"/>
                  </a:lnTo>
                  <a:lnTo>
                    <a:pt x="2239" y="4530"/>
                  </a:lnTo>
                  <a:lnTo>
                    <a:pt x="2270" y="4525"/>
                  </a:lnTo>
                  <a:lnTo>
                    <a:pt x="2298" y="4515"/>
                  </a:lnTo>
                  <a:lnTo>
                    <a:pt x="2323" y="4497"/>
                  </a:lnTo>
                  <a:lnTo>
                    <a:pt x="2343" y="4476"/>
                  </a:lnTo>
                  <a:lnTo>
                    <a:pt x="2356" y="4452"/>
                  </a:lnTo>
                  <a:lnTo>
                    <a:pt x="2366" y="4424"/>
                  </a:lnTo>
                  <a:lnTo>
                    <a:pt x="2369" y="4396"/>
                  </a:lnTo>
                  <a:lnTo>
                    <a:pt x="2369" y="4254"/>
                  </a:lnTo>
                  <a:lnTo>
                    <a:pt x="2435" y="4246"/>
                  </a:lnTo>
                  <a:lnTo>
                    <a:pt x="2503" y="4234"/>
                  </a:lnTo>
                  <a:lnTo>
                    <a:pt x="2568" y="4214"/>
                  </a:lnTo>
                  <a:lnTo>
                    <a:pt x="2630" y="4189"/>
                  </a:lnTo>
                  <a:lnTo>
                    <a:pt x="2690" y="4160"/>
                  </a:lnTo>
                  <a:lnTo>
                    <a:pt x="2746" y="4120"/>
                  </a:lnTo>
                  <a:lnTo>
                    <a:pt x="2794" y="4078"/>
                  </a:lnTo>
                  <a:lnTo>
                    <a:pt x="2837" y="4030"/>
                  </a:lnTo>
                  <a:lnTo>
                    <a:pt x="2872" y="3978"/>
                  </a:lnTo>
                  <a:lnTo>
                    <a:pt x="2900" y="3920"/>
                  </a:lnTo>
                  <a:lnTo>
                    <a:pt x="2920" y="3858"/>
                  </a:lnTo>
                  <a:lnTo>
                    <a:pt x="2931" y="3796"/>
                  </a:lnTo>
                  <a:lnTo>
                    <a:pt x="2935" y="3738"/>
                  </a:lnTo>
                  <a:lnTo>
                    <a:pt x="2930" y="3678"/>
                  </a:lnTo>
                  <a:lnTo>
                    <a:pt x="2920" y="3620"/>
                  </a:lnTo>
                  <a:lnTo>
                    <a:pt x="2902" y="3564"/>
                  </a:lnTo>
                  <a:lnTo>
                    <a:pt x="2877" y="3511"/>
                  </a:lnTo>
                  <a:lnTo>
                    <a:pt x="2878" y="3514"/>
                  </a:lnTo>
                  <a:lnTo>
                    <a:pt x="2882" y="3518"/>
                  </a:lnTo>
                  <a:lnTo>
                    <a:pt x="2883" y="3521"/>
                  </a:lnTo>
                  <a:lnTo>
                    <a:pt x="2885" y="3524"/>
                  </a:lnTo>
                  <a:lnTo>
                    <a:pt x="2887" y="3527"/>
                  </a:lnTo>
                  <a:lnTo>
                    <a:pt x="2887" y="3527"/>
                  </a:lnTo>
                  <a:lnTo>
                    <a:pt x="2887" y="3529"/>
                  </a:lnTo>
                  <a:lnTo>
                    <a:pt x="2887" y="3527"/>
                  </a:lnTo>
                  <a:lnTo>
                    <a:pt x="2885" y="3526"/>
                  </a:lnTo>
                  <a:lnTo>
                    <a:pt x="2883" y="3523"/>
                  </a:lnTo>
                  <a:lnTo>
                    <a:pt x="2880" y="3516"/>
                  </a:lnTo>
                  <a:lnTo>
                    <a:pt x="2877" y="3509"/>
                  </a:lnTo>
                  <a:lnTo>
                    <a:pt x="2872" y="3503"/>
                  </a:lnTo>
                  <a:lnTo>
                    <a:pt x="2869" y="3496"/>
                  </a:lnTo>
                  <a:lnTo>
                    <a:pt x="2867" y="3493"/>
                  </a:lnTo>
                  <a:lnTo>
                    <a:pt x="2865" y="3491"/>
                  </a:lnTo>
                  <a:lnTo>
                    <a:pt x="2865" y="3489"/>
                  </a:lnTo>
                  <a:lnTo>
                    <a:pt x="2865" y="3491"/>
                  </a:lnTo>
                  <a:lnTo>
                    <a:pt x="2867" y="3491"/>
                  </a:lnTo>
                  <a:lnTo>
                    <a:pt x="2869" y="3494"/>
                  </a:lnTo>
                  <a:lnTo>
                    <a:pt x="2870" y="3498"/>
                  </a:lnTo>
                  <a:lnTo>
                    <a:pt x="2872" y="3501"/>
                  </a:lnTo>
                  <a:lnTo>
                    <a:pt x="2874" y="3504"/>
                  </a:lnTo>
                  <a:lnTo>
                    <a:pt x="2877" y="3509"/>
                  </a:lnTo>
                  <a:lnTo>
                    <a:pt x="2847" y="3466"/>
                  </a:lnTo>
                  <a:lnTo>
                    <a:pt x="2814" y="3427"/>
                  </a:lnTo>
                  <a:lnTo>
                    <a:pt x="2776" y="3392"/>
                  </a:lnTo>
                  <a:lnTo>
                    <a:pt x="2735" y="3362"/>
                  </a:lnTo>
                  <a:lnTo>
                    <a:pt x="2692" y="3334"/>
                  </a:lnTo>
                  <a:lnTo>
                    <a:pt x="2645" y="3311"/>
                  </a:lnTo>
                  <a:lnTo>
                    <a:pt x="2597" y="3291"/>
                  </a:lnTo>
                  <a:lnTo>
                    <a:pt x="2523" y="3264"/>
                  </a:lnTo>
                  <a:lnTo>
                    <a:pt x="2445" y="3241"/>
                  </a:lnTo>
                  <a:lnTo>
                    <a:pt x="2369" y="3223"/>
                  </a:lnTo>
                  <a:lnTo>
                    <a:pt x="2369" y="2715"/>
                  </a:lnTo>
                  <a:lnTo>
                    <a:pt x="2417" y="2727"/>
                  </a:lnTo>
                  <a:lnTo>
                    <a:pt x="2465" y="2742"/>
                  </a:lnTo>
                  <a:lnTo>
                    <a:pt x="2510" y="2761"/>
                  </a:lnTo>
                  <a:lnTo>
                    <a:pt x="2553" y="2788"/>
                  </a:lnTo>
                  <a:lnTo>
                    <a:pt x="2587" y="2818"/>
                  </a:lnTo>
                  <a:lnTo>
                    <a:pt x="2616" y="2854"/>
                  </a:lnTo>
                  <a:lnTo>
                    <a:pt x="2627" y="2874"/>
                  </a:lnTo>
                  <a:lnTo>
                    <a:pt x="2637" y="2895"/>
                  </a:lnTo>
                  <a:lnTo>
                    <a:pt x="2645" y="2919"/>
                  </a:lnTo>
                  <a:lnTo>
                    <a:pt x="2652" y="2940"/>
                  </a:lnTo>
                  <a:lnTo>
                    <a:pt x="2667" y="2968"/>
                  </a:lnTo>
                  <a:lnTo>
                    <a:pt x="2687" y="2991"/>
                  </a:lnTo>
                  <a:lnTo>
                    <a:pt x="2711" y="3010"/>
                  </a:lnTo>
                  <a:lnTo>
                    <a:pt x="2740" y="3021"/>
                  </a:lnTo>
                  <a:lnTo>
                    <a:pt x="2771" y="3026"/>
                  </a:lnTo>
                  <a:lnTo>
                    <a:pt x="2802" y="3025"/>
                  </a:lnTo>
                  <a:lnTo>
                    <a:pt x="2832" y="3015"/>
                  </a:lnTo>
                  <a:lnTo>
                    <a:pt x="2859" y="2998"/>
                  </a:lnTo>
                  <a:lnTo>
                    <a:pt x="2880" y="2977"/>
                  </a:lnTo>
                  <a:lnTo>
                    <a:pt x="2898" y="2948"/>
                  </a:lnTo>
                  <a:lnTo>
                    <a:pt x="2907" y="2925"/>
                  </a:lnTo>
                  <a:lnTo>
                    <a:pt x="2910" y="2899"/>
                  </a:lnTo>
                  <a:lnTo>
                    <a:pt x="2908" y="2872"/>
                  </a:lnTo>
                  <a:lnTo>
                    <a:pt x="2903" y="2849"/>
                  </a:lnTo>
                  <a:lnTo>
                    <a:pt x="2897" y="2824"/>
                  </a:lnTo>
                  <a:lnTo>
                    <a:pt x="2877" y="2776"/>
                  </a:lnTo>
                  <a:lnTo>
                    <a:pt x="2849" y="2720"/>
                  </a:lnTo>
                  <a:lnTo>
                    <a:pt x="2812" y="2669"/>
                  </a:lnTo>
                  <a:lnTo>
                    <a:pt x="2771" y="2622"/>
                  </a:lnTo>
                  <a:lnTo>
                    <a:pt x="2721" y="2579"/>
                  </a:lnTo>
                  <a:lnTo>
                    <a:pt x="2667" y="2541"/>
                  </a:lnTo>
                  <a:lnTo>
                    <a:pt x="2609" y="2512"/>
                  </a:lnTo>
                  <a:lnTo>
                    <a:pt x="2548" y="2487"/>
                  </a:lnTo>
                  <a:lnTo>
                    <a:pt x="2485" y="2467"/>
                  </a:lnTo>
                  <a:lnTo>
                    <a:pt x="2421" y="2452"/>
                  </a:lnTo>
                  <a:lnTo>
                    <a:pt x="2369" y="2444"/>
                  </a:lnTo>
                  <a:lnTo>
                    <a:pt x="2369" y="2297"/>
                  </a:lnTo>
                  <a:lnTo>
                    <a:pt x="2366" y="2267"/>
                  </a:lnTo>
                  <a:lnTo>
                    <a:pt x="2354" y="2239"/>
                  </a:lnTo>
                  <a:lnTo>
                    <a:pt x="2338" y="2212"/>
                  </a:lnTo>
                  <a:lnTo>
                    <a:pt x="2316" y="2192"/>
                  </a:lnTo>
                  <a:lnTo>
                    <a:pt x="2292" y="2176"/>
                  </a:lnTo>
                  <a:lnTo>
                    <a:pt x="2262" y="2166"/>
                  </a:lnTo>
                  <a:lnTo>
                    <a:pt x="2230" y="2164"/>
                  </a:lnTo>
                  <a:close/>
                  <a:moveTo>
                    <a:pt x="1346" y="0"/>
                  </a:moveTo>
                  <a:lnTo>
                    <a:pt x="1389" y="2"/>
                  </a:lnTo>
                  <a:lnTo>
                    <a:pt x="1433" y="10"/>
                  </a:lnTo>
                  <a:lnTo>
                    <a:pt x="1480" y="23"/>
                  </a:lnTo>
                  <a:lnTo>
                    <a:pt x="1528" y="40"/>
                  </a:lnTo>
                  <a:lnTo>
                    <a:pt x="1577" y="58"/>
                  </a:lnTo>
                  <a:lnTo>
                    <a:pt x="1627" y="79"/>
                  </a:lnTo>
                  <a:lnTo>
                    <a:pt x="1680" y="103"/>
                  </a:lnTo>
                  <a:lnTo>
                    <a:pt x="1731" y="126"/>
                  </a:lnTo>
                  <a:lnTo>
                    <a:pt x="1784" y="147"/>
                  </a:lnTo>
                  <a:lnTo>
                    <a:pt x="1837" y="167"/>
                  </a:lnTo>
                  <a:lnTo>
                    <a:pt x="1891" y="185"/>
                  </a:lnTo>
                  <a:lnTo>
                    <a:pt x="1944" y="199"/>
                  </a:lnTo>
                  <a:lnTo>
                    <a:pt x="1999" y="207"/>
                  </a:lnTo>
                  <a:lnTo>
                    <a:pt x="2052" y="212"/>
                  </a:lnTo>
                  <a:lnTo>
                    <a:pt x="2106" y="208"/>
                  </a:lnTo>
                  <a:lnTo>
                    <a:pt x="2153" y="200"/>
                  </a:lnTo>
                  <a:lnTo>
                    <a:pt x="2206" y="189"/>
                  </a:lnTo>
                  <a:lnTo>
                    <a:pt x="2263" y="174"/>
                  </a:lnTo>
                  <a:lnTo>
                    <a:pt x="2323" y="157"/>
                  </a:lnTo>
                  <a:lnTo>
                    <a:pt x="2387" y="139"/>
                  </a:lnTo>
                  <a:lnTo>
                    <a:pt x="2452" y="121"/>
                  </a:lnTo>
                  <a:lnTo>
                    <a:pt x="2520" y="103"/>
                  </a:lnTo>
                  <a:lnTo>
                    <a:pt x="2587" y="83"/>
                  </a:lnTo>
                  <a:lnTo>
                    <a:pt x="2655" y="66"/>
                  </a:lnTo>
                  <a:lnTo>
                    <a:pt x="2721" y="50"/>
                  </a:lnTo>
                  <a:lnTo>
                    <a:pt x="2786" y="35"/>
                  </a:lnTo>
                  <a:lnTo>
                    <a:pt x="2849" y="25"/>
                  </a:lnTo>
                  <a:lnTo>
                    <a:pt x="2908" y="17"/>
                  </a:lnTo>
                  <a:lnTo>
                    <a:pt x="2964" y="13"/>
                  </a:lnTo>
                  <a:lnTo>
                    <a:pt x="3016" y="13"/>
                  </a:lnTo>
                  <a:lnTo>
                    <a:pt x="3060" y="18"/>
                  </a:lnTo>
                  <a:lnTo>
                    <a:pt x="3079" y="26"/>
                  </a:lnTo>
                  <a:lnTo>
                    <a:pt x="3093" y="43"/>
                  </a:lnTo>
                  <a:lnTo>
                    <a:pt x="3103" y="65"/>
                  </a:lnTo>
                  <a:lnTo>
                    <a:pt x="3110" y="93"/>
                  </a:lnTo>
                  <a:lnTo>
                    <a:pt x="3112" y="127"/>
                  </a:lnTo>
                  <a:lnTo>
                    <a:pt x="3108" y="167"/>
                  </a:lnTo>
                  <a:lnTo>
                    <a:pt x="3103" y="210"/>
                  </a:lnTo>
                  <a:lnTo>
                    <a:pt x="3093" y="260"/>
                  </a:lnTo>
                  <a:lnTo>
                    <a:pt x="3080" y="311"/>
                  </a:lnTo>
                  <a:lnTo>
                    <a:pt x="3062" y="366"/>
                  </a:lnTo>
                  <a:lnTo>
                    <a:pt x="3042" y="424"/>
                  </a:lnTo>
                  <a:lnTo>
                    <a:pt x="3019" y="485"/>
                  </a:lnTo>
                  <a:lnTo>
                    <a:pt x="2993" y="546"/>
                  </a:lnTo>
                  <a:lnTo>
                    <a:pt x="2963" y="609"/>
                  </a:lnTo>
                  <a:lnTo>
                    <a:pt x="2931" y="672"/>
                  </a:lnTo>
                  <a:lnTo>
                    <a:pt x="2897" y="736"/>
                  </a:lnTo>
                  <a:lnTo>
                    <a:pt x="2860" y="799"/>
                  </a:lnTo>
                  <a:lnTo>
                    <a:pt x="2821" y="860"/>
                  </a:lnTo>
                  <a:lnTo>
                    <a:pt x="2778" y="922"/>
                  </a:lnTo>
                  <a:lnTo>
                    <a:pt x="2735" y="979"/>
                  </a:lnTo>
                  <a:lnTo>
                    <a:pt x="2688" y="1036"/>
                  </a:lnTo>
                  <a:lnTo>
                    <a:pt x="2640" y="1089"/>
                  </a:lnTo>
                  <a:lnTo>
                    <a:pt x="2591" y="1138"/>
                  </a:lnTo>
                  <a:lnTo>
                    <a:pt x="2540" y="1185"/>
                  </a:lnTo>
                  <a:lnTo>
                    <a:pt x="2606" y="1214"/>
                  </a:lnTo>
                  <a:lnTo>
                    <a:pt x="2673" y="1246"/>
                  </a:lnTo>
                  <a:lnTo>
                    <a:pt x="2741" y="1284"/>
                  </a:lnTo>
                  <a:lnTo>
                    <a:pt x="2809" y="1324"/>
                  </a:lnTo>
                  <a:lnTo>
                    <a:pt x="2878" y="1367"/>
                  </a:lnTo>
                  <a:lnTo>
                    <a:pt x="2946" y="1413"/>
                  </a:lnTo>
                  <a:lnTo>
                    <a:pt x="3016" y="1463"/>
                  </a:lnTo>
                  <a:lnTo>
                    <a:pt x="3084" y="1516"/>
                  </a:lnTo>
                  <a:lnTo>
                    <a:pt x="3153" y="1572"/>
                  </a:lnTo>
                  <a:lnTo>
                    <a:pt x="3221" y="1631"/>
                  </a:lnTo>
                  <a:lnTo>
                    <a:pt x="3289" y="1693"/>
                  </a:lnTo>
                  <a:lnTo>
                    <a:pt x="3356" y="1755"/>
                  </a:lnTo>
                  <a:lnTo>
                    <a:pt x="3422" y="1822"/>
                  </a:lnTo>
                  <a:lnTo>
                    <a:pt x="3489" y="1891"/>
                  </a:lnTo>
                  <a:lnTo>
                    <a:pt x="3553" y="1961"/>
                  </a:lnTo>
                  <a:lnTo>
                    <a:pt x="3618" y="2033"/>
                  </a:lnTo>
                  <a:lnTo>
                    <a:pt x="3680" y="2108"/>
                  </a:lnTo>
                  <a:lnTo>
                    <a:pt x="3742" y="2184"/>
                  </a:lnTo>
                  <a:lnTo>
                    <a:pt x="3803" y="2262"/>
                  </a:lnTo>
                  <a:lnTo>
                    <a:pt x="3861" y="2341"/>
                  </a:lnTo>
                  <a:lnTo>
                    <a:pt x="3917" y="2422"/>
                  </a:lnTo>
                  <a:lnTo>
                    <a:pt x="3973" y="2505"/>
                  </a:lnTo>
                  <a:lnTo>
                    <a:pt x="4026" y="2588"/>
                  </a:lnTo>
                  <a:lnTo>
                    <a:pt x="4077" y="2672"/>
                  </a:lnTo>
                  <a:lnTo>
                    <a:pt x="4125" y="2756"/>
                  </a:lnTo>
                  <a:lnTo>
                    <a:pt x="4171" y="2843"/>
                  </a:lnTo>
                  <a:lnTo>
                    <a:pt x="4216" y="2929"/>
                  </a:lnTo>
                  <a:lnTo>
                    <a:pt x="4257" y="3016"/>
                  </a:lnTo>
                  <a:lnTo>
                    <a:pt x="4297" y="3102"/>
                  </a:lnTo>
                  <a:lnTo>
                    <a:pt x="4333" y="3190"/>
                  </a:lnTo>
                  <a:lnTo>
                    <a:pt x="4367" y="3278"/>
                  </a:lnTo>
                  <a:lnTo>
                    <a:pt x="4396" y="3365"/>
                  </a:lnTo>
                  <a:lnTo>
                    <a:pt x="4423" y="3453"/>
                  </a:lnTo>
                  <a:lnTo>
                    <a:pt x="4446" y="3541"/>
                  </a:lnTo>
                  <a:lnTo>
                    <a:pt x="4467" y="3627"/>
                  </a:lnTo>
                  <a:lnTo>
                    <a:pt x="4484" y="3713"/>
                  </a:lnTo>
                  <a:lnTo>
                    <a:pt x="4495" y="3799"/>
                  </a:lnTo>
                  <a:lnTo>
                    <a:pt x="4505" y="3883"/>
                  </a:lnTo>
                  <a:lnTo>
                    <a:pt x="4510" y="3968"/>
                  </a:lnTo>
                  <a:lnTo>
                    <a:pt x="4510" y="4050"/>
                  </a:lnTo>
                  <a:lnTo>
                    <a:pt x="4509" y="4133"/>
                  </a:lnTo>
                  <a:lnTo>
                    <a:pt x="4500" y="4212"/>
                  </a:lnTo>
                  <a:lnTo>
                    <a:pt x="4489" y="4292"/>
                  </a:lnTo>
                  <a:lnTo>
                    <a:pt x="4472" y="4370"/>
                  </a:lnTo>
                  <a:lnTo>
                    <a:pt x="4451" y="4446"/>
                  </a:lnTo>
                  <a:lnTo>
                    <a:pt x="4424" y="4520"/>
                  </a:lnTo>
                  <a:lnTo>
                    <a:pt x="4393" y="4591"/>
                  </a:lnTo>
                  <a:lnTo>
                    <a:pt x="4357" y="4663"/>
                  </a:lnTo>
                  <a:lnTo>
                    <a:pt x="4315" y="4730"/>
                  </a:lnTo>
                  <a:lnTo>
                    <a:pt x="4269" y="4797"/>
                  </a:lnTo>
                  <a:lnTo>
                    <a:pt x="4216" y="4859"/>
                  </a:lnTo>
                  <a:lnTo>
                    <a:pt x="4158" y="4921"/>
                  </a:lnTo>
                  <a:lnTo>
                    <a:pt x="4095" y="4979"/>
                  </a:lnTo>
                  <a:lnTo>
                    <a:pt x="4026" y="5033"/>
                  </a:lnTo>
                  <a:lnTo>
                    <a:pt x="3950" y="5086"/>
                  </a:lnTo>
                  <a:lnTo>
                    <a:pt x="3869" y="5136"/>
                  </a:lnTo>
                  <a:lnTo>
                    <a:pt x="3781" y="5182"/>
                  </a:lnTo>
                  <a:lnTo>
                    <a:pt x="3687" y="5225"/>
                  </a:lnTo>
                  <a:lnTo>
                    <a:pt x="3586" y="5263"/>
                  </a:lnTo>
                  <a:lnTo>
                    <a:pt x="3480" y="5300"/>
                  </a:lnTo>
                  <a:lnTo>
                    <a:pt x="3366" y="5333"/>
                  </a:lnTo>
                  <a:lnTo>
                    <a:pt x="3246" y="5361"/>
                  </a:lnTo>
                  <a:lnTo>
                    <a:pt x="3117" y="5386"/>
                  </a:lnTo>
                  <a:lnTo>
                    <a:pt x="2983" y="5405"/>
                  </a:lnTo>
                  <a:lnTo>
                    <a:pt x="2840" y="5422"/>
                  </a:lnTo>
                  <a:lnTo>
                    <a:pt x="2692" y="5434"/>
                  </a:lnTo>
                  <a:lnTo>
                    <a:pt x="2535" y="5442"/>
                  </a:lnTo>
                  <a:lnTo>
                    <a:pt x="2369" y="5443"/>
                  </a:lnTo>
                  <a:lnTo>
                    <a:pt x="2197" y="5442"/>
                  </a:lnTo>
                  <a:lnTo>
                    <a:pt x="2017" y="5435"/>
                  </a:lnTo>
                  <a:lnTo>
                    <a:pt x="1829" y="5424"/>
                  </a:lnTo>
                  <a:lnTo>
                    <a:pt x="1673" y="5410"/>
                  </a:lnTo>
                  <a:lnTo>
                    <a:pt x="1526" y="5392"/>
                  </a:lnTo>
                  <a:lnTo>
                    <a:pt x="1387" y="5369"/>
                  </a:lnTo>
                  <a:lnTo>
                    <a:pt x="1255" y="5341"/>
                  </a:lnTo>
                  <a:lnTo>
                    <a:pt x="1131" y="5309"/>
                  </a:lnTo>
                  <a:lnTo>
                    <a:pt x="1015" y="5273"/>
                  </a:lnTo>
                  <a:lnTo>
                    <a:pt x="904" y="5233"/>
                  </a:lnTo>
                  <a:lnTo>
                    <a:pt x="802" y="5190"/>
                  </a:lnTo>
                  <a:lnTo>
                    <a:pt x="706" y="5142"/>
                  </a:lnTo>
                  <a:lnTo>
                    <a:pt x="618" y="5093"/>
                  </a:lnTo>
                  <a:lnTo>
                    <a:pt x="536" y="5038"/>
                  </a:lnTo>
                  <a:lnTo>
                    <a:pt x="460" y="4982"/>
                  </a:lnTo>
                  <a:lnTo>
                    <a:pt x="390" y="4921"/>
                  </a:lnTo>
                  <a:lnTo>
                    <a:pt x="327" y="4858"/>
                  </a:lnTo>
                  <a:lnTo>
                    <a:pt x="269" y="4792"/>
                  </a:lnTo>
                  <a:lnTo>
                    <a:pt x="218" y="4724"/>
                  </a:lnTo>
                  <a:lnTo>
                    <a:pt x="174" y="4653"/>
                  </a:lnTo>
                  <a:lnTo>
                    <a:pt x="134" y="4578"/>
                  </a:lnTo>
                  <a:lnTo>
                    <a:pt x="99" y="4504"/>
                  </a:lnTo>
                  <a:lnTo>
                    <a:pt x="69" y="4426"/>
                  </a:lnTo>
                  <a:lnTo>
                    <a:pt x="46" y="4345"/>
                  </a:lnTo>
                  <a:lnTo>
                    <a:pt x="26" y="4264"/>
                  </a:lnTo>
                  <a:lnTo>
                    <a:pt x="13" y="4181"/>
                  </a:lnTo>
                  <a:lnTo>
                    <a:pt x="5" y="4097"/>
                  </a:lnTo>
                  <a:lnTo>
                    <a:pt x="0" y="4011"/>
                  </a:lnTo>
                  <a:lnTo>
                    <a:pt x="0" y="3925"/>
                  </a:lnTo>
                  <a:lnTo>
                    <a:pt x="3" y="3835"/>
                  </a:lnTo>
                  <a:lnTo>
                    <a:pt x="13" y="3748"/>
                  </a:lnTo>
                  <a:lnTo>
                    <a:pt x="25" y="3657"/>
                  </a:lnTo>
                  <a:lnTo>
                    <a:pt x="41" y="3567"/>
                  </a:lnTo>
                  <a:lnTo>
                    <a:pt x="61" y="3476"/>
                  </a:lnTo>
                  <a:lnTo>
                    <a:pt x="86" y="3385"/>
                  </a:lnTo>
                  <a:lnTo>
                    <a:pt x="112" y="3294"/>
                  </a:lnTo>
                  <a:lnTo>
                    <a:pt x="144" y="3203"/>
                  </a:lnTo>
                  <a:lnTo>
                    <a:pt x="177" y="3111"/>
                  </a:lnTo>
                  <a:lnTo>
                    <a:pt x="215" y="3020"/>
                  </a:lnTo>
                  <a:lnTo>
                    <a:pt x="255" y="2930"/>
                  </a:lnTo>
                  <a:lnTo>
                    <a:pt x="296" y="2839"/>
                  </a:lnTo>
                  <a:lnTo>
                    <a:pt x="341" y="2750"/>
                  </a:lnTo>
                  <a:lnTo>
                    <a:pt x="389" y="2662"/>
                  </a:lnTo>
                  <a:lnTo>
                    <a:pt x="438" y="2574"/>
                  </a:lnTo>
                  <a:lnTo>
                    <a:pt x="491" y="2487"/>
                  </a:lnTo>
                  <a:lnTo>
                    <a:pt x="546" y="2402"/>
                  </a:lnTo>
                  <a:lnTo>
                    <a:pt x="600" y="2318"/>
                  </a:lnTo>
                  <a:lnTo>
                    <a:pt x="658" y="2237"/>
                  </a:lnTo>
                  <a:lnTo>
                    <a:pt x="718" y="2156"/>
                  </a:lnTo>
                  <a:lnTo>
                    <a:pt x="779" y="2076"/>
                  </a:lnTo>
                  <a:lnTo>
                    <a:pt x="840" y="2000"/>
                  </a:lnTo>
                  <a:lnTo>
                    <a:pt x="904" y="1926"/>
                  </a:lnTo>
                  <a:lnTo>
                    <a:pt x="969" y="1853"/>
                  </a:lnTo>
                  <a:lnTo>
                    <a:pt x="1033" y="1784"/>
                  </a:lnTo>
                  <a:lnTo>
                    <a:pt x="1099" y="1716"/>
                  </a:lnTo>
                  <a:lnTo>
                    <a:pt x="1166" y="1651"/>
                  </a:lnTo>
                  <a:lnTo>
                    <a:pt x="1232" y="1588"/>
                  </a:lnTo>
                  <a:lnTo>
                    <a:pt x="1300" y="1530"/>
                  </a:lnTo>
                  <a:lnTo>
                    <a:pt x="1367" y="1474"/>
                  </a:lnTo>
                  <a:lnTo>
                    <a:pt x="1435" y="1421"/>
                  </a:lnTo>
                  <a:lnTo>
                    <a:pt x="1501" y="1373"/>
                  </a:lnTo>
                  <a:lnTo>
                    <a:pt x="1569" y="1327"/>
                  </a:lnTo>
                  <a:lnTo>
                    <a:pt x="1635" y="1286"/>
                  </a:lnTo>
                  <a:lnTo>
                    <a:pt x="1701" y="1248"/>
                  </a:lnTo>
                  <a:lnTo>
                    <a:pt x="1766" y="1214"/>
                  </a:lnTo>
                  <a:lnTo>
                    <a:pt x="1703" y="1170"/>
                  </a:lnTo>
                  <a:lnTo>
                    <a:pt x="1642" y="1122"/>
                  </a:lnTo>
                  <a:lnTo>
                    <a:pt x="1584" y="1069"/>
                  </a:lnTo>
                  <a:lnTo>
                    <a:pt x="1529" y="1013"/>
                  </a:lnTo>
                  <a:lnTo>
                    <a:pt x="1476" y="953"/>
                  </a:lnTo>
                  <a:lnTo>
                    <a:pt x="1427" y="892"/>
                  </a:lnTo>
                  <a:lnTo>
                    <a:pt x="1382" y="829"/>
                  </a:lnTo>
                  <a:lnTo>
                    <a:pt x="1339" y="764"/>
                  </a:lnTo>
                  <a:lnTo>
                    <a:pt x="1301" y="698"/>
                  </a:lnTo>
                  <a:lnTo>
                    <a:pt x="1266" y="634"/>
                  </a:lnTo>
                  <a:lnTo>
                    <a:pt x="1235" y="569"/>
                  </a:lnTo>
                  <a:lnTo>
                    <a:pt x="1209" y="505"/>
                  </a:lnTo>
                  <a:lnTo>
                    <a:pt x="1187" y="443"/>
                  </a:lnTo>
                  <a:lnTo>
                    <a:pt x="1171" y="382"/>
                  </a:lnTo>
                  <a:lnTo>
                    <a:pt x="1157" y="326"/>
                  </a:lnTo>
                  <a:lnTo>
                    <a:pt x="1151" y="271"/>
                  </a:lnTo>
                  <a:lnTo>
                    <a:pt x="1149" y="222"/>
                  </a:lnTo>
                  <a:lnTo>
                    <a:pt x="1152" y="175"/>
                  </a:lnTo>
                  <a:lnTo>
                    <a:pt x="1161" y="134"/>
                  </a:lnTo>
                  <a:lnTo>
                    <a:pt x="1176" y="99"/>
                  </a:lnTo>
                  <a:lnTo>
                    <a:pt x="1197" y="69"/>
                  </a:lnTo>
                  <a:lnTo>
                    <a:pt x="1230" y="38"/>
                  </a:lnTo>
                  <a:lnTo>
                    <a:pt x="1266" y="18"/>
                  </a:lnTo>
                  <a:lnTo>
                    <a:pt x="1306" y="5"/>
                  </a:lnTo>
                  <a:lnTo>
                    <a:pt x="13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5" name="Freeform 1141">
              <a:extLst>
                <a:ext uri="{FF2B5EF4-FFF2-40B4-BE49-F238E27FC236}">
                  <a16:creationId xmlns="" xmlns:a16="http://schemas.microsoft.com/office/drawing/2014/main" id="{7846CE89-82FB-4E49-B659-9B2CE2EC8E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1" y="2718"/>
              <a:ext cx="0" cy="1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2 h 3"/>
                <a:gd name="T4" fmla="*/ 0 w 2"/>
                <a:gd name="T5" fmla="*/ 3 h 3"/>
                <a:gd name="T6" fmla="*/ 2 w 2"/>
                <a:gd name="T7" fmla="*/ 2 h 3"/>
                <a:gd name="T8" fmla="*/ 2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2" y="2"/>
                  </a:lnTo>
                  <a:lnTo>
                    <a:pt x="0" y="3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oup 937">
            <a:extLst>
              <a:ext uri="{FF2B5EF4-FFF2-40B4-BE49-F238E27FC236}">
                <a16:creationId xmlns="" xmlns:a16="http://schemas.microsoft.com/office/drawing/2014/main" id="{BB9359DD-B0C9-41DF-B12C-51C301A46D9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291287" y="2271499"/>
            <a:ext cx="888390" cy="885301"/>
            <a:chOff x="6094" y="274"/>
            <a:chExt cx="575" cy="573"/>
          </a:xfrm>
          <a:solidFill>
            <a:schemeClr val="bg1"/>
          </a:solidFill>
        </p:grpSpPr>
        <p:sp>
          <p:nvSpPr>
            <p:cNvPr id="68" name="Freeform 939">
              <a:extLst>
                <a:ext uri="{FF2B5EF4-FFF2-40B4-BE49-F238E27FC236}">
                  <a16:creationId xmlns="" xmlns:a16="http://schemas.microsoft.com/office/drawing/2014/main" id="{B6AFD2BF-4F93-45BD-882A-7756424F003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3" y="274"/>
              <a:ext cx="137" cy="137"/>
            </a:xfrm>
            <a:custGeom>
              <a:avLst/>
              <a:gdLst>
                <a:gd name="T0" fmla="*/ 411 w 821"/>
                <a:gd name="T1" fmla="*/ 0 h 821"/>
                <a:gd name="T2" fmla="*/ 462 w 821"/>
                <a:gd name="T3" fmla="*/ 3 h 821"/>
                <a:gd name="T4" fmla="*/ 512 w 821"/>
                <a:gd name="T5" fmla="*/ 13 h 821"/>
                <a:gd name="T6" fmla="*/ 560 w 821"/>
                <a:gd name="T7" fmla="*/ 29 h 821"/>
                <a:gd name="T8" fmla="*/ 604 w 821"/>
                <a:gd name="T9" fmla="*/ 49 h 821"/>
                <a:gd name="T10" fmla="*/ 645 w 821"/>
                <a:gd name="T11" fmla="*/ 74 h 821"/>
                <a:gd name="T12" fmla="*/ 683 w 821"/>
                <a:gd name="T13" fmla="*/ 104 h 821"/>
                <a:gd name="T14" fmla="*/ 718 w 821"/>
                <a:gd name="T15" fmla="*/ 139 h 821"/>
                <a:gd name="T16" fmla="*/ 748 w 821"/>
                <a:gd name="T17" fmla="*/ 176 h 821"/>
                <a:gd name="T18" fmla="*/ 773 w 821"/>
                <a:gd name="T19" fmla="*/ 218 h 821"/>
                <a:gd name="T20" fmla="*/ 794 w 821"/>
                <a:gd name="T21" fmla="*/ 263 h 821"/>
                <a:gd name="T22" fmla="*/ 809 w 821"/>
                <a:gd name="T23" fmla="*/ 310 h 821"/>
                <a:gd name="T24" fmla="*/ 818 w 821"/>
                <a:gd name="T25" fmla="*/ 360 h 821"/>
                <a:gd name="T26" fmla="*/ 821 w 821"/>
                <a:gd name="T27" fmla="*/ 411 h 821"/>
                <a:gd name="T28" fmla="*/ 818 w 821"/>
                <a:gd name="T29" fmla="*/ 462 h 821"/>
                <a:gd name="T30" fmla="*/ 809 w 821"/>
                <a:gd name="T31" fmla="*/ 512 h 821"/>
                <a:gd name="T32" fmla="*/ 794 w 821"/>
                <a:gd name="T33" fmla="*/ 560 h 821"/>
                <a:gd name="T34" fmla="*/ 773 w 821"/>
                <a:gd name="T35" fmla="*/ 604 h 821"/>
                <a:gd name="T36" fmla="*/ 748 w 821"/>
                <a:gd name="T37" fmla="*/ 645 h 821"/>
                <a:gd name="T38" fmla="*/ 718 w 821"/>
                <a:gd name="T39" fmla="*/ 683 h 821"/>
                <a:gd name="T40" fmla="*/ 683 w 821"/>
                <a:gd name="T41" fmla="*/ 718 h 821"/>
                <a:gd name="T42" fmla="*/ 645 w 821"/>
                <a:gd name="T43" fmla="*/ 748 h 821"/>
                <a:gd name="T44" fmla="*/ 604 w 821"/>
                <a:gd name="T45" fmla="*/ 773 h 821"/>
                <a:gd name="T46" fmla="*/ 560 w 821"/>
                <a:gd name="T47" fmla="*/ 794 h 821"/>
                <a:gd name="T48" fmla="*/ 512 w 821"/>
                <a:gd name="T49" fmla="*/ 809 h 821"/>
                <a:gd name="T50" fmla="*/ 462 w 821"/>
                <a:gd name="T51" fmla="*/ 818 h 821"/>
                <a:gd name="T52" fmla="*/ 411 w 821"/>
                <a:gd name="T53" fmla="*/ 821 h 821"/>
                <a:gd name="T54" fmla="*/ 360 w 821"/>
                <a:gd name="T55" fmla="*/ 818 h 821"/>
                <a:gd name="T56" fmla="*/ 310 w 821"/>
                <a:gd name="T57" fmla="*/ 809 h 821"/>
                <a:gd name="T58" fmla="*/ 263 w 821"/>
                <a:gd name="T59" fmla="*/ 794 h 821"/>
                <a:gd name="T60" fmla="*/ 218 w 821"/>
                <a:gd name="T61" fmla="*/ 773 h 821"/>
                <a:gd name="T62" fmla="*/ 176 w 821"/>
                <a:gd name="T63" fmla="*/ 748 h 821"/>
                <a:gd name="T64" fmla="*/ 139 w 821"/>
                <a:gd name="T65" fmla="*/ 718 h 821"/>
                <a:gd name="T66" fmla="*/ 104 w 821"/>
                <a:gd name="T67" fmla="*/ 683 h 821"/>
                <a:gd name="T68" fmla="*/ 74 w 821"/>
                <a:gd name="T69" fmla="*/ 645 h 821"/>
                <a:gd name="T70" fmla="*/ 49 w 821"/>
                <a:gd name="T71" fmla="*/ 604 h 821"/>
                <a:gd name="T72" fmla="*/ 29 w 821"/>
                <a:gd name="T73" fmla="*/ 560 h 821"/>
                <a:gd name="T74" fmla="*/ 13 w 821"/>
                <a:gd name="T75" fmla="*/ 512 h 821"/>
                <a:gd name="T76" fmla="*/ 3 w 821"/>
                <a:gd name="T77" fmla="*/ 462 h 821"/>
                <a:gd name="T78" fmla="*/ 0 w 821"/>
                <a:gd name="T79" fmla="*/ 411 h 821"/>
                <a:gd name="T80" fmla="*/ 3 w 821"/>
                <a:gd name="T81" fmla="*/ 360 h 821"/>
                <a:gd name="T82" fmla="*/ 13 w 821"/>
                <a:gd name="T83" fmla="*/ 310 h 821"/>
                <a:gd name="T84" fmla="*/ 29 w 821"/>
                <a:gd name="T85" fmla="*/ 263 h 821"/>
                <a:gd name="T86" fmla="*/ 49 w 821"/>
                <a:gd name="T87" fmla="*/ 218 h 821"/>
                <a:gd name="T88" fmla="*/ 74 w 821"/>
                <a:gd name="T89" fmla="*/ 176 h 821"/>
                <a:gd name="T90" fmla="*/ 104 w 821"/>
                <a:gd name="T91" fmla="*/ 139 h 821"/>
                <a:gd name="T92" fmla="*/ 139 w 821"/>
                <a:gd name="T93" fmla="*/ 104 h 821"/>
                <a:gd name="T94" fmla="*/ 176 w 821"/>
                <a:gd name="T95" fmla="*/ 74 h 821"/>
                <a:gd name="T96" fmla="*/ 218 w 821"/>
                <a:gd name="T97" fmla="*/ 49 h 821"/>
                <a:gd name="T98" fmla="*/ 263 w 821"/>
                <a:gd name="T99" fmla="*/ 29 h 821"/>
                <a:gd name="T100" fmla="*/ 310 w 821"/>
                <a:gd name="T101" fmla="*/ 13 h 821"/>
                <a:gd name="T102" fmla="*/ 360 w 821"/>
                <a:gd name="T103" fmla="*/ 3 h 821"/>
                <a:gd name="T104" fmla="*/ 411 w 821"/>
                <a:gd name="T105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21" h="821">
                  <a:moveTo>
                    <a:pt x="411" y="0"/>
                  </a:moveTo>
                  <a:lnTo>
                    <a:pt x="462" y="3"/>
                  </a:lnTo>
                  <a:lnTo>
                    <a:pt x="512" y="13"/>
                  </a:lnTo>
                  <a:lnTo>
                    <a:pt x="560" y="29"/>
                  </a:lnTo>
                  <a:lnTo>
                    <a:pt x="604" y="49"/>
                  </a:lnTo>
                  <a:lnTo>
                    <a:pt x="645" y="74"/>
                  </a:lnTo>
                  <a:lnTo>
                    <a:pt x="683" y="104"/>
                  </a:lnTo>
                  <a:lnTo>
                    <a:pt x="718" y="139"/>
                  </a:lnTo>
                  <a:lnTo>
                    <a:pt x="748" y="176"/>
                  </a:lnTo>
                  <a:lnTo>
                    <a:pt x="773" y="218"/>
                  </a:lnTo>
                  <a:lnTo>
                    <a:pt x="794" y="263"/>
                  </a:lnTo>
                  <a:lnTo>
                    <a:pt x="809" y="310"/>
                  </a:lnTo>
                  <a:lnTo>
                    <a:pt x="818" y="360"/>
                  </a:lnTo>
                  <a:lnTo>
                    <a:pt x="821" y="411"/>
                  </a:lnTo>
                  <a:lnTo>
                    <a:pt x="818" y="462"/>
                  </a:lnTo>
                  <a:lnTo>
                    <a:pt x="809" y="512"/>
                  </a:lnTo>
                  <a:lnTo>
                    <a:pt x="794" y="560"/>
                  </a:lnTo>
                  <a:lnTo>
                    <a:pt x="773" y="604"/>
                  </a:lnTo>
                  <a:lnTo>
                    <a:pt x="748" y="645"/>
                  </a:lnTo>
                  <a:lnTo>
                    <a:pt x="718" y="683"/>
                  </a:lnTo>
                  <a:lnTo>
                    <a:pt x="683" y="718"/>
                  </a:lnTo>
                  <a:lnTo>
                    <a:pt x="645" y="748"/>
                  </a:lnTo>
                  <a:lnTo>
                    <a:pt x="604" y="773"/>
                  </a:lnTo>
                  <a:lnTo>
                    <a:pt x="560" y="794"/>
                  </a:lnTo>
                  <a:lnTo>
                    <a:pt x="512" y="809"/>
                  </a:lnTo>
                  <a:lnTo>
                    <a:pt x="462" y="818"/>
                  </a:lnTo>
                  <a:lnTo>
                    <a:pt x="411" y="821"/>
                  </a:lnTo>
                  <a:lnTo>
                    <a:pt x="360" y="818"/>
                  </a:lnTo>
                  <a:lnTo>
                    <a:pt x="310" y="809"/>
                  </a:lnTo>
                  <a:lnTo>
                    <a:pt x="263" y="794"/>
                  </a:lnTo>
                  <a:lnTo>
                    <a:pt x="218" y="773"/>
                  </a:lnTo>
                  <a:lnTo>
                    <a:pt x="176" y="748"/>
                  </a:lnTo>
                  <a:lnTo>
                    <a:pt x="139" y="718"/>
                  </a:lnTo>
                  <a:lnTo>
                    <a:pt x="104" y="683"/>
                  </a:lnTo>
                  <a:lnTo>
                    <a:pt x="74" y="645"/>
                  </a:lnTo>
                  <a:lnTo>
                    <a:pt x="49" y="604"/>
                  </a:lnTo>
                  <a:lnTo>
                    <a:pt x="29" y="560"/>
                  </a:lnTo>
                  <a:lnTo>
                    <a:pt x="13" y="512"/>
                  </a:lnTo>
                  <a:lnTo>
                    <a:pt x="3" y="462"/>
                  </a:lnTo>
                  <a:lnTo>
                    <a:pt x="0" y="411"/>
                  </a:lnTo>
                  <a:lnTo>
                    <a:pt x="3" y="360"/>
                  </a:lnTo>
                  <a:lnTo>
                    <a:pt x="13" y="310"/>
                  </a:lnTo>
                  <a:lnTo>
                    <a:pt x="29" y="263"/>
                  </a:lnTo>
                  <a:lnTo>
                    <a:pt x="49" y="218"/>
                  </a:lnTo>
                  <a:lnTo>
                    <a:pt x="74" y="176"/>
                  </a:lnTo>
                  <a:lnTo>
                    <a:pt x="104" y="139"/>
                  </a:lnTo>
                  <a:lnTo>
                    <a:pt x="139" y="104"/>
                  </a:lnTo>
                  <a:lnTo>
                    <a:pt x="176" y="74"/>
                  </a:lnTo>
                  <a:lnTo>
                    <a:pt x="218" y="49"/>
                  </a:lnTo>
                  <a:lnTo>
                    <a:pt x="263" y="29"/>
                  </a:lnTo>
                  <a:lnTo>
                    <a:pt x="310" y="13"/>
                  </a:lnTo>
                  <a:lnTo>
                    <a:pt x="360" y="3"/>
                  </a:lnTo>
                  <a:lnTo>
                    <a:pt x="4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9" name="Freeform 940">
              <a:extLst>
                <a:ext uri="{FF2B5EF4-FFF2-40B4-BE49-F238E27FC236}">
                  <a16:creationId xmlns="" xmlns:a16="http://schemas.microsoft.com/office/drawing/2014/main" id="{C63ED24F-BDE6-49E8-8A8C-FD24D60DDD2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5" y="431"/>
              <a:ext cx="33" cy="84"/>
            </a:xfrm>
            <a:custGeom>
              <a:avLst/>
              <a:gdLst>
                <a:gd name="T0" fmla="*/ 49 w 197"/>
                <a:gd name="T1" fmla="*/ 0 h 505"/>
                <a:gd name="T2" fmla="*/ 149 w 197"/>
                <a:gd name="T3" fmla="*/ 0 h 505"/>
                <a:gd name="T4" fmla="*/ 163 w 197"/>
                <a:gd name="T5" fmla="*/ 1 h 505"/>
                <a:gd name="T6" fmla="*/ 175 w 197"/>
                <a:gd name="T7" fmla="*/ 6 h 505"/>
                <a:gd name="T8" fmla="*/ 186 w 197"/>
                <a:gd name="T9" fmla="*/ 14 h 505"/>
                <a:gd name="T10" fmla="*/ 194 w 197"/>
                <a:gd name="T11" fmla="*/ 27 h 505"/>
                <a:gd name="T12" fmla="*/ 197 w 197"/>
                <a:gd name="T13" fmla="*/ 42 h 505"/>
                <a:gd name="T14" fmla="*/ 197 w 197"/>
                <a:gd name="T15" fmla="*/ 56 h 505"/>
                <a:gd name="T16" fmla="*/ 192 w 197"/>
                <a:gd name="T17" fmla="*/ 70 h 505"/>
                <a:gd name="T18" fmla="*/ 138 w 197"/>
                <a:gd name="T19" fmla="*/ 151 h 505"/>
                <a:gd name="T20" fmla="*/ 163 w 197"/>
                <a:gd name="T21" fmla="*/ 363 h 505"/>
                <a:gd name="T22" fmla="*/ 114 w 197"/>
                <a:gd name="T23" fmla="*/ 495 h 505"/>
                <a:gd name="T24" fmla="*/ 109 w 197"/>
                <a:gd name="T25" fmla="*/ 501 h 505"/>
                <a:gd name="T26" fmla="*/ 103 w 197"/>
                <a:gd name="T27" fmla="*/ 505 h 505"/>
                <a:gd name="T28" fmla="*/ 96 w 197"/>
                <a:gd name="T29" fmla="*/ 505 h 505"/>
                <a:gd name="T30" fmla="*/ 89 w 197"/>
                <a:gd name="T31" fmla="*/ 501 h 505"/>
                <a:gd name="T32" fmla="*/ 85 w 197"/>
                <a:gd name="T33" fmla="*/ 495 h 505"/>
                <a:gd name="T34" fmla="*/ 35 w 197"/>
                <a:gd name="T35" fmla="*/ 363 h 505"/>
                <a:gd name="T36" fmla="*/ 60 w 197"/>
                <a:gd name="T37" fmla="*/ 151 h 505"/>
                <a:gd name="T38" fmla="*/ 7 w 197"/>
                <a:gd name="T39" fmla="*/ 70 h 505"/>
                <a:gd name="T40" fmla="*/ 1 w 197"/>
                <a:gd name="T41" fmla="*/ 56 h 505"/>
                <a:gd name="T42" fmla="*/ 0 w 197"/>
                <a:gd name="T43" fmla="*/ 42 h 505"/>
                <a:gd name="T44" fmla="*/ 5 w 197"/>
                <a:gd name="T45" fmla="*/ 27 h 505"/>
                <a:gd name="T46" fmla="*/ 13 w 197"/>
                <a:gd name="T47" fmla="*/ 14 h 505"/>
                <a:gd name="T48" fmla="*/ 23 w 197"/>
                <a:gd name="T49" fmla="*/ 6 h 505"/>
                <a:gd name="T50" fmla="*/ 35 w 197"/>
                <a:gd name="T51" fmla="*/ 1 h 505"/>
                <a:gd name="T52" fmla="*/ 49 w 197"/>
                <a:gd name="T53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97" h="505">
                  <a:moveTo>
                    <a:pt x="49" y="0"/>
                  </a:moveTo>
                  <a:lnTo>
                    <a:pt x="149" y="0"/>
                  </a:lnTo>
                  <a:lnTo>
                    <a:pt x="163" y="1"/>
                  </a:lnTo>
                  <a:lnTo>
                    <a:pt x="175" y="6"/>
                  </a:lnTo>
                  <a:lnTo>
                    <a:pt x="186" y="14"/>
                  </a:lnTo>
                  <a:lnTo>
                    <a:pt x="194" y="27"/>
                  </a:lnTo>
                  <a:lnTo>
                    <a:pt x="197" y="42"/>
                  </a:lnTo>
                  <a:lnTo>
                    <a:pt x="197" y="56"/>
                  </a:lnTo>
                  <a:lnTo>
                    <a:pt x="192" y="70"/>
                  </a:lnTo>
                  <a:lnTo>
                    <a:pt x="138" y="151"/>
                  </a:lnTo>
                  <a:lnTo>
                    <a:pt x="163" y="363"/>
                  </a:lnTo>
                  <a:lnTo>
                    <a:pt x="114" y="495"/>
                  </a:lnTo>
                  <a:lnTo>
                    <a:pt x="109" y="501"/>
                  </a:lnTo>
                  <a:lnTo>
                    <a:pt x="103" y="505"/>
                  </a:lnTo>
                  <a:lnTo>
                    <a:pt x="96" y="505"/>
                  </a:lnTo>
                  <a:lnTo>
                    <a:pt x="89" y="501"/>
                  </a:lnTo>
                  <a:lnTo>
                    <a:pt x="85" y="495"/>
                  </a:lnTo>
                  <a:lnTo>
                    <a:pt x="35" y="363"/>
                  </a:lnTo>
                  <a:lnTo>
                    <a:pt x="60" y="151"/>
                  </a:lnTo>
                  <a:lnTo>
                    <a:pt x="7" y="70"/>
                  </a:lnTo>
                  <a:lnTo>
                    <a:pt x="1" y="56"/>
                  </a:lnTo>
                  <a:lnTo>
                    <a:pt x="0" y="42"/>
                  </a:lnTo>
                  <a:lnTo>
                    <a:pt x="5" y="27"/>
                  </a:lnTo>
                  <a:lnTo>
                    <a:pt x="13" y="14"/>
                  </a:lnTo>
                  <a:lnTo>
                    <a:pt x="23" y="6"/>
                  </a:lnTo>
                  <a:lnTo>
                    <a:pt x="35" y="1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0" name="Freeform 941">
              <a:extLst>
                <a:ext uri="{FF2B5EF4-FFF2-40B4-BE49-F238E27FC236}">
                  <a16:creationId xmlns="" xmlns:a16="http://schemas.microsoft.com/office/drawing/2014/main" id="{66D316DC-8A76-4717-AD5B-E14E0A638EF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6" y="431"/>
              <a:ext cx="231" cy="160"/>
            </a:xfrm>
            <a:custGeom>
              <a:avLst/>
              <a:gdLst>
                <a:gd name="T0" fmla="*/ 375 w 1381"/>
                <a:gd name="T1" fmla="*/ 0 h 962"/>
                <a:gd name="T2" fmla="*/ 387 w 1381"/>
                <a:gd name="T3" fmla="*/ 2 h 962"/>
                <a:gd name="T4" fmla="*/ 399 w 1381"/>
                <a:gd name="T5" fmla="*/ 7 h 962"/>
                <a:gd name="T6" fmla="*/ 407 w 1381"/>
                <a:gd name="T7" fmla="*/ 17 h 962"/>
                <a:gd name="T8" fmla="*/ 413 w 1381"/>
                <a:gd name="T9" fmla="*/ 27 h 962"/>
                <a:gd name="T10" fmla="*/ 690 w 1381"/>
                <a:gd name="T11" fmla="*/ 786 h 962"/>
                <a:gd name="T12" fmla="*/ 966 w 1381"/>
                <a:gd name="T13" fmla="*/ 27 h 962"/>
                <a:gd name="T14" fmla="*/ 973 w 1381"/>
                <a:gd name="T15" fmla="*/ 17 h 962"/>
                <a:gd name="T16" fmla="*/ 982 w 1381"/>
                <a:gd name="T17" fmla="*/ 8 h 962"/>
                <a:gd name="T18" fmla="*/ 993 w 1381"/>
                <a:gd name="T19" fmla="*/ 2 h 962"/>
                <a:gd name="T20" fmla="*/ 1005 w 1381"/>
                <a:gd name="T21" fmla="*/ 0 h 962"/>
                <a:gd name="T22" fmla="*/ 1018 w 1381"/>
                <a:gd name="T23" fmla="*/ 2 h 962"/>
                <a:gd name="T24" fmla="*/ 1133 w 1381"/>
                <a:gd name="T25" fmla="*/ 37 h 962"/>
                <a:gd name="T26" fmla="*/ 1176 w 1381"/>
                <a:gd name="T27" fmla="*/ 55 h 962"/>
                <a:gd name="T28" fmla="*/ 1216 w 1381"/>
                <a:gd name="T29" fmla="*/ 77 h 962"/>
                <a:gd name="T30" fmla="*/ 1252 w 1381"/>
                <a:gd name="T31" fmla="*/ 103 h 962"/>
                <a:gd name="T32" fmla="*/ 1285 w 1381"/>
                <a:gd name="T33" fmla="*/ 134 h 962"/>
                <a:gd name="T34" fmla="*/ 1313 w 1381"/>
                <a:gd name="T35" fmla="*/ 168 h 962"/>
                <a:gd name="T36" fmla="*/ 1336 w 1381"/>
                <a:gd name="T37" fmla="*/ 205 h 962"/>
                <a:gd name="T38" fmla="*/ 1355 w 1381"/>
                <a:gd name="T39" fmla="*/ 245 h 962"/>
                <a:gd name="T40" fmla="*/ 1370 w 1381"/>
                <a:gd name="T41" fmla="*/ 287 h 962"/>
                <a:gd name="T42" fmla="*/ 1378 w 1381"/>
                <a:gd name="T43" fmla="*/ 331 h 962"/>
                <a:gd name="T44" fmla="*/ 1381 w 1381"/>
                <a:gd name="T45" fmla="*/ 377 h 962"/>
                <a:gd name="T46" fmla="*/ 1381 w 1381"/>
                <a:gd name="T47" fmla="*/ 904 h 962"/>
                <a:gd name="T48" fmla="*/ 1378 w 1381"/>
                <a:gd name="T49" fmla="*/ 922 h 962"/>
                <a:gd name="T50" fmla="*/ 1370 w 1381"/>
                <a:gd name="T51" fmla="*/ 938 h 962"/>
                <a:gd name="T52" fmla="*/ 1357 w 1381"/>
                <a:gd name="T53" fmla="*/ 951 h 962"/>
                <a:gd name="T54" fmla="*/ 1341 w 1381"/>
                <a:gd name="T55" fmla="*/ 959 h 962"/>
                <a:gd name="T56" fmla="*/ 1322 w 1381"/>
                <a:gd name="T57" fmla="*/ 962 h 962"/>
                <a:gd name="T58" fmla="*/ 57 w 1381"/>
                <a:gd name="T59" fmla="*/ 962 h 962"/>
                <a:gd name="T60" fmla="*/ 40 w 1381"/>
                <a:gd name="T61" fmla="*/ 959 h 962"/>
                <a:gd name="T62" fmla="*/ 23 w 1381"/>
                <a:gd name="T63" fmla="*/ 951 h 962"/>
                <a:gd name="T64" fmla="*/ 10 w 1381"/>
                <a:gd name="T65" fmla="*/ 938 h 962"/>
                <a:gd name="T66" fmla="*/ 2 w 1381"/>
                <a:gd name="T67" fmla="*/ 922 h 962"/>
                <a:gd name="T68" fmla="*/ 0 w 1381"/>
                <a:gd name="T69" fmla="*/ 904 h 962"/>
                <a:gd name="T70" fmla="*/ 0 w 1381"/>
                <a:gd name="T71" fmla="*/ 377 h 962"/>
                <a:gd name="T72" fmla="*/ 2 w 1381"/>
                <a:gd name="T73" fmla="*/ 331 h 962"/>
                <a:gd name="T74" fmla="*/ 11 w 1381"/>
                <a:gd name="T75" fmla="*/ 287 h 962"/>
                <a:gd name="T76" fmla="*/ 25 w 1381"/>
                <a:gd name="T77" fmla="*/ 245 h 962"/>
                <a:gd name="T78" fmla="*/ 44 w 1381"/>
                <a:gd name="T79" fmla="*/ 205 h 962"/>
                <a:gd name="T80" fmla="*/ 68 w 1381"/>
                <a:gd name="T81" fmla="*/ 168 h 962"/>
                <a:gd name="T82" fmla="*/ 96 w 1381"/>
                <a:gd name="T83" fmla="*/ 134 h 962"/>
                <a:gd name="T84" fmla="*/ 129 w 1381"/>
                <a:gd name="T85" fmla="*/ 103 h 962"/>
                <a:gd name="T86" fmla="*/ 165 w 1381"/>
                <a:gd name="T87" fmla="*/ 77 h 962"/>
                <a:gd name="T88" fmla="*/ 205 w 1381"/>
                <a:gd name="T89" fmla="*/ 54 h 962"/>
                <a:gd name="T90" fmla="*/ 248 w 1381"/>
                <a:gd name="T91" fmla="*/ 37 h 962"/>
                <a:gd name="T92" fmla="*/ 362 w 1381"/>
                <a:gd name="T93" fmla="*/ 2 h 962"/>
                <a:gd name="T94" fmla="*/ 368 w 1381"/>
                <a:gd name="T95" fmla="*/ 1 h 962"/>
                <a:gd name="T96" fmla="*/ 375 w 1381"/>
                <a:gd name="T97" fmla="*/ 0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81" h="962">
                  <a:moveTo>
                    <a:pt x="375" y="0"/>
                  </a:moveTo>
                  <a:lnTo>
                    <a:pt x="387" y="2"/>
                  </a:lnTo>
                  <a:lnTo>
                    <a:pt x="399" y="7"/>
                  </a:lnTo>
                  <a:lnTo>
                    <a:pt x="407" y="17"/>
                  </a:lnTo>
                  <a:lnTo>
                    <a:pt x="413" y="27"/>
                  </a:lnTo>
                  <a:lnTo>
                    <a:pt x="690" y="786"/>
                  </a:lnTo>
                  <a:lnTo>
                    <a:pt x="966" y="27"/>
                  </a:lnTo>
                  <a:lnTo>
                    <a:pt x="973" y="17"/>
                  </a:lnTo>
                  <a:lnTo>
                    <a:pt x="982" y="8"/>
                  </a:lnTo>
                  <a:lnTo>
                    <a:pt x="993" y="2"/>
                  </a:lnTo>
                  <a:lnTo>
                    <a:pt x="1005" y="0"/>
                  </a:lnTo>
                  <a:lnTo>
                    <a:pt x="1018" y="2"/>
                  </a:lnTo>
                  <a:lnTo>
                    <a:pt x="1133" y="37"/>
                  </a:lnTo>
                  <a:lnTo>
                    <a:pt x="1176" y="55"/>
                  </a:lnTo>
                  <a:lnTo>
                    <a:pt x="1216" y="77"/>
                  </a:lnTo>
                  <a:lnTo>
                    <a:pt x="1252" y="103"/>
                  </a:lnTo>
                  <a:lnTo>
                    <a:pt x="1285" y="134"/>
                  </a:lnTo>
                  <a:lnTo>
                    <a:pt x="1313" y="168"/>
                  </a:lnTo>
                  <a:lnTo>
                    <a:pt x="1336" y="205"/>
                  </a:lnTo>
                  <a:lnTo>
                    <a:pt x="1355" y="245"/>
                  </a:lnTo>
                  <a:lnTo>
                    <a:pt x="1370" y="287"/>
                  </a:lnTo>
                  <a:lnTo>
                    <a:pt x="1378" y="331"/>
                  </a:lnTo>
                  <a:lnTo>
                    <a:pt x="1381" y="377"/>
                  </a:lnTo>
                  <a:lnTo>
                    <a:pt x="1381" y="904"/>
                  </a:lnTo>
                  <a:lnTo>
                    <a:pt x="1378" y="922"/>
                  </a:lnTo>
                  <a:lnTo>
                    <a:pt x="1370" y="938"/>
                  </a:lnTo>
                  <a:lnTo>
                    <a:pt x="1357" y="951"/>
                  </a:lnTo>
                  <a:lnTo>
                    <a:pt x="1341" y="959"/>
                  </a:lnTo>
                  <a:lnTo>
                    <a:pt x="1322" y="962"/>
                  </a:lnTo>
                  <a:lnTo>
                    <a:pt x="57" y="962"/>
                  </a:lnTo>
                  <a:lnTo>
                    <a:pt x="40" y="959"/>
                  </a:lnTo>
                  <a:lnTo>
                    <a:pt x="23" y="951"/>
                  </a:lnTo>
                  <a:lnTo>
                    <a:pt x="10" y="938"/>
                  </a:lnTo>
                  <a:lnTo>
                    <a:pt x="2" y="922"/>
                  </a:lnTo>
                  <a:lnTo>
                    <a:pt x="0" y="904"/>
                  </a:lnTo>
                  <a:lnTo>
                    <a:pt x="0" y="377"/>
                  </a:lnTo>
                  <a:lnTo>
                    <a:pt x="2" y="331"/>
                  </a:lnTo>
                  <a:lnTo>
                    <a:pt x="11" y="287"/>
                  </a:lnTo>
                  <a:lnTo>
                    <a:pt x="25" y="245"/>
                  </a:lnTo>
                  <a:lnTo>
                    <a:pt x="44" y="205"/>
                  </a:lnTo>
                  <a:lnTo>
                    <a:pt x="68" y="168"/>
                  </a:lnTo>
                  <a:lnTo>
                    <a:pt x="96" y="134"/>
                  </a:lnTo>
                  <a:lnTo>
                    <a:pt x="129" y="103"/>
                  </a:lnTo>
                  <a:lnTo>
                    <a:pt x="165" y="77"/>
                  </a:lnTo>
                  <a:lnTo>
                    <a:pt x="205" y="54"/>
                  </a:lnTo>
                  <a:lnTo>
                    <a:pt x="248" y="37"/>
                  </a:lnTo>
                  <a:lnTo>
                    <a:pt x="362" y="2"/>
                  </a:lnTo>
                  <a:lnTo>
                    <a:pt x="368" y="1"/>
                  </a:lnTo>
                  <a:lnTo>
                    <a:pt x="3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1" name="Freeform 942">
              <a:extLst>
                <a:ext uri="{FF2B5EF4-FFF2-40B4-BE49-F238E27FC236}">
                  <a16:creationId xmlns="" xmlns:a16="http://schemas.microsoft.com/office/drawing/2014/main" id="{D378660E-8CFC-41BD-BFE1-57CDF55EAC8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4" y="309"/>
              <a:ext cx="137" cy="137"/>
            </a:xfrm>
            <a:custGeom>
              <a:avLst/>
              <a:gdLst>
                <a:gd name="T0" fmla="*/ 411 w 821"/>
                <a:gd name="T1" fmla="*/ 0 h 821"/>
                <a:gd name="T2" fmla="*/ 462 w 821"/>
                <a:gd name="T3" fmla="*/ 3 h 821"/>
                <a:gd name="T4" fmla="*/ 511 w 821"/>
                <a:gd name="T5" fmla="*/ 12 h 821"/>
                <a:gd name="T6" fmla="*/ 559 w 821"/>
                <a:gd name="T7" fmla="*/ 27 h 821"/>
                <a:gd name="T8" fmla="*/ 603 w 821"/>
                <a:gd name="T9" fmla="*/ 48 h 821"/>
                <a:gd name="T10" fmla="*/ 645 w 821"/>
                <a:gd name="T11" fmla="*/ 73 h 821"/>
                <a:gd name="T12" fmla="*/ 683 w 821"/>
                <a:gd name="T13" fmla="*/ 104 h 821"/>
                <a:gd name="T14" fmla="*/ 717 w 821"/>
                <a:gd name="T15" fmla="*/ 137 h 821"/>
                <a:gd name="T16" fmla="*/ 748 w 821"/>
                <a:gd name="T17" fmla="*/ 176 h 821"/>
                <a:gd name="T18" fmla="*/ 773 w 821"/>
                <a:gd name="T19" fmla="*/ 217 h 821"/>
                <a:gd name="T20" fmla="*/ 794 w 821"/>
                <a:gd name="T21" fmla="*/ 262 h 821"/>
                <a:gd name="T22" fmla="*/ 808 w 821"/>
                <a:gd name="T23" fmla="*/ 309 h 821"/>
                <a:gd name="T24" fmla="*/ 818 w 821"/>
                <a:gd name="T25" fmla="*/ 358 h 821"/>
                <a:gd name="T26" fmla="*/ 821 w 821"/>
                <a:gd name="T27" fmla="*/ 410 h 821"/>
                <a:gd name="T28" fmla="*/ 818 w 821"/>
                <a:gd name="T29" fmla="*/ 462 h 821"/>
                <a:gd name="T30" fmla="*/ 808 w 821"/>
                <a:gd name="T31" fmla="*/ 511 h 821"/>
                <a:gd name="T32" fmla="*/ 794 w 821"/>
                <a:gd name="T33" fmla="*/ 558 h 821"/>
                <a:gd name="T34" fmla="*/ 773 w 821"/>
                <a:gd name="T35" fmla="*/ 603 h 821"/>
                <a:gd name="T36" fmla="*/ 748 w 821"/>
                <a:gd name="T37" fmla="*/ 644 h 821"/>
                <a:gd name="T38" fmla="*/ 717 w 821"/>
                <a:gd name="T39" fmla="*/ 683 h 821"/>
                <a:gd name="T40" fmla="*/ 683 w 821"/>
                <a:gd name="T41" fmla="*/ 717 h 821"/>
                <a:gd name="T42" fmla="*/ 645 w 821"/>
                <a:gd name="T43" fmla="*/ 747 h 821"/>
                <a:gd name="T44" fmla="*/ 603 w 821"/>
                <a:gd name="T45" fmla="*/ 773 h 821"/>
                <a:gd name="T46" fmla="*/ 559 w 821"/>
                <a:gd name="T47" fmla="*/ 793 h 821"/>
                <a:gd name="T48" fmla="*/ 511 w 821"/>
                <a:gd name="T49" fmla="*/ 808 h 821"/>
                <a:gd name="T50" fmla="*/ 462 w 821"/>
                <a:gd name="T51" fmla="*/ 818 h 821"/>
                <a:gd name="T52" fmla="*/ 411 w 821"/>
                <a:gd name="T53" fmla="*/ 821 h 821"/>
                <a:gd name="T54" fmla="*/ 359 w 821"/>
                <a:gd name="T55" fmla="*/ 818 h 821"/>
                <a:gd name="T56" fmla="*/ 310 w 821"/>
                <a:gd name="T57" fmla="*/ 808 h 821"/>
                <a:gd name="T58" fmla="*/ 263 w 821"/>
                <a:gd name="T59" fmla="*/ 793 h 821"/>
                <a:gd name="T60" fmla="*/ 218 w 821"/>
                <a:gd name="T61" fmla="*/ 773 h 821"/>
                <a:gd name="T62" fmla="*/ 176 w 821"/>
                <a:gd name="T63" fmla="*/ 747 h 821"/>
                <a:gd name="T64" fmla="*/ 138 w 821"/>
                <a:gd name="T65" fmla="*/ 717 h 821"/>
                <a:gd name="T66" fmla="*/ 104 w 821"/>
                <a:gd name="T67" fmla="*/ 683 h 821"/>
                <a:gd name="T68" fmla="*/ 73 w 821"/>
                <a:gd name="T69" fmla="*/ 644 h 821"/>
                <a:gd name="T70" fmla="*/ 48 w 821"/>
                <a:gd name="T71" fmla="*/ 603 h 821"/>
                <a:gd name="T72" fmla="*/ 27 w 821"/>
                <a:gd name="T73" fmla="*/ 558 h 821"/>
                <a:gd name="T74" fmla="*/ 13 w 821"/>
                <a:gd name="T75" fmla="*/ 511 h 821"/>
                <a:gd name="T76" fmla="*/ 3 w 821"/>
                <a:gd name="T77" fmla="*/ 462 h 821"/>
                <a:gd name="T78" fmla="*/ 0 w 821"/>
                <a:gd name="T79" fmla="*/ 410 h 821"/>
                <a:gd name="T80" fmla="*/ 3 w 821"/>
                <a:gd name="T81" fmla="*/ 358 h 821"/>
                <a:gd name="T82" fmla="*/ 13 w 821"/>
                <a:gd name="T83" fmla="*/ 309 h 821"/>
                <a:gd name="T84" fmla="*/ 27 w 821"/>
                <a:gd name="T85" fmla="*/ 262 h 821"/>
                <a:gd name="T86" fmla="*/ 48 w 821"/>
                <a:gd name="T87" fmla="*/ 217 h 821"/>
                <a:gd name="T88" fmla="*/ 73 w 821"/>
                <a:gd name="T89" fmla="*/ 176 h 821"/>
                <a:gd name="T90" fmla="*/ 104 w 821"/>
                <a:gd name="T91" fmla="*/ 137 h 821"/>
                <a:gd name="T92" fmla="*/ 138 w 821"/>
                <a:gd name="T93" fmla="*/ 104 h 821"/>
                <a:gd name="T94" fmla="*/ 176 w 821"/>
                <a:gd name="T95" fmla="*/ 73 h 821"/>
                <a:gd name="T96" fmla="*/ 218 w 821"/>
                <a:gd name="T97" fmla="*/ 48 h 821"/>
                <a:gd name="T98" fmla="*/ 263 w 821"/>
                <a:gd name="T99" fmla="*/ 27 h 821"/>
                <a:gd name="T100" fmla="*/ 310 w 821"/>
                <a:gd name="T101" fmla="*/ 12 h 821"/>
                <a:gd name="T102" fmla="*/ 359 w 821"/>
                <a:gd name="T103" fmla="*/ 3 h 821"/>
                <a:gd name="T104" fmla="*/ 411 w 821"/>
                <a:gd name="T105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21" h="821">
                  <a:moveTo>
                    <a:pt x="411" y="0"/>
                  </a:moveTo>
                  <a:lnTo>
                    <a:pt x="462" y="3"/>
                  </a:lnTo>
                  <a:lnTo>
                    <a:pt x="511" y="12"/>
                  </a:lnTo>
                  <a:lnTo>
                    <a:pt x="559" y="27"/>
                  </a:lnTo>
                  <a:lnTo>
                    <a:pt x="603" y="48"/>
                  </a:lnTo>
                  <a:lnTo>
                    <a:pt x="645" y="73"/>
                  </a:lnTo>
                  <a:lnTo>
                    <a:pt x="683" y="104"/>
                  </a:lnTo>
                  <a:lnTo>
                    <a:pt x="717" y="137"/>
                  </a:lnTo>
                  <a:lnTo>
                    <a:pt x="748" y="176"/>
                  </a:lnTo>
                  <a:lnTo>
                    <a:pt x="773" y="217"/>
                  </a:lnTo>
                  <a:lnTo>
                    <a:pt x="794" y="262"/>
                  </a:lnTo>
                  <a:lnTo>
                    <a:pt x="808" y="309"/>
                  </a:lnTo>
                  <a:lnTo>
                    <a:pt x="818" y="358"/>
                  </a:lnTo>
                  <a:lnTo>
                    <a:pt x="821" y="410"/>
                  </a:lnTo>
                  <a:lnTo>
                    <a:pt x="818" y="462"/>
                  </a:lnTo>
                  <a:lnTo>
                    <a:pt x="808" y="511"/>
                  </a:lnTo>
                  <a:lnTo>
                    <a:pt x="794" y="558"/>
                  </a:lnTo>
                  <a:lnTo>
                    <a:pt x="773" y="603"/>
                  </a:lnTo>
                  <a:lnTo>
                    <a:pt x="748" y="644"/>
                  </a:lnTo>
                  <a:lnTo>
                    <a:pt x="717" y="683"/>
                  </a:lnTo>
                  <a:lnTo>
                    <a:pt x="683" y="717"/>
                  </a:lnTo>
                  <a:lnTo>
                    <a:pt x="645" y="747"/>
                  </a:lnTo>
                  <a:lnTo>
                    <a:pt x="603" y="773"/>
                  </a:lnTo>
                  <a:lnTo>
                    <a:pt x="559" y="793"/>
                  </a:lnTo>
                  <a:lnTo>
                    <a:pt x="511" y="808"/>
                  </a:lnTo>
                  <a:lnTo>
                    <a:pt x="462" y="818"/>
                  </a:lnTo>
                  <a:lnTo>
                    <a:pt x="411" y="821"/>
                  </a:lnTo>
                  <a:lnTo>
                    <a:pt x="359" y="818"/>
                  </a:lnTo>
                  <a:lnTo>
                    <a:pt x="310" y="808"/>
                  </a:lnTo>
                  <a:lnTo>
                    <a:pt x="263" y="793"/>
                  </a:lnTo>
                  <a:lnTo>
                    <a:pt x="218" y="773"/>
                  </a:lnTo>
                  <a:lnTo>
                    <a:pt x="176" y="747"/>
                  </a:lnTo>
                  <a:lnTo>
                    <a:pt x="138" y="717"/>
                  </a:lnTo>
                  <a:lnTo>
                    <a:pt x="104" y="683"/>
                  </a:lnTo>
                  <a:lnTo>
                    <a:pt x="73" y="644"/>
                  </a:lnTo>
                  <a:lnTo>
                    <a:pt x="48" y="603"/>
                  </a:lnTo>
                  <a:lnTo>
                    <a:pt x="27" y="558"/>
                  </a:lnTo>
                  <a:lnTo>
                    <a:pt x="13" y="511"/>
                  </a:lnTo>
                  <a:lnTo>
                    <a:pt x="3" y="462"/>
                  </a:lnTo>
                  <a:lnTo>
                    <a:pt x="0" y="410"/>
                  </a:lnTo>
                  <a:lnTo>
                    <a:pt x="3" y="358"/>
                  </a:lnTo>
                  <a:lnTo>
                    <a:pt x="13" y="309"/>
                  </a:lnTo>
                  <a:lnTo>
                    <a:pt x="27" y="262"/>
                  </a:lnTo>
                  <a:lnTo>
                    <a:pt x="48" y="217"/>
                  </a:lnTo>
                  <a:lnTo>
                    <a:pt x="73" y="176"/>
                  </a:lnTo>
                  <a:lnTo>
                    <a:pt x="104" y="137"/>
                  </a:lnTo>
                  <a:lnTo>
                    <a:pt x="138" y="104"/>
                  </a:lnTo>
                  <a:lnTo>
                    <a:pt x="176" y="73"/>
                  </a:lnTo>
                  <a:lnTo>
                    <a:pt x="218" y="48"/>
                  </a:lnTo>
                  <a:lnTo>
                    <a:pt x="263" y="27"/>
                  </a:lnTo>
                  <a:lnTo>
                    <a:pt x="310" y="12"/>
                  </a:lnTo>
                  <a:lnTo>
                    <a:pt x="359" y="3"/>
                  </a:lnTo>
                  <a:lnTo>
                    <a:pt x="4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2" name="Freeform 943">
              <a:extLst>
                <a:ext uri="{FF2B5EF4-FFF2-40B4-BE49-F238E27FC236}">
                  <a16:creationId xmlns="" xmlns:a16="http://schemas.microsoft.com/office/drawing/2014/main" id="{743BDEAB-AAE8-452F-A90C-2D18FD1862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0" y="465"/>
              <a:ext cx="230" cy="382"/>
            </a:xfrm>
            <a:custGeom>
              <a:avLst/>
              <a:gdLst>
                <a:gd name="T0" fmla="*/ 419 w 1375"/>
                <a:gd name="T1" fmla="*/ 2 h 2291"/>
                <a:gd name="T2" fmla="*/ 506 w 1375"/>
                <a:gd name="T3" fmla="*/ 24 h 2291"/>
                <a:gd name="T4" fmla="*/ 584 w 1375"/>
                <a:gd name="T5" fmla="*/ 66 h 2291"/>
                <a:gd name="T6" fmla="*/ 650 w 1375"/>
                <a:gd name="T7" fmla="*/ 125 h 2291"/>
                <a:gd name="T8" fmla="*/ 700 w 1375"/>
                <a:gd name="T9" fmla="*/ 197 h 2291"/>
                <a:gd name="T10" fmla="*/ 732 w 1375"/>
                <a:gd name="T11" fmla="*/ 280 h 2291"/>
                <a:gd name="T12" fmla="*/ 743 w 1375"/>
                <a:gd name="T13" fmla="*/ 372 h 2291"/>
                <a:gd name="T14" fmla="*/ 1070 w 1375"/>
                <a:gd name="T15" fmla="*/ 1017 h 2291"/>
                <a:gd name="T16" fmla="*/ 1158 w 1375"/>
                <a:gd name="T17" fmla="*/ 1030 h 2291"/>
                <a:gd name="T18" fmla="*/ 1237 w 1375"/>
                <a:gd name="T19" fmla="*/ 1066 h 2291"/>
                <a:gd name="T20" fmla="*/ 1300 w 1375"/>
                <a:gd name="T21" fmla="*/ 1122 h 2291"/>
                <a:gd name="T22" fmla="*/ 1347 w 1375"/>
                <a:gd name="T23" fmla="*/ 1193 h 2291"/>
                <a:gd name="T24" fmla="*/ 1372 w 1375"/>
                <a:gd name="T25" fmla="*/ 1277 h 2291"/>
                <a:gd name="T26" fmla="*/ 1375 w 1375"/>
                <a:gd name="T27" fmla="*/ 2191 h 2291"/>
                <a:gd name="T28" fmla="*/ 1364 w 1375"/>
                <a:gd name="T29" fmla="*/ 2235 h 2291"/>
                <a:gd name="T30" fmla="*/ 1337 w 1375"/>
                <a:gd name="T31" fmla="*/ 2269 h 2291"/>
                <a:gd name="T32" fmla="*/ 1297 w 1375"/>
                <a:gd name="T33" fmla="*/ 2289 h 2291"/>
                <a:gd name="T34" fmla="*/ 882 w 1375"/>
                <a:gd name="T35" fmla="*/ 2291 h 2291"/>
                <a:gd name="T36" fmla="*/ 838 w 1375"/>
                <a:gd name="T37" fmla="*/ 2281 h 2291"/>
                <a:gd name="T38" fmla="*/ 803 w 1375"/>
                <a:gd name="T39" fmla="*/ 2254 h 2291"/>
                <a:gd name="T40" fmla="*/ 784 w 1375"/>
                <a:gd name="T41" fmla="*/ 2214 h 2291"/>
                <a:gd name="T42" fmla="*/ 781 w 1375"/>
                <a:gd name="T43" fmla="*/ 1605 h 2291"/>
                <a:gd name="T44" fmla="*/ 309 w 1375"/>
                <a:gd name="T45" fmla="*/ 1602 h 2291"/>
                <a:gd name="T46" fmla="*/ 218 w 1375"/>
                <a:gd name="T47" fmla="*/ 1578 h 2291"/>
                <a:gd name="T48" fmla="*/ 139 w 1375"/>
                <a:gd name="T49" fmla="*/ 1531 h 2291"/>
                <a:gd name="T50" fmla="*/ 74 w 1375"/>
                <a:gd name="T51" fmla="*/ 1467 h 2291"/>
                <a:gd name="T52" fmla="*/ 28 w 1375"/>
                <a:gd name="T53" fmla="*/ 1388 h 2291"/>
                <a:gd name="T54" fmla="*/ 3 w 1375"/>
                <a:gd name="T55" fmla="*/ 1297 h 2291"/>
                <a:gd name="T56" fmla="*/ 0 w 1375"/>
                <a:gd name="T57" fmla="*/ 372 h 2291"/>
                <a:gd name="T58" fmla="*/ 11 w 1375"/>
                <a:gd name="T59" fmla="*/ 280 h 2291"/>
                <a:gd name="T60" fmla="*/ 44 w 1375"/>
                <a:gd name="T61" fmla="*/ 197 h 2291"/>
                <a:gd name="T62" fmla="*/ 94 w 1375"/>
                <a:gd name="T63" fmla="*/ 125 h 2291"/>
                <a:gd name="T64" fmla="*/ 159 w 1375"/>
                <a:gd name="T65" fmla="*/ 66 h 2291"/>
                <a:gd name="T66" fmla="*/ 237 w 1375"/>
                <a:gd name="T67" fmla="*/ 24 h 2291"/>
                <a:gd name="T68" fmla="*/ 325 w 1375"/>
                <a:gd name="T69" fmla="*/ 2 h 2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75" h="2291">
                  <a:moveTo>
                    <a:pt x="372" y="0"/>
                  </a:moveTo>
                  <a:lnTo>
                    <a:pt x="419" y="2"/>
                  </a:lnTo>
                  <a:lnTo>
                    <a:pt x="464" y="10"/>
                  </a:lnTo>
                  <a:lnTo>
                    <a:pt x="506" y="24"/>
                  </a:lnTo>
                  <a:lnTo>
                    <a:pt x="546" y="43"/>
                  </a:lnTo>
                  <a:lnTo>
                    <a:pt x="584" y="66"/>
                  </a:lnTo>
                  <a:lnTo>
                    <a:pt x="619" y="93"/>
                  </a:lnTo>
                  <a:lnTo>
                    <a:pt x="650" y="125"/>
                  </a:lnTo>
                  <a:lnTo>
                    <a:pt x="677" y="159"/>
                  </a:lnTo>
                  <a:lnTo>
                    <a:pt x="700" y="197"/>
                  </a:lnTo>
                  <a:lnTo>
                    <a:pt x="718" y="237"/>
                  </a:lnTo>
                  <a:lnTo>
                    <a:pt x="732" y="280"/>
                  </a:lnTo>
                  <a:lnTo>
                    <a:pt x="740" y="325"/>
                  </a:lnTo>
                  <a:lnTo>
                    <a:pt x="743" y="372"/>
                  </a:lnTo>
                  <a:lnTo>
                    <a:pt x="743" y="1017"/>
                  </a:lnTo>
                  <a:lnTo>
                    <a:pt x="1070" y="1017"/>
                  </a:lnTo>
                  <a:lnTo>
                    <a:pt x="1115" y="1021"/>
                  </a:lnTo>
                  <a:lnTo>
                    <a:pt x="1158" y="1030"/>
                  </a:lnTo>
                  <a:lnTo>
                    <a:pt x="1199" y="1045"/>
                  </a:lnTo>
                  <a:lnTo>
                    <a:pt x="1237" y="1066"/>
                  </a:lnTo>
                  <a:lnTo>
                    <a:pt x="1270" y="1092"/>
                  </a:lnTo>
                  <a:lnTo>
                    <a:pt x="1300" y="1122"/>
                  </a:lnTo>
                  <a:lnTo>
                    <a:pt x="1326" y="1156"/>
                  </a:lnTo>
                  <a:lnTo>
                    <a:pt x="1347" y="1193"/>
                  </a:lnTo>
                  <a:lnTo>
                    <a:pt x="1362" y="1234"/>
                  </a:lnTo>
                  <a:lnTo>
                    <a:pt x="1372" y="1277"/>
                  </a:lnTo>
                  <a:lnTo>
                    <a:pt x="1375" y="1322"/>
                  </a:lnTo>
                  <a:lnTo>
                    <a:pt x="1375" y="2191"/>
                  </a:lnTo>
                  <a:lnTo>
                    <a:pt x="1372" y="2214"/>
                  </a:lnTo>
                  <a:lnTo>
                    <a:pt x="1364" y="2235"/>
                  </a:lnTo>
                  <a:lnTo>
                    <a:pt x="1353" y="2254"/>
                  </a:lnTo>
                  <a:lnTo>
                    <a:pt x="1337" y="2269"/>
                  </a:lnTo>
                  <a:lnTo>
                    <a:pt x="1318" y="2281"/>
                  </a:lnTo>
                  <a:lnTo>
                    <a:pt x="1297" y="2289"/>
                  </a:lnTo>
                  <a:lnTo>
                    <a:pt x="1274" y="2291"/>
                  </a:lnTo>
                  <a:lnTo>
                    <a:pt x="882" y="2291"/>
                  </a:lnTo>
                  <a:lnTo>
                    <a:pt x="859" y="2289"/>
                  </a:lnTo>
                  <a:lnTo>
                    <a:pt x="838" y="2281"/>
                  </a:lnTo>
                  <a:lnTo>
                    <a:pt x="819" y="2269"/>
                  </a:lnTo>
                  <a:lnTo>
                    <a:pt x="803" y="2254"/>
                  </a:lnTo>
                  <a:lnTo>
                    <a:pt x="791" y="2235"/>
                  </a:lnTo>
                  <a:lnTo>
                    <a:pt x="784" y="2214"/>
                  </a:lnTo>
                  <a:lnTo>
                    <a:pt x="781" y="2191"/>
                  </a:lnTo>
                  <a:lnTo>
                    <a:pt x="781" y="1605"/>
                  </a:lnTo>
                  <a:lnTo>
                    <a:pt x="357" y="1605"/>
                  </a:lnTo>
                  <a:lnTo>
                    <a:pt x="309" y="1602"/>
                  </a:lnTo>
                  <a:lnTo>
                    <a:pt x="262" y="1593"/>
                  </a:lnTo>
                  <a:lnTo>
                    <a:pt x="218" y="1578"/>
                  </a:lnTo>
                  <a:lnTo>
                    <a:pt x="177" y="1557"/>
                  </a:lnTo>
                  <a:lnTo>
                    <a:pt x="139" y="1531"/>
                  </a:lnTo>
                  <a:lnTo>
                    <a:pt x="104" y="1502"/>
                  </a:lnTo>
                  <a:lnTo>
                    <a:pt x="74" y="1467"/>
                  </a:lnTo>
                  <a:lnTo>
                    <a:pt x="49" y="1429"/>
                  </a:lnTo>
                  <a:lnTo>
                    <a:pt x="28" y="1388"/>
                  </a:lnTo>
                  <a:lnTo>
                    <a:pt x="12" y="1344"/>
                  </a:lnTo>
                  <a:lnTo>
                    <a:pt x="3" y="1297"/>
                  </a:lnTo>
                  <a:lnTo>
                    <a:pt x="0" y="1248"/>
                  </a:lnTo>
                  <a:lnTo>
                    <a:pt x="0" y="372"/>
                  </a:lnTo>
                  <a:lnTo>
                    <a:pt x="3" y="325"/>
                  </a:lnTo>
                  <a:lnTo>
                    <a:pt x="11" y="280"/>
                  </a:lnTo>
                  <a:lnTo>
                    <a:pt x="25" y="237"/>
                  </a:lnTo>
                  <a:lnTo>
                    <a:pt x="44" y="197"/>
                  </a:lnTo>
                  <a:lnTo>
                    <a:pt x="67" y="159"/>
                  </a:lnTo>
                  <a:lnTo>
                    <a:pt x="94" y="125"/>
                  </a:lnTo>
                  <a:lnTo>
                    <a:pt x="124" y="93"/>
                  </a:lnTo>
                  <a:lnTo>
                    <a:pt x="159" y="66"/>
                  </a:lnTo>
                  <a:lnTo>
                    <a:pt x="197" y="43"/>
                  </a:lnTo>
                  <a:lnTo>
                    <a:pt x="237" y="24"/>
                  </a:lnTo>
                  <a:lnTo>
                    <a:pt x="280" y="10"/>
                  </a:lnTo>
                  <a:lnTo>
                    <a:pt x="325" y="2"/>
                  </a:lnTo>
                  <a:lnTo>
                    <a:pt x="3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3" name="Freeform 944">
              <a:extLst>
                <a:ext uri="{FF2B5EF4-FFF2-40B4-BE49-F238E27FC236}">
                  <a16:creationId xmlns="" xmlns:a16="http://schemas.microsoft.com/office/drawing/2014/main" id="{4530397D-E1B5-464B-AD1D-E0A47F94F5F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2" y="309"/>
              <a:ext cx="137" cy="137"/>
            </a:xfrm>
            <a:custGeom>
              <a:avLst/>
              <a:gdLst>
                <a:gd name="T0" fmla="*/ 410 w 821"/>
                <a:gd name="T1" fmla="*/ 0 h 821"/>
                <a:gd name="T2" fmla="*/ 462 w 821"/>
                <a:gd name="T3" fmla="*/ 3 h 821"/>
                <a:gd name="T4" fmla="*/ 512 w 821"/>
                <a:gd name="T5" fmla="*/ 12 h 821"/>
                <a:gd name="T6" fmla="*/ 559 w 821"/>
                <a:gd name="T7" fmla="*/ 27 h 821"/>
                <a:gd name="T8" fmla="*/ 604 w 821"/>
                <a:gd name="T9" fmla="*/ 48 h 821"/>
                <a:gd name="T10" fmla="*/ 645 w 821"/>
                <a:gd name="T11" fmla="*/ 73 h 821"/>
                <a:gd name="T12" fmla="*/ 684 w 821"/>
                <a:gd name="T13" fmla="*/ 104 h 821"/>
                <a:gd name="T14" fmla="*/ 717 w 821"/>
                <a:gd name="T15" fmla="*/ 137 h 821"/>
                <a:gd name="T16" fmla="*/ 747 w 821"/>
                <a:gd name="T17" fmla="*/ 176 h 821"/>
                <a:gd name="T18" fmla="*/ 773 w 821"/>
                <a:gd name="T19" fmla="*/ 217 h 821"/>
                <a:gd name="T20" fmla="*/ 793 w 821"/>
                <a:gd name="T21" fmla="*/ 262 h 821"/>
                <a:gd name="T22" fmla="*/ 808 w 821"/>
                <a:gd name="T23" fmla="*/ 309 h 821"/>
                <a:gd name="T24" fmla="*/ 818 w 821"/>
                <a:gd name="T25" fmla="*/ 358 h 821"/>
                <a:gd name="T26" fmla="*/ 821 w 821"/>
                <a:gd name="T27" fmla="*/ 410 h 821"/>
                <a:gd name="T28" fmla="*/ 818 w 821"/>
                <a:gd name="T29" fmla="*/ 462 h 821"/>
                <a:gd name="T30" fmla="*/ 808 w 821"/>
                <a:gd name="T31" fmla="*/ 511 h 821"/>
                <a:gd name="T32" fmla="*/ 793 w 821"/>
                <a:gd name="T33" fmla="*/ 558 h 821"/>
                <a:gd name="T34" fmla="*/ 773 w 821"/>
                <a:gd name="T35" fmla="*/ 603 h 821"/>
                <a:gd name="T36" fmla="*/ 747 w 821"/>
                <a:gd name="T37" fmla="*/ 644 h 821"/>
                <a:gd name="T38" fmla="*/ 717 w 821"/>
                <a:gd name="T39" fmla="*/ 683 h 821"/>
                <a:gd name="T40" fmla="*/ 684 w 821"/>
                <a:gd name="T41" fmla="*/ 717 h 821"/>
                <a:gd name="T42" fmla="*/ 645 w 821"/>
                <a:gd name="T43" fmla="*/ 747 h 821"/>
                <a:gd name="T44" fmla="*/ 604 w 821"/>
                <a:gd name="T45" fmla="*/ 773 h 821"/>
                <a:gd name="T46" fmla="*/ 559 w 821"/>
                <a:gd name="T47" fmla="*/ 793 h 821"/>
                <a:gd name="T48" fmla="*/ 512 w 821"/>
                <a:gd name="T49" fmla="*/ 808 h 821"/>
                <a:gd name="T50" fmla="*/ 462 w 821"/>
                <a:gd name="T51" fmla="*/ 818 h 821"/>
                <a:gd name="T52" fmla="*/ 410 w 821"/>
                <a:gd name="T53" fmla="*/ 821 h 821"/>
                <a:gd name="T54" fmla="*/ 359 w 821"/>
                <a:gd name="T55" fmla="*/ 818 h 821"/>
                <a:gd name="T56" fmla="*/ 310 w 821"/>
                <a:gd name="T57" fmla="*/ 808 h 821"/>
                <a:gd name="T58" fmla="*/ 263 w 821"/>
                <a:gd name="T59" fmla="*/ 793 h 821"/>
                <a:gd name="T60" fmla="*/ 217 w 821"/>
                <a:gd name="T61" fmla="*/ 773 h 821"/>
                <a:gd name="T62" fmla="*/ 177 w 821"/>
                <a:gd name="T63" fmla="*/ 747 h 821"/>
                <a:gd name="T64" fmla="*/ 138 w 821"/>
                <a:gd name="T65" fmla="*/ 717 h 821"/>
                <a:gd name="T66" fmla="*/ 103 w 821"/>
                <a:gd name="T67" fmla="*/ 683 h 821"/>
                <a:gd name="T68" fmla="*/ 74 w 821"/>
                <a:gd name="T69" fmla="*/ 644 h 821"/>
                <a:gd name="T70" fmla="*/ 48 w 821"/>
                <a:gd name="T71" fmla="*/ 603 h 821"/>
                <a:gd name="T72" fmla="*/ 28 w 821"/>
                <a:gd name="T73" fmla="*/ 558 h 821"/>
                <a:gd name="T74" fmla="*/ 12 w 821"/>
                <a:gd name="T75" fmla="*/ 511 h 821"/>
                <a:gd name="T76" fmla="*/ 3 w 821"/>
                <a:gd name="T77" fmla="*/ 462 h 821"/>
                <a:gd name="T78" fmla="*/ 0 w 821"/>
                <a:gd name="T79" fmla="*/ 410 h 821"/>
                <a:gd name="T80" fmla="*/ 3 w 821"/>
                <a:gd name="T81" fmla="*/ 358 h 821"/>
                <a:gd name="T82" fmla="*/ 12 w 821"/>
                <a:gd name="T83" fmla="*/ 309 h 821"/>
                <a:gd name="T84" fmla="*/ 28 w 821"/>
                <a:gd name="T85" fmla="*/ 262 h 821"/>
                <a:gd name="T86" fmla="*/ 48 w 821"/>
                <a:gd name="T87" fmla="*/ 217 h 821"/>
                <a:gd name="T88" fmla="*/ 74 w 821"/>
                <a:gd name="T89" fmla="*/ 176 h 821"/>
                <a:gd name="T90" fmla="*/ 103 w 821"/>
                <a:gd name="T91" fmla="*/ 137 h 821"/>
                <a:gd name="T92" fmla="*/ 138 w 821"/>
                <a:gd name="T93" fmla="*/ 104 h 821"/>
                <a:gd name="T94" fmla="*/ 177 w 821"/>
                <a:gd name="T95" fmla="*/ 73 h 821"/>
                <a:gd name="T96" fmla="*/ 217 w 821"/>
                <a:gd name="T97" fmla="*/ 48 h 821"/>
                <a:gd name="T98" fmla="*/ 263 w 821"/>
                <a:gd name="T99" fmla="*/ 27 h 821"/>
                <a:gd name="T100" fmla="*/ 310 w 821"/>
                <a:gd name="T101" fmla="*/ 12 h 821"/>
                <a:gd name="T102" fmla="*/ 359 w 821"/>
                <a:gd name="T103" fmla="*/ 3 h 821"/>
                <a:gd name="T104" fmla="*/ 410 w 821"/>
                <a:gd name="T105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21" h="821">
                  <a:moveTo>
                    <a:pt x="410" y="0"/>
                  </a:moveTo>
                  <a:lnTo>
                    <a:pt x="462" y="3"/>
                  </a:lnTo>
                  <a:lnTo>
                    <a:pt x="512" y="12"/>
                  </a:lnTo>
                  <a:lnTo>
                    <a:pt x="559" y="27"/>
                  </a:lnTo>
                  <a:lnTo>
                    <a:pt x="604" y="48"/>
                  </a:lnTo>
                  <a:lnTo>
                    <a:pt x="645" y="73"/>
                  </a:lnTo>
                  <a:lnTo>
                    <a:pt x="684" y="104"/>
                  </a:lnTo>
                  <a:lnTo>
                    <a:pt x="717" y="137"/>
                  </a:lnTo>
                  <a:lnTo>
                    <a:pt x="747" y="176"/>
                  </a:lnTo>
                  <a:lnTo>
                    <a:pt x="773" y="217"/>
                  </a:lnTo>
                  <a:lnTo>
                    <a:pt x="793" y="262"/>
                  </a:lnTo>
                  <a:lnTo>
                    <a:pt x="808" y="309"/>
                  </a:lnTo>
                  <a:lnTo>
                    <a:pt x="818" y="358"/>
                  </a:lnTo>
                  <a:lnTo>
                    <a:pt x="821" y="410"/>
                  </a:lnTo>
                  <a:lnTo>
                    <a:pt x="818" y="462"/>
                  </a:lnTo>
                  <a:lnTo>
                    <a:pt x="808" y="511"/>
                  </a:lnTo>
                  <a:lnTo>
                    <a:pt x="793" y="558"/>
                  </a:lnTo>
                  <a:lnTo>
                    <a:pt x="773" y="603"/>
                  </a:lnTo>
                  <a:lnTo>
                    <a:pt x="747" y="644"/>
                  </a:lnTo>
                  <a:lnTo>
                    <a:pt x="717" y="683"/>
                  </a:lnTo>
                  <a:lnTo>
                    <a:pt x="684" y="717"/>
                  </a:lnTo>
                  <a:lnTo>
                    <a:pt x="645" y="747"/>
                  </a:lnTo>
                  <a:lnTo>
                    <a:pt x="604" y="773"/>
                  </a:lnTo>
                  <a:lnTo>
                    <a:pt x="559" y="793"/>
                  </a:lnTo>
                  <a:lnTo>
                    <a:pt x="512" y="808"/>
                  </a:lnTo>
                  <a:lnTo>
                    <a:pt x="462" y="818"/>
                  </a:lnTo>
                  <a:lnTo>
                    <a:pt x="410" y="821"/>
                  </a:lnTo>
                  <a:lnTo>
                    <a:pt x="359" y="818"/>
                  </a:lnTo>
                  <a:lnTo>
                    <a:pt x="310" y="808"/>
                  </a:lnTo>
                  <a:lnTo>
                    <a:pt x="263" y="793"/>
                  </a:lnTo>
                  <a:lnTo>
                    <a:pt x="217" y="773"/>
                  </a:lnTo>
                  <a:lnTo>
                    <a:pt x="177" y="747"/>
                  </a:lnTo>
                  <a:lnTo>
                    <a:pt x="138" y="717"/>
                  </a:lnTo>
                  <a:lnTo>
                    <a:pt x="103" y="683"/>
                  </a:lnTo>
                  <a:lnTo>
                    <a:pt x="74" y="644"/>
                  </a:lnTo>
                  <a:lnTo>
                    <a:pt x="48" y="603"/>
                  </a:lnTo>
                  <a:lnTo>
                    <a:pt x="28" y="558"/>
                  </a:lnTo>
                  <a:lnTo>
                    <a:pt x="12" y="511"/>
                  </a:lnTo>
                  <a:lnTo>
                    <a:pt x="3" y="462"/>
                  </a:lnTo>
                  <a:lnTo>
                    <a:pt x="0" y="410"/>
                  </a:lnTo>
                  <a:lnTo>
                    <a:pt x="3" y="358"/>
                  </a:lnTo>
                  <a:lnTo>
                    <a:pt x="12" y="309"/>
                  </a:lnTo>
                  <a:lnTo>
                    <a:pt x="28" y="262"/>
                  </a:lnTo>
                  <a:lnTo>
                    <a:pt x="48" y="217"/>
                  </a:lnTo>
                  <a:lnTo>
                    <a:pt x="74" y="176"/>
                  </a:lnTo>
                  <a:lnTo>
                    <a:pt x="103" y="137"/>
                  </a:lnTo>
                  <a:lnTo>
                    <a:pt x="138" y="104"/>
                  </a:lnTo>
                  <a:lnTo>
                    <a:pt x="177" y="73"/>
                  </a:lnTo>
                  <a:lnTo>
                    <a:pt x="217" y="48"/>
                  </a:lnTo>
                  <a:lnTo>
                    <a:pt x="263" y="27"/>
                  </a:lnTo>
                  <a:lnTo>
                    <a:pt x="310" y="12"/>
                  </a:lnTo>
                  <a:lnTo>
                    <a:pt x="359" y="3"/>
                  </a:lnTo>
                  <a:lnTo>
                    <a:pt x="4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4" name="Freeform 945">
              <a:extLst>
                <a:ext uri="{FF2B5EF4-FFF2-40B4-BE49-F238E27FC236}">
                  <a16:creationId xmlns="" xmlns:a16="http://schemas.microsoft.com/office/drawing/2014/main" id="{8582F14A-82FA-4B39-8652-853111646F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3" y="465"/>
              <a:ext cx="229" cy="382"/>
            </a:xfrm>
            <a:custGeom>
              <a:avLst/>
              <a:gdLst>
                <a:gd name="T0" fmla="*/ 1049 w 1374"/>
                <a:gd name="T1" fmla="*/ 2 h 2291"/>
                <a:gd name="T2" fmla="*/ 1137 w 1374"/>
                <a:gd name="T3" fmla="*/ 24 h 2291"/>
                <a:gd name="T4" fmla="*/ 1215 w 1374"/>
                <a:gd name="T5" fmla="*/ 66 h 2291"/>
                <a:gd name="T6" fmla="*/ 1281 w 1374"/>
                <a:gd name="T7" fmla="*/ 125 h 2291"/>
                <a:gd name="T8" fmla="*/ 1331 w 1374"/>
                <a:gd name="T9" fmla="*/ 197 h 2291"/>
                <a:gd name="T10" fmla="*/ 1363 w 1374"/>
                <a:gd name="T11" fmla="*/ 280 h 2291"/>
                <a:gd name="T12" fmla="*/ 1374 w 1374"/>
                <a:gd name="T13" fmla="*/ 372 h 2291"/>
                <a:gd name="T14" fmla="*/ 1371 w 1374"/>
                <a:gd name="T15" fmla="*/ 1297 h 2291"/>
                <a:gd name="T16" fmla="*/ 1347 w 1374"/>
                <a:gd name="T17" fmla="*/ 1388 h 2291"/>
                <a:gd name="T18" fmla="*/ 1300 w 1374"/>
                <a:gd name="T19" fmla="*/ 1467 h 2291"/>
                <a:gd name="T20" fmla="*/ 1236 w 1374"/>
                <a:gd name="T21" fmla="*/ 1531 h 2291"/>
                <a:gd name="T22" fmla="*/ 1156 w 1374"/>
                <a:gd name="T23" fmla="*/ 1578 h 2291"/>
                <a:gd name="T24" fmla="*/ 1066 w 1374"/>
                <a:gd name="T25" fmla="*/ 1602 h 2291"/>
                <a:gd name="T26" fmla="*/ 593 w 1374"/>
                <a:gd name="T27" fmla="*/ 1605 h 2291"/>
                <a:gd name="T28" fmla="*/ 591 w 1374"/>
                <a:gd name="T29" fmla="*/ 2214 h 2291"/>
                <a:gd name="T30" fmla="*/ 571 w 1374"/>
                <a:gd name="T31" fmla="*/ 2254 h 2291"/>
                <a:gd name="T32" fmla="*/ 536 w 1374"/>
                <a:gd name="T33" fmla="*/ 2281 h 2291"/>
                <a:gd name="T34" fmla="*/ 492 w 1374"/>
                <a:gd name="T35" fmla="*/ 2291 h 2291"/>
                <a:gd name="T36" fmla="*/ 77 w 1374"/>
                <a:gd name="T37" fmla="*/ 2289 h 2291"/>
                <a:gd name="T38" fmla="*/ 38 w 1374"/>
                <a:gd name="T39" fmla="*/ 2269 h 2291"/>
                <a:gd name="T40" fmla="*/ 9 w 1374"/>
                <a:gd name="T41" fmla="*/ 2235 h 2291"/>
                <a:gd name="T42" fmla="*/ 0 w 1374"/>
                <a:gd name="T43" fmla="*/ 2191 h 2291"/>
                <a:gd name="T44" fmla="*/ 3 w 1374"/>
                <a:gd name="T45" fmla="*/ 1277 h 2291"/>
                <a:gd name="T46" fmla="*/ 28 w 1374"/>
                <a:gd name="T47" fmla="*/ 1193 h 2291"/>
                <a:gd name="T48" fmla="*/ 74 w 1374"/>
                <a:gd name="T49" fmla="*/ 1122 h 2291"/>
                <a:gd name="T50" fmla="*/ 138 w 1374"/>
                <a:gd name="T51" fmla="*/ 1066 h 2291"/>
                <a:gd name="T52" fmla="*/ 216 w 1374"/>
                <a:gd name="T53" fmla="*/ 1030 h 2291"/>
                <a:gd name="T54" fmla="*/ 304 w 1374"/>
                <a:gd name="T55" fmla="*/ 1017 h 2291"/>
                <a:gd name="T56" fmla="*/ 630 w 1374"/>
                <a:gd name="T57" fmla="*/ 372 h 2291"/>
                <a:gd name="T58" fmla="*/ 642 w 1374"/>
                <a:gd name="T59" fmla="*/ 280 h 2291"/>
                <a:gd name="T60" fmla="*/ 674 w 1374"/>
                <a:gd name="T61" fmla="*/ 197 h 2291"/>
                <a:gd name="T62" fmla="*/ 725 w 1374"/>
                <a:gd name="T63" fmla="*/ 125 h 2291"/>
                <a:gd name="T64" fmla="*/ 791 w 1374"/>
                <a:gd name="T65" fmla="*/ 66 h 2291"/>
                <a:gd name="T66" fmla="*/ 868 w 1374"/>
                <a:gd name="T67" fmla="*/ 24 h 2291"/>
                <a:gd name="T68" fmla="*/ 956 w 1374"/>
                <a:gd name="T69" fmla="*/ 2 h 2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74" h="2291">
                  <a:moveTo>
                    <a:pt x="1002" y="0"/>
                  </a:moveTo>
                  <a:lnTo>
                    <a:pt x="1049" y="2"/>
                  </a:lnTo>
                  <a:lnTo>
                    <a:pt x="1094" y="10"/>
                  </a:lnTo>
                  <a:lnTo>
                    <a:pt x="1137" y="24"/>
                  </a:lnTo>
                  <a:lnTo>
                    <a:pt x="1177" y="43"/>
                  </a:lnTo>
                  <a:lnTo>
                    <a:pt x="1215" y="66"/>
                  </a:lnTo>
                  <a:lnTo>
                    <a:pt x="1249" y="93"/>
                  </a:lnTo>
                  <a:lnTo>
                    <a:pt x="1281" y="125"/>
                  </a:lnTo>
                  <a:lnTo>
                    <a:pt x="1308" y="159"/>
                  </a:lnTo>
                  <a:lnTo>
                    <a:pt x="1331" y="197"/>
                  </a:lnTo>
                  <a:lnTo>
                    <a:pt x="1350" y="237"/>
                  </a:lnTo>
                  <a:lnTo>
                    <a:pt x="1363" y="280"/>
                  </a:lnTo>
                  <a:lnTo>
                    <a:pt x="1372" y="325"/>
                  </a:lnTo>
                  <a:lnTo>
                    <a:pt x="1374" y="372"/>
                  </a:lnTo>
                  <a:lnTo>
                    <a:pt x="1374" y="1248"/>
                  </a:lnTo>
                  <a:lnTo>
                    <a:pt x="1371" y="1297"/>
                  </a:lnTo>
                  <a:lnTo>
                    <a:pt x="1361" y="1344"/>
                  </a:lnTo>
                  <a:lnTo>
                    <a:pt x="1347" y="1388"/>
                  </a:lnTo>
                  <a:lnTo>
                    <a:pt x="1326" y="1429"/>
                  </a:lnTo>
                  <a:lnTo>
                    <a:pt x="1300" y="1467"/>
                  </a:lnTo>
                  <a:lnTo>
                    <a:pt x="1270" y="1502"/>
                  </a:lnTo>
                  <a:lnTo>
                    <a:pt x="1236" y="1531"/>
                  </a:lnTo>
                  <a:lnTo>
                    <a:pt x="1198" y="1557"/>
                  </a:lnTo>
                  <a:lnTo>
                    <a:pt x="1156" y="1578"/>
                  </a:lnTo>
                  <a:lnTo>
                    <a:pt x="1112" y="1593"/>
                  </a:lnTo>
                  <a:lnTo>
                    <a:pt x="1066" y="1602"/>
                  </a:lnTo>
                  <a:lnTo>
                    <a:pt x="1018" y="1605"/>
                  </a:lnTo>
                  <a:lnTo>
                    <a:pt x="593" y="1605"/>
                  </a:lnTo>
                  <a:lnTo>
                    <a:pt x="593" y="2191"/>
                  </a:lnTo>
                  <a:lnTo>
                    <a:pt x="591" y="2214"/>
                  </a:lnTo>
                  <a:lnTo>
                    <a:pt x="583" y="2235"/>
                  </a:lnTo>
                  <a:lnTo>
                    <a:pt x="571" y="2254"/>
                  </a:lnTo>
                  <a:lnTo>
                    <a:pt x="555" y="2269"/>
                  </a:lnTo>
                  <a:lnTo>
                    <a:pt x="536" y="2281"/>
                  </a:lnTo>
                  <a:lnTo>
                    <a:pt x="515" y="2289"/>
                  </a:lnTo>
                  <a:lnTo>
                    <a:pt x="492" y="2291"/>
                  </a:lnTo>
                  <a:lnTo>
                    <a:pt x="100" y="2291"/>
                  </a:lnTo>
                  <a:lnTo>
                    <a:pt x="77" y="2289"/>
                  </a:lnTo>
                  <a:lnTo>
                    <a:pt x="56" y="2281"/>
                  </a:lnTo>
                  <a:lnTo>
                    <a:pt x="38" y="2269"/>
                  </a:lnTo>
                  <a:lnTo>
                    <a:pt x="22" y="2254"/>
                  </a:lnTo>
                  <a:lnTo>
                    <a:pt x="9" y="2235"/>
                  </a:lnTo>
                  <a:lnTo>
                    <a:pt x="2" y="2214"/>
                  </a:lnTo>
                  <a:lnTo>
                    <a:pt x="0" y="2191"/>
                  </a:lnTo>
                  <a:lnTo>
                    <a:pt x="0" y="1322"/>
                  </a:lnTo>
                  <a:lnTo>
                    <a:pt x="3" y="1277"/>
                  </a:lnTo>
                  <a:lnTo>
                    <a:pt x="13" y="1234"/>
                  </a:lnTo>
                  <a:lnTo>
                    <a:pt x="28" y="1193"/>
                  </a:lnTo>
                  <a:lnTo>
                    <a:pt x="48" y="1156"/>
                  </a:lnTo>
                  <a:lnTo>
                    <a:pt x="74" y="1122"/>
                  </a:lnTo>
                  <a:lnTo>
                    <a:pt x="104" y="1092"/>
                  </a:lnTo>
                  <a:lnTo>
                    <a:pt x="138" y="1066"/>
                  </a:lnTo>
                  <a:lnTo>
                    <a:pt x="176" y="1045"/>
                  </a:lnTo>
                  <a:lnTo>
                    <a:pt x="216" y="1030"/>
                  </a:lnTo>
                  <a:lnTo>
                    <a:pt x="259" y="1021"/>
                  </a:lnTo>
                  <a:lnTo>
                    <a:pt x="304" y="1017"/>
                  </a:lnTo>
                  <a:lnTo>
                    <a:pt x="630" y="1017"/>
                  </a:lnTo>
                  <a:lnTo>
                    <a:pt x="630" y="372"/>
                  </a:lnTo>
                  <a:lnTo>
                    <a:pt x="634" y="325"/>
                  </a:lnTo>
                  <a:lnTo>
                    <a:pt x="642" y="280"/>
                  </a:lnTo>
                  <a:lnTo>
                    <a:pt x="656" y="237"/>
                  </a:lnTo>
                  <a:lnTo>
                    <a:pt x="674" y="197"/>
                  </a:lnTo>
                  <a:lnTo>
                    <a:pt x="697" y="159"/>
                  </a:lnTo>
                  <a:lnTo>
                    <a:pt x="725" y="125"/>
                  </a:lnTo>
                  <a:lnTo>
                    <a:pt x="756" y="93"/>
                  </a:lnTo>
                  <a:lnTo>
                    <a:pt x="791" y="66"/>
                  </a:lnTo>
                  <a:lnTo>
                    <a:pt x="827" y="43"/>
                  </a:lnTo>
                  <a:lnTo>
                    <a:pt x="868" y="24"/>
                  </a:lnTo>
                  <a:lnTo>
                    <a:pt x="911" y="10"/>
                  </a:lnTo>
                  <a:lnTo>
                    <a:pt x="956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83" name="Rectangle 82">
            <a:extLst>
              <a:ext uri="{FF2B5EF4-FFF2-40B4-BE49-F238E27FC236}">
                <a16:creationId xmlns="" xmlns:a16="http://schemas.microsoft.com/office/drawing/2014/main" id="{1E6A9940-6AD8-40B7-95CD-2FAFC1FAB521}"/>
              </a:ext>
            </a:extLst>
          </p:cNvPr>
          <p:cNvSpPr/>
          <p:nvPr/>
        </p:nvSpPr>
        <p:spPr>
          <a:xfrm>
            <a:off x="6470438" y="3988271"/>
            <a:ext cx="1984774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3"/>
                </a:solidFill>
              </a:rPr>
              <a:t>107</a:t>
            </a:r>
            <a:r>
              <a:rPr lang="ru-RU" sz="4400" b="1" dirty="0" smtClean="0">
                <a:solidFill>
                  <a:schemeClr val="accent3"/>
                </a:solidFill>
              </a:rPr>
              <a:t/>
            </a:r>
            <a:br>
              <a:rPr lang="ru-RU" sz="4400" b="1" dirty="0" smtClean="0">
                <a:solidFill>
                  <a:schemeClr val="accent3"/>
                </a:solidFill>
              </a:rPr>
            </a:br>
            <a:r>
              <a:rPr lang="ru-RU" sz="2000" b="1" dirty="0" smtClean="0">
                <a:solidFill>
                  <a:schemeClr val="accent3"/>
                </a:solidFill>
              </a:rPr>
              <a:t>МЛРД </a:t>
            </a:r>
            <a:r>
              <a:rPr lang="ru-RU" sz="2000" b="1" dirty="0" smtClean="0">
                <a:solidFill>
                  <a:schemeClr val="accent3"/>
                </a:solidFill>
              </a:rPr>
              <a:t>РУБ</a:t>
            </a:r>
          </a:p>
          <a:p>
            <a:r>
              <a:rPr lang="ru-RU" sz="2000" b="1" dirty="0" smtClean="0">
                <a:solidFill>
                  <a:schemeClr val="accent3"/>
                </a:solidFill>
              </a:rPr>
              <a:t>(21,6 </a:t>
            </a:r>
            <a:r>
              <a:rPr lang="ru-RU" sz="2000" b="1" dirty="0" smtClean="0">
                <a:solidFill>
                  <a:schemeClr val="accent3"/>
                </a:solidFill>
              </a:rPr>
              <a:t>– 2020 год;</a:t>
            </a:r>
          </a:p>
          <a:p>
            <a:r>
              <a:rPr lang="ru-RU" sz="2000" b="1" dirty="0" smtClean="0">
                <a:solidFill>
                  <a:schemeClr val="accent3"/>
                </a:solidFill>
              </a:rPr>
              <a:t>11,3 </a:t>
            </a:r>
            <a:r>
              <a:rPr lang="ru-RU" sz="2000" b="1" dirty="0" smtClean="0">
                <a:solidFill>
                  <a:schemeClr val="accent3"/>
                </a:solidFill>
              </a:rPr>
              <a:t>– 2021 год)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="" xmlns:a16="http://schemas.microsoft.com/office/drawing/2014/main" id="{76AA50FF-B778-41D6-89CE-16306838B4DB}"/>
              </a:ext>
            </a:extLst>
          </p:cNvPr>
          <p:cNvSpPr/>
          <p:nvPr/>
        </p:nvSpPr>
        <p:spPr>
          <a:xfrm>
            <a:off x="8484066" y="1651000"/>
            <a:ext cx="3707934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accent3"/>
                </a:solidFill>
              </a:rPr>
              <a:t>27,8</a:t>
            </a:r>
            <a:r>
              <a:rPr lang="ru-RU" b="1" dirty="0" smtClean="0">
                <a:solidFill>
                  <a:schemeClr val="accent3"/>
                </a:solidFill>
              </a:rPr>
              <a:t> </a:t>
            </a:r>
            <a:r>
              <a:rPr lang="ru-RU" sz="4400" b="1" dirty="0" smtClean="0">
                <a:solidFill>
                  <a:schemeClr val="accent3"/>
                </a:solidFill>
              </a:rPr>
              <a:t/>
            </a:r>
            <a:br>
              <a:rPr lang="ru-RU" sz="4400" b="1" dirty="0" smtClean="0">
                <a:solidFill>
                  <a:schemeClr val="accent3"/>
                </a:solidFill>
              </a:rPr>
            </a:br>
            <a:r>
              <a:rPr lang="ru-RU" b="1" dirty="0" smtClean="0">
                <a:solidFill>
                  <a:schemeClr val="accent3"/>
                </a:solidFill>
              </a:rPr>
              <a:t>МЛРД РУБ</a:t>
            </a:r>
          </a:p>
          <a:p>
            <a:r>
              <a:rPr lang="ru-RU" b="1" dirty="0" smtClean="0">
                <a:solidFill>
                  <a:schemeClr val="accent3"/>
                </a:solidFill>
              </a:rPr>
              <a:t>(5,2 </a:t>
            </a:r>
            <a:r>
              <a:rPr lang="ru-RU" b="1" dirty="0" smtClean="0">
                <a:solidFill>
                  <a:schemeClr val="accent3"/>
                </a:solidFill>
              </a:rPr>
              <a:t>– 2020 </a:t>
            </a:r>
            <a:r>
              <a:rPr lang="ru-RU" b="1" dirty="0" smtClean="0">
                <a:solidFill>
                  <a:schemeClr val="accent3"/>
                </a:solidFill>
              </a:rPr>
              <a:t>год;</a:t>
            </a:r>
          </a:p>
          <a:p>
            <a:r>
              <a:rPr lang="ru-RU" b="1" dirty="0" smtClean="0">
                <a:solidFill>
                  <a:schemeClr val="accent3"/>
                </a:solidFill>
              </a:rPr>
              <a:t>5,9 – 2021 год</a:t>
            </a:r>
            <a:r>
              <a:rPr lang="ru-RU" b="1" dirty="0" smtClean="0">
                <a:solidFill>
                  <a:schemeClr val="accent3"/>
                </a:solidFill>
              </a:rPr>
              <a:t>) </a:t>
            </a:r>
            <a:r>
              <a:rPr lang="ru-RU" b="1" dirty="0" smtClean="0">
                <a:solidFill>
                  <a:schemeClr val="accent3"/>
                </a:solidFill>
              </a:rPr>
              <a:t/>
            </a:r>
            <a:br>
              <a:rPr lang="ru-RU" b="1" dirty="0" smtClean="0">
                <a:solidFill>
                  <a:schemeClr val="accent3"/>
                </a:solidFill>
              </a:rPr>
            </a:br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РАЗМЕР</a:t>
            </a:r>
            <a:r>
              <a:rPr lang="ru-RU" b="1" dirty="0" smtClean="0">
                <a:solidFill>
                  <a:schemeClr val="accent3"/>
                </a:solidFill>
              </a:rPr>
              <a:t> </a:t>
            </a:r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ЛЬГОТЫ</a:t>
            </a:r>
          </a:p>
          <a:p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за 2016-2021 гг.)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36FE0613-A5CF-4977-B026-376DBFA04C9B}"/>
              </a:ext>
            </a:extLst>
          </p:cNvPr>
          <p:cNvSpPr txBox="1"/>
          <p:nvPr/>
        </p:nvSpPr>
        <p:spPr>
          <a:xfrm>
            <a:off x="2132989" y="393700"/>
            <a:ext cx="87068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ПОКАЗАТЕЛИ НАЛОГОВОЙ ЛЬГОТЫ </a:t>
            </a:r>
          </a:p>
        </p:txBody>
      </p:sp>
      <p:sp>
        <p:nvSpPr>
          <p:cNvPr id="58" name="Circle: Hollow 57">
            <a:extLst>
              <a:ext uri="{FF2B5EF4-FFF2-40B4-BE49-F238E27FC236}">
                <a16:creationId xmlns="" xmlns:a16="http://schemas.microsoft.com/office/drawing/2014/main" id="{7DFAC4B6-7E6B-4BE0-AD3D-B0AA23BF878C}"/>
              </a:ext>
            </a:extLst>
          </p:cNvPr>
          <p:cNvSpPr/>
          <p:nvPr/>
        </p:nvSpPr>
        <p:spPr>
          <a:xfrm>
            <a:off x="-473765" y="5426765"/>
            <a:ext cx="1709530" cy="1709530"/>
          </a:xfrm>
          <a:prstGeom prst="donut">
            <a:avLst>
              <a:gd name="adj" fmla="val 2206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DC90720F-B24C-49BD-97E2-72BC661D3661}"/>
              </a:ext>
            </a:extLst>
          </p:cNvPr>
          <p:cNvSpPr txBox="1"/>
          <p:nvPr/>
        </p:nvSpPr>
        <p:spPr>
          <a:xfrm>
            <a:off x="1132" y="-76003"/>
            <a:ext cx="136447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b="1" spc="-300" dirty="0" smtClean="0">
                <a:solidFill>
                  <a:schemeClr val="bg1">
                    <a:lumMod val="95000"/>
                  </a:schemeClr>
                </a:solidFill>
                <a:latin typeface="Bahnschrift SemiBold" panose="020B0502040204020203" pitchFamily="34" charset="0"/>
              </a:rPr>
              <a:t>0</a:t>
            </a:r>
            <a:r>
              <a:rPr lang="ru-RU" sz="8800" b="1" spc="-300" dirty="0" smtClean="0">
                <a:solidFill>
                  <a:schemeClr val="bg1">
                    <a:lumMod val="95000"/>
                  </a:schemeClr>
                </a:solidFill>
                <a:latin typeface="Bahnschrift SemiBold" panose="020B0502040204020203" pitchFamily="34" charset="0"/>
              </a:rPr>
              <a:t>2</a:t>
            </a:r>
            <a:endParaRPr lang="en-US" sz="8800" b="1" spc="-300" dirty="0">
              <a:solidFill>
                <a:schemeClr val="bg1">
                  <a:lumMod val="9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60" name="Parallelogram 59">
            <a:extLst>
              <a:ext uri="{FF2B5EF4-FFF2-40B4-BE49-F238E27FC236}">
                <a16:creationId xmlns="" xmlns:a16="http://schemas.microsoft.com/office/drawing/2014/main" id="{CD840007-7978-4A6D-9958-E32257437D71}"/>
              </a:ext>
            </a:extLst>
          </p:cNvPr>
          <p:cNvSpPr/>
          <p:nvPr/>
        </p:nvSpPr>
        <p:spPr>
          <a:xfrm>
            <a:off x="9513804" y="5576675"/>
            <a:ext cx="2074294" cy="1559620"/>
          </a:xfrm>
          <a:prstGeom prst="parallelogram">
            <a:avLst>
              <a:gd name="adj" fmla="val 8854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Parallelogram 86">
            <a:extLst>
              <a:ext uri="{FF2B5EF4-FFF2-40B4-BE49-F238E27FC236}">
                <a16:creationId xmlns="" xmlns:a16="http://schemas.microsoft.com/office/drawing/2014/main" id="{79277938-38F2-4087-9056-9D4A410F8D3A}"/>
              </a:ext>
            </a:extLst>
          </p:cNvPr>
          <p:cNvSpPr/>
          <p:nvPr/>
        </p:nvSpPr>
        <p:spPr>
          <a:xfrm>
            <a:off x="10958291" y="4856418"/>
            <a:ext cx="2074294" cy="1559620"/>
          </a:xfrm>
          <a:prstGeom prst="parallelogram">
            <a:avLst>
              <a:gd name="adj" fmla="val 8854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90">
            <a:extLst>
              <a:ext uri="{FF2B5EF4-FFF2-40B4-BE49-F238E27FC236}">
                <a16:creationId xmlns="" xmlns:a16="http://schemas.microsoft.com/office/drawing/2014/main" id="{AAC0B581-1047-4CE1-99E3-1778C491470C}"/>
              </a:ext>
            </a:extLst>
          </p:cNvPr>
          <p:cNvSpPr/>
          <p:nvPr/>
        </p:nvSpPr>
        <p:spPr>
          <a:xfrm>
            <a:off x="6506309" y="5797283"/>
            <a:ext cx="361565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РАЗМЕР ИНВЕСТИЦИЙ</a:t>
            </a:r>
            <a:endParaRPr lang="en-US" sz="2200" b="1" dirty="0">
              <a:solidFill>
                <a:schemeClr val="accent3"/>
              </a:solidFill>
            </a:endParaRPr>
          </a:p>
        </p:txBody>
      </p:sp>
      <p:sp>
        <p:nvSpPr>
          <p:cNvPr id="90" name="Rectangle 84">
            <a:extLst>
              <a:ext uri="{FF2B5EF4-FFF2-40B4-BE49-F238E27FC236}">
                <a16:creationId xmlns="" xmlns:a16="http://schemas.microsoft.com/office/drawing/2014/main" id="{76AA50FF-B778-41D6-89CE-16306838B4DB}"/>
              </a:ext>
            </a:extLst>
          </p:cNvPr>
          <p:cNvSpPr/>
          <p:nvPr/>
        </p:nvSpPr>
        <p:spPr>
          <a:xfrm>
            <a:off x="1412613" y="1673569"/>
            <a:ext cx="227038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400" b="1" dirty="0" smtClean="0">
                <a:solidFill>
                  <a:schemeClr val="accent3"/>
                </a:solidFill>
              </a:rPr>
              <a:t>204 </a:t>
            </a:r>
            <a:r>
              <a:rPr lang="ru-RU" sz="2500" b="1" dirty="0" smtClean="0">
                <a:solidFill>
                  <a:schemeClr val="accent3"/>
                </a:solidFill>
              </a:rPr>
              <a:t>ед.</a:t>
            </a:r>
            <a:r>
              <a:rPr lang="ru-RU" sz="4400" b="1" dirty="0" smtClean="0">
                <a:solidFill>
                  <a:schemeClr val="accent3"/>
                </a:solidFill>
              </a:rPr>
              <a:t> </a:t>
            </a:r>
          </a:p>
          <a:p>
            <a:pPr algn="r"/>
            <a:r>
              <a:rPr lang="ru-RU" b="1" dirty="0" smtClean="0">
                <a:solidFill>
                  <a:schemeClr val="accent3"/>
                </a:solidFill>
              </a:rPr>
              <a:t>(109 ед. – 2021 год) </a:t>
            </a:r>
            <a:endParaRPr lang="ru-RU" b="1" dirty="0" smtClean="0">
              <a:solidFill>
                <a:schemeClr val="accent3"/>
              </a:solidFill>
            </a:endParaRPr>
          </a:p>
          <a:p>
            <a:pPr algn="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КОЛИЧЕСТВО ПОЛЬЗОВАТЕЛЕЙ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Rectangle 82">
            <a:extLst>
              <a:ext uri="{FF2B5EF4-FFF2-40B4-BE49-F238E27FC236}">
                <a16:creationId xmlns="" xmlns:a16="http://schemas.microsoft.com/office/drawing/2014/main" id="{1E6A9940-6AD8-40B7-95CD-2FAFC1FAB521}"/>
              </a:ext>
            </a:extLst>
          </p:cNvPr>
          <p:cNvSpPr/>
          <p:nvPr/>
        </p:nvSpPr>
        <p:spPr>
          <a:xfrm>
            <a:off x="3536950" y="4003738"/>
            <a:ext cx="225425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3"/>
                </a:solidFill>
              </a:rPr>
              <a:t>+ </a:t>
            </a:r>
            <a:r>
              <a:rPr lang="ru-RU" sz="4400" b="1" dirty="0" smtClean="0">
                <a:solidFill>
                  <a:schemeClr val="accent3"/>
                </a:solidFill>
              </a:rPr>
              <a:t>9</a:t>
            </a:r>
            <a:endParaRPr lang="ru-RU" sz="4400" b="1" dirty="0" smtClean="0">
              <a:solidFill>
                <a:schemeClr val="accent3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3"/>
                </a:solidFill>
              </a:rPr>
              <a:t>МЛРД </a:t>
            </a:r>
            <a:r>
              <a:rPr lang="ru-RU" sz="2000" b="1" dirty="0" smtClean="0">
                <a:solidFill>
                  <a:schemeClr val="accent3"/>
                </a:solidFill>
              </a:rPr>
              <a:t>РУБ </a:t>
            </a:r>
            <a:br>
              <a:rPr lang="ru-RU" sz="2000" b="1" dirty="0" smtClean="0">
                <a:solidFill>
                  <a:schemeClr val="accent3"/>
                </a:solidFill>
              </a:rPr>
            </a:br>
            <a:r>
              <a:rPr lang="ru-RU" sz="2000" b="1" dirty="0" smtClean="0">
                <a:solidFill>
                  <a:schemeClr val="accent3"/>
                </a:solidFill>
              </a:rPr>
              <a:t>в 2021 году</a:t>
            </a:r>
            <a:endParaRPr lang="ru-RU" sz="2000" b="1" dirty="0" smtClean="0">
              <a:solidFill>
                <a:schemeClr val="accent3"/>
              </a:solidFill>
            </a:endParaRPr>
          </a:p>
          <a:p>
            <a:pPr algn="ctr"/>
            <a:r>
              <a:rPr lang="ru-RU" b="1" dirty="0" smtClean="0">
                <a:solidFill>
                  <a:schemeClr val="accent3"/>
                </a:solidFill>
              </a:rPr>
              <a:t>(+1 </a:t>
            </a:r>
            <a:r>
              <a:rPr lang="ru-RU" b="1" dirty="0" smtClean="0">
                <a:solidFill>
                  <a:schemeClr val="accent3"/>
                </a:solidFill>
              </a:rPr>
              <a:t>– </a:t>
            </a:r>
            <a:r>
              <a:rPr lang="ru-RU" b="1" dirty="0" smtClean="0">
                <a:solidFill>
                  <a:schemeClr val="accent3"/>
                </a:solidFill>
              </a:rPr>
              <a:t>2020 год)</a:t>
            </a:r>
          </a:p>
        </p:txBody>
      </p:sp>
      <p:sp>
        <p:nvSpPr>
          <p:cNvPr id="94" name="Rectangle 90">
            <a:extLst>
              <a:ext uri="{FF2B5EF4-FFF2-40B4-BE49-F238E27FC236}">
                <a16:creationId xmlns="" xmlns:a16="http://schemas.microsoft.com/office/drawing/2014/main" id="{AAC0B581-1047-4CE1-99E3-1778C491470C}"/>
              </a:ext>
            </a:extLst>
          </p:cNvPr>
          <p:cNvSpPr/>
          <p:nvPr/>
        </p:nvSpPr>
        <p:spPr>
          <a:xfrm>
            <a:off x="2173187" y="5535155"/>
            <a:ext cx="32814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БЮДЖЕТНАЯ ЭФФЕКТИВНОСТЬ</a:t>
            </a:r>
            <a:endParaRPr lang="en-US" sz="2200" b="1" dirty="0">
              <a:solidFill>
                <a:schemeClr val="accent3"/>
              </a:solidFill>
            </a:endParaRPr>
          </a:p>
        </p:txBody>
      </p:sp>
      <p:sp>
        <p:nvSpPr>
          <p:cNvPr id="109" name="Oval 68"/>
          <p:cNvSpPr>
            <a:spLocks noChangeAspect="1"/>
          </p:cNvSpPr>
          <p:nvPr/>
        </p:nvSpPr>
        <p:spPr>
          <a:xfrm>
            <a:off x="1762125" y="3788736"/>
            <a:ext cx="1896407" cy="1896406"/>
          </a:xfrm>
          <a:prstGeom prst="ellipse">
            <a:avLst/>
          </a:prstGeom>
          <a:solidFill>
            <a:schemeClr val="accent3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110" name="Group 774"/>
          <p:cNvGrpSpPr>
            <a:grpSpLocks noChangeAspect="1"/>
          </p:cNvGrpSpPr>
          <p:nvPr/>
        </p:nvGrpSpPr>
        <p:grpSpPr bwMode="auto">
          <a:xfrm>
            <a:off x="2102743" y="4406870"/>
            <a:ext cx="1223391" cy="891828"/>
            <a:chOff x="710" y="2680"/>
            <a:chExt cx="2022" cy="1474"/>
          </a:xfrm>
          <a:solidFill>
            <a:schemeClr val="bg1"/>
          </a:solidFill>
        </p:grpSpPr>
        <p:sp>
          <p:nvSpPr>
            <p:cNvPr id="111" name="Freeform 776"/>
            <p:cNvSpPr>
              <a:spLocks/>
            </p:cNvSpPr>
            <p:nvPr/>
          </p:nvSpPr>
          <p:spPr bwMode="auto">
            <a:xfrm>
              <a:off x="1997" y="3435"/>
              <a:ext cx="432" cy="482"/>
            </a:xfrm>
            <a:custGeom>
              <a:avLst/>
              <a:gdLst>
                <a:gd name="T0" fmla="*/ 196 w 863"/>
                <a:gd name="T1" fmla="*/ 0 h 965"/>
                <a:gd name="T2" fmla="*/ 199 w 863"/>
                <a:gd name="T3" fmla="*/ 1 h 965"/>
                <a:gd name="T4" fmla="*/ 207 w 863"/>
                <a:gd name="T5" fmla="*/ 6 h 965"/>
                <a:gd name="T6" fmla="*/ 222 w 863"/>
                <a:gd name="T7" fmla="*/ 15 h 965"/>
                <a:gd name="T8" fmla="*/ 240 w 863"/>
                <a:gd name="T9" fmla="*/ 26 h 965"/>
                <a:gd name="T10" fmla="*/ 265 w 863"/>
                <a:gd name="T11" fmla="*/ 41 h 965"/>
                <a:gd name="T12" fmla="*/ 293 w 863"/>
                <a:gd name="T13" fmla="*/ 56 h 965"/>
                <a:gd name="T14" fmla="*/ 327 w 863"/>
                <a:gd name="T15" fmla="*/ 74 h 965"/>
                <a:gd name="T16" fmla="*/ 366 w 863"/>
                <a:gd name="T17" fmla="*/ 93 h 965"/>
                <a:gd name="T18" fmla="*/ 409 w 863"/>
                <a:gd name="T19" fmla="*/ 114 h 965"/>
                <a:gd name="T20" fmla="*/ 456 w 863"/>
                <a:gd name="T21" fmla="*/ 136 h 965"/>
                <a:gd name="T22" fmla="*/ 509 w 863"/>
                <a:gd name="T23" fmla="*/ 159 h 965"/>
                <a:gd name="T24" fmla="*/ 564 w 863"/>
                <a:gd name="T25" fmla="*/ 183 h 965"/>
                <a:gd name="T26" fmla="*/ 624 w 863"/>
                <a:gd name="T27" fmla="*/ 206 h 965"/>
                <a:gd name="T28" fmla="*/ 671 w 863"/>
                <a:gd name="T29" fmla="*/ 226 h 965"/>
                <a:gd name="T30" fmla="*/ 712 w 863"/>
                <a:gd name="T31" fmla="*/ 249 h 965"/>
                <a:gd name="T32" fmla="*/ 749 w 863"/>
                <a:gd name="T33" fmla="*/ 273 h 965"/>
                <a:gd name="T34" fmla="*/ 780 w 863"/>
                <a:gd name="T35" fmla="*/ 302 h 965"/>
                <a:gd name="T36" fmla="*/ 807 w 863"/>
                <a:gd name="T37" fmla="*/ 332 h 965"/>
                <a:gd name="T38" fmla="*/ 830 w 863"/>
                <a:gd name="T39" fmla="*/ 367 h 965"/>
                <a:gd name="T40" fmla="*/ 848 w 863"/>
                <a:gd name="T41" fmla="*/ 403 h 965"/>
                <a:gd name="T42" fmla="*/ 863 w 863"/>
                <a:gd name="T43" fmla="*/ 444 h 965"/>
                <a:gd name="T44" fmla="*/ 593 w 863"/>
                <a:gd name="T45" fmla="*/ 715 h 965"/>
                <a:gd name="T46" fmla="*/ 518 w 863"/>
                <a:gd name="T47" fmla="*/ 789 h 965"/>
                <a:gd name="T48" fmla="*/ 342 w 863"/>
                <a:gd name="T49" fmla="*/ 965 h 965"/>
                <a:gd name="T50" fmla="*/ 0 w 863"/>
                <a:gd name="T51" fmla="*/ 621 h 965"/>
                <a:gd name="T52" fmla="*/ 196 w 863"/>
                <a:gd name="T53" fmla="*/ 0 h 9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63" h="965">
                  <a:moveTo>
                    <a:pt x="196" y="0"/>
                  </a:moveTo>
                  <a:lnTo>
                    <a:pt x="199" y="1"/>
                  </a:lnTo>
                  <a:lnTo>
                    <a:pt x="207" y="6"/>
                  </a:lnTo>
                  <a:lnTo>
                    <a:pt x="222" y="15"/>
                  </a:lnTo>
                  <a:lnTo>
                    <a:pt x="240" y="26"/>
                  </a:lnTo>
                  <a:lnTo>
                    <a:pt x="265" y="41"/>
                  </a:lnTo>
                  <a:lnTo>
                    <a:pt x="293" y="56"/>
                  </a:lnTo>
                  <a:lnTo>
                    <a:pt x="327" y="74"/>
                  </a:lnTo>
                  <a:lnTo>
                    <a:pt x="366" y="93"/>
                  </a:lnTo>
                  <a:lnTo>
                    <a:pt x="409" y="114"/>
                  </a:lnTo>
                  <a:lnTo>
                    <a:pt x="456" y="136"/>
                  </a:lnTo>
                  <a:lnTo>
                    <a:pt x="509" y="159"/>
                  </a:lnTo>
                  <a:lnTo>
                    <a:pt x="564" y="183"/>
                  </a:lnTo>
                  <a:lnTo>
                    <a:pt x="624" y="206"/>
                  </a:lnTo>
                  <a:lnTo>
                    <a:pt x="671" y="226"/>
                  </a:lnTo>
                  <a:lnTo>
                    <a:pt x="712" y="249"/>
                  </a:lnTo>
                  <a:lnTo>
                    <a:pt x="749" y="273"/>
                  </a:lnTo>
                  <a:lnTo>
                    <a:pt x="780" y="302"/>
                  </a:lnTo>
                  <a:lnTo>
                    <a:pt x="807" y="332"/>
                  </a:lnTo>
                  <a:lnTo>
                    <a:pt x="830" y="367"/>
                  </a:lnTo>
                  <a:lnTo>
                    <a:pt x="848" y="403"/>
                  </a:lnTo>
                  <a:lnTo>
                    <a:pt x="863" y="444"/>
                  </a:lnTo>
                  <a:lnTo>
                    <a:pt x="593" y="715"/>
                  </a:lnTo>
                  <a:lnTo>
                    <a:pt x="518" y="789"/>
                  </a:lnTo>
                  <a:lnTo>
                    <a:pt x="342" y="965"/>
                  </a:lnTo>
                  <a:lnTo>
                    <a:pt x="0" y="621"/>
                  </a:lnTo>
                  <a:lnTo>
                    <a:pt x="1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777"/>
            <p:cNvSpPr>
              <a:spLocks/>
            </p:cNvSpPr>
            <p:nvPr/>
          </p:nvSpPr>
          <p:spPr bwMode="auto">
            <a:xfrm>
              <a:off x="1829" y="3519"/>
              <a:ext cx="147" cy="199"/>
            </a:xfrm>
            <a:custGeom>
              <a:avLst/>
              <a:gdLst>
                <a:gd name="T0" fmla="*/ 144 w 293"/>
                <a:gd name="T1" fmla="*/ 0 h 397"/>
                <a:gd name="T2" fmla="*/ 148 w 293"/>
                <a:gd name="T3" fmla="*/ 0 h 397"/>
                <a:gd name="T4" fmla="*/ 154 w 293"/>
                <a:gd name="T5" fmla="*/ 0 h 397"/>
                <a:gd name="T6" fmla="*/ 163 w 293"/>
                <a:gd name="T7" fmla="*/ 1 h 397"/>
                <a:gd name="T8" fmla="*/ 173 w 293"/>
                <a:gd name="T9" fmla="*/ 1 h 397"/>
                <a:gd name="T10" fmla="*/ 185 w 293"/>
                <a:gd name="T11" fmla="*/ 4 h 397"/>
                <a:gd name="T12" fmla="*/ 197 w 293"/>
                <a:gd name="T13" fmla="*/ 6 h 397"/>
                <a:gd name="T14" fmla="*/ 209 w 293"/>
                <a:gd name="T15" fmla="*/ 9 h 397"/>
                <a:gd name="T16" fmla="*/ 223 w 293"/>
                <a:gd name="T17" fmla="*/ 13 h 397"/>
                <a:gd name="T18" fmla="*/ 235 w 293"/>
                <a:gd name="T19" fmla="*/ 18 h 397"/>
                <a:gd name="T20" fmla="*/ 249 w 293"/>
                <a:gd name="T21" fmla="*/ 26 h 397"/>
                <a:gd name="T22" fmla="*/ 260 w 293"/>
                <a:gd name="T23" fmla="*/ 34 h 397"/>
                <a:gd name="T24" fmla="*/ 270 w 293"/>
                <a:gd name="T25" fmla="*/ 44 h 397"/>
                <a:gd name="T26" fmla="*/ 279 w 293"/>
                <a:gd name="T27" fmla="*/ 56 h 397"/>
                <a:gd name="T28" fmla="*/ 285 w 293"/>
                <a:gd name="T29" fmla="*/ 70 h 397"/>
                <a:gd name="T30" fmla="*/ 290 w 293"/>
                <a:gd name="T31" fmla="*/ 87 h 397"/>
                <a:gd name="T32" fmla="*/ 293 w 293"/>
                <a:gd name="T33" fmla="*/ 105 h 397"/>
                <a:gd name="T34" fmla="*/ 292 w 293"/>
                <a:gd name="T35" fmla="*/ 126 h 397"/>
                <a:gd name="T36" fmla="*/ 287 w 293"/>
                <a:gd name="T37" fmla="*/ 150 h 397"/>
                <a:gd name="T38" fmla="*/ 279 w 293"/>
                <a:gd name="T39" fmla="*/ 175 h 397"/>
                <a:gd name="T40" fmla="*/ 267 w 293"/>
                <a:gd name="T41" fmla="*/ 205 h 397"/>
                <a:gd name="T42" fmla="*/ 251 w 293"/>
                <a:gd name="T43" fmla="*/ 237 h 397"/>
                <a:gd name="T44" fmla="*/ 229 w 293"/>
                <a:gd name="T45" fmla="*/ 272 h 397"/>
                <a:gd name="T46" fmla="*/ 203 w 293"/>
                <a:gd name="T47" fmla="*/ 310 h 397"/>
                <a:gd name="T48" fmla="*/ 232 w 293"/>
                <a:gd name="T49" fmla="*/ 390 h 397"/>
                <a:gd name="T50" fmla="*/ 193 w 293"/>
                <a:gd name="T51" fmla="*/ 381 h 397"/>
                <a:gd name="T52" fmla="*/ 154 w 293"/>
                <a:gd name="T53" fmla="*/ 377 h 397"/>
                <a:gd name="T54" fmla="*/ 121 w 293"/>
                <a:gd name="T55" fmla="*/ 380 h 397"/>
                <a:gd name="T56" fmla="*/ 89 w 293"/>
                <a:gd name="T57" fmla="*/ 386 h 397"/>
                <a:gd name="T58" fmla="*/ 59 w 293"/>
                <a:gd name="T59" fmla="*/ 397 h 397"/>
                <a:gd name="T60" fmla="*/ 89 w 293"/>
                <a:gd name="T61" fmla="*/ 310 h 397"/>
                <a:gd name="T62" fmla="*/ 63 w 293"/>
                <a:gd name="T63" fmla="*/ 272 h 397"/>
                <a:gd name="T64" fmla="*/ 41 w 293"/>
                <a:gd name="T65" fmla="*/ 237 h 397"/>
                <a:gd name="T66" fmla="*/ 25 w 293"/>
                <a:gd name="T67" fmla="*/ 205 h 397"/>
                <a:gd name="T68" fmla="*/ 13 w 293"/>
                <a:gd name="T69" fmla="*/ 175 h 397"/>
                <a:gd name="T70" fmla="*/ 6 w 293"/>
                <a:gd name="T71" fmla="*/ 150 h 397"/>
                <a:gd name="T72" fmla="*/ 1 w 293"/>
                <a:gd name="T73" fmla="*/ 126 h 397"/>
                <a:gd name="T74" fmla="*/ 0 w 293"/>
                <a:gd name="T75" fmla="*/ 105 h 397"/>
                <a:gd name="T76" fmla="*/ 2 w 293"/>
                <a:gd name="T77" fmla="*/ 87 h 397"/>
                <a:gd name="T78" fmla="*/ 7 w 293"/>
                <a:gd name="T79" fmla="*/ 70 h 397"/>
                <a:gd name="T80" fmla="*/ 13 w 293"/>
                <a:gd name="T81" fmla="*/ 56 h 397"/>
                <a:gd name="T82" fmla="*/ 23 w 293"/>
                <a:gd name="T83" fmla="*/ 44 h 397"/>
                <a:gd name="T84" fmla="*/ 33 w 293"/>
                <a:gd name="T85" fmla="*/ 34 h 397"/>
                <a:gd name="T86" fmla="*/ 45 w 293"/>
                <a:gd name="T87" fmla="*/ 26 h 397"/>
                <a:gd name="T88" fmla="*/ 57 w 293"/>
                <a:gd name="T89" fmla="*/ 18 h 397"/>
                <a:gd name="T90" fmla="*/ 70 w 293"/>
                <a:gd name="T91" fmla="*/ 13 h 397"/>
                <a:gd name="T92" fmla="*/ 83 w 293"/>
                <a:gd name="T93" fmla="*/ 9 h 397"/>
                <a:gd name="T94" fmla="*/ 97 w 293"/>
                <a:gd name="T95" fmla="*/ 6 h 397"/>
                <a:gd name="T96" fmla="*/ 109 w 293"/>
                <a:gd name="T97" fmla="*/ 4 h 397"/>
                <a:gd name="T98" fmla="*/ 120 w 293"/>
                <a:gd name="T99" fmla="*/ 1 h 397"/>
                <a:gd name="T100" fmla="*/ 130 w 293"/>
                <a:gd name="T101" fmla="*/ 1 h 397"/>
                <a:gd name="T102" fmla="*/ 138 w 293"/>
                <a:gd name="T103" fmla="*/ 0 h 397"/>
                <a:gd name="T104" fmla="*/ 144 w 293"/>
                <a:gd name="T105" fmla="*/ 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93" h="397">
                  <a:moveTo>
                    <a:pt x="144" y="0"/>
                  </a:moveTo>
                  <a:lnTo>
                    <a:pt x="148" y="0"/>
                  </a:lnTo>
                  <a:lnTo>
                    <a:pt x="154" y="0"/>
                  </a:lnTo>
                  <a:lnTo>
                    <a:pt x="163" y="1"/>
                  </a:lnTo>
                  <a:lnTo>
                    <a:pt x="173" y="1"/>
                  </a:lnTo>
                  <a:lnTo>
                    <a:pt x="185" y="4"/>
                  </a:lnTo>
                  <a:lnTo>
                    <a:pt x="197" y="6"/>
                  </a:lnTo>
                  <a:lnTo>
                    <a:pt x="209" y="9"/>
                  </a:lnTo>
                  <a:lnTo>
                    <a:pt x="223" y="13"/>
                  </a:lnTo>
                  <a:lnTo>
                    <a:pt x="235" y="18"/>
                  </a:lnTo>
                  <a:lnTo>
                    <a:pt x="249" y="26"/>
                  </a:lnTo>
                  <a:lnTo>
                    <a:pt x="260" y="34"/>
                  </a:lnTo>
                  <a:lnTo>
                    <a:pt x="270" y="44"/>
                  </a:lnTo>
                  <a:lnTo>
                    <a:pt x="279" y="56"/>
                  </a:lnTo>
                  <a:lnTo>
                    <a:pt x="285" y="70"/>
                  </a:lnTo>
                  <a:lnTo>
                    <a:pt x="290" y="87"/>
                  </a:lnTo>
                  <a:lnTo>
                    <a:pt x="293" y="105"/>
                  </a:lnTo>
                  <a:lnTo>
                    <a:pt x="292" y="126"/>
                  </a:lnTo>
                  <a:lnTo>
                    <a:pt x="287" y="150"/>
                  </a:lnTo>
                  <a:lnTo>
                    <a:pt x="279" y="175"/>
                  </a:lnTo>
                  <a:lnTo>
                    <a:pt x="267" y="205"/>
                  </a:lnTo>
                  <a:lnTo>
                    <a:pt x="251" y="237"/>
                  </a:lnTo>
                  <a:lnTo>
                    <a:pt x="229" y="272"/>
                  </a:lnTo>
                  <a:lnTo>
                    <a:pt x="203" y="310"/>
                  </a:lnTo>
                  <a:lnTo>
                    <a:pt x="232" y="390"/>
                  </a:lnTo>
                  <a:lnTo>
                    <a:pt x="193" y="381"/>
                  </a:lnTo>
                  <a:lnTo>
                    <a:pt x="154" y="377"/>
                  </a:lnTo>
                  <a:lnTo>
                    <a:pt x="121" y="380"/>
                  </a:lnTo>
                  <a:lnTo>
                    <a:pt x="89" y="386"/>
                  </a:lnTo>
                  <a:lnTo>
                    <a:pt x="59" y="397"/>
                  </a:lnTo>
                  <a:lnTo>
                    <a:pt x="89" y="310"/>
                  </a:lnTo>
                  <a:lnTo>
                    <a:pt x="63" y="272"/>
                  </a:lnTo>
                  <a:lnTo>
                    <a:pt x="41" y="237"/>
                  </a:lnTo>
                  <a:lnTo>
                    <a:pt x="25" y="205"/>
                  </a:lnTo>
                  <a:lnTo>
                    <a:pt x="13" y="175"/>
                  </a:lnTo>
                  <a:lnTo>
                    <a:pt x="6" y="150"/>
                  </a:lnTo>
                  <a:lnTo>
                    <a:pt x="1" y="126"/>
                  </a:lnTo>
                  <a:lnTo>
                    <a:pt x="0" y="105"/>
                  </a:lnTo>
                  <a:lnTo>
                    <a:pt x="2" y="87"/>
                  </a:lnTo>
                  <a:lnTo>
                    <a:pt x="7" y="70"/>
                  </a:lnTo>
                  <a:lnTo>
                    <a:pt x="13" y="56"/>
                  </a:lnTo>
                  <a:lnTo>
                    <a:pt x="23" y="44"/>
                  </a:lnTo>
                  <a:lnTo>
                    <a:pt x="33" y="34"/>
                  </a:lnTo>
                  <a:lnTo>
                    <a:pt x="45" y="26"/>
                  </a:lnTo>
                  <a:lnTo>
                    <a:pt x="57" y="18"/>
                  </a:lnTo>
                  <a:lnTo>
                    <a:pt x="70" y="13"/>
                  </a:lnTo>
                  <a:lnTo>
                    <a:pt x="83" y="9"/>
                  </a:lnTo>
                  <a:lnTo>
                    <a:pt x="97" y="6"/>
                  </a:lnTo>
                  <a:lnTo>
                    <a:pt x="109" y="4"/>
                  </a:lnTo>
                  <a:lnTo>
                    <a:pt x="120" y="1"/>
                  </a:lnTo>
                  <a:lnTo>
                    <a:pt x="130" y="1"/>
                  </a:lnTo>
                  <a:lnTo>
                    <a:pt x="138" y="0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778"/>
            <p:cNvSpPr>
              <a:spLocks/>
            </p:cNvSpPr>
            <p:nvPr/>
          </p:nvSpPr>
          <p:spPr bwMode="auto">
            <a:xfrm>
              <a:off x="710" y="3435"/>
              <a:ext cx="1101" cy="505"/>
            </a:xfrm>
            <a:custGeom>
              <a:avLst/>
              <a:gdLst>
                <a:gd name="T0" fmla="*/ 2202 w 2202"/>
                <a:gd name="T1" fmla="*/ 635 h 1010"/>
                <a:gd name="T2" fmla="*/ 1827 w 2202"/>
                <a:gd name="T3" fmla="*/ 1010 h 1010"/>
                <a:gd name="T4" fmla="*/ 1 w 2202"/>
                <a:gd name="T5" fmla="*/ 940 h 1010"/>
                <a:gd name="T6" fmla="*/ 2 w 2202"/>
                <a:gd name="T7" fmla="*/ 814 h 1010"/>
                <a:gd name="T8" fmla="*/ 7 w 2202"/>
                <a:gd name="T9" fmla="*/ 702 h 1010"/>
                <a:gd name="T10" fmla="*/ 18 w 2202"/>
                <a:gd name="T11" fmla="*/ 606 h 1010"/>
                <a:gd name="T12" fmla="*/ 39 w 2202"/>
                <a:gd name="T13" fmla="*/ 523 h 1010"/>
                <a:gd name="T14" fmla="*/ 74 w 2202"/>
                <a:gd name="T15" fmla="*/ 454 h 1010"/>
                <a:gd name="T16" fmla="*/ 124 w 2202"/>
                <a:gd name="T17" fmla="*/ 397 h 1010"/>
                <a:gd name="T18" fmla="*/ 194 w 2202"/>
                <a:gd name="T19" fmla="*/ 352 h 1010"/>
                <a:gd name="T20" fmla="*/ 291 w 2202"/>
                <a:gd name="T21" fmla="*/ 313 h 1010"/>
                <a:gd name="T22" fmla="*/ 388 w 2202"/>
                <a:gd name="T23" fmla="*/ 271 h 1010"/>
                <a:gd name="T24" fmla="*/ 467 w 2202"/>
                <a:gd name="T25" fmla="*/ 232 h 1010"/>
                <a:gd name="T26" fmla="*/ 530 w 2202"/>
                <a:gd name="T27" fmla="*/ 199 h 1010"/>
                <a:gd name="T28" fmla="*/ 573 w 2202"/>
                <a:gd name="T29" fmla="*/ 175 h 1010"/>
                <a:gd name="T30" fmla="*/ 594 w 2202"/>
                <a:gd name="T31" fmla="*/ 162 h 1010"/>
                <a:gd name="T32" fmla="*/ 770 w 2202"/>
                <a:gd name="T33" fmla="*/ 710 h 1010"/>
                <a:gd name="T34" fmla="*/ 872 w 2202"/>
                <a:gd name="T35" fmla="*/ 563 h 1010"/>
                <a:gd name="T36" fmla="*/ 829 w 2202"/>
                <a:gd name="T37" fmla="*/ 495 h 1010"/>
                <a:gd name="T38" fmla="*/ 806 w 2202"/>
                <a:gd name="T39" fmla="*/ 440 h 1010"/>
                <a:gd name="T40" fmla="*/ 797 w 2202"/>
                <a:gd name="T41" fmla="*/ 397 h 1010"/>
                <a:gd name="T42" fmla="*/ 802 w 2202"/>
                <a:gd name="T43" fmla="*/ 364 h 1010"/>
                <a:gd name="T44" fmla="*/ 816 w 2202"/>
                <a:gd name="T45" fmla="*/ 340 h 1010"/>
                <a:gd name="T46" fmla="*/ 837 w 2202"/>
                <a:gd name="T47" fmla="*/ 322 h 1010"/>
                <a:gd name="T48" fmla="*/ 861 w 2202"/>
                <a:gd name="T49" fmla="*/ 311 h 1010"/>
                <a:gd name="T50" fmla="*/ 884 w 2202"/>
                <a:gd name="T51" fmla="*/ 305 h 1010"/>
                <a:gd name="T52" fmla="*/ 905 w 2202"/>
                <a:gd name="T53" fmla="*/ 303 h 1010"/>
                <a:gd name="T54" fmla="*/ 919 w 2202"/>
                <a:gd name="T55" fmla="*/ 302 h 1010"/>
                <a:gd name="T56" fmla="*/ 929 w 2202"/>
                <a:gd name="T57" fmla="*/ 302 h 1010"/>
                <a:gd name="T58" fmla="*/ 947 w 2202"/>
                <a:gd name="T59" fmla="*/ 303 h 1010"/>
                <a:gd name="T60" fmla="*/ 969 w 2202"/>
                <a:gd name="T61" fmla="*/ 308 h 1010"/>
                <a:gd name="T62" fmla="*/ 994 w 2202"/>
                <a:gd name="T63" fmla="*/ 316 h 1010"/>
                <a:gd name="T64" fmla="*/ 1016 w 2202"/>
                <a:gd name="T65" fmla="*/ 330 h 1010"/>
                <a:gd name="T66" fmla="*/ 1033 w 2202"/>
                <a:gd name="T67" fmla="*/ 351 h 1010"/>
                <a:gd name="T68" fmla="*/ 1043 w 2202"/>
                <a:gd name="T69" fmla="*/ 379 h 1010"/>
                <a:gd name="T70" fmla="*/ 1041 w 2202"/>
                <a:gd name="T71" fmla="*/ 417 h 1010"/>
                <a:gd name="T72" fmla="*/ 1027 w 2202"/>
                <a:gd name="T73" fmla="*/ 466 h 1010"/>
                <a:gd name="T74" fmla="*/ 994 w 2202"/>
                <a:gd name="T75" fmla="*/ 527 h 1010"/>
                <a:gd name="T76" fmla="*/ 1048 w 2202"/>
                <a:gd name="T77" fmla="*/ 783 h 1010"/>
                <a:gd name="T78" fmla="*/ 1245 w 2202"/>
                <a:gd name="T79" fmla="*/ 159 h 1010"/>
                <a:gd name="T80" fmla="*/ 1256 w 2202"/>
                <a:gd name="T81" fmla="*/ 167 h 1010"/>
                <a:gd name="T82" fmla="*/ 1288 w 2202"/>
                <a:gd name="T83" fmla="*/ 185 h 1010"/>
                <a:gd name="T84" fmla="*/ 1340 w 2202"/>
                <a:gd name="T85" fmla="*/ 215 h 1010"/>
                <a:gd name="T86" fmla="*/ 1411 w 2202"/>
                <a:gd name="T87" fmla="*/ 250 h 1010"/>
                <a:gd name="T88" fmla="*/ 1488 w 2202"/>
                <a:gd name="T89" fmla="*/ 246 h 1010"/>
                <a:gd name="T90" fmla="*/ 1574 w 2202"/>
                <a:gd name="T91" fmla="*/ 207 h 1010"/>
                <a:gd name="T92" fmla="*/ 1689 w 2202"/>
                <a:gd name="T93" fmla="*/ 161 h 1010"/>
                <a:gd name="T94" fmla="*/ 1788 w 2202"/>
                <a:gd name="T95" fmla="*/ 115 h 1010"/>
                <a:gd name="T96" fmla="*/ 1871 w 2202"/>
                <a:gd name="T97" fmla="*/ 75 h 1010"/>
                <a:gd name="T98" fmla="*/ 1933 w 2202"/>
                <a:gd name="T99" fmla="*/ 41 h 1010"/>
                <a:gd name="T100" fmla="*/ 1976 w 2202"/>
                <a:gd name="T101" fmla="*/ 16 h 1010"/>
                <a:gd name="T102" fmla="*/ 1998 w 2202"/>
                <a:gd name="T103" fmla="*/ 3 h 1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202" h="1010">
                  <a:moveTo>
                    <a:pt x="2001" y="0"/>
                  </a:moveTo>
                  <a:lnTo>
                    <a:pt x="2202" y="635"/>
                  </a:lnTo>
                  <a:lnTo>
                    <a:pt x="2198" y="640"/>
                  </a:lnTo>
                  <a:lnTo>
                    <a:pt x="1827" y="1010"/>
                  </a:lnTo>
                  <a:lnTo>
                    <a:pt x="0" y="1010"/>
                  </a:lnTo>
                  <a:lnTo>
                    <a:pt x="1" y="940"/>
                  </a:lnTo>
                  <a:lnTo>
                    <a:pt x="1" y="875"/>
                  </a:lnTo>
                  <a:lnTo>
                    <a:pt x="2" y="814"/>
                  </a:lnTo>
                  <a:lnTo>
                    <a:pt x="4" y="756"/>
                  </a:lnTo>
                  <a:lnTo>
                    <a:pt x="7" y="702"/>
                  </a:lnTo>
                  <a:lnTo>
                    <a:pt x="12" y="652"/>
                  </a:lnTo>
                  <a:lnTo>
                    <a:pt x="18" y="606"/>
                  </a:lnTo>
                  <a:lnTo>
                    <a:pt x="27" y="563"/>
                  </a:lnTo>
                  <a:lnTo>
                    <a:pt x="39" y="523"/>
                  </a:lnTo>
                  <a:lnTo>
                    <a:pt x="54" y="487"/>
                  </a:lnTo>
                  <a:lnTo>
                    <a:pt x="74" y="454"/>
                  </a:lnTo>
                  <a:lnTo>
                    <a:pt x="96" y="424"/>
                  </a:lnTo>
                  <a:lnTo>
                    <a:pt x="124" y="397"/>
                  </a:lnTo>
                  <a:lnTo>
                    <a:pt x="156" y="373"/>
                  </a:lnTo>
                  <a:lnTo>
                    <a:pt x="194" y="352"/>
                  </a:lnTo>
                  <a:lnTo>
                    <a:pt x="237" y="335"/>
                  </a:lnTo>
                  <a:lnTo>
                    <a:pt x="291" y="313"/>
                  </a:lnTo>
                  <a:lnTo>
                    <a:pt x="341" y="292"/>
                  </a:lnTo>
                  <a:lnTo>
                    <a:pt x="388" y="271"/>
                  </a:lnTo>
                  <a:lnTo>
                    <a:pt x="431" y="250"/>
                  </a:lnTo>
                  <a:lnTo>
                    <a:pt x="467" y="232"/>
                  </a:lnTo>
                  <a:lnTo>
                    <a:pt x="502" y="215"/>
                  </a:lnTo>
                  <a:lnTo>
                    <a:pt x="530" y="199"/>
                  </a:lnTo>
                  <a:lnTo>
                    <a:pt x="553" y="186"/>
                  </a:lnTo>
                  <a:lnTo>
                    <a:pt x="573" y="175"/>
                  </a:lnTo>
                  <a:lnTo>
                    <a:pt x="586" y="167"/>
                  </a:lnTo>
                  <a:lnTo>
                    <a:pt x="594" y="162"/>
                  </a:lnTo>
                  <a:lnTo>
                    <a:pt x="597" y="159"/>
                  </a:lnTo>
                  <a:lnTo>
                    <a:pt x="770" y="710"/>
                  </a:lnTo>
                  <a:lnTo>
                    <a:pt x="795" y="783"/>
                  </a:lnTo>
                  <a:lnTo>
                    <a:pt x="872" y="563"/>
                  </a:lnTo>
                  <a:lnTo>
                    <a:pt x="849" y="527"/>
                  </a:lnTo>
                  <a:lnTo>
                    <a:pt x="829" y="495"/>
                  </a:lnTo>
                  <a:lnTo>
                    <a:pt x="816" y="466"/>
                  </a:lnTo>
                  <a:lnTo>
                    <a:pt x="806" y="440"/>
                  </a:lnTo>
                  <a:lnTo>
                    <a:pt x="800" y="417"/>
                  </a:lnTo>
                  <a:lnTo>
                    <a:pt x="797" y="397"/>
                  </a:lnTo>
                  <a:lnTo>
                    <a:pt x="799" y="379"/>
                  </a:lnTo>
                  <a:lnTo>
                    <a:pt x="802" y="364"/>
                  </a:lnTo>
                  <a:lnTo>
                    <a:pt x="808" y="351"/>
                  </a:lnTo>
                  <a:lnTo>
                    <a:pt x="816" y="340"/>
                  </a:lnTo>
                  <a:lnTo>
                    <a:pt x="826" y="330"/>
                  </a:lnTo>
                  <a:lnTo>
                    <a:pt x="837" y="322"/>
                  </a:lnTo>
                  <a:lnTo>
                    <a:pt x="849" y="316"/>
                  </a:lnTo>
                  <a:lnTo>
                    <a:pt x="861" y="311"/>
                  </a:lnTo>
                  <a:lnTo>
                    <a:pt x="872" y="308"/>
                  </a:lnTo>
                  <a:lnTo>
                    <a:pt x="884" y="305"/>
                  </a:lnTo>
                  <a:lnTo>
                    <a:pt x="895" y="303"/>
                  </a:lnTo>
                  <a:lnTo>
                    <a:pt x="905" y="303"/>
                  </a:lnTo>
                  <a:lnTo>
                    <a:pt x="913" y="302"/>
                  </a:lnTo>
                  <a:lnTo>
                    <a:pt x="919" y="302"/>
                  </a:lnTo>
                  <a:lnTo>
                    <a:pt x="922" y="302"/>
                  </a:lnTo>
                  <a:lnTo>
                    <a:pt x="929" y="302"/>
                  </a:lnTo>
                  <a:lnTo>
                    <a:pt x="937" y="303"/>
                  </a:lnTo>
                  <a:lnTo>
                    <a:pt x="947" y="303"/>
                  </a:lnTo>
                  <a:lnTo>
                    <a:pt x="957" y="305"/>
                  </a:lnTo>
                  <a:lnTo>
                    <a:pt x="969" y="308"/>
                  </a:lnTo>
                  <a:lnTo>
                    <a:pt x="981" y="311"/>
                  </a:lnTo>
                  <a:lnTo>
                    <a:pt x="994" y="316"/>
                  </a:lnTo>
                  <a:lnTo>
                    <a:pt x="1005" y="322"/>
                  </a:lnTo>
                  <a:lnTo>
                    <a:pt x="1016" y="330"/>
                  </a:lnTo>
                  <a:lnTo>
                    <a:pt x="1025" y="340"/>
                  </a:lnTo>
                  <a:lnTo>
                    <a:pt x="1033" y="351"/>
                  </a:lnTo>
                  <a:lnTo>
                    <a:pt x="1039" y="364"/>
                  </a:lnTo>
                  <a:lnTo>
                    <a:pt x="1043" y="379"/>
                  </a:lnTo>
                  <a:lnTo>
                    <a:pt x="1044" y="397"/>
                  </a:lnTo>
                  <a:lnTo>
                    <a:pt x="1041" y="417"/>
                  </a:lnTo>
                  <a:lnTo>
                    <a:pt x="1037" y="440"/>
                  </a:lnTo>
                  <a:lnTo>
                    <a:pt x="1027" y="466"/>
                  </a:lnTo>
                  <a:lnTo>
                    <a:pt x="1012" y="495"/>
                  </a:lnTo>
                  <a:lnTo>
                    <a:pt x="994" y="527"/>
                  </a:lnTo>
                  <a:lnTo>
                    <a:pt x="969" y="563"/>
                  </a:lnTo>
                  <a:lnTo>
                    <a:pt x="1048" y="783"/>
                  </a:lnTo>
                  <a:lnTo>
                    <a:pt x="1071" y="710"/>
                  </a:lnTo>
                  <a:lnTo>
                    <a:pt x="1245" y="159"/>
                  </a:lnTo>
                  <a:lnTo>
                    <a:pt x="1248" y="162"/>
                  </a:lnTo>
                  <a:lnTo>
                    <a:pt x="1256" y="167"/>
                  </a:lnTo>
                  <a:lnTo>
                    <a:pt x="1270" y="175"/>
                  </a:lnTo>
                  <a:lnTo>
                    <a:pt x="1288" y="185"/>
                  </a:lnTo>
                  <a:lnTo>
                    <a:pt x="1311" y="199"/>
                  </a:lnTo>
                  <a:lnTo>
                    <a:pt x="1340" y="215"/>
                  </a:lnTo>
                  <a:lnTo>
                    <a:pt x="1373" y="232"/>
                  </a:lnTo>
                  <a:lnTo>
                    <a:pt x="1411" y="250"/>
                  </a:lnTo>
                  <a:lnTo>
                    <a:pt x="1454" y="270"/>
                  </a:lnTo>
                  <a:lnTo>
                    <a:pt x="1488" y="246"/>
                  </a:lnTo>
                  <a:lnTo>
                    <a:pt x="1528" y="226"/>
                  </a:lnTo>
                  <a:lnTo>
                    <a:pt x="1574" y="207"/>
                  </a:lnTo>
                  <a:lnTo>
                    <a:pt x="1634" y="184"/>
                  </a:lnTo>
                  <a:lnTo>
                    <a:pt x="1689" y="161"/>
                  </a:lnTo>
                  <a:lnTo>
                    <a:pt x="1741" y="137"/>
                  </a:lnTo>
                  <a:lnTo>
                    <a:pt x="1788" y="115"/>
                  </a:lnTo>
                  <a:lnTo>
                    <a:pt x="1831" y="94"/>
                  </a:lnTo>
                  <a:lnTo>
                    <a:pt x="1871" y="75"/>
                  </a:lnTo>
                  <a:lnTo>
                    <a:pt x="1904" y="56"/>
                  </a:lnTo>
                  <a:lnTo>
                    <a:pt x="1933" y="41"/>
                  </a:lnTo>
                  <a:lnTo>
                    <a:pt x="1958" y="27"/>
                  </a:lnTo>
                  <a:lnTo>
                    <a:pt x="1976" y="16"/>
                  </a:lnTo>
                  <a:lnTo>
                    <a:pt x="1990" y="7"/>
                  </a:lnTo>
                  <a:lnTo>
                    <a:pt x="1998" y="3"/>
                  </a:lnTo>
                  <a:lnTo>
                    <a:pt x="20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779"/>
            <p:cNvSpPr>
              <a:spLocks/>
            </p:cNvSpPr>
            <p:nvPr/>
          </p:nvSpPr>
          <p:spPr bwMode="auto">
            <a:xfrm>
              <a:off x="1643" y="3542"/>
              <a:ext cx="1089" cy="612"/>
            </a:xfrm>
            <a:custGeom>
              <a:avLst/>
              <a:gdLst>
                <a:gd name="T0" fmla="*/ 2130 w 2177"/>
                <a:gd name="T1" fmla="*/ 0 h 1226"/>
                <a:gd name="T2" fmla="*/ 2164 w 2177"/>
                <a:gd name="T3" fmla="*/ 8 h 1226"/>
                <a:gd name="T4" fmla="*/ 2177 w 2177"/>
                <a:gd name="T5" fmla="*/ 33 h 1226"/>
                <a:gd name="T6" fmla="*/ 2167 w 2177"/>
                <a:gd name="T7" fmla="*/ 234 h 1226"/>
                <a:gd name="T8" fmla="*/ 2157 w 2177"/>
                <a:gd name="T9" fmla="*/ 431 h 1226"/>
                <a:gd name="T10" fmla="*/ 2145 w 2177"/>
                <a:gd name="T11" fmla="*/ 459 h 1226"/>
                <a:gd name="T12" fmla="*/ 2124 w 2177"/>
                <a:gd name="T13" fmla="*/ 471 h 1226"/>
                <a:gd name="T14" fmla="*/ 2113 w 2177"/>
                <a:gd name="T15" fmla="*/ 473 h 1226"/>
                <a:gd name="T16" fmla="*/ 2095 w 2177"/>
                <a:gd name="T17" fmla="*/ 467 h 1226"/>
                <a:gd name="T18" fmla="*/ 2078 w 2177"/>
                <a:gd name="T19" fmla="*/ 453 h 1226"/>
                <a:gd name="T20" fmla="*/ 1583 w 2177"/>
                <a:gd name="T21" fmla="*/ 725 h 1226"/>
                <a:gd name="T22" fmla="*/ 1126 w 2177"/>
                <a:gd name="T23" fmla="*/ 1182 h 1226"/>
                <a:gd name="T24" fmla="*/ 1089 w 2177"/>
                <a:gd name="T25" fmla="*/ 1215 h 1226"/>
                <a:gd name="T26" fmla="*/ 1049 w 2177"/>
                <a:gd name="T27" fmla="*/ 1226 h 1226"/>
                <a:gd name="T28" fmla="*/ 1008 w 2177"/>
                <a:gd name="T29" fmla="*/ 1215 h 1226"/>
                <a:gd name="T30" fmla="*/ 527 w 2177"/>
                <a:gd name="T31" fmla="*/ 737 h 1226"/>
                <a:gd name="T32" fmla="*/ 141 w 2177"/>
                <a:gd name="T33" fmla="*/ 1121 h 1226"/>
                <a:gd name="T34" fmla="*/ 100 w 2177"/>
                <a:gd name="T35" fmla="*/ 1130 h 1226"/>
                <a:gd name="T36" fmla="*/ 60 w 2177"/>
                <a:gd name="T37" fmla="*/ 1121 h 1226"/>
                <a:gd name="T38" fmla="*/ 23 w 2177"/>
                <a:gd name="T39" fmla="*/ 1086 h 1226"/>
                <a:gd name="T40" fmla="*/ 2 w 2177"/>
                <a:gd name="T41" fmla="*/ 1049 h 1226"/>
                <a:gd name="T42" fmla="*/ 2 w 2177"/>
                <a:gd name="T43" fmla="*/ 1009 h 1226"/>
                <a:gd name="T44" fmla="*/ 23 w 2177"/>
                <a:gd name="T45" fmla="*/ 971 h 1226"/>
                <a:gd name="T46" fmla="*/ 470 w 2177"/>
                <a:gd name="T47" fmla="*/ 525 h 1226"/>
                <a:gd name="T48" fmla="*/ 506 w 2177"/>
                <a:gd name="T49" fmla="*/ 504 h 1226"/>
                <a:gd name="T50" fmla="*/ 548 w 2177"/>
                <a:gd name="T51" fmla="*/ 504 h 1226"/>
                <a:gd name="T52" fmla="*/ 585 w 2177"/>
                <a:gd name="T53" fmla="*/ 525 h 1226"/>
                <a:gd name="T54" fmla="*/ 1343 w 2177"/>
                <a:gd name="T55" fmla="*/ 694 h 1226"/>
                <a:gd name="T56" fmla="*/ 1791 w 2177"/>
                <a:gd name="T57" fmla="*/ 247 h 1226"/>
                <a:gd name="T58" fmla="*/ 1776 w 2177"/>
                <a:gd name="T59" fmla="*/ 149 h 1226"/>
                <a:gd name="T60" fmla="*/ 1712 w 2177"/>
                <a:gd name="T61" fmla="*/ 84 h 1226"/>
                <a:gd name="T62" fmla="*/ 1701 w 2177"/>
                <a:gd name="T63" fmla="*/ 65 h 1226"/>
                <a:gd name="T64" fmla="*/ 1705 w 2177"/>
                <a:gd name="T65" fmla="*/ 42 h 1226"/>
                <a:gd name="T66" fmla="*/ 1721 w 2177"/>
                <a:gd name="T67" fmla="*/ 24 h 1226"/>
                <a:gd name="T68" fmla="*/ 1742 w 2177"/>
                <a:gd name="T69" fmla="*/ 19 h 1226"/>
                <a:gd name="T70" fmla="*/ 2124 w 2177"/>
                <a:gd name="T71" fmla="*/ 0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77" h="1226">
                  <a:moveTo>
                    <a:pt x="2124" y="0"/>
                  </a:moveTo>
                  <a:lnTo>
                    <a:pt x="2130" y="0"/>
                  </a:lnTo>
                  <a:lnTo>
                    <a:pt x="2149" y="2"/>
                  </a:lnTo>
                  <a:lnTo>
                    <a:pt x="2164" y="8"/>
                  </a:lnTo>
                  <a:lnTo>
                    <a:pt x="2172" y="19"/>
                  </a:lnTo>
                  <a:lnTo>
                    <a:pt x="2177" y="33"/>
                  </a:lnTo>
                  <a:lnTo>
                    <a:pt x="2176" y="53"/>
                  </a:lnTo>
                  <a:lnTo>
                    <a:pt x="2167" y="234"/>
                  </a:lnTo>
                  <a:lnTo>
                    <a:pt x="2160" y="415"/>
                  </a:lnTo>
                  <a:lnTo>
                    <a:pt x="2157" y="431"/>
                  </a:lnTo>
                  <a:lnTo>
                    <a:pt x="2154" y="445"/>
                  </a:lnTo>
                  <a:lnTo>
                    <a:pt x="2145" y="459"/>
                  </a:lnTo>
                  <a:lnTo>
                    <a:pt x="2132" y="469"/>
                  </a:lnTo>
                  <a:lnTo>
                    <a:pt x="2124" y="471"/>
                  </a:lnTo>
                  <a:lnTo>
                    <a:pt x="2119" y="473"/>
                  </a:lnTo>
                  <a:lnTo>
                    <a:pt x="2113" y="473"/>
                  </a:lnTo>
                  <a:lnTo>
                    <a:pt x="2103" y="472"/>
                  </a:lnTo>
                  <a:lnTo>
                    <a:pt x="2095" y="467"/>
                  </a:lnTo>
                  <a:lnTo>
                    <a:pt x="2086" y="460"/>
                  </a:lnTo>
                  <a:lnTo>
                    <a:pt x="2078" y="453"/>
                  </a:lnTo>
                  <a:lnTo>
                    <a:pt x="1967" y="341"/>
                  </a:lnTo>
                  <a:lnTo>
                    <a:pt x="1583" y="725"/>
                  </a:lnTo>
                  <a:lnTo>
                    <a:pt x="1553" y="755"/>
                  </a:lnTo>
                  <a:lnTo>
                    <a:pt x="1126" y="1182"/>
                  </a:lnTo>
                  <a:lnTo>
                    <a:pt x="1106" y="1201"/>
                  </a:lnTo>
                  <a:lnTo>
                    <a:pt x="1089" y="1215"/>
                  </a:lnTo>
                  <a:lnTo>
                    <a:pt x="1069" y="1222"/>
                  </a:lnTo>
                  <a:lnTo>
                    <a:pt x="1049" y="1226"/>
                  </a:lnTo>
                  <a:lnTo>
                    <a:pt x="1028" y="1222"/>
                  </a:lnTo>
                  <a:lnTo>
                    <a:pt x="1008" y="1215"/>
                  </a:lnTo>
                  <a:lnTo>
                    <a:pt x="991" y="1201"/>
                  </a:lnTo>
                  <a:lnTo>
                    <a:pt x="527" y="737"/>
                  </a:lnTo>
                  <a:lnTo>
                    <a:pt x="157" y="1107"/>
                  </a:lnTo>
                  <a:lnTo>
                    <a:pt x="141" y="1121"/>
                  </a:lnTo>
                  <a:lnTo>
                    <a:pt x="121" y="1128"/>
                  </a:lnTo>
                  <a:lnTo>
                    <a:pt x="100" y="1130"/>
                  </a:lnTo>
                  <a:lnTo>
                    <a:pt x="79" y="1128"/>
                  </a:lnTo>
                  <a:lnTo>
                    <a:pt x="60" y="1121"/>
                  </a:lnTo>
                  <a:lnTo>
                    <a:pt x="43" y="1107"/>
                  </a:lnTo>
                  <a:lnTo>
                    <a:pt x="23" y="1086"/>
                  </a:lnTo>
                  <a:lnTo>
                    <a:pt x="10" y="1069"/>
                  </a:lnTo>
                  <a:lnTo>
                    <a:pt x="2" y="1049"/>
                  </a:lnTo>
                  <a:lnTo>
                    <a:pt x="0" y="1029"/>
                  </a:lnTo>
                  <a:lnTo>
                    <a:pt x="2" y="1009"/>
                  </a:lnTo>
                  <a:lnTo>
                    <a:pt x="10" y="989"/>
                  </a:lnTo>
                  <a:lnTo>
                    <a:pt x="23" y="971"/>
                  </a:lnTo>
                  <a:lnTo>
                    <a:pt x="450" y="545"/>
                  </a:lnTo>
                  <a:lnTo>
                    <a:pt x="470" y="525"/>
                  </a:lnTo>
                  <a:lnTo>
                    <a:pt x="487" y="511"/>
                  </a:lnTo>
                  <a:lnTo>
                    <a:pt x="506" y="504"/>
                  </a:lnTo>
                  <a:lnTo>
                    <a:pt x="527" y="502"/>
                  </a:lnTo>
                  <a:lnTo>
                    <a:pt x="548" y="504"/>
                  </a:lnTo>
                  <a:lnTo>
                    <a:pt x="568" y="511"/>
                  </a:lnTo>
                  <a:lnTo>
                    <a:pt x="585" y="525"/>
                  </a:lnTo>
                  <a:lnTo>
                    <a:pt x="1049" y="989"/>
                  </a:lnTo>
                  <a:lnTo>
                    <a:pt x="1343" y="694"/>
                  </a:lnTo>
                  <a:lnTo>
                    <a:pt x="1448" y="589"/>
                  </a:lnTo>
                  <a:lnTo>
                    <a:pt x="1791" y="247"/>
                  </a:lnTo>
                  <a:lnTo>
                    <a:pt x="1834" y="205"/>
                  </a:lnTo>
                  <a:lnTo>
                    <a:pt x="1776" y="149"/>
                  </a:lnTo>
                  <a:lnTo>
                    <a:pt x="1720" y="91"/>
                  </a:lnTo>
                  <a:lnTo>
                    <a:pt x="1712" y="84"/>
                  </a:lnTo>
                  <a:lnTo>
                    <a:pt x="1705" y="75"/>
                  </a:lnTo>
                  <a:lnTo>
                    <a:pt x="1701" y="65"/>
                  </a:lnTo>
                  <a:lnTo>
                    <a:pt x="1701" y="56"/>
                  </a:lnTo>
                  <a:lnTo>
                    <a:pt x="1705" y="42"/>
                  </a:lnTo>
                  <a:lnTo>
                    <a:pt x="1712" y="31"/>
                  </a:lnTo>
                  <a:lnTo>
                    <a:pt x="1721" y="24"/>
                  </a:lnTo>
                  <a:lnTo>
                    <a:pt x="1731" y="20"/>
                  </a:lnTo>
                  <a:lnTo>
                    <a:pt x="1742" y="19"/>
                  </a:lnTo>
                  <a:lnTo>
                    <a:pt x="1754" y="18"/>
                  </a:lnTo>
                  <a:lnTo>
                    <a:pt x="21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780"/>
            <p:cNvSpPr>
              <a:spLocks/>
            </p:cNvSpPr>
            <p:nvPr/>
          </p:nvSpPr>
          <p:spPr bwMode="auto">
            <a:xfrm>
              <a:off x="2281" y="2953"/>
              <a:ext cx="264" cy="510"/>
            </a:xfrm>
            <a:custGeom>
              <a:avLst/>
              <a:gdLst>
                <a:gd name="T0" fmla="*/ 288 w 527"/>
                <a:gd name="T1" fmla="*/ 0 h 1019"/>
                <a:gd name="T2" fmla="*/ 324 w 527"/>
                <a:gd name="T3" fmla="*/ 12 h 1019"/>
                <a:gd name="T4" fmla="*/ 328 w 527"/>
                <a:gd name="T5" fmla="*/ 63 h 1019"/>
                <a:gd name="T6" fmla="*/ 335 w 527"/>
                <a:gd name="T7" fmla="*/ 104 h 1019"/>
                <a:gd name="T8" fmla="*/ 374 w 527"/>
                <a:gd name="T9" fmla="*/ 116 h 1019"/>
                <a:gd name="T10" fmla="*/ 485 w 527"/>
                <a:gd name="T11" fmla="*/ 153 h 1019"/>
                <a:gd name="T12" fmla="*/ 493 w 527"/>
                <a:gd name="T13" fmla="*/ 185 h 1019"/>
                <a:gd name="T14" fmla="*/ 458 w 527"/>
                <a:gd name="T15" fmla="*/ 288 h 1019"/>
                <a:gd name="T16" fmla="*/ 428 w 527"/>
                <a:gd name="T17" fmla="*/ 285 h 1019"/>
                <a:gd name="T18" fmla="*/ 311 w 527"/>
                <a:gd name="T19" fmla="*/ 253 h 1019"/>
                <a:gd name="T20" fmla="*/ 228 w 527"/>
                <a:gd name="T21" fmla="*/ 262 h 1019"/>
                <a:gd name="T22" fmla="*/ 189 w 527"/>
                <a:gd name="T23" fmla="*/ 302 h 1019"/>
                <a:gd name="T24" fmla="*/ 198 w 527"/>
                <a:gd name="T25" fmla="*/ 353 h 1019"/>
                <a:gd name="T26" fmla="*/ 256 w 527"/>
                <a:gd name="T27" fmla="*/ 396 h 1019"/>
                <a:gd name="T28" fmla="*/ 364 w 527"/>
                <a:gd name="T29" fmla="*/ 442 h 1019"/>
                <a:gd name="T30" fmla="*/ 466 w 527"/>
                <a:gd name="T31" fmla="*/ 510 h 1019"/>
                <a:gd name="T32" fmla="*/ 519 w 527"/>
                <a:gd name="T33" fmla="*/ 602 h 1019"/>
                <a:gd name="T34" fmla="*/ 524 w 527"/>
                <a:gd name="T35" fmla="*/ 704 h 1019"/>
                <a:gd name="T36" fmla="*/ 477 w 527"/>
                <a:gd name="T37" fmla="*/ 803 h 1019"/>
                <a:gd name="T38" fmla="*/ 389 w 527"/>
                <a:gd name="T39" fmla="*/ 870 h 1019"/>
                <a:gd name="T40" fmla="*/ 330 w 527"/>
                <a:gd name="T41" fmla="*/ 896 h 1019"/>
                <a:gd name="T42" fmla="*/ 324 w 527"/>
                <a:gd name="T43" fmla="*/ 955 h 1019"/>
                <a:gd name="T44" fmla="*/ 315 w 527"/>
                <a:gd name="T45" fmla="*/ 1010 h 1019"/>
                <a:gd name="T46" fmla="*/ 259 w 527"/>
                <a:gd name="T47" fmla="*/ 1019 h 1019"/>
                <a:gd name="T48" fmla="*/ 200 w 527"/>
                <a:gd name="T49" fmla="*/ 1010 h 1019"/>
                <a:gd name="T50" fmla="*/ 191 w 527"/>
                <a:gd name="T51" fmla="*/ 937 h 1019"/>
                <a:gd name="T52" fmla="*/ 182 w 527"/>
                <a:gd name="T53" fmla="*/ 903 h 1019"/>
                <a:gd name="T54" fmla="*/ 113 w 527"/>
                <a:gd name="T55" fmla="*/ 887 h 1019"/>
                <a:gd name="T56" fmla="*/ 13 w 527"/>
                <a:gd name="T57" fmla="*/ 850 h 1019"/>
                <a:gd name="T58" fmla="*/ 0 w 527"/>
                <a:gd name="T59" fmla="*/ 821 h 1019"/>
                <a:gd name="T60" fmla="*/ 24 w 527"/>
                <a:gd name="T61" fmla="*/ 731 h 1019"/>
                <a:gd name="T62" fmla="*/ 43 w 527"/>
                <a:gd name="T63" fmla="*/ 706 h 1019"/>
                <a:gd name="T64" fmla="*/ 111 w 527"/>
                <a:gd name="T65" fmla="*/ 733 h 1019"/>
                <a:gd name="T66" fmla="*/ 238 w 527"/>
                <a:gd name="T67" fmla="*/ 756 h 1019"/>
                <a:gd name="T68" fmla="*/ 317 w 527"/>
                <a:gd name="T69" fmla="*/ 733 h 1019"/>
                <a:gd name="T70" fmla="*/ 346 w 527"/>
                <a:gd name="T71" fmla="*/ 686 h 1019"/>
                <a:gd name="T72" fmla="*/ 331 w 527"/>
                <a:gd name="T73" fmla="*/ 633 h 1019"/>
                <a:gd name="T74" fmla="*/ 263 w 527"/>
                <a:gd name="T75" fmla="*/ 587 h 1019"/>
                <a:gd name="T76" fmla="*/ 156 w 527"/>
                <a:gd name="T77" fmla="*/ 541 h 1019"/>
                <a:gd name="T78" fmla="*/ 71 w 527"/>
                <a:gd name="T79" fmla="*/ 486 h 1019"/>
                <a:gd name="T80" fmla="*/ 21 w 527"/>
                <a:gd name="T81" fmla="*/ 418 h 1019"/>
                <a:gd name="T82" fmla="*/ 6 w 527"/>
                <a:gd name="T83" fmla="*/ 328 h 1019"/>
                <a:gd name="T84" fmla="*/ 33 w 527"/>
                <a:gd name="T85" fmla="*/ 230 h 1019"/>
                <a:gd name="T86" fmla="*/ 99 w 527"/>
                <a:gd name="T87" fmla="*/ 160 h 1019"/>
                <a:gd name="T88" fmla="*/ 178 w 527"/>
                <a:gd name="T89" fmla="*/ 124 h 1019"/>
                <a:gd name="T90" fmla="*/ 200 w 527"/>
                <a:gd name="T91" fmla="*/ 105 h 1019"/>
                <a:gd name="T92" fmla="*/ 201 w 527"/>
                <a:gd name="T93" fmla="*/ 37 h 1019"/>
                <a:gd name="T94" fmla="*/ 211 w 527"/>
                <a:gd name="T95" fmla="*/ 3 h 1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7" h="1019">
                  <a:moveTo>
                    <a:pt x="236" y="0"/>
                  </a:moveTo>
                  <a:lnTo>
                    <a:pt x="265" y="0"/>
                  </a:lnTo>
                  <a:lnTo>
                    <a:pt x="288" y="0"/>
                  </a:lnTo>
                  <a:lnTo>
                    <a:pt x="305" y="1"/>
                  </a:lnTo>
                  <a:lnTo>
                    <a:pt x="316" y="5"/>
                  </a:lnTo>
                  <a:lnTo>
                    <a:pt x="324" y="12"/>
                  </a:lnTo>
                  <a:lnTo>
                    <a:pt x="327" y="23"/>
                  </a:lnTo>
                  <a:lnTo>
                    <a:pt x="328" y="40"/>
                  </a:lnTo>
                  <a:lnTo>
                    <a:pt x="328" y="63"/>
                  </a:lnTo>
                  <a:lnTo>
                    <a:pt x="330" y="82"/>
                  </a:lnTo>
                  <a:lnTo>
                    <a:pt x="331" y="95"/>
                  </a:lnTo>
                  <a:lnTo>
                    <a:pt x="335" y="104"/>
                  </a:lnTo>
                  <a:lnTo>
                    <a:pt x="343" y="109"/>
                  </a:lnTo>
                  <a:lnTo>
                    <a:pt x="355" y="113"/>
                  </a:lnTo>
                  <a:lnTo>
                    <a:pt x="374" y="116"/>
                  </a:lnTo>
                  <a:lnTo>
                    <a:pt x="425" y="127"/>
                  </a:lnTo>
                  <a:lnTo>
                    <a:pt x="474" y="146"/>
                  </a:lnTo>
                  <a:lnTo>
                    <a:pt x="485" y="153"/>
                  </a:lnTo>
                  <a:lnTo>
                    <a:pt x="493" y="162"/>
                  </a:lnTo>
                  <a:lnTo>
                    <a:pt x="495" y="171"/>
                  </a:lnTo>
                  <a:lnTo>
                    <a:pt x="493" y="185"/>
                  </a:lnTo>
                  <a:lnTo>
                    <a:pt x="470" y="268"/>
                  </a:lnTo>
                  <a:lnTo>
                    <a:pt x="463" y="280"/>
                  </a:lnTo>
                  <a:lnTo>
                    <a:pt x="458" y="288"/>
                  </a:lnTo>
                  <a:lnTo>
                    <a:pt x="450" y="291"/>
                  </a:lnTo>
                  <a:lnTo>
                    <a:pt x="440" y="290"/>
                  </a:lnTo>
                  <a:lnTo>
                    <a:pt x="428" y="285"/>
                  </a:lnTo>
                  <a:lnTo>
                    <a:pt x="390" y="269"/>
                  </a:lnTo>
                  <a:lnTo>
                    <a:pt x="351" y="258"/>
                  </a:lnTo>
                  <a:lnTo>
                    <a:pt x="311" y="253"/>
                  </a:lnTo>
                  <a:lnTo>
                    <a:pt x="270" y="253"/>
                  </a:lnTo>
                  <a:lnTo>
                    <a:pt x="248" y="256"/>
                  </a:lnTo>
                  <a:lnTo>
                    <a:pt x="228" y="262"/>
                  </a:lnTo>
                  <a:lnTo>
                    <a:pt x="209" y="273"/>
                  </a:lnTo>
                  <a:lnTo>
                    <a:pt x="196" y="287"/>
                  </a:lnTo>
                  <a:lnTo>
                    <a:pt x="189" y="302"/>
                  </a:lnTo>
                  <a:lnTo>
                    <a:pt x="186" y="320"/>
                  </a:lnTo>
                  <a:lnTo>
                    <a:pt x="189" y="337"/>
                  </a:lnTo>
                  <a:lnTo>
                    <a:pt x="198" y="353"/>
                  </a:lnTo>
                  <a:lnTo>
                    <a:pt x="212" y="367"/>
                  </a:lnTo>
                  <a:lnTo>
                    <a:pt x="234" y="383"/>
                  </a:lnTo>
                  <a:lnTo>
                    <a:pt x="256" y="396"/>
                  </a:lnTo>
                  <a:lnTo>
                    <a:pt x="281" y="407"/>
                  </a:lnTo>
                  <a:lnTo>
                    <a:pt x="322" y="424"/>
                  </a:lnTo>
                  <a:lnTo>
                    <a:pt x="364" y="442"/>
                  </a:lnTo>
                  <a:lnTo>
                    <a:pt x="405" y="463"/>
                  </a:lnTo>
                  <a:lnTo>
                    <a:pt x="438" y="484"/>
                  </a:lnTo>
                  <a:lnTo>
                    <a:pt x="466" y="510"/>
                  </a:lnTo>
                  <a:lnTo>
                    <a:pt x="488" y="538"/>
                  </a:lnTo>
                  <a:lnTo>
                    <a:pt x="506" y="568"/>
                  </a:lnTo>
                  <a:lnTo>
                    <a:pt x="519" y="602"/>
                  </a:lnTo>
                  <a:lnTo>
                    <a:pt x="526" y="635"/>
                  </a:lnTo>
                  <a:lnTo>
                    <a:pt x="527" y="670"/>
                  </a:lnTo>
                  <a:lnTo>
                    <a:pt x="524" y="704"/>
                  </a:lnTo>
                  <a:lnTo>
                    <a:pt x="514" y="739"/>
                  </a:lnTo>
                  <a:lnTo>
                    <a:pt x="499" y="772"/>
                  </a:lnTo>
                  <a:lnTo>
                    <a:pt x="477" y="803"/>
                  </a:lnTo>
                  <a:lnTo>
                    <a:pt x="451" y="829"/>
                  </a:lnTo>
                  <a:lnTo>
                    <a:pt x="422" y="853"/>
                  </a:lnTo>
                  <a:lnTo>
                    <a:pt x="389" y="870"/>
                  </a:lnTo>
                  <a:lnTo>
                    <a:pt x="353" y="882"/>
                  </a:lnTo>
                  <a:lnTo>
                    <a:pt x="340" y="888"/>
                  </a:lnTo>
                  <a:lnTo>
                    <a:pt x="330" y="896"/>
                  </a:lnTo>
                  <a:lnTo>
                    <a:pt x="325" y="907"/>
                  </a:lnTo>
                  <a:lnTo>
                    <a:pt x="322" y="923"/>
                  </a:lnTo>
                  <a:lnTo>
                    <a:pt x="324" y="955"/>
                  </a:lnTo>
                  <a:lnTo>
                    <a:pt x="322" y="988"/>
                  </a:lnTo>
                  <a:lnTo>
                    <a:pt x="321" y="1001"/>
                  </a:lnTo>
                  <a:lnTo>
                    <a:pt x="315" y="1010"/>
                  </a:lnTo>
                  <a:lnTo>
                    <a:pt x="306" y="1016"/>
                  </a:lnTo>
                  <a:lnTo>
                    <a:pt x="294" y="1018"/>
                  </a:lnTo>
                  <a:lnTo>
                    <a:pt x="259" y="1019"/>
                  </a:lnTo>
                  <a:lnTo>
                    <a:pt x="223" y="1018"/>
                  </a:lnTo>
                  <a:lnTo>
                    <a:pt x="209" y="1016"/>
                  </a:lnTo>
                  <a:lnTo>
                    <a:pt x="200" y="1010"/>
                  </a:lnTo>
                  <a:lnTo>
                    <a:pt x="194" y="1000"/>
                  </a:lnTo>
                  <a:lnTo>
                    <a:pt x="192" y="986"/>
                  </a:lnTo>
                  <a:lnTo>
                    <a:pt x="191" y="937"/>
                  </a:lnTo>
                  <a:lnTo>
                    <a:pt x="190" y="920"/>
                  </a:lnTo>
                  <a:lnTo>
                    <a:pt x="187" y="909"/>
                  </a:lnTo>
                  <a:lnTo>
                    <a:pt x="182" y="903"/>
                  </a:lnTo>
                  <a:lnTo>
                    <a:pt x="171" y="899"/>
                  </a:lnTo>
                  <a:lnTo>
                    <a:pt x="156" y="896"/>
                  </a:lnTo>
                  <a:lnTo>
                    <a:pt x="113" y="887"/>
                  </a:lnTo>
                  <a:lnTo>
                    <a:pt x="70" y="875"/>
                  </a:lnTo>
                  <a:lnTo>
                    <a:pt x="29" y="859"/>
                  </a:lnTo>
                  <a:lnTo>
                    <a:pt x="13" y="850"/>
                  </a:lnTo>
                  <a:lnTo>
                    <a:pt x="5" y="843"/>
                  </a:lnTo>
                  <a:lnTo>
                    <a:pt x="0" y="833"/>
                  </a:lnTo>
                  <a:lnTo>
                    <a:pt x="0" y="821"/>
                  </a:lnTo>
                  <a:lnTo>
                    <a:pt x="3" y="804"/>
                  </a:lnTo>
                  <a:lnTo>
                    <a:pt x="13" y="768"/>
                  </a:lnTo>
                  <a:lnTo>
                    <a:pt x="24" y="731"/>
                  </a:lnTo>
                  <a:lnTo>
                    <a:pt x="29" y="717"/>
                  </a:lnTo>
                  <a:lnTo>
                    <a:pt x="35" y="709"/>
                  </a:lnTo>
                  <a:lnTo>
                    <a:pt x="43" y="706"/>
                  </a:lnTo>
                  <a:lnTo>
                    <a:pt x="52" y="707"/>
                  </a:lnTo>
                  <a:lnTo>
                    <a:pt x="66" y="713"/>
                  </a:lnTo>
                  <a:lnTo>
                    <a:pt x="111" y="733"/>
                  </a:lnTo>
                  <a:lnTo>
                    <a:pt x="158" y="747"/>
                  </a:lnTo>
                  <a:lnTo>
                    <a:pt x="207" y="756"/>
                  </a:lnTo>
                  <a:lnTo>
                    <a:pt x="238" y="756"/>
                  </a:lnTo>
                  <a:lnTo>
                    <a:pt x="270" y="752"/>
                  </a:lnTo>
                  <a:lnTo>
                    <a:pt x="299" y="742"/>
                  </a:lnTo>
                  <a:lnTo>
                    <a:pt x="317" y="733"/>
                  </a:lnTo>
                  <a:lnTo>
                    <a:pt x="331" y="718"/>
                  </a:lnTo>
                  <a:lnTo>
                    <a:pt x="341" y="703"/>
                  </a:lnTo>
                  <a:lnTo>
                    <a:pt x="346" y="686"/>
                  </a:lnTo>
                  <a:lnTo>
                    <a:pt x="346" y="668"/>
                  </a:lnTo>
                  <a:lnTo>
                    <a:pt x="341" y="651"/>
                  </a:lnTo>
                  <a:lnTo>
                    <a:pt x="331" y="633"/>
                  </a:lnTo>
                  <a:lnTo>
                    <a:pt x="316" y="617"/>
                  </a:lnTo>
                  <a:lnTo>
                    <a:pt x="292" y="600"/>
                  </a:lnTo>
                  <a:lnTo>
                    <a:pt x="263" y="587"/>
                  </a:lnTo>
                  <a:lnTo>
                    <a:pt x="228" y="572"/>
                  </a:lnTo>
                  <a:lnTo>
                    <a:pt x="191" y="556"/>
                  </a:lnTo>
                  <a:lnTo>
                    <a:pt x="156" y="541"/>
                  </a:lnTo>
                  <a:lnTo>
                    <a:pt x="120" y="522"/>
                  </a:lnTo>
                  <a:lnTo>
                    <a:pt x="94" y="505"/>
                  </a:lnTo>
                  <a:lnTo>
                    <a:pt x="71" y="486"/>
                  </a:lnTo>
                  <a:lnTo>
                    <a:pt x="50" y="465"/>
                  </a:lnTo>
                  <a:lnTo>
                    <a:pt x="33" y="442"/>
                  </a:lnTo>
                  <a:lnTo>
                    <a:pt x="21" y="418"/>
                  </a:lnTo>
                  <a:lnTo>
                    <a:pt x="11" y="390"/>
                  </a:lnTo>
                  <a:lnTo>
                    <a:pt x="6" y="360"/>
                  </a:lnTo>
                  <a:lnTo>
                    <a:pt x="6" y="328"/>
                  </a:lnTo>
                  <a:lnTo>
                    <a:pt x="11" y="291"/>
                  </a:lnTo>
                  <a:lnTo>
                    <a:pt x="19" y="260"/>
                  </a:lnTo>
                  <a:lnTo>
                    <a:pt x="33" y="230"/>
                  </a:lnTo>
                  <a:lnTo>
                    <a:pt x="51" y="203"/>
                  </a:lnTo>
                  <a:lnTo>
                    <a:pt x="73" y="181"/>
                  </a:lnTo>
                  <a:lnTo>
                    <a:pt x="99" y="160"/>
                  </a:lnTo>
                  <a:lnTo>
                    <a:pt x="129" y="144"/>
                  </a:lnTo>
                  <a:lnTo>
                    <a:pt x="162" y="130"/>
                  </a:lnTo>
                  <a:lnTo>
                    <a:pt x="178" y="124"/>
                  </a:lnTo>
                  <a:lnTo>
                    <a:pt x="189" y="119"/>
                  </a:lnTo>
                  <a:lnTo>
                    <a:pt x="196" y="114"/>
                  </a:lnTo>
                  <a:lnTo>
                    <a:pt x="200" y="105"/>
                  </a:lnTo>
                  <a:lnTo>
                    <a:pt x="201" y="94"/>
                  </a:lnTo>
                  <a:lnTo>
                    <a:pt x="201" y="77"/>
                  </a:lnTo>
                  <a:lnTo>
                    <a:pt x="201" y="37"/>
                  </a:lnTo>
                  <a:lnTo>
                    <a:pt x="202" y="21"/>
                  </a:lnTo>
                  <a:lnTo>
                    <a:pt x="205" y="11"/>
                  </a:lnTo>
                  <a:lnTo>
                    <a:pt x="211" y="3"/>
                  </a:lnTo>
                  <a:lnTo>
                    <a:pt x="222" y="1"/>
                  </a:lnTo>
                  <a:lnTo>
                    <a:pt x="2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781"/>
            <p:cNvSpPr>
              <a:spLocks/>
            </p:cNvSpPr>
            <p:nvPr/>
          </p:nvSpPr>
          <p:spPr bwMode="auto">
            <a:xfrm>
              <a:off x="1617" y="2680"/>
              <a:ext cx="571" cy="760"/>
            </a:xfrm>
            <a:custGeom>
              <a:avLst/>
              <a:gdLst>
                <a:gd name="T0" fmla="*/ 675 w 1143"/>
                <a:gd name="T1" fmla="*/ 9 h 1520"/>
                <a:gd name="T2" fmla="*/ 783 w 1143"/>
                <a:gd name="T3" fmla="*/ 44 h 1520"/>
                <a:gd name="T4" fmla="*/ 868 w 1143"/>
                <a:gd name="T5" fmla="*/ 97 h 1520"/>
                <a:gd name="T6" fmla="*/ 924 w 1143"/>
                <a:gd name="T7" fmla="*/ 151 h 1520"/>
                <a:gd name="T8" fmla="*/ 946 w 1143"/>
                <a:gd name="T9" fmla="*/ 183 h 1520"/>
                <a:gd name="T10" fmla="*/ 952 w 1143"/>
                <a:gd name="T11" fmla="*/ 185 h 1520"/>
                <a:gd name="T12" fmla="*/ 975 w 1143"/>
                <a:gd name="T13" fmla="*/ 193 h 1520"/>
                <a:gd name="T14" fmla="*/ 1011 w 1143"/>
                <a:gd name="T15" fmla="*/ 211 h 1520"/>
                <a:gd name="T16" fmla="*/ 1049 w 1143"/>
                <a:gd name="T17" fmla="*/ 249 h 1520"/>
                <a:gd name="T18" fmla="*/ 1084 w 1143"/>
                <a:gd name="T19" fmla="*/ 313 h 1520"/>
                <a:gd name="T20" fmla="*/ 1106 w 1143"/>
                <a:gd name="T21" fmla="*/ 407 h 1520"/>
                <a:gd name="T22" fmla="*/ 1109 w 1143"/>
                <a:gd name="T23" fmla="*/ 539 h 1520"/>
                <a:gd name="T24" fmla="*/ 1087 w 1143"/>
                <a:gd name="T25" fmla="*/ 689 h 1520"/>
                <a:gd name="T26" fmla="*/ 1097 w 1143"/>
                <a:gd name="T27" fmla="*/ 726 h 1520"/>
                <a:gd name="T28" fmla="*/ 1125 w 1143"/>
                <a:gd name="T29" fmla="*/ 740 h 1520"/>
                <a:gd name="T30" fmla="*/ 1141 w 1143"/>
                <a:gd name="T31" fmla="*/ 780 h 1520"/>
                <a:gd name="T32" fmla="*/ 1140 w 1143"/>
                <a:gd name="T33" fmla="*/ 851 h 1520"/>
                <a:gd name="T34" fmla="*/ 1110 w 1143"/>
                <a:gd name="T35" fmla="*/ 965 h 1520"/>
                <a:gd name="T36" fmla="*/ 1071 w 1143"/>
                <a:gd name="T37" fmla="*/ 1050 h 1520"/>
                <a:gd name="T38" fmla="*/ 1038 w 1143"/>
                <a:gd name="T39" fmla="*/ 1085 h 1520"/>
                <a:gd name="T40" fmla="*/ 1006 w 1143"/>
                <a:gd name="T41" fmla="*/ 1173 h 1520"/>
                <a:gd name="T42" fmla="*/ 938 w 1143"/>
                <a:gd name="T43" fmla="*/ 1303 h 1520"/>
                <a:gd name="T44" fmla="*/ 833 w 1143"/>
                <a:gd name="T45" fmla="*/ 1419 h 1520"/>
                <a:gd name="T46" fmla="*/ 694 w 1143"/>
                <a:gd name="T47" fmla="*/ 1499 h 1520"/>
                <a:gd name="T48" fmla="*/ 547 w 1143"/>
                <a:gd name="T49" fmla="*/ 1520 h 1520"/>
                <a:gd name="T50" fmla="*/ 404 w 1143"/>
                <a:gd name="T51" fmla="*/ 1481 h 1520"/>
                <a:gd name="T52" fmla="*/ 283 w 1143"/>
                <a:gd name="T53" fmla="*/ 1397 h 1520"/>
                <a:gd name="T54" fmla="*/ 194 w 1143"/>
                <a:gd name="T55" fmla="*/ 1287 h 1520"/>
                <a:gd name="T56" fmla="*/ 136 w 1143"/>
                <a:gd name="T57" fmla="*/ 1166 h 1520"/>
                <a:gd name="T58" fmla="*/ 107 w 1143"/>
                <a:gd name="T59" fmla="*/ 1085 h 1520"/>
                <a:gd name="T60" fmla="*/ 72 w 1143"/>
                <a:gd name="T61" fmla="*/ 1052 h 1520"/>
                <a:gd name="T62" fmla="*/ 34 w 1143"/>
                <a:gd name="T63" fmla="*/ 966 h 1520"/>
                <a:gd name="T64" fmla="*/ 4 w 1143"/>
                <a:gd name="T65" fmla="*/ 852 h 1520"/>
                <a:gd name="T66" fmla="*/ 2 w 1143"/>
                <a:gd name="T67" fmla="*/ 780 h 1520"/>
                <a:gd name="T68" fmla="*/ 18 w 1143"/>
                <a:gd name="T69" fmla="*/ 742 h 1520"/>
                <a:gd name="T70" fmla="*/ 47 w 1143"/>
                <a:gd name="T71" fmla="*/ 727 h 1520"/>
                <a:gd name="T72" fmla="*/ 56 w 1143"/>
                <a:gd name="T73" fmla="*/ 690 h 1520"/>
                <a:gd name="T74" fmla="*/ 36 w 1143"/>
                <a:gd name="T75" fmla="*/ 536 h 1520"/>
                <a:gd name="T76" fmla="*/ 61 w 1143"/>
                <a:gd name="T77" fmla="*/ 376 h 1520"/>
                <a:gd name="T78" fmla="*/ 126 w 1143"/>
                <a:gd name="T79" fmla="*/ 255 h 1520"/>
                <a:gd name="T80" fmla="*/ 221 w 1143"/>
                <a:gd name="T81" fmla="*/ 150 h 1520"/>
                <a:gd name="T82" fmla="*/ 345 w 1143"/>
                <a:gd name="T83" fmla="*/ 61 h 1520"/>
                <a:gd name="T84" fmla="*/ 462 w 1143"/>
                <a:gd name="T85" fmla="*/ 12 h 1520"/>
                <a:gd name="T86" fmla="*/ 586 w 1143"/>
                <a:gd name="T87" fmla="*/ 0 h 1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43" h="1520">
                  <a:moveTo>
                    <a:pt x="586" y="0"/>
                  </a:moveTo>
                  <a:lnTo>
                    <a:pt x="633" y="3"/>
                  </a:lnTo>
                  <a:lnTo>
                    <a:pt x="675" y="9"/>
                  </a:lnTo>
                  <a:lnTo>
                    <a:pt x="714" y="17"/>
                  </a:lnTo>
                  <a:lnTo>
                    <a:pt x="751" y="30"/>
                  </a:lnTo>
                  <a:lnTo>
                    <a:pt x="783" y="44"/>
                  </a:lnTo>
                  <a:lnTo>
                    <a:pt x="812" y="60"/>
                  </a:lnTo>
                  <a:lnTo>
                    <a:pt x="843" y="79"/>
                  </a:lnTo>
                  <a:lnTo>
                    <a:pt x="868" y="97"/>
                  </a:lnTo>
                  <a:lnTo>
                    <a:pt x="891" y="117"/>
                  </a:lnTo>
                  <a:lnTo>
                    <a:pt x="909" y="134"/>
                  </a:lnTo>
                  <a:lnTo>
                    <a:pt x="924" y="151"/>
                  </a:lnTo>
                  <a:lnTo>
                    <a:pt x="934" y="164"/>
                  </a:lnTo>
                  <a:lnTo>
                    <a:pt x="941" y="175"/>
                  </a:lnTo>
                  <a:lnTo>
                    <a:pt x="946" y="183"/>
                  </a:lnTo>
                  <a:lnTo>
                    <a:pt x="947" y="185"/>
                  </a:lnTo>
                  <a:lnTo>
                    <a:pt x="948" y="185"/>
                  </a:lnTo>
                  <a:lnTo>
                    <a:pt x="952" y="185"/>
                  </a:lnTo>
                  <a:lnTo>
                    <a:pt x="958" y="186"/>
                  </a:lnTo>
                  <a:lnTo>
                    <a:pt x="967" y="189"/>
                  </a:lnTo>
                  <a:lnTo>
                    <a:pt x="975" y="193"/>
                  </a:lnTo>
                  <a:lnTo>
                    <a:pt x="986" y="197"/>
                  </a:lnTo>
                  <a:lnTo>
                    <a:pt x="999" y="204"/>
                  </a:lnTo>
                  <a:lnTo>
                    <a:pt x="1011" y="211"/>
                  </a:lnTo>
                  <a:lnTo>
                    <a:pt x="1023" y="222"/>
                  </a:lnTo>
                  <a:lnTo>
                    <a:pt x="1037" y="234"/>
                  </a:lnTo>
                  <a:lnTo>
                    <a:pt x="1049" y="249"/>
                  </a:lnTo>
                  <a:lnTo>
                    <a:pt x="1062" y="267"/>
                  </a:lnTo>
                  <a:lnTo>
                    <a:pt x="1073" y="288"/>
                  </a:lnTo>
                  <a:lnTo>
                    <a:pt x="1084" y="313"/>
                  </a:lnTo>
                  <a:lnTo>
                    <a:pt x="1093" y="340"/>
                  </a:lnTo>
                  <a:lnTo>
                    <a:pt x="1100" y="371"/>
                  </a:lnTo>
                  <a:lnTo>
                    <a:pt x="1106" y="407"/>
                  </a:lnTo>
                  <a:lnTo>
                    <a:pt x="1110" y="447"/>
                  </a:lnTo>
                  <a:lnTo>
                    <a:pt x="1110" y="492"/>
                  </a:lnTo>
                  <a:lnTo>
                    <a:pt x="1109" y="539"/>
                  </a:lnTo>
                  <a:lnTo>
                    <a:pt x="1104" y="593"/>
                  </a:lnTo>
                  <a:lnTo>
                    <a:pt x="1095" y="652"/>
                  </a:lnTo>
                  <a:lnTo>
                    <a:pt x="1087" y="689"/>
                  </a:lnTo>
                  <a:lnTo>
                    <a:pt x="1076" y="724"/>
                  </a:lnTo>
                  <a:lnTo>
                    <a:pt x="1086" y="724"/>
                  </a:lnTo>
                  <a:lnTo>
                    <a:pt x="1097" y="726"/>
                  </a:lnTo>
                  <a:lnTo>
                    <a:pt x="1106" y="728"/>
                  </a:lnTo>
                  <a:lnTo>
                    <a:pt x="1116" y="733"/>
                  </a:lnTo>
                  <a:lnTo>
                    <a:pt x="1125" y="740"/>
                  </a:lnTo>
                  <a:lnTo>
                    <a:pt x="1131" y="750"/>
                  </a:lnTo>
                  <a:lnTo>
                    <a:pt x="1137" y="762"/>
                  </a:lnTo>
                  <a:lnTo>
                    <a:pt x="1141" y="780"/>
                  </a:lnTo>
                  <a:lnTo>
                    <a:pt x="1143" y="799"/>
                  </a:lnTo>
                  <a:lnTo>
                    <a:pt x="1142" y="823"/>
                  </a:lnTo>
                  <a:lnTo>
                    <a:pt x="1140" y="851"/>
                  </a:lnTo>
                  <a:lnTo>
                    <a:pt x="1133" y="884"/>
                  </a:lnTo>
                  <a:lnTo>
                    <a:pt x="1124" y="922"/>
                  </a:lnTo>
                  <a:lnTo>
                    <a:pt x="1110" y="965"/>
                  </a:lnTo>
                  <a:lnTo>
                    <a:pt x="1097" y="1000"/>
                  </a:lnTo>
                  <a:lnTo>
                    <a:pt x="1083" y="1030"/>
                  </a:lnTo>
                  <a:lnTo>
                    <a:pt x="1071" y="1050"/>
                  </a:lnTo>
                  <a:lnTo>
                    <a:pt x="1060" y="1068"/>
                  </a:lnTo>
                  <a:lnTo>
                    <a:pt x="1049" y="1077"/>
                  </a:lnTo>
                  <a:lnTo>
                    <a:pt x="1038" y="1085"/>
                  </a:lnTo>
                  <a:lnTo>
                    <a:pt x="1028" y="1087"/>
                  </a:lnTo>
                  <a:lnTo>
                    <a:pt x="1019" y="1129"/>
                  </a:lnTo>
                  <a:lnTo>
                    <a:pt x="1006" y="1173"/>
                  </a:lnTo>
                  <a:lnTo>
                    <a:pt x="987" y="1217"/>
                  </a:lnTo>
                  <a:lnTo>
                    <a:pt x="965" y="1260"/>
                  </a:lnTo>
                  <a:lnTo>
                    <a:pt x="938" y="1303"/>
                  </a:lnTo>
                  <a:lnTo>
                    <a:pt x="907" y="1345"/>
                  </a:lnTo>
                  <a:lnTo>
                    <a:pt x="872" y="1384"/>
                  </a:lnTo>
                  <a:lnTo>
                    <a:pt x="833" y="1419"/>
                  </a:lnTo>
                  <a:lnTo>
                    <a:pt x="790" y="1450"/>
                  </a:lnTo>
                  <a:lnTo>
                    <a:pt x="743" y="1477"/>
                  </a:lnTo>
                  <a:lnTo>
                    <a:pt x="694" y="1499"/>
                  </a:lnTo>
                  <a:lnTo>
                    <a:pt x="646" y="1513"/>
                  </a:lnTo>
                  <a:lnTo>
                    <a:pt x="597" y="1520"/>
                  </a:lnTo>
                  <a:lnTo>
                    <a:pt x="547" y="1520"/>
                  </a:lnTo>
                  <a:lnTo>
                    <a:pt x="498" y="1514"/>
                  </a:lnTo>
                  <a:lnTo>
                    <a:pt x="450" y="1500"/>
                  </a:lnTo>
                  <a:lnTo>
                    <a:pt x="404" y="1481"/>
                  </a:lnTo>
                  <a:lnTo>
                    <a:pt x="359" y="1456"/>
                  </a:lnTo>
                  <a:lnTo>
                    <a:pt x="320" y="1428"/>
                  </a:lnTo>
                  <a:lnTo>
                    <a:pt x="283" y="1397"/>
                  </a:lnTo>
                  <a:lnTo>
                    <a:pt x="249" y="1362"/>
                  </a:lnTo>
                  <a:lnTo>
                    <a:pt x="220" y="1325"/>
                  </a:lnTo>
                  <a:lnTo>
                    <a:pt x="194" y="1287"/>
                  </a:lnTo>
                  <a:lnTo>
                    <a:pt x="171" y="1247"/>
                  </a:lnTo>
                  <a:lnTo>
                    <a:pt x="152" y="1206"/>
                  </a:lnTo>
                  <a:lnTo>
                    <a:pt x="136" y="1166"/>
                  </a:lnTo>
                  <a:lnTo>
                    <a:pt x="125" y="1126"/>
                  </a:lnTo>
                  <a:lnTo>
                    <a:pt x="117" y="1087"/>
                  </a:lnTo>
                  <a:lnTo>
                    <a:pt x="107" y="1085"/>
                  </a:lnTo>
                  <a:lnTo>
                    <a:pt x="96" y="1079"/>
                  </a:lnTo>
                  <a:lnTo>
                    <a:pt x="85" y="1068"/>
                  </a:lnTo>
                  <a:lnTo>
                    <a:pt x="72" y="1052"/>
                  </a:lnTo>
                  <a:lnTo>
                    <a:pt x="60" y="1030"/>
                  </a:lnTo>
                  <a:lnTo>
                    <a:pt x="48" y="1001"/>
                  </a:lnTo>
                  <a:lnTo>
                    <a:pt x="34" y="966"/>
                  </a:lnTo>
                  <a:lnTo>
                    <a:pt x="21" y="922"/>
                  </a:lnTo>
                  <a:lnTo>
                    <a:pt x="11" y="885"/>
                  </a:lnTo>
                  <a:lnTo>
                    <a:pt x="4" y="852"/>
                  </a:lnTo>
                  <a:lnTo>
                    <a:pt x="1" y="824"/>
                  </a:lnTo>
                  <a:lnTo>
                    <a:pt x="0" y="799"/>
                  </a:lnTo>
                  <a:lnTo>
                    <a:pt x="2" y="780"/>
                  </a:lnTo>
                  <a:lnTo>
                    <a:pt x="6" y="764"/>
                  </a:lnTo>
                  <a:lnTo>
                    <a:pt x="12" y="751"/>
                  </a:lnTo>
                  <a:lnTo>
                    <a:pt x="18" y="742"/>
                  </a:lnTo>
                  <a:lnTo>
                    <a:pt x="27" y="734"/>
                  </a:lnTo>
                  <a:lnTo>
                    <a:pt x="37" y="729"/>
                  </a:lnTo>
                  <a:lnTo>
                    <a:pt x="47" y="727"/>
                  </a:lnTo>
                  <a:lnTo>
                    <a:pt x="58" y="726"/>
                  </a:lnTo>
                  <a:lnTo>
                    <a:pt x="67" y="726"/>
                  </a:lnTo>
                  <a:lnTo>
                    <a:pt x="56" y="690"/>
                  </a:lnTo>
                  <a:lnTo>
                    <a:pt x="49" y="653"/>
                  </a:lnTo>
                  <a:lnTo>
                    <a:pt x="39" y="593"/>
                  </a:lnTo>
                  <a:lnTo>
                    <a:pt x="36" y="536"/>
                  </a:lnTo>
                  <a:lnTo>
                    <a:pt x="38" y="479"/>
                  </a:lnTo>
                  <a:lnTo>
                    <a:pt x="48" y="424"/>
                  </a:lnTo>
                  <a:lnTo>
                    <a:pt x="61" y="376"/>
                  </a:lnTo>
                  <a:lnTo>
                    <a:pt x="80" y="333"/>
                  </a:lnTo>
                  <a:lnTo>
                    <a:pt x="102" y="292"/>
                  </a:lnTo>
                  <a:lnTo>
                    <a:pt x="126" y="255"/>
                  </a:lnTo>
                  <a:lnTo>
                    <a:pt x="153" y="220"/>
                  </a:lnTo>
                  <a:lnTo>
                    <a:pt x="183" y="188"/>
                  </a:lnTo>
                  <a:lnTo>
                    <a:pt x="221" y="150"/>
                  </a:lnTo>
                  <a:lnTo>
                    <a:pt x="263" y="115"/>
                  </a:lnTo>
                  <a:lnTo>
                    <a:pt x="307" y="85"/>
                  </a:lnTo>
                  <a:lnTo>
                    <a:pt x="345" y="61"/>
                  </a:lnTo>
                  <a:lnTo>
                    <a:pt x="384" y="41"/>
                  </a:lnTo>
                  <a:lnTo>
                    <a:pt x="427" y="23"/>
                  </a:lnTo>
                  <a:lnTo>
                    <a:pt x="462" y="12"/>
                  </a:lnTo>
                  <a:lnTo>
                    <a:pt x="499" y="6"/>
                  </a:lnTo>
                  <a:lnTo>
                    <a:pt x="537" y="3"/>
                  </a:lnTo>
                  <a:lnTo>
                    <a:pt x="5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782"/>
            <p:cNvSpPr>
              <a:spLocks/>
            </p:cNvSpPr>
            <p:nvPr/>
          </p:nvSpPr>
          <p:spPr bwMode="auto">
            <a:xfrm>
              <a:off x="931" y="2880"/>
              <a:ext cx="483" cy="643"/>
            </a:xfrm>
            <a:custGeom>
              <a:avLst/>
              <a:gdLst>
                <a:gd name="T0" fmla="*/ 535 w 965"/>
                <a:gd name="T1" fmla="*/ 2 h 1286"/>
                <a:gd name="T2" fmla="*/ 605 w 965"/>
                <a:gd name="T3" fmla="*/ 16 h 1286"/>
                <a:gd name="T4" fmla="*/ 662 w 965"/>
                <a:gd name="T5" fmla="*/ 38 h 1286"/>
                <a:gd name="T6" fmla="*/ 716 w 965"/>
                <a:gd name="T7" fmla="*/ 69 h 1286"/>
                <a:gd name="T8" fmla="*/ 759 w 965"/>
                <a:gd name="T9" fmla="*/ 104 h 1286"/>
                <a:gd name="T10" fmla="*/ 786 w 965"/>
                <a:gd name="T11" fmla="*/ 135 h 1286"/>
                <a:gd name="T12" fmla="*/ 800 w 965"/>
                <a:gd name="T13" fmla="*/ 153 h 1286"/>
                <a:gd name="T14" fmla="*/ 802 w 965"/>
                <a:gd name="T15" fmla="*/ 157 h 1286"/>
                <a:gd name="T16" fmla="*/ 812 w 965"/>
                <a:gd name="T17" fmla="*/ 158 h 1286"/>
                <a:gd name="T18" fmla="*/ 829 w 965"/>
                <a:gd name="T19" fmla="*/ 164 h 1286"/>
                <a:gd name="T20" fmla="*/ 851 w 965"/>
                <a:gd name="T21" fmla="*/ 176 h 1286"/>
                <a:gd name="T22" fmla="*/ 876 w 965"/>
                <a:gd name="T23" fmla="*/ 197 h 1286"/>
                <a:gd name="T24" fmla="*/ 899 w 965"/>
                <a:gd name="T25" fmla="*/ 228 h 1286"/>
                <a:gd name="T26" fmla="*/ 919 w 965"/>
                <a:gd name="T27" fmla="*/ 272 h 1286"/>
                <a:gd name="T28" fmla="*/ 933 w 965"/>
                <a:gd name="T29" fmla="*/ 330 h 1286"/>
                <a:gd name="T30" fmla="*/ 938 w 965"/>
                <a:gd name="T31" fmla="*/ 404 h 1286"/>
                <a:gd name="T32" fmla="*/ 933 w 965"/>
                <a:gd name="T33" fmla="*/ 499 h 1286"/>
                <a:gd name="T34" fmla="*/ 919 w 965"/>
                <a:gd name="T35" fmla="*/ 583 h 1286"/>
                <a:gd name="T36" fmla="*/ 919 w 965"/>
                <a:gd name="T37" fmla="*/ 613 h 1286"/>
                <a:gd name="T38" fmla="*/ 937 w 965"/>
                <a:gd name="T39" fmla="*/ 616 h 1286"/>
                <a:gd name="T40" fmla="*/ 952 w 965"/>
                <a:gd name="T41" fmla="*/ 630 h 1286"/>
                <a:gd name="T42" fmla="*/ 963 w 965"/>
                <a:gd name="T43" fmla="*/ 653 h 1286"/>
                <a:gd name="T44" fmla="*/ 965 w 965"/>
                <a:gd name="T45" fmla="*/ 691 h 1286"/>
                <a:gd name="T46" fmla="*/ 958 w 965"/>
                <a:gd name="T47" fmla="*/ 745 h 1286"/>
                <a:gd name="T48" fmla="*/ 936 w 965"/>
                <a:gd name="T49" fmla="*/ 821 h 1286"/>
                <a:gd name="T50" fmla="*/ 911 w 965"/>
                <a:gd name="T51" fmla="*/ 880 h 1286"/>
                <a:gd name="T52" fmla="*/ 888 w 965"/>
                <a:gd name="T53" fmla="*/ 911 h 1286"/>
                <a:gd name="T54" fmla="*/ 868 w 965"/>
                <a:gd name="T55" fmla="*/ 919 h 1286"/>
                <a:gd name="T56" fmla="*/ 846 w 965"/>
                <a:gd name="T57" fmla="*/ 1000 h 1286"/>
                <a:gd name="T58" fmla="*/ 806 w 965"/>
                <a:gd name="T59" fmla="*/ 1081 h 1286"/>
                <a:gd name="T60" fmla="*/ 748 w 965"/>
                <a:gd name="T61" fmla="*/ 1158 h 1286"/>
                <a:gd name="T62" fmla="*/ 674 w 965"/>
                <a:gd name="T63" fmla="*/ 1223 h 1286"/>
                <a:gd name="T64" fmla="*/ 585 w 965"/>
                <a:gd name="T65" fmla="*/ 1268 h 1286"/>
                <a:gd name="T66" fmla="*/ 503 w 965"/>
                <a:gd name="T67" fmla="*/ 1286 h 1286"/>
                <a:gd name="T68" fmla="*/ 419 w 965"/>
                <a:gd name="T69" fmla="*/ 1279 h 1286"/>
                <a:gd name="T70" fmla="*/ 335 w 965"/>
                <a:gd name="T71" fmla="*/ 1251 h 1286"/>
                <a:gd name="T72" fmla="*/ 259 w 965"/>
                <a:gd name="T73" fmla="*/ 1201 h 1286"/>
                <a:gd name="T74" fmla="*/ 196 w 965"/>
                <a:gd name="T75" fmla="*/ 1139 h 1286"/>
                <a:gd name="T76" fmla="*/ 148 w 965"/>
                <a:gd name="T77" fmla="*/ 1067 h 1286"/>
                <a:gd name="T78" fmla="*/ 115 w 965"/>
                <a:gd name="T79" fmla="*/ 993 h 1286"/>
                <a:gd name="T80" fmla="*/ 96 w 965"/>
                <a:gd name="T81" fmla="*/ 919 h 1286"/>
                <a:gd name="T82" fmla="*/ 76 w 965"/>
                <a:gd name="T83" fmla="*/ 909 h 1286"/>
                <a:gd name="T84" fmla="*/ 53 w 965"/>
                <a:gd name="T85" fmla="*/ 879 h 1286"/>
                <a:gd name="T86" fmla="*/ 29 w 965"/>
                <a:gd name="T87" fmla="*/ 821 h 1286"/>
                <a:gd name="T88" fmla="*/ 8 w 965"/>
                <a:gd name="T89" fmla="*/ 745 h 1286"/>
                <a:gd name="T90" fmla="*/ 0 w 965"/>
                <a:gd name="T91" fmla="*/ 691 h 1286"/>
                <a:gd name="T92" fmla="*/ 2 w 965"/>
                <a:gd name="T93" fmla="*/ 653 h 1286"/>
                <a:gd name="T94" fmla="*/ 13 w 965"/>
                <a:gd name="T95" fmla="*/ 630 h 1286"/>
                <a:gd name="T96" fmla="*/ 29 w 965"/>
                <a:gd name="T97" fmla="*/ 618 h 1286"/>
                <a:gd name="T98" fmla="*/ 48 w 965"/>
                <a:gd name="T99" fmla="*/ 613 h 1286"/>
                <a:gd name="T100" fmla="*/ 46 w 965"/>
                <a:gd name="T101" fmla="*/ 583 h 1286"/>
                <a:gd name="T102" fmla="*/ 32 w 965"/>
                <a:gd name="T103" fmla="*/ 502 h 1286"/>
                <a:gd name="T104" fmla="*/ 30 w 965"/>
                <a:gd name="T105" fmla="*/ 404 h 1286"/>
                <a:gd name="T106" fmla="*/ 51 w 965"/>
                <a:gd name="T107" fmla="*/ 319 h 1286"/>
                <a:gd name="T108" fmla="*/ 84 w 965"/>
                <a:gd name="T109" fmla="*/ 246 h 1286"/>
                <a:gd name="T110" fmla="*/ 129 w 965"/>
                <a:gd name="T111" fmla="*/ 185 h 1286"/>
                <a:gd name="T112" fmla="*/ 186 w 965"/>
                <a:gd name="T113" fmla="*/ 126 h 1286"/>
                <a:gd name="T114" fmla="*/ 259 w 965"/>
                <a:gd name="T115" fmla="*/ 72 h 1286"/>
                <a:gd name="T116" fmla="*/ 325 w 965"/>
                <a:gd name="T117" fmla="*/ 34 h 1286"/>
                <a:gd name="T118" fmla="*/ 390 w 965"/>
                <a:gd name="T119" fmla="*/ 11 h 1286"/>
                <a:gd name="T120" fmla="*/ 454 w 965"/>
                <a:gd name="T121" fmla="*/ 2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65" h="1286">
                  <a:moveTo>
                    <a:pt x="495" y="0"/>
                  </a:moveTo>
                  <a:lnTo>
                    <a:pt x="535" y="2"/>
                  </a:lnTo>
                  <a:lnTo>
                    <a:pt x="571" y="7"/>
                  </a:lnTo>
                  <a:lnTo>
                    <a:pt x="605" y="16"/>
                  </a:lnTo>
                  <a:lnTo>
                    <a:pt x="634" y="26"/>
                  </a:lnTo>
                  <a:lnTo>
                    <a:pt x="662" y="38"/>
                  </a:lnTo>
                  <a:lnTo>
                    <a:pt x="687" y="51"/>
                  </a:lnTo>
                  <a:lnTo>
                    <a:pt x="716" y="69"/>
                  </a:lnTo>
                  <a:lnTo>
                    <a:pt x="740" y="87"/>
                  </a:lnTo>
                  <a:lnTo>
                    <a:pt x="759" y="104"/>
                  </a:lnTo>
                  <a:lnTo>
                    <a:pt x="775" y="121"/>
                  </a:lnTo>
                  <a:lnTo>
                    <a:pt x="786" y="135"/>
                  </a:lnTo>
                  <a:lnTo>
                    <a:pt x="795" y="146"/>
                  </a:lnTo>
                  <a:lnTo>
                    <a:pt x="800" y="153"/>
                  </a:lnTo>
                  <a:lnTo>
                    <a:pt x="801" y="157"/>
                  </a:lnTo>
                  <a:lnTo>
                    <a:pt x="802" y="157"/>
                  </a:lnTo>
                  <a:lnTo>
                    <a:pt x="806" y="157"/>
                  </a:lnTo>
                  <a:lnTo>
                    <a:pt x="812" y="158"/>
                  </a:lnTo>
                  <a:lnTo>
                    <a:pt x="820" y="160"/>
                  </a:lnTo>
                  <a:lnTo>
                    <a:pt x="829" y="164"/>
                  </a:lnTo>
                  <a:lnTo>
                    <a:pt x="840" y="170"/>
                  </a:lnTo>
                  <a:lnTo>
                    <a:pt x="851" y="176"/>
                  </a:lnTo>
                  <a:lnTo>
                    <a:pt x="863" y="186"/>
                  </a:lnTo>
                  <a:lnTo>
                    <a:pt x="876" y="197"/>
                  </a:lnTo>
                  <a:lnTo>
                    <a:pt x="887" y="211"/>
                  </a:lnTo>
                  <a:lnTo>
                    <a:pt x="899" y="228"/>
                  </a:lnTo>
                  <a:lnTo>
                    <a:pt x="909" y="249"/>
                  </a:lnTo>
                  <a:lnTo>
                    <a:pt x="919" y="272"/>
                  </a:lnTo>
                  <a:lnTo>
                    <a:pt x="927" y="299"/>
                  </a:lnTo>
                  <a:lnTo>
                    <a:pt x="933" y="330"/>
                  </a:lnTo>
                  <a:lnTo>
                    <a:pt x="937" y="365"/>
                  </a:lnTo>
                  <a:lnTo>
                    <a:pt x="938" y="404"/>
                  </a:lnTo>
                  <a:lnTo>
                    <a:pt x="937" y="448"/>
                  </a:lnTo>
                  <a:lnTo>
                    <a:pt x="933" y="499"/>
                  </a:lnTo>
                  <a:lnTo>
                    <a:pt x="926" y="553"/>
                  </a:lnTo>
                  <a:lnTo>
                    <a:pt x="919" y="583"/>
                  </a:lnTo>
                  <a:lnTo>
                    <a:pt x="909" y="614"/>
                  </a:lnTo>
                  <a:lnTo>
                    <a:pt x="919" y="613"/>
                  </a:lnTo>
                  <a:lnTo>
                    <a:pt x="927" y="614"/>
                  </a:lnTo>
                  <a:lnTo>
                    <a:pt x="937" y="616"/>
                  </a:lnTo>
                  <a:lnTo>
                    <a:pt x="946" y="621"/>
                  </a:lnTo>
                  <a:lnTo>
                    <a:pt x="952" y="630"/>
                  </a:lnTo>
                  <a:lnTo>
                    <a:pt x="958" y="640"/>
                  </a:lnTo>
                  <a:lnTo>
                    <a:pt x="963" y="653"/>
                  </a:lnTo>
                  <a:lnTo>
                    <a:pt x="965" y="670"/>
                  </a:lnTo>
                  <a:lnTo>
                    <a:pt x="965" y="691"/>
                  </a:lnTo>
                  <a:lnTo>
                    <a:pt x="963" y="716"/>
                  </a:lnTo>
                  <a:lnTo>
                    <a:pt x="958" y="745"/>
                  </a:lnTo>
                  <a:lnTo>
                    <a:pt x="949" y="779"/>
                  </a:lnTo>
                  <a:lnTo>
                    <a:pt x="936" y="821"/>
                  </a:lnTo>
                  <a:lnTo>
                    <a:pt x="924" y="854"/>
                  </a:lnTo>
                  <a:lnTo>
                    <a:pt x="911" y="880"/>
                  </a:lnTo>
                  <a:lnTo>
                    <a:pt x="899" y="898"/>
                  </a:lnTo>
                  <a:lnTo>
                    <a:pt x="888" y="911"/>
                  </a:lnTo>
                  <a:lnTo>
                    <a:pt x="878" y="917"/>
                  </a:lnTo>
                  <a:lnTo>
                    <a:pt x="868" y="919"/>
                  </a:lnTo>
                  <a:lnTo>
                    <a:pt x="860" y="960"/>
                  </a:lnTo>
                  <a:lnTo>
                    <a:pt x="846" y="1000"/>
                  </a:lnTo>
                  <a:lnTo>
                    <a:pt x="829" y="1040"/>
                  </a:lnTo>
                  <a:lnTo>
                    <a:pt x="806" y="1081"/>
                  </a:lnTo>
                  <a:lnTo>
                    <a:pt x="779" y="1120"/>
                  </a:lnTo>
                  <a:lnTo>
                    <a:pt x="748" y="1158"/>
                  </a:lnTo>
                  <a:lnTo>
                    <a:pt x="713" y="1192"/>
                  </a:lnTo>
                  <a:lnTo>
                    <a:pt x="674" y="1223"/>
                  </a:lnTo>
                  <a:lnTo>
                    <a:pt x="632" y="1249"/>
                  </a:lnTo>
                  <a:lnTo>
                    <a:pt x="585" y="1268"/>
                  </a:lnTo>
                  <a:lnTo>
                    <a:pt x="544" y="1279"/>
                  </a:lnTo>
                  <a:lnTo>
                    <a:pt x="503" y="1286"/>
                  </a:lnTo>
                  <a:lnTo>
                    <a:pt x="461" y="1286"/>
                  </a:lnTo>
                  <a:lnTo>
                    <a:pt x="419" y="1279"/>
                  </a:lnTo>
                  <a:lnTo>
                    <a:pt x="378" y="1268"/>
                  </a:lnTo>
                  <a:lnTo>
                    <a:pt x="335" y="1251"/>
                  </a:lnTo>
                  <a:lnTo>
                    <a:pt x="295" y="1228"/>
                  </a:lnTo>
                  <a:lnTo>
                    <a:pt x="259" y="1201"/>
                  </a:lnTo>
                  <a:lnTo>
                    <a:pt x="226" y="1172"/>
                  </a:lnTo>
                  <a:lnTo>
                    <a:pt x="196" y="1139"/>
                  </a:lnTo>
                  <a:lnTo>
                    <a:pt x="170" y="1103"/>
                  </a:lnTo>
                  <a:lnTo>
                    <a:pt x="148" y="1067"/>
                  </a:lnTo>
                  <a:lnTo>
                    <a:pt x="130" y="1029"/>
                  </a:lnTo>
                  <a:lnTo>
                    <a:pt x="115" y="993"/>
                  </a:lnTo>
                  <a:lnTo>
                    <a:pt x="103" y="956"/>
                  </a:lnTo>
                  <a:lnTo>
                    <a:pt x="96" y="919"/>
                  </a:lnTo>
                  <a:lnTo>
                    <a:pt x="86" y="917"/>
                  </a:lnTo>
                  <a:lnTo>
                    <a:pt x="76" y="909"/>
                  </a:lnTo>
                  <a:lnTo>
                    <a:pt x="65" y="897"/>
                  </a:lnTo>
                  <a:lnTo>
                    <a:pt x="53" y="879"/>
                  </a:lnTo>
                  <a:lnTo>
                    <a:pt x="42" y="854"/>
                  </a:lnTo>
                  <a:lnTo>
                    <a:pt x="29" y="821"/>
                  </a:lnTo>
                  <a:lnTo>
                    <a:pt x="17" y="779"/>
                  </a:lnTo>
                  <a:lnTo>
                    <a:pt x="8" y="745"/>
                  </a:lnTo>
                  <a:lnTo>
                    <a:pt x="2" y="716"/>
                  </a:lnTo>
                  <a:lnTo>
                    <a:pt x="0" y="691"/>
                  </a:lnTo>
                  <a:lnTo>
                    <a:pt x="0" y="670"/>
                  </a:lnTo>
                  <a:lnTo>
                    <a:pt x="2" y="653"/>
                  </a:lnTo>
                  <a:lnTo>
                    <a:pt x="7" y="640"/>
                  </a:lnTo>
                  <a:lnTo>
                    <a:pt x="13" y="630"/>
                  </a:lnTo>
                  <a:lnTo>
                    <a:pt x="21" y="623"/>
                  </a:lnTo>
                  <a:lnTo>
                    <a:pt x="29" y="618"/>
                  </a:lnTo>
                  <a:lnTo>
                    <a:pt x="38" y="614"/>
                  </a:lnTo>
                  <a:lnTo>
                    <a:pt x="48" y="613"/>
                  </a:lnTo>
                  <a:lnTo>
                    <a:pt x="57" y="614"/>
                  </a:lnTo>
                  <a:lnTo>
                    <a:pt x="46" y="583"/>
                  </a:lnTo>
                  <a:lnTo>
                    <a:pt x="40" y="553"/>
                  </a:lnTo>
                  <a:lnTo>
                    <a:pt x="32" y="502"/>
                  </a:lnTo>
                  <a:lnTo>
                    <a:pt x="29" y="452"/>
                  </a:lnTo>
                  <a:lnTo>
                    <a:pt x="30" y="404"/>
                  </a:lnTo>
                  <a:lnTo>
                    <a:pt x="39" y="358"/>
                  </a:lnTo>
                  <a:lnTo>
                    <a:pt x="51" y="319"/>
                  </a:lnTo>
                  <a:lnTo>
                    <a:pt x="66" y="281"/>
                  </a:lnTo>
                  <a:lnTo>
                    <a:pt x="84" y="246"/>
                  </a:lnTo>
                  <a:lnTo>
                    <a:pt x="105" y="214"/>
                  </a:lnTo>
                  <a:lnTo>
                    <a:pt x="129" y="185"/>
                  </a:lnTo>
                  <a:lnTo>
                    <a:pt x="153" y="159"/>
                  </a:lnTo>
                  <a:lnTo>
                    <a:pt x="186" y="126"/>
                  </a:lnTo>
                  <a:lnTo>
                    <a:pt x="222" y="98"/>
                  </a:lnTo>
                  <a:lnTo>
                    <a:pt x="259" y="72"/>
                  </a:lnTo>
                  <a:lnTo>
                    <a:pt x="291" y="51"/>
                  </a:lnTo>
                  <a:lnTo>
                    <a:pt x="325" y="34"/>
                  </a:lnTo>
                  <a:lnTo>
                    <a:pt x="360" y="20"/>
                  </a:lnTo>
                  <a:lnTo>
                    <a:pt x="390" y="11"/>
                  </a:lnTo>
                  <a:lnTo>
                    <a:pt x="422" y="5"/>
                  </a:lnTo>
                  <a:lnTo>
                    <a:pt x="454" y="2"/>
                  </a:lnTo>
                  <a:lnTo>
                    <a:pt x="49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8" name="Oval 71"/>
          <p:cNvSpPr>
            <a:spLocks noChangeAspect="1"/>
          </p:cNvSpPr>
          <p:nvPr/>
        </p:nvSpPr>
        <p:spPr>
          <a:xfrm>
            <a:off x="8504248" y="3871350"/>
            <a:ext cx="1866875" cy="1874216"/>
          </a:xfrm>
          <a:prstGeom prst="ellipse">
            <a:avLst/>
          </a:prstGeom>
          <a:solidFill>
            <a:schemeClr val="accent4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119" name="Group 766"/>
          <p:cNvGrpSpPr>
            <a:grpSpLocks noChangeAspect="1"/>
          </p:cNvGrpSpPr>
          <p:nvPr/>
        </p:nvGrpSpPr>
        <p:grpSpPr bwMode="auto">
          <a:xfrm>
            <a:off x="8906634" y="4371673"/>
            <a:ext cx="1204430" cy="848144"/>
            <a:chOff x="198" y="2642"/>
            <a:chExt cx="1923" cy="1645"/>
          </a:xfrm>
          <a:solidFill>
            <a:schemeClr val="bg1"/>
          </a:solidFill>
        </p:grpSpPr>
        <p:sp>
          <p:nvSpPr>
            <p:cNvPr id="120" name="Freeform 768"/>
            <p:cNvSpPr>
              <a:spLocks/>
            </p:cNvSpPr>
            <p:nvPr/>
          </p:nvSpPr>
          <p:spPr bwMode="auto">
            <a:xfrm>
              <a:off x="198" y="3638"/>
              <a:ext cx="290" cy="625"/>
            </a:xfrm>
            <a:custGeom>
              <a:avLst/>
              <a:gdLst>
                <a:gd name="T0" fmla="*/ 88 w 580"/>
                <a:gd name="T1" fmla="*/ 0 h 1250"/>
                <a:gd name="T2" fmla="*/ 493 w 580"/>
                <a:gd name="T3" fmla="*/ 0 h 1250"/>
                <a:gd name="T4" fmla="*/ 516 w 580"/>
                <a:gd name="T5" fmla="*/ 3 h 1250"/>
                <a:gd name="T6" fmla="*/ 537 w 580"/>
                <a:gd name="T7" fmla="*/ 11 h 1250"/>
                <a:gd name="T8" fmla="*/ 555 w 580"/>
                <a:gd name="T9" fmla="*/ 25 h 1250"/>
                <a:gd name="T10" fmla="*/ 568 w 580"/>
                <a:gd name="T11" fmla="*/ 43 h 1250"/>
                <a:gd name="T12" fmla="*/ 577 w 580"/>
                <a:gd name="T13" fmla="*/ 64 h 1250"/>
                <a:gd name="T14" fmla="*/ 580 w 580"/>
                <a:gd name="T15" fmla="*/ 87 h 1250"/>
                <a:gd name="T16" fmla="*/ 580 w 580"/>
                <a:gd name="T17" fmla="*/ 1163 h 1250"/>
                <a:gd name="T18" fmla="*/ 577 w 580"/>
                <a:gd name="T19" fmla="*/ 1186 h 1250"/>
                <a:gd name="T20" fmla="*/ 568 w 580"/>
                <a:gd name="T21" fmla="*/ 1207 h 1250"/>
                <a:gd name="T22" fmla="*/ 555 w 580"/>
                <a:gd name="T23" fmla="*/ 1224 h 1250"/>
                <a:gd name="T24" fmla="*/ 537 w 580"/>
                <a:gd name="T25" fmla="*/ 1238 h 1250"/>
                <a:gd name="T26" fmla="*/ 516 w 580"/>
                <a:gd name="T27" fmla="*/ 1247 h 1250"/>
                <a:gd name="T28" fmla="*/ 493 w 580"/>
                <a:gd name="T29" fmla="*/ 1250 h 1250"/>
                <a:gd name="T30" fmla="*/ 88 w 580"/>
                <a:gd name="T31" fmla="*/ 1250 h 1250"/>
                <a:gd name="T32" fmla="*/ 64 w 580"/>
                <a:gd name="T33" fmla="*/ 1247 h 1250"/>
                <a:gd name="T34" fmla="*/ 43 w 580"/>
                <a:gd name="T35" fmla="*/ 1238 h 1250"/>
                <a:gd name="T36" fmla="*/ 26 w 580"/>
                <a:gd name="T37" fmla="*/ 1224 h 1250"/>
                <a:gd name="T38" fmla="*/ 12 w 580"/>
                <a:gd name="T39" fmla="*/ 1207 h 1250"/>
                <a:gd name="T40" fmla="*/ 4 w 580"/>
                <a:gd name="T41" fmla="*/ 1186 h 1250"/>
                <a:gd name="T42" fmla="*/ 0 w 580"/>
                <a:gd name="T43" fmla="*/ 1163 h 1250"/>
                <a:gd name="T44" fmla="*/ 0 w 580"/>
                <a:gd name="T45" fmla="*/ 87 h 1250"/>
                <a:gd name="T46" fmla="*/ 4 w 580"/>
                <a:gd name="T47" fmla="*/ 64 h 1250"/>
                <a:gd name="T48" fmla="*/ 12 w 580"/>
                <a:gd name="T49" fmla="*/ 43 h 1250"/>
                <a:gd name="T50" fmla="*/ 26 w 580"/>
                <a:gd name="T51" fmla="*/ 25 h 1250"/>
                <a:gd name="T52" fmla="*/ 43 w 580"/>
                <a:gd name="T53" fmla="*/ 11 h 1250"/>
                <a:gd name="T54" fmla="*/ 64 w 580"/>
                <a:gd name="T55" fmla="*/ 3 h 1250"/>
                <a:gd name="T56" fmla="*/ 88 w 580"/>
                <a:gd name="T57" fmla="*/ 0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80" h="1250">
                  <a:moveTo>
                    <a:pt x="88" y="0"/>
                  </a:moveTo>
                  <a:lnTo>
                    <a:pt x="493" y="0"/>
                  </a:lnTo>
                  <a:lnTo>
                    <a:pt x="516" y="3"/>
                  </a:lnTo>
                  <a:lnTo>
                    <a:pt x="537" y="11"/>
                  </a:lnTo>
                  <a:lnTo>
                    <a:pt x="555" y="25"/>
                  </a:lnTo>
                  <a:lnTo>
                    <a:pt x="568" y="43"/>
                  </a:lnTo>
                  <a:lnTo>
                    <a:pt x="577" y="64"/>
                  </a:lnTo>
                  <a:lnTo>
                    <a:pt x="580" y="87"/>
                  </a:lnTo>
                  <a:lnTo>
                    <a:pt x="580" y="1163"/>
                  </a:lnTo>
                  <a:lnTo>
                    <a:pt x="577" y="1186"/>
                  </a:lnTo>
                  <a:lnTo>
                    <a:pt x="568" y="1207"/>
                  </a:lnTo>
                  <a:lnTo>
                    <a:pt x="555" y="1224"/>
                  </a:lnTo>
                  <a:lnTo>
                    <a:pt x="537" y="1238"/>
                  </a:lnTo>
                  <a:lnTo>
                    <a:pt x="516" y="1247"/>
                  </a:lnTo>
                  <a:lnTo>
                    <a:pt x="493" y="1250"/>
                  </a:lnTo>
                  <a:lnTo>
                    <a:pt x="88" y="1250"/>
                  </a:lnTo>
                  <a:lnTo>
                    <a:pt x="64" y="1247"/>
                  </a:lnTo>
                  <a:lnTo>
                    <a:pt x="43" y="1238"/>
                  </a:lnTo>
                  <a:lnTo>
                    <a:pt x="26" y="1224"/>
                  </a:lnTo>
                  <a:lnTo>
                    <a:pt x="12" y="1207"/>
                  </a:lnTo>
                  <a:lnTo>
                    <a:pt x="4" y="1186"/>
                  </a:lnTo>
                  <a:lnTo>
                    <a:pt x="0" y="1163"/>
                  </a:lnTo>
                  <a:lnTo>
                    <a:pt x="0" y="87"/>
                  </a:lnTo>
                  <a:lnTo>
                    <a:pt x="4" y="64"/>
                  </a:lnTo>
                  <a:lnTo>
                    <a:pt x="12" y="43"/>
                  </a:lnTo>
                  <a:lnTo>
                    <a:pt x="26" y="25"/>
                  </a:lnTo>
                  <a:lnTo>
                    <a:pt x="43" y="11"/>
                  </a:lnTo>
                  <a:lnTo>
                    <a:pt x="64" y="3"/>
                  </a:lnTo>
                  <a:lnTo>
                    <a:pt x="8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769"/>
            <p:cNvSpPr>
              <a:spLocks/>
            </p:cNvSpPr>
            <p:nvPr/>
          </p:nvSpPr>
          <p:spPr bwMode="auto">
            <a:xfrm>
              <a:off x="608" y="3396"/>
              <a:ext cx="290" cy="867"/>
            </a:xfrm>
            <a:custGeom>
              <a:avLst/>
              <a:gdLst>
                <a:gd name="T0" fmla="*/ 86 w 579"/>
                <a:gd name="T1" fmla="*/ 0 h 1734"/>
                <a:gd name="T2" fmla="*/ 493 w 579"/>
                <a:gd name="T3" fmla="*/ 0 h 1734"/>
                <a:gd name="T4" fmla="*/ 515 w 579"/>
                <a:gd name="T5" fmla="*/ 3 h 1734"/>
                <a:gd name="T6" fmla="*/ 536 w 579"/>
                <a:gd name="T7" fmla="*/ 11 h 1734"/>
                <a:gd name="T8" fmla="*/ 553 w 579"/>
                <a:gd name="T9" fmla="*/ 25 h 1734"/>
                <a:gd name="T10" fmla="*/ 567 w 579"/>
                <a:gd name="T11" fmla="*/ 43 h 1734"/>
                <a:gd name="T12" fmla="*/ 577 w 579"/>
                <a:gd name="T13" fmla="*/ 64 h 1734"/>
                <a:gd name="T14" fmla="*/ 579 w 579"/>
                <a:gd name="T15" fmla="*/ 87 h 1734"/>
                <a:gd name="T16" fmla="*/ 579 w 579"/>
                <a:gd name="T17" fmla="*/ 1647 h 1734"/>
                <a:gd name="T18" fmla="*/ 577 w 579"/>
                <a:gd name="T19" fmla="*/ 1670 h 1734"/>
                <a:gd name="T20" fmla="*/ 567 w 579"/>
                <a:gd name="T21" fmla="*/ 1691 h 1734"/>
                <a:gd name="T22" fmla="*/ 553 w 579"/>
                <a:gd name="T23" fmla="*/ 1708 h 1734"/>
                <a:gd name="T24" fmla="*/ 536 w 579"/>
                <a:gd name="T25" fmla="*/ 1722 h 1734"/>
                <a:gd name="T26" fmla="*/ 515 w 579"/>
                <a:gd name="T27" fmla="*/ 1731 h 1734"/>
                <a:gd name="T28" fmla="*/ 493 w 579"/>
                <a:gd name="T29" fmla="*/ 1734 h 1734"/>
                <a:gd name="T30" fmla="*/ 86 w 579"/>
                <a:gd name="T31" fmla="*/ 1734 h 1734"/>
                <a:gd name="T32" fmla="*/ 63 w 579"/>
                <a:gd name="T33" fmla="*/ 1731 h 1734"/>
                <a:gd name="T34" fmla="*/ 43 w 579"/>
                <a:gd name="T35" fmla="*/ 1722 h 1734"/>
                <a:gd name="T36" fmla="*/ 26 w 579"/>
                <a:gd name="T37" fmla="*/ 1708 h 1734"/>
                <a:gd name="T38" fmla="*/ 12 w 579"/>
                <a:gd name="T39" fmla="*/ 1691 h 1734"/>
                <a:gd name="T40" fmla="*/ 2 w 579"/>
                <a:gd name="T41" fmla="*/ 1670 h 1734"/>
                <a:gd name="T42" fmla="*/ 0 w 579"/>
                <a:gd name="T43" fmla="*/ 1647 h 1734"/>
                <a:gd name="T44" fmla="*/ 0 w 579"/>
                <a:gd name="T45" fmla="*/ 87 h 1734"/>
                <a:gd name="T46" fmla="*/ 2 w 579"/>
                <a:gd name="T47" fmla="*/ 64 h 1734"/>
                <a:gd name="T48" fmla="*/ 12 w 579"/>
                <a:gd name="T49" fmla="*/ 43 h 1734"/>
                <a:gd name="T50" fmla="*/ 26 w 579"/>
                <a:gd name="T51" fmla="*/ 25 h 1734"/>
                <a:gd name="T52" fmla="*/ 43 w 579"/>
                <a:gd name="T53" fmla="*/ 11 h 1734"/>
                <a:gd name="T54" fmla="*/ 63 w 579"/>
                <a:gd name="T55" fmla="*/ 3 h 1734"/>
                <a:gd name="T56" fmla="*/ 86 w 579"/>
                <a:gd name="T57" fmla="*/ 0 h 1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79" h="1734">
                  <a:moveTo>
                    <a:pt x="86" y="0"/>
                  </a:moveTo>
                  <a:lnTo>
                    <a:pt x="493" y="0"/>
                  </a:lnTo>
                  <a:lnTo>
                    <a:pt x="515" y="3"/>
                  </a:lnTo>
                  <a:lnTo>
                    <a:pt x="536" y="11"/>
                  </a:lnTo>
                  <a:lnTo>
                    <a:pt x="553" y="25"/>
                  </a:lnTo>
                  <a:lnTo>
                    <a:pt x="567" y="43"/>
                  </a:lnTo>
                  <a:lnTo>
                    <a:pt x="577" y="64"/>
                  </a:lnTo>
                  <a:lnTo>
                    <a:pt x="579" y="87"/>
                  </a:lnTo>
                  <a:lnTo>
                    <a:pt x="579" y="1647"/>
                  </a:lnTo>
                  <a:lnTo>
                    <a:pt x="577" y="1670"/>
                  </a:lnTo>
                  <a:lnTo>
                    <a:pt x="567" y="1691"/>
                  </a:lnTo>
                  <a:lnTo>
                    <a:pt x="553" y="1708"/>
                  </a:lnTo>
                  <a:lnTo>
                    <a:pt x="536" y="1722"/>
                  </a:lnTo>
                  <a:lnTo>
                    <a:pt x="515" y="1731"/>
                  </a:lnTo>
                  <a:lnTo>
                    <a:pt x="493" y="1734"/>
                  </a:lnTo>
                  <a:lnTo>
                    <a:pt x="86" y="1734"/>
                  </a:lnTo>
                  <a:lnTo>
                    <a:pt x="63" y="1731"/>
                  </a:lnTo>
                  <a:lnTo>
                    <a:pt x="43" y="1722"/>
                  </a:lnTo>
                  <a:lnTo>
                    <a:pt x="26" y="1708"/>
                  </a:lnTo>
                  <a:lnTo>
                    <a:pt x="12" y="1691"/>
                  </a:lnTo>
                  <a:lnTo>
                    <a:pt x="2" y="1670"/>
                  </a:lnTo>
                  <a:lnTo>
                    <a:pt x="0" y="1647"/>
                  </a:lnTo>
                  <a:lnTo>
                    <a:pt x="0" y="87"/>
                  </a:lnTo>
                  <a:lnTo>
                    <a:pt x="2" y="64"/>
                  </a:lnTo>
                  <a:lnTo>
                    <a:pt x="12" y="43"/>
                  </a:lnTo>
                  <a:lnTo>
                    <a:pt x="26" y="25"/>
                  </a:lnTo>
                  <a:lnTo>
                    <a:pt x="43" y="11"/>
                  </a:lnTo>
                  <a:lnTo>
                    <a:pt x="63" y="3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770"/>
            <p:cNvSpPr>
              <a:spLocks/>
            </p:cNvSpPr>
            <p:nvPr/>
          </p:nvSpPr>
          <p:spPr bwMode="auto">
            <a:xfrm>
              <a:off x="844" y="2642"/>
              <a:ext cx="636" cy="1621"/>
            </a:xfrm>
            <a:custGeom>
              <a:avLst/>
              <a:gdLst>
                <a:gd name="T0" fmla="*/ 636 w 1273"/>
                <a:gd name="T1" fmla="*/ 0 h 3242"/>
                <a:gd name="T2" fmla="*/ 653 w 1273"/>
                <a:gd name="T3" fmla="*/ 1 h 3242"/>
                <a:gd name="T4" fmla="*/ 668 w 1273"/>
                <a:gd name="T5" fmla="*/ 7 h 3242"/>
                <a:gd name="T6" fmla="*/ 682 w 1273"/>
                <a:gd name="T7" fmla="*/ 18 h 3242"/>
                <a:gd name="T8" fmla="*/ 692 w 1273"/>
                <a:gd name="T9" fmla="*/ 30 h 3242"/>
                <a:gd name="T10" fmla="*/ 1262 w 1273"/>
                <a:gd name="T11" fmla="*/ 946 h 3242"/>
                <a:gd name="T12" fmla="*/ 1270 w 1273"/>
                <a:gd name="T13" fmla="*/ 962 h 3242"/>
                <a:gd name="T14" fmla="*/ 1273 w 1273"/>
                <a:gd name="T15" fmla="*/ 980 h 3242"/>
                <a:gd name="T16" fmla="*/ 1270 w 1273"/>
                <a:gd name="T17" fmla="*/ 996 h 3242"/>
                <a:gd name="T18" fmla="*/ 1264 w 1273"/>
                <a:gd name="T19" fmla="*/ 1012 h 3242"/>
                <a:gd name="T20" fmla="*/ 1254 w 1273"/>
                <a:gd name="T21" fmla="*/ 1025 h 3242"/>
                <a:gd name="T22" fmla="*/ 1241 w 1273"/>
                <a:gd name="T23" fmla="*/ 1037 h 3242"/>
                <a:gd name="T24" fmla="*/ 1225 w 1273"/>
                <a:gd name="T25" fmla="*/ 1044 h 3242"/>
                <a:gd name="T26" fmla="*/ 1207 w 1273"/>
                <a:gd name="T27" fmla="*/ 1046 h 3242"/>
                <a:gd name="T28" fmla="*/ 927 w 1273"/>
                <a:gd name="T29" fmla="*/ 1046 h 3242"/>
                <a:gd name="T30" fmla="*/ 927 w 1273"/>
                <a:gd name="T31" fmla="*/ 1766 h 3242"/>
                <a:gd name="T32" fmla="*/ 874 w 1273"/>
                <a:gd name="T33" fmla="*/ 1830 h 3242"/>
                <a:gd name="T34" fmla="*/ 828 w 1273"/>
                <a:gd name="T35" fmla="*/ 1898 h 3242"/>
                <a:gd name="T36" fmla="*/ 786 w 1273"/>
                <a:gd name="T37" fmla="*/ 1970 h 3242"/>
                <a:gd name="T38" fmla="*/ 749 w 1273"/>
                <a:gd name="T39" fmla="*/ 2044 h 3242"/>
                <a:gd name="T40" fmla="*/ 720 w 1273"/>
                <a:gd name="T41" fmla="*/ 2122 h 3242"/>
                <a:gd name="T42" fmla="*/ 696 w 1273"/>
                <a:gd name="T43" fmla="*/ 2204 h 3242"/>
                <a:gd name="T44" fmla="*/ 678 w 1273"/>
                <a:gd name="T45" fmla="*/ 2287 h 3242"/>
                <a:gd name="T46" fmla="*/ 668 w 1273"/>
                <a:gd name="T47" fmla="*/ 2373 h 3242"/>
                <a:gd name="T48" fmla="*/ 664 w 1273"/>
                <a:gd name="T49" fmla="*/ 2460 h 3242"/>
                <a:gd name="T50" fmla="*/ 668 w 1273"/>
                <a:gd name="T51" fmla="*/ 2548 h 3242"/>
                <a:gd name="T52" fmla="*/ 678 w 1273"/>
                <a:gd name="T53" fmla="*/ 2634 h 3242"/>
                <a:gd name="T54" fmla="*/ 696 w 1273"/>
                <a:gd name="T55" fmla="*/ 2718 h 3242"/>
                <a:gd name="T56" fmla="*/ 720 w 1273"/>
                <a:gd name="T57" fmla="*/ 2799 h 3242"/>
                <a:gd name="T58" fmla="*/ 749 w 1273"/>
                <a:gd name="T59" fmla="*/ 2877 h 3242"/>
                <a:gd name="T60" fmla="*/ 786 w 1273"/>
                <a:gd name="T61" fmla="*/ 2953 h 3242"/>
                <a:gd name="T62" fmla="*/ 828 w 1273"/>
                <a:gd name="T63" fmla="*/ 3024 h 3242"/>
                <a:gd name="T64" fmla="*/ 874 w 1273"/>
                <a:gd name="T65" fmla="*/ 3091 h 3242"/>
                <a:gd name="T66" fmla="*/ 926 w 1273"/>
                <a:gd name="T67" fmla="*/ 3155 h 3242"/>
                <a:gd name="T68" fmla="*/ 923 w 1273"/>
                <a:gd name="T69" fmla="*/ 3179 h 3242"/>
                <a:gd name="T70" fmla="*/ 914 w 1273"/>
                <a:gd name="T71" fmla="*/ 3199 h 3242"/>
                <a:gd name="T72" fmla="*/ 900 w 1273"/>
                <a:gd name="T73" fmla="*/ 3216 h 3242"/>
                <a:gd name="T74" fmla="*/ 883 w 1273"/>
                <a:gd name="T75" fmla="*/ 3230 h 3242"/>
                <a:gd name="T76" fmla="*/ 862 w 1273"/>
                <a:gd name="T77" fmla="*/ 3239 h 3242"/>
                <a:gd name="T78" fmla="*/ 839 w 1273"/>
                <a:gd name="T79" fmla="*/ 3242 h 3242"/>
                <a:gd name="T80" fmla="*/ 433 w 1273"/>
                <a:gd name="T81" fmla="*/ 3242 h 3242"/>
                <a:gd name="T82" fmla="*/ 410 w 1273"/>
                <a:gd name="T83" fmla="*/ 3239 h 3242"/>
                <a:gd name="T84" fmla="*/ 390 w 1273"/>
                <a:gd name="T85" fmla="*/ 3230 h 3242"/>
                <a:gd name="T86" fmla="*/ 371 w 1273"/>
                <a:gd name="T87" fmla="*/ 3216 h 3242"/>
                <a:gd name="T88" fmla="*/ 358 w 1273"/>
                <a:gd name="T89" fmla="*/ 3199 h 3242"/>
                <a:gd name="T90" fmla="*/ 349 w 1273"/>
                <a:gd name="T91" fmla="*/ 3178 h 3242"/>
                <a:gd name="T92" fmla="*/ 347 w 1273"/>
                <a:gd name="T93" fmla="*/ 3155 h 3242"/>
                <a:gd name="T94" fmla="*/ 347 w 1273"/>
                <a:gd name="T95" fmla="*/ 1046 h 3242"/>
                <a:gd name="T96" fmla="*/ 66 w 1273"/>
                <a:gd name="T97" fmla="*/ 1046 h 3242"/>
                <a:gd name="T98" fmla="*/ 48 w 1273"/>
                <a:gd name="T99" fmla="*/ 1044 h 3242"/>
                <a:gd name="T100" fmla="*/ 31 w 1273"/>
                <a:gd name="T101" fmla="*/ 1037 h 3242"/>
                <a:gd name="T102" fmla="*/ 18 w 1273"/>
                <a:gd name="T103" fmla="*/ 1025 h 3242"/>
                <a:gd name="T104" fmla="*/ 9 w 1273"/>
                <a:gd name="T105" fmla="*/ 1012 h 3242"/>
                <a:gd name="T106" fmla="*/ 2 w 1273"/>
                <a:gd name="T107" fmla="*/ 996 h 3242"/>
                <a:gd name="T108" fmla="*/ 0 w 1273"/>
                <a:gd name="T109" fmla="*/ 980 h 3242"/>
                <a:gd name="T110" fmla="*/ 3 w 1273"/>
                <a:gd name="T111" fmla="*/ 962 h 3242"/>
                <a:gd name="T112" fmla="*/ 10 w 1273"/>
                <a:gd name="T113" fmla="*/ 946 h 3242"/>
                <a:gd name="T114" fmla="*/ 580 w 1273"/>
                <a:gd name="T115" fmla="*/ 30 h 3242"/>
                <a:gd name="T116" fmla="*/ 592 w 1273"/>
                <a:gd name="T117" fmla="*/ 18 h 3242"/>
                <a:gd name="T118" fmla="*/ 605 w 1273"/>
                <a:gd name="T119" fmla="*/ 7 h 3242"/>
                <a:gd name="T120" fmla="*/ 620 w 1273"/>
                <a:gd name="T121" fmla="*/ 1 h 3242"/>
                <a:gd name="T122" fmla="*/ 636 w 1273"/>
                <a:gd name="T123" fmla="*/ 0 h 3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73" h="3242">
                  <a:moveTo>
                    <a:pt x="636" y="0"/>
                  </a:moveTo>
                  <a:lnTo>
                    <a:pt x="653" y="1"/>
                  </a:lnTo>
                  <a:lnTo>
                    <a:pt x="668" y="7"/>
                  </a:lnTo>
                  <a:lnTo>
                    <a:pt x="682" y="18"/>
                  </a:lnTo>
                  <a:lnTo>
                    <a:pt x="692" y="30"/>
                  </a:lnTo>
                  <a:lnTo>
                    <a:pt x="1262" y="946"/>
                  </a:lnTo>
                  <a:lnTo>
                    <a:pt x="1270" y="962"/>
                  </a:lnTo>
                  <a:lnTo>
                    <a:pt x="1273" y="980"/>
                  </a:lnTo>
                  <a:lnTo>
                    <a:pt x="1270" y="996"/>
                  </a:lnTo>
                  <a:lnTo>
                    <a:pt x="1264" y="1012"/>
                  </a:lnTo>
                  <a:lnTo>
                    <a:pt x="1254" y="1025"/>
                  </a:lnTo>
                  <a:lnTo>
                    <a:pt x="1241" y="1037"/>
                  </a:lnTo>
                  <a:lnTo>
                    <a:pt x="1225" y="1044"/>
                  </a:lnTo>
                  <a:lnTo>
                    <a:pt x="1207" y="1046"/>
                  </a:lnTo>
                  <a:lnTo>
                    <a:pt x="927" y="1046"/>
                  </a:lnTo>
                  <a:lnTo>
                    <a:pt x="927" y="1766"/>
                  </a:lnTo>
                  <a:lnTo>
                    <a:pt x="874" y="1830"/>
                  </a:lnTo>
                  <a:lnTo>
                    <a:pt x="828" y="1898"/>
                  </a:lnTo>
                  <a:lnTo>
                    <a:pt x="786" y="1970"/>
                  </a:lnTo>
                  <a:lnTo>
                    <a:pt x="749" y="2044"/>
                  </a:lnTo>
                  <a:lnTo>
                    <a:pt x="720" y="2122"/>
                  </a:lnTo>
                  <a:lnTo>
                    <a:pt x="696" y="2204"/>
                  </a:lnTo>
                  <a:lnTo>
                    <a:pt x="678" y="2287"/>
                  </a:lnTo>
                  <a:lnTo>
                    <a:pt x="668" y="2373"/>
                  </a:lnTo>
                  <a:lnTo>
                    <a:pt x="664" y="2460"/>
                  </a:lnTo>
                  <a:lnTo>
                    <a:pt x="668" y="2548"/>
                  </a:lnTo>
                  <a:lnTo>
                    <a:pt x="678" y="2634"/>
                  </a:lnTo>
                  <a:lnTo>
                    <a:pt x="696" y="2718"/>
                  </a:lnTo>
                  <a:lnTo>
                    <a:pt x="720" y="2799"/>
                  </a:lnTo>
                  <a:lnTo>
                    <a:pt x="749" y="2877"/>
                  </a:lnTo>
                  <a:lnTo>
                    <a:pt x="786" y="2953"/>
                  </a:lnTo>
                  <a:lnTo>
                    <a:pt x="828" y="3024"/>
                  </a:lnTo>
                  <a:lnTo>
                    <a:pt x="874" y="3091"/>
                  </a:lnTo>
                  <a:lnTo>
                    <a:pt x="926" y="3155"/>
                  </a:lnTo>
                  <a:lnTo>
                    <a:pt x="923" y="3179"/>
                  </a:lnTo>
                  <a:lnTo>
                    <a:pt x="914" y="3199"/>
                  </a:lnTo>
                  <a:lnTo>
                    <a:pt x="900" y="3216"/>
                  </a:lnTo>
                  <a:lnTo>
                    <a:pt x="883" y="3230"/>
                  </a:lnTo>
                  <a:lnTo>
                    <a:pt x="862" y="3239"/>
                  </a:lnTo>
                  <a:lnTo>
                    <a:pt x="839" y="3242"/>
                  </a:lnTo>
                  <a:lnTo>
                    <a:pt x="433" y="3242"/>
                  </a:lnTo>
                  <a:lnTo>
                    <a:pt x="410" y="3239"/>
                  </a:lnTo>
                  <a:lnTo>
                    <a:pt x="390" y="3230"/>
                  </a:lnTo>
                  <a:lnTo>
                    <a:pt x="371" y="3216"/>
                  </a:lnTo>
                  <a:lnTo>
                    <a:pt x="358" y="3199"/>
                  </a:lnTo>
                  <a:lnTo>
                    <a:pt x="349" y="3178"/>
                  </a:lnTo>
                  <a:lnTo>
                    <a:pt x="347" y="3155"/>
                  </a:lnTo>
                  <a:lnTo>
                    <a:pt x="347" y="1046"/>
                  </a:lnTo>
                  <a:lnTo>
                    <a:pt x="66" y="1046"/>
                  </a:lnTo>
                  <a:lnTo>
                    <a:pt x="48" y="1044"/>
                  </a:lnTo>
                  <a:lnTo>
                    <a:pt x="31" y="1037"/>
                  </a:lnTo>
                  <a:lnTo>
                    <a:pt x="18" y="1025"/>
                  </a:lnTo>
                  <a:lnTo>
                    <a:pt x="9" y="1012"/>
                  </a:lnTo>
                  <a:lnTo>
                    <a:pt x="2" y="996"/>
                  </a:lnTo>
                  <a:lnTo>
                    <a:pt x="0" y="980"/>
                  </a:lnTo>
                  <a:lnTo>
                    <a:pt x="3" y="962"/>
                  </a:lnTo>
                  <a:lnTo>
                    <a:pt x="10" y="946"/>
                  </a:lnTo>
                  <a:lnTo>
                    <a:pt x="580" y="30"/>
                  </a:lnTo>
                  <a:lnTo>
                    <a:pt x="592" y="18"/>
                  </a:lnTo>
                  <a:lnTo>
                    <a:pt x="605" y="7"/>
                  </a:lnTo>
                  <a:lnTo>
                    <a:pt x="620" y="1"/>
                  </a:lnTo>
                  <a:lnTo>
                    <a:pt x="6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771"/>
            <p:cNvSpPr>
              <a:spLocks noEditPoints="1"/>
            </p:cNvSpPr>
            <p:nvPr/>
          </p:nvSpPr>
          <p:spPr bwMode="auto">
            <a:xfrm>
              <a:off x="1291" y="3458"/>
              <a:ext cx="830" cy="829"/>
            </a:xfrm>
            <a:custGeom>
              <a:avLst/>
              <a:gdLst>
                <a:gd name="T0" fmla="*/ 766 w 1661"/>
                <a:gd name="T1" fmla="*/ 276 h 1659"/>
                <a:gd name="T2" fmla="*/ 762 w 1661"/>
                <a:gd name="T3" fmla="*/ 365 h 1659"/>
                <a:gd name="T4" fmla="*/ 746 w 1661"/>
                <a:gd name="T5" fmla="*/ 398 h 1659"/>
                <a:gd name="T6" fmla="*/ 655 w 1661"/>
                <a:gd name="T7" fmla="*/ 439 h 1659"/>
                <a:gd name="T8" fmla="*/ 569 w 1661"/>
                <a:gd name="T9" fmla="*/ 530 h 1659"/>
                <a:gd name="T10" fmla="*/ 544 w 1661"/>
                <a:gd name="T11" fmla="*/ 665 h 1659"/>
                <a:gd name="T12" fmla="*/ 595 w 1661"/>
                <a:gd name="T13" fmla="*/ 782 h 1659"/>
                <a:gd name="T14" fmla="*/ 710 w 1661"/>
                <a:gd name="T15" fmla="*/ 866 h 1659"/>
                <a:gd name="T16" fmla="*/ 862 w 1661"/>
                <a:gd name="T17" fmla="*/ 932 h 1659"/>
                <a:gd name="T18" fmla="*/ 923 w 1661"/>
                <a:gd name="T19" fmla="*/ 1007 h 1659"/>
                <a:gd name="T20" fmla="*/ 891 w 1661"/>
                <a:gd name="T21" fmla="*/ 1078 h 1659"/>
                <a:gd name="T22" fmla="*/ 769 w 1661"/>
                <a:gd name="T23" fmla="*/ 1103 h 1659"/>
                <a:gd name="T24" fmla="*/ 612 w 1661"/>
                <a:gd name="T25" fmla="*/ 1057 h 1659"/>
                <a:gd name="T26" fmla="*/ 575 w 1661"/>
                <a:gd name="T27" fmla="*/ 1055 h 1659"/>
                <a:gd name="T28" fmla="*/ 542 w 1661"/>
                <a:gd name="T29" fmla="*/ 1158 h 1659"/>
                <a:gd name="T30" fmla="*/ 544 w 1661"/>
                <a:gd name="T31" fmla="*/ 1205 h 1659"/>
                <a:gd name="T32" fmla="*/ 662 w 1661"/>
                <a:gd name="T33" fmla="*/ 1252 h 1659"/>
                <a:gd name="T34" fmla="*/ 745 w 1661"/>
                <a:gd name="T35" fmla="*/ 1271 h 1659"/>
                <a:gd name="T36" fmla="*/ 752 w 1661"/>
                <a:gd name="T37" fmla="*/ 1336 h 1659"/>
                <a:gd name="T38" fmla="*/ 771 w 1661"/>
                <a:gd name="T39" fmla="*/ 1395 h 1659"/>
                <a:gd name="T40" fmla="*/ 880 w 1661"/>
                <a:gd name="T41" fmla="*/ 1395 h 1659"/>
                <a:gd name="T42" fmla="*/ 898 w 1661"/>
                <a:gd name="T43" fmla="*/ 1326 h 1659"/>
                <a:gd name="T44" fmla="*/ 908 w 1661"/>
                <a:gd name="T45" fmla="*/ 1257 h 1659"/>
                <a:gd name="T46" fmla="*/ 1007 w 1661"/>
                <a:gd name="T47" fmla="*/ 1212 h 1659"/>
                <a:gd name="T48" fmla="*/ 1108 w 1661"/>
                <a:gd name="T49" fmla="*/ 1092 h 1659"/>
                <a:gd name="T50" fmla="*/ 1120 w 1661"/>
                <a:gd name="T51" fmla="*/ 952 h 1659"/>
                <a:gd name="T52" fmla="*/ 1051 w 1661"/>
                <a:gd name="T53" fmla="*/ 826 h 1659"/>
                <a:gd name="T54" fmla="*/ 897 w 1661"/>
                <a:gd name="T55" fmla="*/ 736 h 1659"/>
                <a:gd name="T56" fmla="*/ 773 w 1661"/>
                <a:gd name="T57" fmla="*/ 674 h 1659"/>
                <a:gd name="T58" fmla="*/ 745 w 1661"/>
                <a:gd name="T59" fmla="*/ 610 h 1659"/>
                <a:gd name="T60" fmla="*/ 790 w 1661"/>
                <a:gd name="T61" fmla="*/ 557 h 1659"/>
                <a:gd name="T62" fmla="*/ 926 w 1661"/>
                <a:gd name="T63" fmla="*/ 553 h 1659"/>
                <a:gd name="T64" fmla="*/ 1038 w 1661"/>
                <a:gd name="T65" fmla="*/ 588 h 1659"/>
                <a:gd name="T66" fmla="*/ 1072 w 1661"/>
                <a:gd name="T67" fmla="*/ 516 h 1659"/>
                <a:gd name="T68" fmla="*/ 1078 w 1661"/>
                <a:gd name="T69" fmla="*/ 433 h 1659"/>
                <a:gd name="T70" fmla="*/ 954 w 1661"/>
                <a:gd name="T71" fmla="*/ 393 h 1659"/>
                <a:gd name="T72" fmla="*/ 908 w 1661"/>
                <a:gd name="T73" fmla="*/ 377 h 1659"/>
                <a:gd name="T74" fmla="*/ 904 w 1661"/>
                <a:gd name="T75" fmla="*/ 308 h 1659"/>
                <a:gd name="T76" fmla="*/ 878 w 1661"/>
                <a:gd name="T77" fmla="*/ 265 h 1659"/>
                <a:gd name="T78" fmla="*/ 830 w 1661"/>
                <a:gd name="T79" fmla="*/ 0 h 1659"/>
                <a:gd name="T80" fmla="*/ 1120 w 1661"/>
                <a:gd name="T81" fmla="*/ 53 h 1659"/>
                <a:gd name="T82" fmla="*/ 1365 w 1661"/>
                <a:gd name="T83" fmla="*/ 195 h 1659"/>
                <a:gd name="T84" fmla="*/ 1548 w 1661"/>
                <a:gd name="T85" fmla="*/ 411 h 1659"/>
                <a:gd name="T86" fmla="*/ 1648 w 1661"/>
                <a:gd name="T87" fmla="*/ 680 h 1659"/>
                <a:gd name="T88" fmla="*/ 1648 w 1661"/>
                <a:gd name="T89" fmla="*/ 979 h 1659"/>
                <a:gd name="T90" fmla="*/ 1548 w 1661"/>
                <a:gd name="T91" fmla="*/ 1248 h 1659"/>
                <a:gd name="T92" fmla="*/ 1365 w 1661"/>
                <a:gd name="T93" fmla="*/ 1464 h 1659"/>
                <a:gd name="T94" fmla="*/ 1120 w 1661"/>
                <a:gd name="T95" fmla="*/ 1606 h 1659"/>
                <a:gd name="T96" fmla="*/ 830 w 1661"/>
                <a:gd name="T97" fmla="*/ 1659 h 1659"/>
                <a:gd name="T98" fmla="*/ 541 w 1661"/>
                <a:gd name="T99" fmla="*/ 1606 h 1659"/>
                <a:gd name="T100" fmla="*/ 296 w 1661"/>
                <a:gd name="T101" fmla="*/ 1464 h 1659"/>
                <a:gd name="T102" fmla="*/ 113 w 1661"/>
                <a:gd name="T103" fmla="*/ 1248 h 1659"/>
                <a:gd name="T104" fmla="*/ 14 w 1661"/>
                <a:gd name="T105" fmla="*/ 979 h 1659"/>
                <a:gd name="T106" fmla="*/ 14 w 1661"/>
                <a:gd name="T107" fmla="*/ 680 h 1659"/>
                <a:gd name="T108" fmla="*/ 113 w 1661"/>
                <a:gd name="T109" fmla="*/ 411 h 1659"/>
                <a:gd name="T110" fmla="*/ 296 w 1661"/>
                <a:gd name="T111" fmla="*/ 195 h 1659"/>
                <a:gd name="T112" fmla="*/ 541 w 1661"/>
                <a:gd name="T113" fmla="*/ 53 h 1659"/>
                <a:gd name="T114" fmla="*/ 830 w 1661"/>
                <a:gd name="T115" fmla="*/ 0 h 1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61" h="1659">
                  <a:moveTo>
                    <a:pt x="801" y="264"/>
                  </a:moveTo>
                  <a:lnTo>
                    <a:pt x="785" y="265"/>
                  </a:lnTo>
                  <a:lnTo>
                    <a:pt x="773" y="269"/>
                  </a:lnTo>
                  <a:lnTo>
                    <a:pt x="766" y="276"/>
                  </a:lnTo>
                  <a:lnTo>
                    <a:pt x="763" y="287"/>
                  </a:lnTo>
                  <a:lnTo>
                    <a:pt x="762" y="305"/>
                  </a:lnTo>
                  <a:lnTo>
                    <a:pt x="762" y="349"/>
                  </a:lnTo>
                  <a:lnTo>
                    <a:pt x="762" y="365"/>
                  </a:lnTo>
                  <a:lnTo>
                    <a:pt x="760" y="378"/>
                  </a:lnTo>
                  <a:lnTo>
                    <a:pt x="758" y="386"/>
                  </a:lnTo>
                  <a:lnTo>
                    <a:pt x="753" y="392"/>
                  </a:lnTo>
                  <a:lnTo>
                    <a:pt x="746" y="398"/>
                  </a:lnTo>
                  <a:lnTo>
                    <a:pt x="735" y="403"/>
                  </a:lnTo>
                  <a:lnTo>
                    <a:pt x="718" y="409"/>
                  </a:lnTo>
                  <a:lnTo>
                    <a:pt x="686" y="423"/>
                  </a:lnTo>
                  <a:lnTo>
                    <a:pt x="655" y="439"/>
                  </a:lnTo>
                  <a:lnTo>
                    <a:pt x="628" y="458"/>
                  </a:lnTo>
                  <a:lnTo>
                    <a:pt x="605" y="478"/>
                  </a:lnTo>
                  <a:lnTo>
                    <a:pt x="585" y="503"/>
                  </a:lnTo>
                  <a:lnTo>
                    <a:pt x="569" y="530"/>
                  </a:lnTo>
                  <a:lnTo>
                    <a:pt x="557" y="560"/>
                  </a:lnTo>
                  <a:lnTo>
                    <a:pt x="549" y="594"/>
                  </a:lnTo>
                  <a:lnTo>
                    <a:pt x="544" y="629"/>
                  </a:lnTo>
                  <a:lnTo>
                    <a:pt x="544" y="665"/>
                  </a:lnTo>
                  <a:lnTo>
                    <a:pt x="550" y="698"/>
                  </a:lnTo>
                  <a:lnTo>
                    <a:pt x="561" y="728"/>
                  </a:lnTo>
                  <a:lnTo>
                    <a:pt x="575" y="756"/>
                  </a:lnTo>
                  <a:lnTo>
                    <a:pt x="595" y="782"/>
                  </a:lnTo>
                  <a:lnTo>
                    <a:pt x="617" y="805"/>
                  </a:lnTo>
                  <a:lnTo>
                    <a:pt x="642" y="826"/>
                  </a:lnTo>
                  <a:lnTo>
                    <a:pt x="672" y="845"/>
                  </a:lnTo>
                  <a:lnTo>
                    <a:pt x="710" y="866"/>
                  </a:lnTo>
                  <a:lnTo>
                    <a:pt x="751" y="883"/>
                  </a:lnTo>
                  <a:lnTo>
                    <a:pt x="792" y="899"/>
                  </a:lnTo>
                  <a:lnTo>
                    <a:pt x="832" y="917"/>
                  </a:lnTo>
                  <a:lnTo>
                    <a:pt x="862" y="932"/>
                  </a:lnTo>
                  <a:lnTo>
                    <a:pt x="890" y="951"/>
                  </a:lnTo>
                  <a:lnTo>
                    <a:pt x="906" y="967"/>
                  </a:lnTo>
                  <a:lnTo>
                    <a:pt x="917" y="987"/>
                  </a:lnTo>
                  <a:lnTo>
                    <a:pt x="923" y="1007"/>
                  </a:lnTo>
                  <a:lnTo>
                    <a:pt x="923" y="1027"/>
                  </a:lnTo>
                  <a:lnTo>
                    <a:pt x="917" y="1045"/>
                  </a:lnTo>
                  <a:lnTo>
                    <a:pt x="906" y="1063"/>
                  </a:lnTo>
                  <a:lnTo>
                    <a:pt x="891" y="1078"/>
                  </a:lnTo>
                  <a:lnTo>
                    <a:pt x="871" y="1089"/>
                  </a:lnTo>
                  <a:lnTo>
                    <a:pt x="837" y="1101"/>
                  </a:lnTo>
                  <a:lnTo>
                    <a:pt x="804" y="1105"/>
                  </a:lnTo>
                  <a:lnTo>
                    <a:pt x="769" y="1103"/>
                  </a:lnTo>
                  <a:lnTo>
                    <a:pt x="728" y="1096"/>
                  </a:lnTo>
                  <a:lnTo>
                    <a:pt x="688" y="1087"/>
                  </a:lnTo>
                  <a:lnTo>
                    <a:pt x="649" y="1074"/>
                  </a:lnTo>
                  <a:lnTo>
                    <a:pt x="612" y="1057"/>
                  </a:lnTo>
                  <a:lnTo>
                    <a:pt x="599" y="1051"/>
                  </a:lnTo>
                  <a:lnTo>
                    <a:pt x="590" y="1049"/>
                  </a:lnTo>
                  <a:lnTo>
                    <a:pt x="582" y="1050"/>
                  </a:lnTo>
                  <a:lnTo>
                    <a:pt x="575" y="1055"/>
                  </a:lnTo>
                  <a:lnTo>
                    <a:pt x="570" y="1063"/>
                  </a:lnTo>
                  <a:lnTo>
                    <a:pt x="565" y="1077"/>
                  </a:lnTo>
                  <a:lnTo>
                    <a:pt x="553" y="1117"/>
                  </a:lnTo>
                  <a:lnTo>
                    <a:pt x="542" y="1158"/>
                  </a:lnTo>
                  <a:lnTo>
                    <a:pt x="537" y="1175"/>
                  </a:lnTo>
                  <a:lnTo>
                    <a:pt x="537" y="1186"/>
                  </a:lnTo>
                  <a:lnTo>
                    <a:pt x="538" y="1197"/>
                  </a:lnTo>
                  <a:lnTo>
                    <a:pt x="544" y="1205"/>
                  </a:lnTo>
                  <a:lnTo>
                    <a:pt x="555" y="1212"/>
                  </a:lnTo>
                  <a:lnTo>
                    <a:pt x="570" y="1220"/>
                  </a:lnTo>
                  <a:lnTo>
                    <a:pt x="616" y="1239"/>
                  </a:lnTo>
                  <a:lnTo>
                    <a:pt x="662" y="1252"/>
                  </a:lnTo>
                  <a:lnTo>
                    <a:pt x="711" y="1261"/>
                  </a:lnTo>
                  <a:lnTo>
                    <a:pt x="728" y="1263"/>
                  </a:lnTo>
                  <a:lnTo>
                    <a:pt x="738" y="1267"/>
                  </a:lnTo>
                  <a:lnTo>
                    <a:pt x="745" y="1271"/>
                  </a:lnTo>
                  <a:lnTo>
                    <a:pt x="749" y="1280"/>
                  </a:lnTo>
                  <a:lnTo>
                    <a:pt x="751" y="1291"/>
                  </a:lnTo>
                  <a:lnTo>
                    <a:pt x="751" y="1309"/>
                  </a:lnTo>
                  <a:lnTo>
                    <a:pt x="752" y="1336"/>
                  </a:lnTo>
                  <a:lnTo>
                    <a:pt x="752" y="1362"/>
                  </a:lnTo>
                  <a:lnTo>
                    <a:pt x="755" y="1377"/>
                  </a:lnTo>
                  <a:lnTo>
                    <a:pt x="760" y="1388"/>
                  </a:lnTo>
                  <a:lnTo>
                    <a:pt x="771" y="1395"/>
                  </a:lnTo>
                  <a:lnTo>
                    <a:pt x="786" y="1397"/>
                  </a:lnTo>
                  <a:lnTo>
                    <a:pt x="825" y="1398"/>
                  </a:lnTo>
                  <a:lnTo>
                    <a:pt x="865" y="1397"/>
                  </a:lnTo>
                  <a:lnTo>
                    <a:pt x="880" y="1395"/>
                  </a:lnTo>
                  <a:lnTo>
                    <a:pt x="889" y="1388"/>
                  </a:lnTo>
                  <a:lnTo>
                    <a:pt x="896" y="1377"/>
                  </a:lnTo>
                  <a:lnTo>
                    <a:pt x="897" y="1364"/>
                  </a:lnTo>
                  <a:lnTo>
                    <a:pt x="898" y="1326"/>
                  </a:lnTo>
                  <a:lnTo>
                    <a:pt x="897" y="1290"/>
                  </a:lnTo>
                  <a:lnTo>
                    <a:pt x="898" y="1276"/>
                  </a:lnTo>
                  <a:lnTo>
                    <a:pt x="902" y="1266"/>
                  </a:lnTo>
                  <a:lnTo>
                    <a:pt x="908" y="1257"/>
                  </a:lnTo>
                  <a:lnTo>
                    <a:pt x="918" y="1250"/>
                  </a:lnTo>
                  <a:lnTo>
                    <a:pt x="931" y="1246"/>
                  </a:lnTo>
                  <a:lnTo>
                    <a:pt x="971" y="1232"/>
                  </a:lnTo>
                  <a:lnTo>
                    <a:pt x="1007" y="1212"/>
                  </a:lnTo>
                  <a:lnTo>
                    <a:pt x="1041" y="1187"/>
                  </a:lnTo>
                  <a:lnTo>
                    <a:pt x="1070" y="1157"/>
                  </a:lnTo>
                  <a:lnTo>
                    <a:pt x="1091" y="1126"/>
                  </a:lnTo>
                  <a:lnTo>
                    <a:pt x="1108" y="1092"/>
                  </a:lnTo>
                  <a:lnTo>
                    <a:pt x="1119" y="1058"/>
                  </a:lnTo>
                  <a:lnTo>
                    <a:pt x="1125" y="1022"/>
                  </a:lnTo>
                  <a:lnTo>
                    <a:pt x="1125" y="987"/>
                  </a:lnTo>
                  <a:lnTo>
                    <a:pt x="1120" y="952"/>
                  </a:lnTo>
                  <a:lnTo>
                    <a:pt x="1110" y="918"/>
                  </a:lnTo>
                  <a:lnTo>
                    <a:pt x="1096" y="885"/>
                  </a:lnTo>
                  <a:lnTo>
                    <a:pt x="1076" y="854"/>
                  </a:lnTo>
                  <a:lnTo>
                    <a:pt x="1051" y="826"/>
                  </a:lnTo>
                  <a:lnTo>
                    <a:pt x="1022" y="801"/>
                  </a:lnTo>
                  <a:lnTo>
                    <a:pt x="989" y="780"/>
                  </a:lnTo>
                  <a:lnTo>
                    <a:pt x="944" y="757"/>
                  </a:lnTo>
                  <a:lnTo>
                    <a:pt x="897" y="736"/>
                  </a:lnTo>
                  <a:lnTo>
                    <a:pt x="850" y="718"/>
                  </a:lnTo>
                  <a:lnTo>
                    <a:pt x="823" y="705"/>
                  </a:lnTo>
                  <a:lnTo>
                    <a:pt x="798" y="691"/>
                  </a:lnTo>
                  <a:lnTo>
                    <a:pt x="773" y="674"/>
                  </a:lnTo>
                  <a:lnTo>
                    <a:pt x="759" y="660"/>
                  </a:lnTo>
                  <a:lnTo>
                    <a:pt x="750" y="644"/>
                  </a:lnTo>
                  <a:lnTo>
                    <a:pt x="745" y="628"/>
                  </a:lnTo>
                  <a:lnTo>
                    <a:pt x="745" y="610"/>
                  </a:lnTo>
                  <a:lnTo>
                    <a:pt x="750" y="595"/>
                  </a:lnTo>
                  <a:lnTo>
                    <a:pt x="759" y="580"/>
                  </a:lnTo>
                  <a:lnTo>
                    <a:pt x="772" y="567"/>
                  </a:lnTo>
                  <a:lnTo>
                    <a:pt x="790" y="557"/>
                  </a:lnTo>
                  <a:lnTo>
                    <a:pt x="813" y="550"/>
                  </a:lnTo>
                  <a:lnTo>
                    <a:pt x="836" y="546"/>
                  </a:lnTo>
                  <a:lnTo>
                    <a:pt x="882" y="547"/>
                  </a:lnTo>
                  <a:lnTo>
                    <a:pt x="926" y="553"/>
                  </a:lnTo>
                  <a:lnTo>
                    <a:pt x="969" y="565"/>
                  </a:lnTo>
                  <a:lnTo>
                    <a:pt x="1013" y="581"/>
                  </a:lnTo>
                  <a:lnTo>
                    <a:pt x="1027" y="587"/>
                  </a:lnTo>
                  <a:lnTo>
                    <a:pt x="1038" y="588"/>
                  </a:lnTo>
                  <a:lnTo>
                    <a:pt x="1047" y="585"/>
                  </a:lnTo>
                  <a:lnTo>
                    <a:pt x="1052" y="576"/>
                  </a:lnTo>
                  <a:lnTo>
                    <a:pt x="1058" y="561"/>
                  </a:lnTo>
                  <a:lnTo>
                    <a:pt x="1072" y="516"/>
                  </a:lnTo>
                  <a:lnTo>
                    <a:pt x="1086" y="469"/>
                  </a:lnTo>
                  <a:lnTo>
                    <a:pt x="1089" y="455"/>
                  </a:lnTo>
                  <a:lnTo>
                    <a:pt x="1085" y="444"/>
                  </a:lnTo>
                  <a:lnTo>
                    <a:pt x="1078" y="433"/>
                  </a:lnTo>
                  <a:lnTo>
                    <a:pt x="1065" y="426"/>
                  </a:lnTo>
                  <a:lnTo>
                    <a:pt x="1029" y="412"/>
                  </a:lnTo>
                  <a:lnTo>
                    <a:pt x="993" y="400"/>
                  </a:lnTo>
                  <a:lnTo>
                    <a:pt x="954" y="393"/>
                  </a:lnTo>
                  <a:lnTo>
                    <a:pt x="936" y="390"/>
                  </a:lnTo>
                  <a:lnTo>
                    <a:pt x="923" y="388"/>
                  </a:lnTo>
                  <a:lnTo>
                    <a:pt x="913" y="383"/>
                  </a:lnTo>
                  <a:lnTo>
                    <a:pt x="908" y="377"/>
                  </a:lnTo>
                  <a:lnTo>
                    <a:pt x="905" y="368"/>
                  </a:lnTo>
                  <a:lnTo>
                    <a:pt x="904" y="354"/>
                  </a:lnTo>
                  <a:lnTo>
                    <a:pt x="904" y="335"/>
                  </a:lnTo>
                  <a:lnTo>
                    <a:pt x="904" y="308"/>
                  </a:lnTo>
                  <a:lnTo>
                    <a:pt x="903" y="290"/>
                  </a:lnTo>
                  <a:lnTo>
                    <a:pt x="898" y="277"/>
                  </a:lnTo>
                  <a:lnTo>
                    <a:pt x="891" y="269"/>
                  </a:lnTo>
                  <a:lnTo>
                    <a:pt x="878" y="265"/>
                  </a:lnTo>
                  <a:lnTo>
                    <a:pt x="858" y="264"/>
                  </a:lnTo>
                  <a:lnTo>
                    <a:pt x="833" y="264"/>
                  </a:lnTo>
                  <a:lnTo>
                    <a:pt x="801" y="264"/>
                  </a:lnTo>
                  <a:close/>
                  <a:moveTo>
                    <a:pt x="830" y="0"/>
                  </a:moveTo>
                  <a:lnTo>
                    <a:pt x="906" y="4"/>
                  </a:lnTo>
                  <a:lnTo>
                    <a:pt x="980" y="13"/>
                  </a:lnTo>
                  <a:lnTo>
                    <a:pt x="1051" y="30"/>
                  </a:lnTo>
                  <a:lnTo>
                    <a:pt x="1120" y="53"/>
                  </a:lnTo>
                  <a:lnTo>
                    <a:pt x="1187" y="80"/>
                  </a:lnTo>
                  <a:lnTo>
                    <a:pt x="1250" y="114"/>
                  </a:lnTo>
                  <a:lnTo>
                    <a:pt x="1309" y="152"/>
                  </a:lnTo>
                  <a:lnTo>
                    <a:pt x="1365" y="195"/>
                  </a:lnTo>
                  <a:lnTo>
                    <a:pt x="1418" y="243"/>
                  </a:lnTo>
                  <a:lnTo>
                    <a:pt x="1466" y="295"/>
                  </a:lnTo>
                  <a:lnTo>
                    <a:pt x="1509" y="351"/>
                  </a:lnTo>
                  <a:lnTo>
                    <a:pt x="1548" y="411"/>
                  </a:lnTo>
                  <a:lnTo>
                    <a:pt x="1581" y="474"/>
                  </a:lnTo>
                  <a:lnTo>
                    <a:pt x="1609" y="540"/>
                  </a:lnTo>
                  <a:lnTo>
                    <a:pt x="1632" y="609"/>
                  </a:lnTo>
                  <a:lnTo>
                    <a:pt x="1648" y="680"/>
                  </a:lnTo>
                  <a:lnTo>
                    <a:pt x="1657" y="754"/>
                  </a:lnTo>
                  <a:lnTo>
                    <a:pt x="1661" y="829"/>
                  </a:lnTo>
                  <a:lnTo>
                    <a:pt x="1657" y="905"/>
                  </a:lnTo>
                  <a:lnTo>
                    <a:pt x="1648" y="979"/>
                  </a:lnTo>
                  <a:lnTo>
                    <a:pt x="1632" y="1050"/>
                  </a:lnTo>
                  <a:lnTo>
                    <a:pt x="1609" y="1119"/>
                  </a:lnTo>
                  <a:lnTo>
                    <a:pt x="1581" y="1185"/>
                  </a:lnTo>
                  <a:lnTo>
                    <a:pt x="1548" y="1248"/>
                  </a:lnTo>
                  <a:lnTo>
                    <a:pt x="1509" y="1308"/>
                  </a:lnTo>
                  <a:lnTo>
                    <a:pt x="1466" y="1364"/>
                  </a:lnTo>
                  <a:lnTo>
                    <a:pt x="1418" y="1416"/>
                  </a:lnTo>
                  <a:lnTo>
                    <a:pt x="1365" y="1464"/>
                  </a:lnTo>
                  <a:lnTo>
                    <a:pt x="1309" y="1507"/>
                  </a:lnTo>
                  <a:lnTo>
                    <a:pt x="1250" y="1545"/>
                  </a:lnTo>
                  <a:lnTo>
                    <a:pt x="1187" y="1578"/>
                  </a:lnTo>
                  <a:lnTo>
                    <a:pt x="1120" y="1606"/>
                  </a:lnTo>
                  <a:lnTo>
                    <a:pt x="1051" y="1628"/>
                  </a:lnTo>
                  <a:lnTo>
                    <a:pt x="980" y="1645"/>
                  </a:lnTo>
                  <a:lnTo>
                    <a:pt x="906" y="1655"/>
                  </a:lnTo>
                  <a:lnTo>
                    <a:pt x="830" y="1659"/>
                  </a:lnTo>
                  <a:lnTo>
                    <a:pt x="756" y="1655"/>
                  </a:lnTo>
                  <a:lnTo>
                    <a:pt x="682" y="1645"/>
                  </a:lnTo>
                  <a:lnTo>
                    <a:pt x="610" y="1628"/>
                  </a:lnTo>
                  <a:lnTo>
                    <a:pt x="541" y="1606"/>
                  </a:lnTo>
                  <a:lnTo>
                    <a:pt x="475" y="1578"/>
                  </a:lnTo>
                  <a:lnTo>
                    <a:pt x="411" y="1545"/>
                  </a:lnTo>
                  <a:lnTo>
                    <a:pt x="352" y="1507"/>
                  </a:lnTo>
                  <a:lnTo>
                    <a:pt x="296" y="1464"/>
                  </a:lnTo>
                  <a:lnTo>
                    <a:pt x="244" y="1416"/>
                  </a:lnTo>
                  <a:lnTo>
                    <a:pt x="196" y="1364"/>
                  </a:lnTo>
                  <a:lnTo>
                    <a:pt x="152" y="1308"/>
                  </a:lnTo>
                  <a:lnTo>
                    <a:pt x="113" y="1248"/>
                  </a:lnTo>
                  <a:lnTo>
                    <a:pt x="81" y="1185"/>
                  </a:lnTo>
                  <a:lnTo>
                    <a:pt x="53" y="1119"/>
                  </a:lnTo>
                  <a:lnTo>
                    <a:pt x="30" y="1050"/>
                  </a:lnTo>
                  <a:lnTo>
                    <a:pt x="14" y="979"/>
                  </a:lnTo>
                  <a:lnTo>
                    <a:pt x="4" y="905"/>
                  </a:lnTo>
                  <a:lnTo>
                    <a:pt x="0" y="829"/>
                  </a:lnTo>
                  <a:lnTo>
                    <a:pt x="4" y="754"/>
                  </a:lnTo>
                  <a:lnTo>
                    <a:pt x="14" y="680"/>
                  </a:lnTo>
                  <a:lnTo>
                    <a:pt x="30" y="609"/>
                  </a:lnTo>
                  <a:lnTo>
                    <a:pt x="53" y="540"/>
                  </a:lnTo>
                  <a:lnTo>
                    <a:pt x="81" y="474"/>
                  </a:lnTo>
                  <a:lnTo>
                    <a:pt x="113" y="411"/>
                  </a:lnTo>
                  <a:lnTo>
                    <a:pt x="152" y="351"/>
                  </a:lnTo>
                  <a:lnTo>
                    <a:pt x="196" y="295"/>
                  </a:lnTo>
                  <a:lnTo>
                    <a:pt x="244" y="243"/>
                  </a:lnTo>
                  <a:lnTo>
                    <a:pt x="296" y="195"/>
                  </a:lnTo>
                  <a:lnTo>
                    <a:pt x="352" y="152"/>
                  </a:lnTo>
                  <a:lnTo>
                    <a:pt x="411" y="114"/>
                  </a:lnTo>
                  <a:lnTo>
                    <a:pt x="475" y="80"/>
                  </a:lnTo>
                  <a:lnTo>
                    <a:pt x="541" y="53"/>
                  </a:lnTo>
                  <a:lnTo>
                    <a:pt x="610" y="30"/>
                  </a:lnTo>
                  <a:lnTo>
                    <a:pt x="682" y="13"/>
                  </a:lnTo>
                  <a:lnTo>
                    <a:pt x="756" y="4"/>
                  </a:lnTo>
                  <a:lnTo>
                    <a:pt x="8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3693498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B0F0"/>
      </a:accent1>
      <a:accent2>
        <a:srgbClr val="00A4DE"/>
      </a:accent2>
      <a:accent3>
        <a:srgbClr val="009AD0"/>
      </a:accent3>
      <a:accent4>
        <a:srgbClr val="008BBC"/>
      </a:accent4>
      <a:accent5>
        <a:srgbClr val="007FAC"/>
      </a:accent5>
      <a:accent6>
        <a:srgbClr val="00668A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5481</TotalTime>
  <Words>92</Words>
  <Application>Microsoft Office PowerPoint</Application>
  <PresentationFormat>Произвольный</PresentationFormat>
  <Paragraphs>33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Riyan PC</dc:creator>
  <cp:lastModifiedBy>ZaharyanMA</cp:lastModifiedBy>
  <cp:revision>74</cp:revision>
  <dcterms:created xsi:type="dcterms:W3CDTF">2018-01-21T18:20:29Z</dcterms:created>
  <dcterms:modified xsi:type="dcterms:W3CDTF">2022-08-15T07:18:07Z</dcterms:modified>
</cp:coreProperties>
</file>