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0" r:id="rId3"/>
    <p:sldId id="267" r:id="rId4"/>
    <p:sldId id="265" r:id="rId5"/>
    <p:sldId id="261" r:id="rId6"/>
    <p:sldId id="262" r:id="rId7"/>
    <p:sldId id="263" r:id="rId8"/>
    <p:sldId id="264" r:id="rId9"/>
    <p:sldId id="266" r:id="rId10"/>
    <p:sldId id="271" r:id="rId11"/>
    <p:sldId id="273" r:id="rId12"/>
    <p:sldId id="274" r:id="rId13"/>
    <p:sldId id="272" r:id="rId14"/>
    <p:sldId id="275" r:id="rId15"/>
    <p:sldId id="268" r:id="rId16"/>
    <p:sldId id="270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242E0-2BBF-4807-8E0B-45B23EF7B343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01A5C-86E6-49FC-A99E-34CC2DC4D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01A5C-86E6-49FC-A99E-34CC2DC4DB9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ulture.ru/events/1639272/shkola-volshebstva-khogvarts" TargetMode="External"/><Relationship Id="rId3" Type="http://schemas.openxmlformats.org/officeDocument/2006/relationships/hyperlink" Target="https://vk.com/wall-50168982_7771" TargetMode="External"/><Relationship Id="rId7" Type="http://schemas.openxmlformats.org/officeDocument/2006/relationships/hyperlink" Target="https://vsluh.ru/novosti/kultura/v-yalutorovske-600-detey-proshli-obuchenie-v-shkole-charodeystva-i-volshebstva_37637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-i.ru/articles/43593" TargetMode="External"/><Relationship Id="rId11" Type="http://schemas.openxmlformats.org/officeDocument/2006/relationships/hyperlink" Target="https://yalutorovsk.online/news/195351.html" TargetMode="External"/><Relationship Id="rId5" Type="http://schemas.openxmlformats.org/officeDocument/2006/relationships/hyperlink" Target="https://www.tumen.kp.ru/online/news/4636993" TargetMode="External"/><Relationship Id="rId10" Type="http://schemas.openxmlformats.org/officeDocument/2006/relationships/hyperlink" Target="https://kultura-to.ru/new/index.php/g-yalutorovsk/item/49914-shkola-charodejstva-i-volshebstva-khogvarts" TargetMode="External"/><Relationship Id="rId4" Type="http://schemas.openxmlformats.org/officeDocument/2006/relationships/hyperlink" Target="https://t-l.ru/318705.html" TargetMode="External"/><Relationship Id="rId9" Type="http://schemas.openxmlformats.org/officeDocument/2006/relationships/hyperlink" Target="https://tumen.bezformata.com/listnews/yalutorovskiy-hogvarts-obuchil-volshebstvu/102694277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news.myseldon.com/ru/news/index/267400615" TargetMode="External"/><Relationship Id="rId3" Type="http://schemas.openxmlformats.org/officeDocument/2006/relationships/hyperlink" Target="https://rossaprimavera.ru/news/262546c7?utm_source=yxnews&amp;utm_medium=desktop" TargetMode="External"/><Relationship Id="rId7" Type="http://schemas.openxmlformats.org/officeDocument/2006/relationships/hyperlink" Target="http://tyum-pravda.ru/2020-12-24/zakonchilsya-pervyj-semestr-v-shkole-charodejstva-i-volshebstv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k.ru/group51899514945695/topic/153773612048543" TargetMode="External"/><Relationship Id="rId5" Type="http://schemas.openxmlformats.org/officeDocument/2006/relationships/hyperlink" Target="http://newsprom.ru/news/Obschestvo/265857.html?utm_source=yxnews&amp;utm_medium=desktop&amp;utm_referrer=https://yandex.ru/news/instory/600_detej_okonchili_pervyj_semestr_vSHkole_charodejstva_i_volshebstva_vYAlutorovske--7027e5472ab3ac35000e613bb336f85e" TargetMode="External"/><Relationship Id="rId4" Type="http://schemas.openxmlformats.org/officeDocument/2006/relationships/hyperlink" Target="https://tumentoday.ru/2022/02/20/yalutorovskij-hogvarts-obuchil-volshebstvu-600-detej/?utm_source=yxnews&amp;utm_medium=desktop" TargetMode="External"/><Relationship Id="rId9" Type="http://schemas.openxmlformats.org/officeDocument/2006/relationships/hyperlink" Target="http://sh1yalutorovsk.ru/novosti/1464-v-shkole-khogvart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artinkin.net/uploads/posts/2020-07/1593730375_34-p-foni-iz-khogvartsa-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kartinkin.net/uploads/posts/2020-07/1593730388_35-p-foni-iz-khogvartsa-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kartinkin.net/uploads/posts/2020-07/1593730388_35-p-foni-iz-khogvartsa-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 descr="C:\Users\Metodist\Searches\Desktop\МОЛОДЕЖНЫЙ БИБЛИОТЕЧНЫЙ ПРОЕКТ\1624342575_20-phonoteka_org-p-oboi-v-stile-garri-pottera-krasivo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67544" y="1196752"/>
            <a:ext cx="8676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Молодежный библиотечный проект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«Школа чародейства и волшебства «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Хогвартс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»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Муниципальное автономное учреждение культуры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"Централизованная библиотечная система г. Ялуторовска"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6165304"/>
            <a:ext cx="151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г. Ялуторовск</a:t>
            </a:r>
            <a:endParaRPr lang="ru-RU" dirty="0"/>
          </a:p>
        </p:txBody>
      </p:sp>
      <p:pic>
        <p:nvPicPr>
          <p:cNvPr id="14" name="Picture 3" descr="W:\СТАТЬИ ДЛЯ ПЕЧАТИ\СТАТЬЯ ХОГВАРТС\IMG_2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660272"/>
            <a:ext cx="4824536" cy="321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Metodist\Searches\Desktop\МОЛОДЕЖНЫЙ БИБЛИОТЕЧНЫЙ ПРОЕКТ\1613651616_97-p-fon-dlya-prezentatsii-garri-potter-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188640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Тематический план проекта</a:t>
            </a:r>
            <a:r>
              <a:rPr lang="ru-RU" sz="20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6" name="Picture 4" descr="W:\СТАТЬИ ДЛЯ ПЕЧАТИ\СТАТЬЯ ХОГВАРТС\IMG_2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3785" y="0"/>
            <a:ext cx="1920215" cy="2880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23728" y="2401726"/>
            <a:ext cx="662473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1 семестр - «Школа волшебства»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 Встреча в школе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Хогвартс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Знакомство с  персонажами волшебной  вселенной.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2.Распределение по факультетам с помощью распределяющей шляпы.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 Уроки  волшебства: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Зельеварение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Б. Уход за магическими существами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Квиддич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4. 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Квест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 поиску домашнего эльфа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Добби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 Награждение дипломами об окончании 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 семестра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Metodist\Searches\Desktop\МОЛОДЕЖНЫЙ БИБЛИОТЕЧНЫЙ ПРОЕКТ\1613651616_97-p-fon-dlya-prezentatsii-garri-potter-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188640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Тематический план проекта: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907704" y="2124727"/>
            <a:ext cx="684076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                2</a:t>
            </a:r>
            <a:r>
              <a:rPr lang="ru-RU" sz="2000" b="1" i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семестр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  «Турнир трех волшебников»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Встреча выпускников 1 курса, объявление о начале турнира трех волшебников.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Выявление чемпионов с помощью кубка огня.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Испытания:</a:t>
            </a:r>
          </a:p>
          <a:p>
            <a:endParaRPr lang="ru-RU" sz="16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А. Тени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Б. Путь волшебника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В. Паутина из темного леса.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Г. Магическая головоломка.</a:t>
            </a:r>
          </a:p>
          <a:p>
            <a:endParaRPr lang="ru-RU" sz="16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Подведение итогов. Награждение чемпионов.</a:t>
            </a:r>
          </a:p>
          <a:p>
            <a:endParaRPr lang="ru-RU" sz="16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Квест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по поиску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крестражей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Уничтожение 1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крестража</a:t>
            </a:r>
            <a:endParaRPr lang="ru-RU" sz="16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6. Награждение класса дипломом об окончании 2 курса школы волшебства.</a:t>
            </a:r>
            <a:endParaRPr lang="ru-RU" sz="1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W:\СТАТЬИ ДЛЯ ПЕЧАТИ\СТАТЬЯ ХОГВАРТС\IMG_2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6952" y="0"/>
            <a:ext cx="2257048" cy="3384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Metodist\Searches\Desktop\МОЛОДЕЖНЫЙ БИБЛИОТЕЧНЫЙ ПРОЕКТ\1613651616_97-p-fon-dlya-prezentatsii-garri-potter-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188640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Тематический план проекта: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907704" y="3038183"/>
            <a:ext cx="723629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 b="1" i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семестр - </a:t>
            </a:r>
            <a:r>
              <a:rPr lang="ru-RU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«Битва за </a:t>
            </a:r>
            <a:r>
              <a:rPr lang="ru-RU" sz="20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Хогвартс</a:t>
            </a:r>
            <a:r>
              <a:rPr lang="ru-RU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endParaRPr lang="ru-RU" sz="16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1. 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Квест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по поиску оставшихся  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крестражей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6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 Уничтожение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крестражей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Встреча с Темным Лордом.</a:t>
            </a:r>
          </a:p>
          <a:p>
            <a:endParaRPr lang="ru-RU" sz="16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 Финальная битва с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Волан-де-Мортом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6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 Подведение итогов. Награждение дипломом об окончании  курса.</a:t>
            </a:r>
          </a:p>
          <a:p>
            <a:endParaRPr lang="ru-RU" sz="16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5. Выпускной бал. Дискотека. Бумажное шоу.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Фотозона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Фуршет.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Аквагрим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W:\СТАТЬИ ДЛЯ ПЕЧАТИ\СТАТЬЯ ХОГВАРТС\IMG_2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346" y="548680"/>
            <a:ext cx="388765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Metodist\Searches\Desktop\МОЛОДЕЖНЫЙ БИБЛИОТЕЧНЫЙ ПРОЕКТ\1613651616_97-p-fon-dlya-prezentatsii-garri-potter-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1916832"/>
            <a:ext cx="69127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Результаты проекта</a:t>
            </a:r>
          </a:p>
          <a:p>
            <a:pPr algn="ctr"/>
            <a:endParaRPr lang="ru-RU" sz="1600" b="1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Количественные: </a:t>
            </a:r>
          </a:p>
          <a:p>
            <a:pPr algn="ctr"/>
            <a:endParaRPr lang="ru-RU" sz="16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На сегодняшний день открыть для себя волшебное обучение смогли более 1500 юных волшебников;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-Проведено более 50 мероприятий;</a:t>
            </a:r>
          </a:p>
          <a:p>
            <a:pPr algn="just">
              <a:buFontTx/>
              <a:buChar char="-"/>
            </a:pP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Библиотека пополнилась новыми читателями на 307 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человек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Экономическая выгода – доход более 85 тыс. руб.</a:t>
            </a:r>
            <a:endParaRPr lang="ru-RU" sz="16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Качественные:</a:t>
            </a:r>
          </a:p>
          <a:p>
            <a:pPr algn="ctr"/>
            <a:endParaRPr lang="ru-RU" sz="16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Повышения престижа, имиджа учреждения, как центра чтения и досуга;</a:t>
            </a:r>
          </a:p>
          <a:p>
            <a:pPr algn="just">
              <a:buFontTx/>
              <a:buChar char="-"/>
            </a:pP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Увеличение числа социальных партнеров учреждения, проекта;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-Увеличение уровня читательской активности среди школьников.</a:t>
            </a:r>
          </a:p>
          <a:p>
            <a:pPr algn="just">
              <a:buFontTx/>
              <a:buChar char="-"/>
            </a:pPr>
            <a:endParaRPr lang="ru-RU" sz="1600" b="1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b="1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b="1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W:\СТАТЬИ ДЛЯ ПЕЧАТИ\СТАТЬЯ ХОГВАРТС\IMG_2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5781" y="116632"/>
            <a:ext cx="1968219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Metodist\Searches\Desktop\МОЛОДЕЖНЫЙ БИБЛИОТЕЧНЫЙ ПРОЕКТ\1613651616_97-p-fon-dlya-prezentatsii-garri-potter-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W:\СТАТЬИ ДЛЯ ПЕЧАТИ\СТАТЬЯ ХОГВАРТС\IMG_2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5781" y="116632"/>
            <a:ext cx="1968219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71192" y="2996952"/>
            <a:ext cx="727280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Перспективы проекта.</a:t>
            </a:r>
          </a:p>
          <a:p>
            <a:pPr algn="ctr"/>
            <a:endParaRPr lang="ru-RU" sz="16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Ввести дополнительные игровые опции: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 Мастер классы по изготовлению волшебных палочек и значков факультетов.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 Конкурс рисунков «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Хогвартс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Палитра волшебства»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 Летняя площадка «Олимпийские игры в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Хогвартсе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 Проведение дня рождения в школе волшебства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5. Организация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фотосессий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 магической школе «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Хогвартс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algn="ctr"/>
            <a:endParaRPr lang="ru-RU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Metodist\Searches\Desktop\МОЛОДЕЖНЫЙ БИБЛИОТЕЧНЫЙ ПРОЕКТ\1613651616_97-p-fon-dlya-prezentatsii-garri-potter-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27176" y="1052736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 нас пишут:</a:t>
            </a:r>
          </a:p>
          <a:p>
            <a:pPr algn="just"/>
            <a:endParaRPr lang="ru-RU" sz="2000" b="1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1556792"/>
            <a:ext cx="70922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latin typeface="Arial" pitchFamily="34" charset="0"/>
                <a:cs typeface="Arial" pitchFamily="34" charset="0"/>
                <a:hlinkClick r:id="rId3"/>
              </a:rPr>
              <a:t>https://vk.com/wall-50168982_7771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u="sng" dirty="0" smtClean="0">
                <a:latin typeface="Arial" pitchFamily="34" charset="0"/>
                <a:cs typeface="Arial" pitchFamily="34" charset="0"/>
                <a:hlinkClick r:id="rId4"/>
              </a:rPr>
              <a:t>https://t-l.ru/318705.html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u="sng" dirty="0" smtClean="0">
                <a:latin typeface="Arial" pitchFamily="34" charset="0"/>
                <a:cs typeface="Arial" pitchFamily="34" charset="0"/>
                <a:hlinkClick r:id="rId5"/>
              </a:rPr>
              <a:t>https://www.tumen.kp.ru/online/news/4636993</a:t>
            </a:r>
            <a:endParaRPr lang="ru-RU" sz="1600" u="sng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u="sng" dirty="0" smtClean="0">
                <a:latin typeface="Arial" pitchFamily="34" charset="0"/>
                <a:cs typeface="Arial" pitchFamily="34" charset="0"/>
                <a:hlinkClick r:id="rId6"/>
              </a:rPr>
              <a:t>https://t-i.ru/articles/43593</a:t>
            </a:r>
            <a:endParaRPr lang="ru-RU" sz="1600" u="sng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u="sng" dirty="0" smtClean="0">
                <a:latin typeface="Arial" pitchFamily="34" charset="0"/>
                <a:cs typeface="Arial" pitchFamily="34" charset="0"/>
                <a:hlinkClick r:id="rId7"/>
              </a:rPr>
              <a:t>https://vsluh.ru/novosti/kultura/v-yalutorovske-600-detey-proshli-obuchenie-v-shkole-charodeystva-i-volshebstva_376371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u="sng" dirty="0" smtClean="0">
                <a:latin typeface="Arial" pitchFamily="34" charset="0"/>
                <a:cs typeface="Arial" pitchFamily="34" charset="0"/>
                <a:hlinkClick r:id="rId8"/>
              </a:rPr>
              <a:t>https://www.culture.ru/events/1639272/shkola-volshebstva-khogvarts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u="sng" dirty="0" smtClean="0">
                <a:latin typeface="Arial" pitchFamily="34" charset="0"/>
                <a:cs typeface="Arial" pitchFamily="34" charset="0"/>
                <a:hlinkClick r:id="rId9"/>
              </a:rPr>
              <a:t>https://tumen.bezformata.com/listnews/yalutorovskiy-hogvarts-obuchil-volshebstvu/102694277</a:t>
            </a:r>
            <a:endParaRPr lang="ru-RU" sz="1600" u="sng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u="sng" dirty="0" smtClean="0">
                <a:latin typeface="Arial" pitchFamily="34" charset="0"/>
                <a:cs typeface="Arial" pitchFamily="34" charset="0"/>
                <a:hlinkClick r:id="rId10"/>
              </a:rPr>
              <a:t>https://kultura-to.ru/new/index.php/g-yalutorovsk/item/49914-shkola-charodejstva-i-volshebstva-khogvarts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u="sng" dirty="0" smtClean="0">
                <a:latin typeface="Arial" pitchFamily="34" charset="0"/>
                <a:cs typeface="Arial" pitchFamily="34" charset="0"/>
                <a:hlinkClick r:id="rId11"/>
              </a:rPr>
              <a:t>https://yalutorovsk.online/news/195351.html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Metodist\Searches\Desktop\МОЛОДЕЖНЫЙ БИБЛИОТЕЧНЫЙ ПРОЕКТ\1613651616_97-p-fon-dlya-prezentatsii-garri-potter-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27176" y="1052736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 нас пишут:</a:t>
            </a:r>
          </a:p>
          <a:p>
            <a:pPr algn="just"/>
            <a:endParaRPr lang="ru-RU" sz="2000" b="1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1628800"/>
            <a:ext cx="70922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latin typeface="Arial" pitchFamily="34" charset="0"/>
                <a:cs typeface="Arial" pitchFamily="34" charset="0"/>
                <a:hlinkClick r:id="rId3"/>
              </a:rPr>
              <a:t>https://rossaprimavera.ru/news/262546c7?utm_source=yxnews&amp;utm_medium=desktop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u="sng" dirty="0" smtClean="0">
                <a:latin typeface="Arial" pitchFamily="34" charset="0"/>
                <a:cs typeface="Arial" pitchFamily="34" charset="0"/>
                <a:hlinkClick r:id="rId4"/>
              </a:rPr>
              <a:t>https://tumentoday.ru/2022/02/20/yalutorovskij-hogvarts-obuchil-volshebstvu-600-detej/?utm_source=yxnews&amp;utm_medium=desktop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u="sng" dirty="0" smtClean="0">
                <a:latin typeface="Arial" pitchFamily="34" charset="0"/>
                <a:cs typeface="Arial" pitchFamily="34" charset="0"/>
                <a:hlinkClick r:id="rId5"/>
              </a:rPr>
              <a:t>http://newsprom.ru/news/Obschestvo/265857.html?utm_source=yxnews&amp;utm_medium=desktop&amp;utm_referrer=https%3A%2F%2Fyandex.ru%2Fnews%2Finstory%2F600_detej_okonchili_pervyj_semestr_vSHkole_charodejstva_i_volshebstva_vYAlutorovske--7027e5472ab3ac35000e613bb336f85e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u="sng" dirty="0" smtClean="0">
                <a:latin typeface="Arial" pitchFamily="34" charset="0"/>
                <a:cs typeface="Arial" pitchFamily="34" charset="0"/>
                <a:hlinkClick r:id="rId6"/>
              </a:rPr>
              <a:t>https://ok.ru/group51899514945695/topic/153773612048543</a:t>
            </a:r>
            <a:endParaRPr lang="ru-RU" sz="1600" u="sng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u="sng" dirty="0" smtClean="0">
                <a:latin typeface="Arial" pitchFamily="34" charset="0"/>
                <a:cs typeface="Arial" pitchFamily="34" charset="0"/>
                <a:hlinkClick r:id="rId7"/>
              </a:rPr>
              <a:t>http://tyum-pravda.ru/2020-12-24/zakonchilsya-pervyj-semestr-v-shkole-charodejstva-i-volshebstva</a:t>
            </a:r>
            <a:endParaRPr lang="ru-RU" sz="1600" u="sng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u="sng" dirty="0" smtClean="0">
                <a:latin typeface="Arial" pitchFamily="34" charset="0"/>
                <a:cs typeface="Arial" pitchFamily="34" charset="0"/>
                <a:hlinkClick r:id="rId8"/>
              </a:rPr>
              <a:t>https://news.myseldon.com/ru/news/index/267400615</a:t>
            </a:r>
            <a:endParaRPr lang="ru-RU" sz="1600" u="sng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u="sng" dirty="0" smtClean="0">
                <a:latin typeface="Arial" pitchFamily="34" charset="0"/>
                <a:cs typeface="Arial" pitchFamily="34" charset="0"/>
                <a:hlinkClick r:id="rId9"/>
              </a:rPr>
              <a:t>http://sh1yalutorovsk.ru/novosti/1464-v-shkole-khogvarts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Metodist\Searches\Desktop\МОЛОДЕЖНЫЙ БИБЛИОТЕЧНЫЙ ПРОЕКТ\1613651616_97-p-fon-dlya-prezentatsii-garri-potter-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27176" y="764704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Достижения</a:t>
            </a:r>
          </a:p>
        </p:txBody>
      </p:sp>
      <p:pic>
        <p:nvPicPr>
          <p:cNvPr id="6" name="Picture 5" descr="E:\ДИПЛОМЫ И СЕРТИФИКАТЫ\2022\КОНКУРС ПРОФМАСТЕРСТВА\Диплом Инновац.проект.Бертрам.202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484784"/>
            <a:ext cx="6507738" cy="4732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Metodist\Searches\Desktop\МОЛОДЕЖНЫЙ БИБЛИОТЕЧНЫЙ ПРОЕКТ\1613651616_97-p-fon-dlya-prezentatsii-garri-potter-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55776" y="4869160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Автор проекта: 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библиотекарь, член молодежного библиотечного объединения «МИК» -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Бертрам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Светлана Юрьевна</a:t>
            </a:r>
            <a:endParaRPr lang="ru-RU" sz="1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E:\ПОЛОЖЕНИЯ О КОНКУРСАХ\2022\Конкурс профессионального мастерва\Бертрам С.Ю\уа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908720"/>
            <a:ext cx="5507511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Metodist\Searches\Desktop\МОЛОДЕЖНЫЙ БИБЛИОТЕЧНЫЙ ПРОЕКТ\1613651616_97-p-fon-dlya-prezentatsii-garri-potter-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3356992"/>
            <a:ext cx="709228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Цель проекта: 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трансляция нового формата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креативного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культурного досуга детей и молодежи города Ялуторовска. </a:t>
            </a:r>
          </a:p>
          <a:p>
            <a:pPr algn="just"/>
            <a:endParaRPr lang="ru-RU" sz="20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Задачи: 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-проведение познавательно-развлекательных мероприятий проекта;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-Популяризация чтения, через игровые формы;</a:t>
            </a:r>
          </a:p>
          <a:p>
            <a:pPr>
              <a:buFontTx/>
              <a:buChar char="-"/>
            </a:pP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Привлечение 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потенциальных пользователей в учреждение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Привлечение дополнительных финансовых средств в 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учреждение</a:t>
            </a:r>
            <a:endParaRPr lang="ru-RU" sz="16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/>
              <a:t> </a:t>
            </a:r>
            <a:endParaRPr lang="ru-RU" sz="1600" b="1" i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W:\СТАТЬИ ДЛЯ ПЕЧАТИ\СТАТЬЯ ХОГВАРТС\IMG_2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8640"/>
            <a:ext cx="3923928" cy="2616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Metodist\Searches\Desktop\МОЛОДЕЖНЫЙ БИБЛИОТЕЧНЫЙ ПРОЕКТ\1613651616_97-p-fon-dlya-prezentatsii-garri-potter-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3501008"/>
            <a:ext cx="6840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городе Ялуторовске, на базе Центральной городской библиотеке,  в 2021 году открылась «Школа чародейства и волшебства «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Хогвартс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». Учеников «Школы» набирают из учебных заведений города. 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Внутри «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Хогвартса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(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библиокафе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воссоздана оригинальная атмосфера волшебной школы с метлами, мантиями, магическими атрибутами и, конечно, стандартным курсом наук, без которых невозможно было бы представить школьную жизнь Гарри, Рона,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Гермионы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1600" b="1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 descr="W:\СТАТЬИ ДЛЯ ПЕЧАТИ\СТАТЬЯ ХОГВАРТС\IMG_2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6632"/>
            <a:ext cx="3882988" cy="2589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089330" y="2924944"/>
            <a:ext cx="2622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Описание проекта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Metodist\Searches\Desktop\МОЛОДЕЖНЫЙ БИБЛИОТЕЧНЫЙ ПРОЕКТ\1613651616_97-p-fon-dlya-prezentatsii-garri-potter-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55168" y="3284984"/>
            <a:ext cx="748883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b="1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Изюминкой данного проекта стал реальный курс обучения чародейству, который состоит из </a:t>
            </a:r>
            <a:r>
              <a:rPr lang="en-US" sz="16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16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семестров: </a:t>
            </a:r>
          </a:p>
          <a:p>
            <a:pPr algn="just"/>
            <a:endParaRPr lang="ru-RU" sz="16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«Школа волшебства»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«Турнир трех волшебников»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«Битва за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Хогвартс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just"/>
            <a:endParaRPr lang="ru-RU" sz="16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Занятия на факультетах – это  «сказочный фильм» из нескольких частей, который ребенок видит наяву. 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Сюжет каждого последующего семестра логически продолжает предыдущий.</a:t>
            </a:r>
          </a:p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7410" name="Picture 2" descr="W:\СТАТЬИ ДЛЯ ПЕЧАТИ\СТАТЬЯ ХОГВАРТС\IMG_2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"/>
            <a:ext cx="2304255" cy="3455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Metodist\Searches\Desktop\МОЛОДЕЖНЫЙ БИБЛИОТЕЧНЫЙ ПРОЕКТ\1613651616_97-p-fon-dlya-prezentatsii-garri-potter-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4365104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Перед началом </a:t>
            </a:r>
            <a:r>
              <a:rPr lang="en-US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семестра юные волшебники получают  заветное письмо из «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Хогвартса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», на пергаментной бумаге и  с настоящей сургучной печатью. Встречают чародеев всеми любимые герои Гарри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Поттер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Гермиона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Грейнджер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Прежде чем преступить к обучению, первокурсники распределяются по факультетам с помощью настоящей говорящей шляпы. Уроки, на которых учеников знакомят с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зельеварением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заклинаниями, а также полетами на метле и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квиддичем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проходят в формате инсценировки сцен из популярной книги. </a:t>
            </a:r>
            <a:endParaRPr lang="ru-RU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W:\ПОСТ-РЕЛИЗЫ\2022\Отдел обслуживания\ФЕВРАЛЬ\Хогвартс\d2pUVuWAX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6632"/>
            <a:ext cx="377968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W:\ПОСТ-РЕЛИЗЫ\2022\Отдел обслуживания\ФЕВРАЛЬ\Хогвартс\hlBMgmqhB9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988839"/>
            <a:ext cx="3816423" cy="2544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Metodist\Searches\Desktop\МОЛОДЕЖНЫЙ БИБЛИОТЕЧНЫЙ ПРОЕКТ\1613651616_97-p-fon-dlya-prezentatsii-garri-potter-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4797152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Программа обучения очень насыщенная, помимо стандартных наук по волшебству, ребята посещают мастер-классы по изготовлению волшебных палочек и значков факультетов,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граттаж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патронусов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Также их ждет совместный просмотр уникальной саги о невероятных приключениях юного волшебника – «Гарри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Поттер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». Не обходится и без приключений,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квестов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сложнейших загадок  и знакомств с другими персонажами из волшебной вселенной.</a:t>
            </a:r>
            <a:endParaRPr lang="ru-RU" sz="1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W:\ПОСТ-РЕЛИЗЫ\2022\Детский отдел\ИЮЛЬ\воздушный змей\l1tl8-dkf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620688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Metodist\Searches\Desktop\МОЛОДЕЖНЫЙ БИБЛИОТЕЧНЫЙ ПРОЕКТ\1613651616_97-p-fon-dlya-prezentatsii-garri-potter-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4549676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Юным волшебникам вместе с главными героями нужно найти все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крестражи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уничтожить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Волан-де-Морта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Для этого им предстоит обучиться магии, победить в турнире трех волшебников, собрать ингредиенты для зелья, разгадать все тайны школы и выполнить множество других заданий.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«Школа чародейства и волшебства «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Хогвартс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приглашает всех желающих окунуться в мир фантазии, волшебства, почувствовать себя учеником или учителем, а возможно и просто обитателем этого удивительного мира.</a:t>
            </a:r>
            <a:endParaRPr lang="ru-RU" sz="1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W:\ПОСТ-РЕЛИЗЫ\2022\Отдел обслуживания\ЯНВАРЬ\Гарри Поттер\fb82Q7ULwM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620688"/>
            <a:ext cx="5040560" cy="3780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Metodist\Searches\Desktop\МОЛОДЕЖНЫЙ БИБЛИОТЕЧНЫЙ ПРОЕКТ\1613651616_97-p-fon-dlya-prezentatsii-garri-potter-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4725144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Юным волшебникам вместе с главными героями нужно найти все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крестражи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уничтожить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Волан-де-Морта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Для этого им предстоит обучиться магии, победить в турнире трех волшебников, собрать ингредиенты для зелья, разгадать все тайны школы и выполнить множество других заданий.</a:t>
            </a:r>
          </a:p>
        </p:txBody>
      </p:sp>
      <p:pic>
        <p:nvPicPr>
          <p:cNvPr id="2050" name="Picture 2" descr="W:\ПОСТ-РЕЛИЗЫ\2021\ООЧ\ОКТЯБРЬ\школа магии и волшебства «Хогвартс»\Общее фо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620688"/>
            <a:ext cx="6236185" cy="372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292</TotalTime>
  <Words>727</Words>
  <Application>Microsoft Office PowerPoint</Application>
  <PresentationFormat>Экран (4:3)</PresentationFormat>
  <Paragraphs>139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Metodist</dc:creator>
  <cp:lastModifiedBy>Metodist</cp:lastModifiedBy>
  <cp:revision>60</cp:revision>
  <dcterms:created xsi:type="dcterms:W3CDTF">2022-07-27T05:48:51Z</dcterms:created>
  <dcterms:modified xsi:type="dcterms:W3CDTF">2022-08-30T09:59:22Z</dcterms:modified>
</cp:coreProperties>
</file>