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71" r:id="rId3"/>
    <p:sldId id="256" r:id="rId4"/>
    <p:sldId id="258" r:id="rId5"/>
    <p:sldId id="274" r:id="rId6"/>
    <p:sldId id="275" r:id="rId7"/>
    <p:sldId id="283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72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spbiblmv.nov.muzkult.ru/" TargetMode="External"/><Relationship Id="rId5" Type="http://schemas.openxmlformats.org/officeDocument/2006/relationships/hyperlink" Target="https://vk.com/aspbiblmv" TargetMode="External"/><Relationship Id="rId4" Type="http://schemas.openxmlformats.org/officeDocument/2006/relationships/hyperlink" Target="mailto:aspbiblmv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7323" y="237888"/>
            <a:ext cx="8763377" cy="2361585"/>
          </a:xfrm>
          <a:noFill/>
        </p:spPr>
        <p:txBody>
          <a:bodyPr/>
          <a:lstStyle/>
          <a:p>
            <a:r>
              <a:rPr lang="ru-RU" sz="6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«Кукольный театр </a:t>
            </a:r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в </a:t>
            </a:r>
            <a:r>
              <a:rPr lang="ru-RU" sz="6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библиотеке</a:t>
            </a:r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»</a:t>
            </a:r>
            <a:r>
              <a:rPr lang="ru-RU" sz="6600" b="1" dirty="0" smtClean="0">
                <a:latin typeface="Bookman Old Style" panose="02050604050505020204" pitchFamily="18" charset="0"/>
              </a:rPr>
              <a:t/>
            </a:r>
            <a:br>
              <a:rPr lang="ru-RU" sz="6600" b="1" dirty="0" smtClean="0">
                <a:latin typeface="Bookman Old Style" panose="02050604050505020204" pitchFamily="18" charset="0"/>
              </a:rPr>
            </a:br>
            <a:endParaRPr lang="ru-RU" sz="1800" b="1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4266" y="3561390"/>
            <a:ext cx="8250581" cy="153802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Любовь Анатольевна Ефимова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МБУК 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Межпоселенческая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библиотечная система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Маловишерского района»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г. Малая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Вишера)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3" y="2569637"/>
            <a:ext cx="3987800" cy="2776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44" y="5317684"/>
            <a:ext cx="1579625" cy="1293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6" y="5632406"/>
            <a:ext cx="3259734" cy="10170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13" y="5632406"/>
            <a:ext cx="2556924" cy="9789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281" y="5345747"/>
            <a:ext cx="1442308" cy="135078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307358" y="2167835"/>
            <a:ext cx="8763377" cy="120334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latin typeface="Bookman Old Style" panose="02050604050505020204" pitchFamily="18" charset="0"/>
              </a:rPr>
              <a:t>Проект «Волшебный мир театра» </a:t>
            </a:r>
            <a:br>
              <a:rPr lang="ru-RU" sz="1800" b="1" dirty="0" smtClean="0">
                <a:latin typeface="Bookman Old Style" panose="02050604050505020204" pitchFamily="18" charset="0"/>
              </a:rPr>
            </a:br>
            <a:r>
              <a:rPr lang="ru-RU" sz="1800" b="1" dirty="0" smtClean="0">
                <a:latin typeface="Bookman Old Style" panose="02050604050505020204" pitchFamily="18" charset="0"/>
              </a:rPr>
              <a:t>при поддержке IV Всероссийского конкурса </a:t>
            </a:r>
            <a:br>
              <a:rPr lang="ru-RU" sz="1800" b="1" dirty="0" smtClean="0">
                <a:latin typeface="Bookman Old Style" panose="02050604050505020204" pitchFamily="18" charset="0"/>
              </a:rPr>
            </a:br>
            <a:r>
              <a:rPr lang="ru-RU" sz="1800" b="1" dirty="0" smtClean="0">
                <a:latin typeface="Bookman Old Style" panose="02050604050505020204" pitchFamily="18" charset="0"/>
              </a:rPr>
              <a:t>«Культурная мозаика малых городов и сёл»</a:t>
            </a:r>
            <a:endParaRPr lang="ru-RU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073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0" y="177802"/>
            <a:ext cx="12192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Выездные показы спектакля в деревнях </a:t>
            </a:r>
            <a:r>
              <a:rPr lang="ru-RU" sz="3600" b="1" spc="-15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Маловишеркого</a:t>
            </a:r>
            <a:r>
              <a:rPr lang="ru-RU" sz="36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района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139825"/>
            <a:ext cx="10795000" cy="5246688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93951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0" y="305246"/>
            <a:ext cx="6653411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Показ кукольного спектакля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по мотивам русской народной сказки «Царевна </a:t>
            </a:r>
            <a:r>
              <a:rPr lang="ru-RU" sz="4000" b="1" spc="-150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Лягушка»</a:t>
            </a:r>
            <a:endParaRPr lang="ru-RU" sz="4000" b="1" spc="-150" dirty="0">
              <a:ln w="95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127"/>
          <a:stretch/>
        </p:blipFill>
        <p:spPr>
          <a:xfrm>
            <a:off x="3482975" y="2552700"/>
            <a:ext cx="2979738" cy="4110038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23306"/>
          <a:stretch/>
        </p:blipFill>
        <p:spPr>
          <a:xfrm>
            <a:off x="6727825" y="3684588"/>
            <a:ext cx="5194300" cy="2987675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12826" b="7586"/>
          <a:stretch/>
        </p:blipFill>
        <p:spPr>
          <a:xfrm>
            <a:off x="6727825" y="304800"/>
            <a:ext cx="5194300" cy="3073400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r="4312"/>
          <a:stretch/>
        </p:blipFill>
        <p:spPr>
          <a:xfrm>
            <a:off x="265113" y="2552700"/>
            <a:ext cx="2955925" cy="4119563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4991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0" y="401769"/>
            <a:ext cx="71247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5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Закулисная работа кукловодов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1326" b="4545"/>
          <a:stretch/>
        </p:blipFill>
        <p:spPr>
          <a:xfrm>
            <a:off x="344488" y="2354263"/>
            <a:ext cx="6570662" cy="4146550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00" y="293688"/>
            <a:ext cx="4654550" cy="6207125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66701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0" y="401769"/>
            <a:ext cx="12192000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5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Тростевые куклы театра «Тросточка»</a:t>
            </a:r>
          </a:p>
        </p:txBody>
      </p:sp>
      <p:pic>
        <p:nvPicPr>
          <p:cNvPr id="1638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1684338"/>
            <a:ext cx="41671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684338"/>
            <a:ext cx="2693988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1684338"/>
            <a:ext cx="265112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4338"/>
            <a:ext cx="27178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23061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0" y="401769"/>
            <a:ext cx="121920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5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Занятия  театрального кружка «Городок»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5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при детской библиотеке</a:t>
            </a:r>
          </a:p>
        </p:txBody>
      </p:sp>
      <p:pic>
        <p:nvPicPr>
          <p:cNvPr id="28674" name="Picture 2" descr="https://sun9-85.userapi.com/impg/BxpmXWOqxrSth1vkRdc_cA9ZmeU7pWwfc_8rfg/P3F9kygbex8.jpg?size=810x1080&amp;quality=96&amp;sign=3674be60d0fa95dd225c8214a1661f60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3" y="2220913"/>
            <a:ext cx="3221037" cy="4295775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sun9-29.userapi.com/impg/aSj-TQHQxzKdmI0xBxipzQHGx52w6Pmvpj2MPw/W1r_YjtpFLk.jpg?size=1280x720&amp;quality=96&amp;sign=1d3902063c173c7e9d4cdf0cca2c31a8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9563" y="2220913"/>
            <a:ext cx="7640637" cy="4297362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17505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ztyZTX2Rj5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055" y="178537"/>
            <a:ext cx="6676372" cy="66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509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5100" y="1578743"/>
            <a:ext cx="11061699" cy="141816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7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7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81"/>
            <a:ext cx="6934200" cy="1629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883" y="4839631"/>
            <a:ext cx="4066117" cy="1863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900" y="2695401"/>
            <a:ext cx="7607300" cy="367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Arial"/>
                <a:cs typeface="Arial"/>
              </a:rPr>
              <a:t>Муниципальное бюджетное учреждение культуры</a:t>
            </a:r>
          </a:p>
          <a:p>
            <a:pPr marL="342900" lvl="0" indent="-342900" algn="ctr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Arial"/>
                <a:cs typeface="Arial"/>
              </a:rPr>
              <a:t>«Межпоселенческая библиотечная </a:t>
            </a:r>
          </a:p>
          <a:p>
            <a:pPr marL="342900" lvl="0" indent="-342900" algn="ctr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Arial"/>
                <a:cs typeface="Arial"/>
              </a:rPr>
              <a:t>система Маловишерского района»</a:t>
            </a:r>
          </a:p>
          <a:p>
            <a:pPr marL="342900" lvl="0" indent="-342900" algn="just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Arial"/>
                <a:cs typeface="Arial"/>
              </a:rPr>
              <a:t>Адрес: 174260, Новгородская область, </a:t>
            </a:r>
          </a:p>
          <a:p>
            <a:pPr marL="342900" lvl="0" indent="-342900" algn="just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Arial"/>
                <a:cs typeface="Arial"/>
              </a:rPr>
              <a:t>г. Малая Вишера, ул. Московская, д. 36 </a:t>
            </a:r>
          </a:p>
          <a:p>
            <a:pPr marL="342900" lvl="0" indent="-342900" algn="just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kern="0" dirty="0">
                <a:solidFill>
                  <a:srgbClr val="000000"/>
                </a:solidFill>
                <a:latin typeface="Arial"/>
                <a:cs typeface="Arial"/>
              </a:rPr>
              <a:t>Тел.: 8 (81660) 31-235</a:t>
            </a:r>
          </a:p>
          <a:p>
            <a:pPr marL="342900" lvl="0" indent="-342900" algn="just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ru-RU" sz="2400" kern="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aspbiblmv@mail.ru</a:t>
            </a:r>
            <a:r>
              <a:rPr lang="ru-RU" altLang="ru-RU" sz="2400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marL="342900" lvl="0" indent="-342900" algn="just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ru-RU" sz="2400" kern="0" dirty="0">
                <a:solidFill>
                  <a:srgbClr val="000000"/>
                </a:solidFill>
                <a:latin typeface="Arial"/>
                <a:cs typeface="Arial"/>
                <a:hlinkClick r:id="rId5"/>
              </a:rPr>
              <a:t>https://</a:t>
            </a:r>
            <a:r>
              <a:rPr lang="en-US" altLang="ru-RU" sz="2400" kern="0" dirty="0" smtClean="0">
                <a:solidFill>
                  <a:srgbClr val="000000"/>
                </a:solidFill>
                <a:latin typeface="Arial"/>
                <a:cs typeface="Arial"/>
                <a:hlinkClick r:id="rId5"/>
              </a:rPr>
              <a:t>vk.com/aspbiblmv</a:t>
            </a:r>
            <a:endParaRPr lang="ru-RU" altLang="ru-RU" sz="2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lvl="0" indent="-342900" algn="just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ru-RU" sz="2400" kern="0" dirty="0">
                <a:solidFill>
                  <a:srgbClr val="000000"/>
                </a:solidFill>
                <a:latin typeface="Arial"/>
                <a:cs typeface="Arial"/>
                <a:hlinkClick r:id="rId6"/>
              </a:rPr>
              <a:t>http://</a:t>
            </a:r>
            <a:r>
              <a:rPr lang="en-US" altLang="ru-RU" sz="2400" kern="0" dirty="0" smtClean="0">
                <a:solidFill>
                  <a:srgbClr val="000000"/>
                </a:solidFill>
                <a:latin typeface="Arial"/>
                <a:cs typeface="Arial"/>
                <a:hlinkClick r:id="rId6"/>
              </a:rPr>
              <a:t>aspbiblmv.nov.muzkult.ru</a:t>
            </a:r>
            <a:r>
              <a:rPr lang="ru-RU" altLang="ru-RU" sz="24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ru-RU" altLang="ru-RU" sz="24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238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fSAsyGIVK6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93" y="311264"/>
            <a:ext cx="4779798" cy="637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zLXXycnBN2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5" y="1655128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08"/>
            <a:ext cx="5905500" cy="13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15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7209" y="211709"/>
            <a:ext cx="5454252" cy="884766"/>
          </a:xfrm>
        </p:spPr>
        <p:txBody>
          <a:bodyPr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До ремонта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0" y="1447800"/>
            <a:ext cx="5942981" cy="4457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61" y="2070100"/>
            <a:ext cx="5942982" cy="4457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11709"/>
            <a:ext cx="5905500" cy="13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29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0" y="1892300"/>
            <a:ext cx="5956299" cy="4486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354627"/>
            <a:ext cx="5842000" cy="471597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86367" y="211709"/>
            <a:ext cx="4347633" cy="88476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 smtClean="0">
                <a:latin typeface="Bookman Old Style" panose="02050604050505020204" pitchFamily="18" charset="0"/>
              </a:rPr>
              <a:t>После</a:t>
            </a:r>
            <a:endParaRPr lang="ru-RU" sz="5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11709"/>
            <a:ext cx="5905500" cy="13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8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547648"/>
            <a:ext cx="65659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Показ кукольного спектакля «Страусенок Роки»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2449513"/>
            <a:ext cx="5499100" cy="4125912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6828"/>
          <a:stretch/>
        </p:blipFill>
        <p:spPr>
          <a:xfrm>
            <a:off x="6654800" y="3414713"/>
            <a:ext cx="4953000" cy="3175000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239713"/>
            <a:ext cx="4953000" cy="2906712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5418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146800" y="631220"/>
            <a:ext cx="5685541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5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Творческие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5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встречи поэтов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406"/>
          <a:stretch/>
        </p:blipFill>
        <p:spPr>
          <a:xfrm>
            <a:off x="8990013" y="3619500"/>
            <a:ext cx="2908300" cy="3052763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" y="3619500"/>
            <a:ext cx="5583238" cy="3052763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18326"/>
          <a:stretch/>
        </p:blipFill>
        <p:spPr>
          <a:xfrm>
            <a:off x="6142038" y="3619500"/>
            <a:ext cx="2565400" cy="3052763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19877" b="4853"/>
          <a:stretch/>
        </p:blipFill>
        <p:spPr>
          <a:xfrm>
            <a:off x="276225" y="233363"/>
            <a:ext cx="5583238" cy="3152775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282" t="26704" r="-282" b="376"/>
          <a:stretch/>
        </p:blipFill>
        <p:spPr>
          <a:xfrm>
            <a:off x="6134100" y="233363"/>
            <a:ext cx="5764213" cy="3152775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3018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1"/>
          <a:stretch>
            <a:fillRect/>
          </a:stretch>
        </p:blipFill>
        <p:spPr bwMode="auto">
          <a:xfrm>
            <a:off x="-793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201881"/>
            <a:ext cx="12192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Показ кукольного спектакля «Красная шапочка»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в рамках Губернаторского проекта «Новгородское лето»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386"/>
          <a:stretch/>
        </p:blipFill>
        <p:spPr>
          <a:xfrm>
            <a:off x="7797800" y="1997075"/>
            <a:ext cx="4151313" cy="3398838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3" y="1862138"/>
            <a:ext cx="2849562" cy="3800475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6843"/>
          <a:stretch/>
        </p:blipFill>
        <p:spPr>
          <a:xfrm>
            <a:off x="3343275" y="1997075"/>
            <a:ext cx="4221163" cy="3398838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08822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0" y="401769"/>
            <a:ext cx="57404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Юные зрители на спектакле </a:t>
            </a:r>
            <a:r>
              <a:rPr lang="ru-RU" sz="3600" b="1" spc="-15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маппет</a:t>
            </a:r>
            <a:r>
              <a:rPr lang="ru-RU" sz="36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кукол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«Красная шапочка»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3873"/>
          <a:stretch/>
        </p:blipFill>
        <p:spPr>
          <a:xfrm>
            <a:off x="5834063" y="273050"/>
            <a:ext cx="5989637" cy="3502025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63" y="2816225"/>
            <a:ext cx="5087937" cy="3816350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2773"/>
          <a:stretch/>
        </p:blipFill>
        <p:spPr>
          <a:xfrm>
            <a:off x="8891588" y="4002088"/>
            <a:ext cx="2932112" cy="2630487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063" y="4002088"/>
            <a:ext cx="2803525" cy="2630487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7240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0" y="401769"/>
            <a:ext cx="7670800" cy="2169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500" b="1" spc="-15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Показ кукольного спектакля для ребят из детского сада «Колокольчик»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516"/>
          <a:stretch/>
        </p:blipFill>
        <p:spPr>
          <a:xfrm>
            <a:off x="263525" y="2890838"/>
            <a:ext cx="3689350" cy="2952750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046" r="9148"/>
          <a:stretch/>
        </p:blipFill>
        <p:spPr>
          <a:xfrm>
            <a:off x="4244975" y="2890838"/>
            <a:ext cx="3378200" cy="2952750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275" y="769938"/>
            <a:ext cx="3997325" cy="5376862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75147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456</TotalTime>
  <Words>164</Words>
  <Application>Microsoft Office PowerPoint</Application>
  <PresentationFormat>Произвольный</PresentationFormat>
  <Paragraphs>34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Грань</vt:lpstr>
      <vt:lpstr>«Кукольный театр  в библиотеке» </vt:lpstr>
      <vt:lpstr>Презентация PowerPoint</vt:lpstr>
      <vt:lpstr>До ремонта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Центр 1</dc:creator>
  <cp:lastModifiedBy>Пользователь Windows</cp:lastModifiedBy>
  <cp:revision>23</cp:revision>
  <dcterms:created xsi:type="dcterms:W3CDTF">2019-09-10T08:54:39Z</dcterms:created>
  <dcterms:modified xsi:type="dcterms:W3CDTF">2022-09-27T12:22:35Z</dcterms:modified>
</cp:coreProperties>
</file>