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1CAAD-F02B-4764-9B06-D1039E50123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638FC7-56A3-49C9-A598-A7DA5A9E026F}">
      <dgm:prSet phldrT="[Текст]" custT="1"/>
      <dgm:spPr/>
      <dgm:t>
        <a:bodyPr/>
        <a:lstStyle/>
        <a:p>
          <a:pPr algn="ctr"/>
          <a:r>
            <a:rPr lang="ru-RU" sz="2800" dirty="0"/>
            <a:t>Консультация</a:t>
          </a:r>
        </a:p>
      </dgm:t>
    </dgm:pt>
    <dgm:pt modelId="{A3A9E654-4EB6-4C1D-92F2-98C42DF5A42B}" type="parTrans" cxnId="{2102D4BC-FF55-4363-911E-68BF2B729471}">
      <dgm:prSet/>
      <dgm:spPr/>
      <dgm:t>
        <a:bodyPr/>
        <a:lstStyle/>
        <a:p>
          <a:endParaRPr lang="ru-RU"/>
        </a:p>
      </dgm:t>
    </dgm:pt>
    <dgm:pt modelId="{9B106C00-9847-4FC7-ADD7-D07AB3E9F057}" type="sibTrans" cxnId="{2102D4BC-FF55-4363-911E-68BF2B729471}">
      <dgm:prSet/>
      <dgm:spPr/>
      <dgm:t>
        <a:bodyPr/>
        <a:lstStyle/>
        <a:p>
          <a:endParaRPr lang="ru-RU"/>
        </a:p>
      </dgm:t>
    </dgm:pt>
    <dgm:pt modelId="{348ECFAC-8C9F-4743-8B94-F8BFCC0EDBC8}">
      <dgm:prSet phldrT="[Текст]" custT="1"/>
      <dgm:spPr/>
      <dgm:t>
        <a:bodyPr/>
        <a:lstStyle/>
        <a:p>
          <a:pPr algn="ctr"/>
          <a:r>
            <a:rPr lang="ru-RU" sz="2800" dirty="0"/>
            <a:t>Подготовка претензии</a:t>
          </a:r>
        </a:p>
      </dgm:t>
    </dgm:pt>
    <dgm:pt modelId="{2CC47861-300C-4656-BB7E-6AC24D680E5E}" type="parTrans" cxnId="{F3995796-CB86-4A83-83CC-AA08C1DD5E62}">
      <dgm:prSet/>
      <dgm:spPr/>
      <dgm:t>
        <a:bodyPr/>
        <a:lstStyle/>
        <a:p>
          <a:endParaRPr lang="ru-RU"/>
        </a:p>
      </dgm:t>
    </dgm:pt>
    <dgm:pt modelId="{115C8D2F-0463-49BF-9AAF-4C9F1EBF76E3}" type="sibTrans" cxnId="{F3995796-CB86-4A83-83CC-AA08C1DD5E62}">
      <dgm:prSet/>
      <dgm:spPr/>
      <dgm:t>
        <a:bodyPr/>
        <a:lstStyle/>
        <a:p>
          <a:endParaRPr lang="ru-RU"/>
        </a:p>
      </dgm:t>
    </dgm:pt>
    <dgm:pt modelId="{C3A9F770-6AC6-4B49-9B54-B4158F6E8BE6}">
      <dgm:prSet phldrT="[Текст]" custT="1"/>
      <dgm:spPr/>
      <dgm:t>
        <a:bodyPr/>
        <a:lstStyle/>
        <a:p>
          <a:pPr algn="ctr"/>
          <a:r>
            <a:rPr lang="ru-RU" sz="2800" dirty="0"/>
            <a:t>Подготовка искового заявления</a:t>
          </a:r>
        </a:p>
      </dgm:t>
    </dgm:pt>
    <dgm:pt modelId="{A88D4F81-3388-4492-B089-0555CD213077}" type="parTrans" cxnId="{13A2F552-05C3-4C58-AD6E-F08A27888865}">
      <dgm:prSet/>
      <dgm:spPr/>
      <dgm:t>
        <a:bodyPr/>
        <a:lstStyle/>
        <a:p>
          <a:endParaRPr lang="ru-RU"/>
        </a:p>
      </dgm:t>
    </dgm:pt>
    <dgm:pt modelId="{BBB159B0-95D5-43AF-9513-5D33A4220DAF}" type="sibTrans" cxnId="{13A2F552-05C3-4C58-AD6E-F08A27888865}">
      <dgm:prSet/>
      <dgm:spPr/>
      <dgm:t>
        <a:bodyPr/>
        <a:lstStyle/>
        <a:p>
          <a:endParaRPr lang="ru-RU"/>
        </a:p>
      </dgm:t>
    </dgm:pt>
    <dgm:pt modelId="{E6D9C5D6-25A9-46A9-B5CE-54D43FB57E3C}" type="pres">
      <dgm:prSet presAssocID="{5011CAAD-F02B-4764-9B06-D1039E50123E}" presName="compositeShape" presStyleCnt="0">
        <dgm:presLayoutVars>
          <dgm:dir/>
          <dgm:resizeHandles/>
        </dgm:presLayoutVars>
      </dgm:prSet>
      <dgm:spPr/>
    </dgm:pt>
    <dgm:pt modelId="{18879629-0E6F-41FD-A315-C5AC0690B3AE}" type="pres">
      <dgm:prSet presAssocID="{5011CAAD-F02B-4764-9B06-D1039E50123E}" presName="pyramid" presStyleLbl="node1" presStyleIdx="0" presStyleCnt="1"/>
      <dgm:spPr/>
    </dgm:pt>
    <dgm:pt modelId="{25F17976-66CC-4D9B-9799-B6D4114FF9AB}" type="pres">
      <dgm:prSet presAssocID="{5011CAAD-F02B-4764-9B06-D1039E50123E}" presName="theList" presStyleCnt="0"/>
      <dgm:spPr/>
    </dgm:pt>
    <dgm:pt modelId="{01B7D4DB-73E3-4EFB-8EDB-D069936B080E}" type="pres">
      <dgm:prSet presAssocID="{63638FC7-56A3-49C9-A598-A7DA5A9E026F}" presName="aNode" presStyleLbl="fgAcc1" presStyleIdx="0" presStyleCnt="3" custScaleX="187948" custLinFactY="11825" custLinFactNeighborX="47330" custLinFactNeighborY="100000">
        <dgm:presLayoutVars>
          <dgm:bulletEnabled val="1"/>
        </dgm:presLayoutVars>
      </dgm:prSet>
      <dgm:spPr/>
    </dgm:pt>
    <dgm:pt modelId="{C0AA6B14-65B5-403F-9FD8-236A56DABB34}" type="pres">
      <dgm:prSet presAssocID="{63638FC7-56A3-49C9-A598-A7DA5A9E026F}" presName="aSpace" presStyleCnt="0"/>
      <dgm:spPr/>
    </dgm:pt>
    <dgm:pt modelId="{C8C05D14-D515-4A0E-948C-2F549420A6C1}" type="pres">
      <dgm:prSet presAssocID="{348ECFAC-8C9F-4743-8B94-F8BFCC0EDBC8}" presName="aNode" presStyleLbl="fgAcc1" presStyleIdx="1" presStyleCnt="3" custScaleX="238052" custLinFactY="13784" custLinFactNeighborX="54026" custLinFactNeighborY="100000">
        <dgm:presLayoutVars>
          <dgm:bulletEnabled val="1"/>
        </dgm:presLayoutVars>
      </dgm:prSet>
      <dgm:spPr/>
    </dgm:pt>
    <dgm:pt modelId="{3BE18543-FD08-4758-8D95-1B08953917BC}" type="pres">
      <dgm:prSet presAssocID="{348ECFAC-8C9F-4743-8B94-F8BFCC0EDBC8}" presName="aSpace" presStyleCnt="0"/>
      <dgm:spPr/>
    </dgm:pt>
    <dgm:pt modelId="{54BF4946-2038-499C-869D-9B066990275A}" type="pres">
      <dgm:prSet presAssocID="{C3A9F770-6AC6-4B49-9B54-B4158F6E8BE6}" presName="aNode" presStyleLbl="fgAcc1" presStyleIdx="2" presStyleCnt="3" custScaleX="293101" custScaleY="120209" custLinFactY="38479" custLinFactNeighborX="53103" custLinFactNeighborY="100000">
        <dgm:presLayoutVars>
          <dgm:bulletEnabled val="1"/>
        </dgm:presLayoutVars>
      </dgm:prSet>
      <dgm:spPr/>
    </dgm:pt>
    <dgm:pt modelId="{48C7E94C-4767-4D5E-9584-D5152CCFFEDB}" type="pres">
      <dgm:prSet presAssocID="{C3A9F770-6AC6-4B49-9B54-B4158F6E8BE6}" presName="aSpace" presStyleCnt="0"/>
      <dgm:spPr/>
    </dgm:pt>
  </dgm:ptLst>
  <dgm:cxnLst>
    <dgm:cxn modelId="{1C48C51F-1AEC-4D0D-B596-361B653CA5DA}" type="presOf" srcId="{5011CAAD-F02B-4764-9B06-D1039E50123E}" destId="{E6D9C5D6-25A9-46A9-B5CE-54D43FB57E3C}" srcOrd="0" destOrd="0" presId="urn:microsoft.com/office/officeart/2005/8/layout/pyramid2"/>
    <dgm:cxn modelId="{E11D033A-EC77-47EF-A4B7-7B060879F934}" type="presOf" srcId="{C3A9F770-6AC6-4B49-9B54-B4158F6E8BE6}" destId="{54BF4946-2038-499C-869D-9B066990275A}" srcOrd="0" destOrd="0" presId="urn:microsoft.com/office/officeart/2005/8/layout/pyramid2"/>
    <dgm:cxn modelId="{AFE2553F-BD4B-45E1-8B96-2A8584DE680E}" type="presOf" srcId="{348ECFAC-8C9F-4743-8B94-F8BFCC0EDBC8}" destId="{C8C05D14-D515-4A0E-948C-2F549420A6C1}" srcOrd="0" destOrd="0" presId="urn:microsoft.com/office/officeart/2005/8/layout/pyramid2"/>
    <dgm:cxn modelId="{D669E764-1AC4-426E-8A57-0314F46E096B}" type="presOf" srcId="{63638FC7-56A3-49C9-A598-A7DA5A9E026F}" destId="{01B7D4DB-73E3-4EFB-8EDB-D069936B080E}" srcOrd="0" destOrd="0" presId="urn:microsoft.com/office/officeart/2005/8/layout/pyramid2"/>
    <dgm:cxn modelId="{13A2F552-05C3-4C58-AD6E-F08A27888865}" srcId="{5011CAAD-F02B-4764-9B06-D1039E50123E}" destId="{C3A9F770-6AC6-4B49-9B54-B4158F6E8BE6}" srcOrd="2" destOrd="0" parTransId="{A88D4F81-3388-4492-B089-0555CD213077}" sibTransId="{BBB159B0-95D5-43AF-9513-5D33A4220DAF}"/>
    <dgm:cxn modelId="{F3995796-CB86-4A83-83CC-AA08C1DD5E62}" srcId="{5011CAAD-F02B-4764-9B06-D1039E50123E}" destId="{348ECFAC-8C9F-4743-8B94-F8BFCC0EDBC8}" srcOrd="1" destOrd="0" parTransId="{2CC47861-300C-4656-BB7E-6AC24D680E5E}" sibTransId="{115C8D2F-0463-49BF-9AAF-4C9F1EBF76E3}"/>
    <dgm:cxn modelId="{2102D4BC-FF55-4363-911E-68BF2B729471}" srcId="{5011CAAD-F02B-4764-9B06-D1039E50123E}" destId="{63638FC7-56A3-49C9-A598-A7DA5A9E026F}" srcOrd="0" destOrd="0" parTransId="{A3A9E654-4EB6-4C1D-92F2-98C42DF5A42B}" sibTransId="{9B106C00-9847-4FC7-ADD7-D07AB3E9F057}"/>
    <dgm:cxn modelId="{2E4B4C57-CE52-40E2-B362-4C4CCB76A1F5}" type="presParOf" srcId="{E6D9C5D6-25A9-46A9-B5CE-54D43FB57E3C}" destId="{18879629-0E6F-41FD-A315-C5AC0690B3AE}" srcOrd="0" destOrd="0" presId="urn:microsoft.com/office/officeart/2005/8/layout/pyramid2"/>
    <dgm:cxn modelId="{B5122493-F226-4DCF-ACC2-F1C0212C246A}" type="presParOf" srcId="{E6D9C5D6-25A9-46A9-B5CE-54D43FB57E3C}" destId="{25F17976-66CC-4D9B-9799-B6D4114FF9AB}" srcOrd="1" destOrd="0" presId="urn:microsoft.com/office/officeart/2005/8/layout/pyramid2"/>
    <dgm:cxn modelId="{67470E15-320C-4613-BC0F-7E5A4CB3713A}" type="presParOf" srcId="{25F17976-66CC-4D9B-9799-B6D4114FF9AB}" destId="{01B7D4DB-73E3-4EFB-8EDB-D069936B080E}" srcOrd="0" destOrd="0" presId="urn:microsoft.com/office/officeart/2005/8/layout/pyramid2"/>
    <dgm:cxn modelId="{D699772C-1933-4D39-9222-22B0817E17E2}" type="presParOf" srcId="{25F17976-66CC-4D9B-9799-B6D4114FF9AB}" destId="{C0AA6B14-65B5-403F-9FD8-236A56DABB34}" srcOrd="1" destOrd="0" presId="urn:microsoft.com/office/officeart/2005/8/layout/pyramid2"/>
    <dgm:cxn modelId="{70095EC7-FEFF-4E86-B2BB-F65133973618}" type="presParOf" srcId="{25F17976-66CC-4D9B-9799-B6D4114FF9AB}" destId="{C8C05D14-D515-4A0E-948C-2F549420A6C1}" srcOrd="2" destOrd="0" presId="urn:microsoft.com/office/officeart/2005/8/layout/pyramid2"/>
    <dgm:cxn modelId="{CF0A2DEC-D6F8-424D-9EB2-DA211CB907AF}" type="presParOf" srcId="{25F17976-66CC-4D9B-9799-B6D4114FF9AB}" destId="{3BE18543-FD08-4758-8D95-1B08953917BC}" srcOrd="3" destOrd="0" presId="urn:microsoft.com/office/officeart/2005/8/layout/pyramid2"/>
    <dgm:cxn modelId="{223738B6-5D24-4550-A08F-3F60AD0FAFEE}" type="presParOf" srcId="{25F17976-66CC-4D9B-9799-B6D4114FF9AB}" destId="{54BF4946-2038-499C-869D-9B066990275A}" srcOrd="4" destOrd="0" presId="urn:microsoft.com/office/officeart/2005/8/layout/pyramid2"/>
    <dgm:cxn modelId="{0D8F53DF-3E5F-4A66-8921-13FB7FDC669D}" type="presParOf" srcId="{25F17976-66CC-4D9B-9799-B6D4114FF9AB}" destId="{48C7E94C-4767-4D5E-9584-D5152CCFFED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CB971-F992-4E9A-B6DF-8DD29EA944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F9B83-7A8F-4D45-B628-E2552007CACF}">
      <dgm:prSet phldrT="[Текст]" custT="1"/>
      <dgm:spPr/>
      <dgm:t>
        <a:bodyPr/>
        <a:lstStyle/>
        <a:p>
          <a:r>
            <a:rPr lang="ru-RU" sz="4000"/>
            <a:t>Потребитель</a:t>
          </a:r>
        </a:p>
      </dgm:t>
    </dgm:pt>
    <dgm:pt modelId="{C62E2643-B7BC-4B77-BE8C-0F425D07B8A5}" type="parTrans" cxnId="{30421518-309D-48DA-AF69-EA874D502C6E}">
      <dgm:prSet/>
      <dgm:spPr/>
      <dgm:t>
        <a:bodyPr/>
        <a:lstStyle/>
        <a:p>
          <a:endParaRPr lang="ru-RU"/>
        </a:p>
      </dgm:t>
    </dgm:pt>
    <dgm:pt modelId="{9C7D0B2D-E4DF-4A88-A889-8ABCFA504E1E}" type="sibTrans" cxnId="{30421518-309D-48DA-AF69-EA874D502C6E}">
      <dgm:prSet/>
      <dgm:spPr/>
      <dgm:t>
        <a:bodyPr/>
        <a:lstStyle/>
        <a:p>
          <a:endParaRPr lang="ru-RU"/>
        </a:p>
      </dgm:t>
    </dgm:pt>
    <dgm:pt modelId="{8A0EE00F-CEBE-4B43-8725-9AF38C8AAE76}" type="asst">
      <dgm:prSet phldrT="[Текст]" custT="1"/>
      <dgm:spPr/>
      <dgm:t>
        <a:bodyPr/>
        <a:lstStyle/>
        <a:p>
          <a:r>
            <a:rPr lang="ru-RU" sz="2800"/>
            <a:t>Нарушенны права потребителя</a:t>
          </a:r>
        </a:p>
      </dgm:t>
    </dgm:pt>
    <dgm:pt modelId="{65529355-2C03-4C2A-A22A-8268DBF06551}" type="parTrans" cxnId="{81F2E147-1256-476C-A1EF-901A018DA679}">
      <dgm:prSet/>
      <dgm:spPr/>
      <dgm:t>
        <a:bodyPr/>
        <a:lstStyle/>
        <a:p>
          <a:endParaRPr lang="ru-RU"/>
        </a:p>
      </dgm:t>
    </dgm:pt>
    <dgm:pt modelId="{FD18743E-9778-48D3-8D62-02EAB0CADA72}" type="sibTrans" cxnId="{81F2E147-1256-476C-A1EF-901A018DA679}">
      <dgm:prSet/>
      <dgm:spPr/>
      <dgm:t>
        <a:bodyPr/>
        <a:lstStyle/>
        <a:p>
          <a:endParaRPr lang="ru-RU"/>
        </a:p>
      </dgm:t>
    </dgm:pt>
    <dgm:pt modelId="{FA2A0BCF-F6B9-4F62-9204-FF572B9F2B72}">
      <dgm:prSet phldrT="[Текст]" custT="1"/>
      <dgm:spPr/>
      <dgm:t>
        <a:bodyPr/>
        <a:lstStyle/>
        <a:p>
          <a:r>
            <a:rPr lang="ru-RU" sz="2400"/>
            <a:t>Самостоятельно предъявляет претензию </a:t>
          </a:r>
        </a:p>
      </dgm:t>
    </dgm:pt>
    <dgm:pt modelId="{E2837F02-B06D-4620-AD06-A74F55EC3DC5}" type="parTrans" cxnId="{2520D360-E193-4100-8B72-BD1CA5855ADB}">
      <dgm:prSet/>
      <dgm:spPr/>
      <dgm:t>
        <a:bodyPr/>
        <a:lstStyle/>
        <a:p>
          <a:endParaRPr lang="ru-RU"/>
        </a:p>
      </dgm:t>
    </dgm:pt>
    <dgm:pt modelId="{F6B1C10A-32E7-4422-BF66-2F345BFBD12A}" type="sibTrans" cxnId="{2520D360-E193-4100-8B72-BD1CA5855ADB}">
      <dgm:prSet/>
      <dgm:spPr/>
      <dgm:t>
        <a:bodyPr/>
        <a:lstStyle/>
        <a:p>
          <a:endParaRPr lang="ru-RU"/>
        </a:p>
      </dgm:t>
    </dgm:pt>
    <dgm:pt modelId="{2CAC335E-F878-4345-A8E8-F4E5D7C92AD9}">
      <dgm:prSet phldrT="[Текст]" custT="1"/>
      <dgm:spPr/>
      <dgm:t>
        <a:bodyPr/>
        <a:lstStyle/>
        <a:p>
          <a:r>
            <a:rPr lang="ru-RU" sz="2400"/>
            <a:t>Обращается в уполномоченный орган местной администрации по защите прав потребителей</a:t>
          </a:r>
        </a:p>
      </dgm:t>
    </dgm:pt>
    <dgm:pt modelId="{2C35285C-F466-41E5-A8B2-DD37EDDAC4E2}" type="parTrans" cxnId="{CCA24DB9-C1D3-4D88-9AC5-0EF5B1A155C4}">
      <dgm:prSet/>
      <dgm:spPr/>
      <dgm:t>
        <a:bodyPr/>
        <a:lstStyle/>
        <a:p>
          <a:endParaRPr lang="ru-RU"/>
        </a:p>
      </dgm:t>
    </dgm:pt>
    <dgm:pt modelId="{55320957-95B3-4660-AE54-33E41A6858C9}" type="sibTrans" cxnId="{CCA24DB9-C1D3-4D88-9AC5-0EF5B1A155C4}">
      <dgm:prSet/>
      <dgm:spPr/>
      <dgm:t>
        <a:bodyPr/>
        <a:lstStyle/>
        <a:p>
          <a:endParaRPr lang="ru-RU"/>
        </a:p>
      </dgm:t>
    </dgm:pt>
    <dgm:pt modelId="{007838CF-C079-4C79-8951-3242520C642A}">
      <dgm:prSet phldrT="[Текст]"/>
      <dgm:spPr/>
      <dgm:t>
        <a:bodyPr/>
        <a:lstStyle/>
        <a:p>
          <a:r>
            <a:rPr lang="ru-RU"/>
            <a:t>Обращается в Роспотребнадзор</a:t>
          </a:r>
        </a:p>
      </dgm:t>
    </dgm:pt>
    <dgm:pt modelId="{E4685B5E-DF70-40AA-93E1-E2DD0A655988}" type="parTrans" cxnId="{78670E1C-99D3-4EDA-A483-C33CF2D71F82}">
      <dgm:prSet/>
      <dgm:spPr/>
      <dgm:t>
        <a:bodyPr/>
        <a:lstStyle/>
        <a:p>
          <a:endParaRPr lang="ru-RU"/>
        </a:p>
      </dgm:t>
    </dgm:pt>
    <dgm:pt modelId="{254B1130-F71B-49FF-B4CC-C436F32FF3C8}" type="sibTrans" cxnId="{78670E1C-99D3-4EDA-A483-C33CF2D71F82}">
      <dgm:prSet/>
      <dgm:spPr/>
      <dgm:t>
        <a:bodyPr/>
        <a:lstStyle/>
        <a:p>
          <a:endParaRPr lang="ru-RU"/>
        </a:p>
      </dgm:t>
    </dgm:pt>
    <dgm:pt modelId="{6D521F3D-95C4-4A0C-83A7-EC878E17DBFF}" type="pres">
      <dgm:prSet presAssocID="{45BCB971-F992-4E9A-B6DF-8DD29EA944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509FDF-AF10-4EFE-A34E-95D6AC80C53A}" type="pres">
      <dgm:prSet presAssocID="{1B5F9B83-7A8F-4D45-B628-E2552007CACF}" presName="hierRoot1" presStyleCnt="0">
        <dgm:presLayoutVars>
          <dgm:hierBranch val="init"/>
        </dgm:presLayoutVars>
      </dgm:prSet>
      <dgm:spPr/>
    </dgm:pt>
    <dgm:pt modelId="{C40C295D-86CB-47E7-A324-5BFD4A8AC048}" type="pres">
      <dgm:prSet presAssocID="{1B5F9B83-7A8F-4D45-B628-E2552007CACF}" presName="rootComposite1" presStyleCnt="0"/>
      <dgm:spPr/>
    </dgm:pt>
    <dgm:pt modelId="{08CC19A5-B87F-45FA-BFC9-116150FEF87E}" type="pres">
      <dgm:prSet presAssocID="{1B5F9B83-7A8F-4D45-B628-E2552007CACF}" presName="rootText1" presStyleLbl="node0" presStyleIdx="0" presStyleCnt="1" custScaleX="347232" custLinFactY="5030" custLinFactNeighborX="-14443" custLinFactNeighborY="100000">
        <dgm:presLayoutVars>
          <dgm:chPref val="3"/>
        </dgm:presLayoutVars>
      </dgm:prSet>
      <dgm:spPr/>
    </dgm:pt>
    <dgm:pt modelId="{F58048DE-8FA9-4CB9-8224-DE8BAD4C3A2A}" type="pres">
      <dgm:prSet presAssocID="{1B5F9B83-7A8F-4D45-B628-E2552007CACF}" presName="rootConnector1" presStyleLbl="node1" presStyleIdx="0" presStyleCnt="0"/>
      <dgm:spPr/>
    </dgm:pt>
    <dgm:pt modelId="{3944ECFC-DE4E-484E-BA7C-D5C938FD92E3}" type="pres">
      <dgm:prSet presAssocID="{1B5F9B83-7A8F-4D45-B628-E2552007CACF}" presName="hierChild2" presStyleCnt="0"/>
      <dgm:spPr/>
    </dgm:pt>
    <dgm:pt modelId="{52346034-F20C-41BC-B23A-06536AC8E4F2}" type="pres">
      <dgm:prSet presAssocID="{E2837F02-B06D-4620-AD06-A74F55EC3DC5}" presName="Name37" presStyleLbl="parChTrans1D2" presStyleIdx="0" presStyleCnt="4"/>
      <dgm:spPr/>
    </dgm:pt>
    <dgm:pt modelId="{E1776FEA-95E5-47CB-900E-2333F7C84F60}" type="pres">
      <dgm:prSet presAssocID="{FA2A0BCF-F6B9-4F62-9204-FF572B9F2B72}" presName="hierRoot2" presStyleCnt="0">
        <dgm:presLayoutVars>
          <dgm:hierBranch val="init"/>
        </dgm:presLayoutVars>
      </dgm:prSet>
      <dgm:spPr/>
    </dgm:pt>
    <dgm:pt modelId="{B6E60852-B90E-45A9-B9F9-B3CA2C20C24D}" type="pres">
      <dgm:prSet presAssocID="{FA2A0BCF-F6B9-4F62-9204-FF572B9F2B72}" presName="rootComposite" presStyleCnt="0"/>
      <dgm:spPr/>
    </dgm:pt>
    <dgm:pt modelId="{22DF6417-8A56-4157-BAD9-FE4296033058}" type="pres">
      <dgm:prSet presAssocID="{FA2A0BCF-F6B9-4F62-9204-FF572B9F2B72}" presName="rootText" presStyleLbl="node2" presStyleIdx="0" presStyleCnt="3" custScaleX="208504" custScaleY="147516" custLinFactX="-61198" custLinFactNeighborX="-100000" custLinFactNeighborY="32326">
        <dgm:presLayoutVars>
          <dgm:chPref val="3"/>
        </dgm:presLayoutVars>
      </dgm:prSet>
      <dgm:spPr/>
    </dgm:pt>
    <dgm:pt modelId="{06285732-3A75-4221-81F4-0BF3767B7B17}" type="pres">
      <dgm:prSet presAssocID="{FA2A0BCF-F6B9-4F62-9204-FF572B9F2B72}" presName="rootConnector" presStyleLbl="node2" presStyleIdx="0" presStyleCnt="3"/>
      <dgm:spPr/>
    </dgm:pt>
    <dgm:pt modelId="{40E44EE8-A83B-4808-A3D2-A10E86B1A203}" type="pres">
      <dgm:prSet presAssocID="{FA2A0BCF-F6B9-4F62-9204-FF572B9F2B72}" presName="hierChild4" presStyleCnt="0"/>
      <dgm:spPr/>
    </dgm:pt>
    <dgm:pt modelId="{8D23C43E-A3A9-477C-8A22-2941537FDEE7}" type="pres">
      <dgm:prSet presAssocID="{FA2A0BCF-F6B9-4F62-9204-FF572B9F2B72}" presName="hierChild5" presStyleCnt="0"/>
      <dgm:spPr/>
    </dgm:pt>
    <dgm:pt modelId="{30382471-9113-4CE6-8944-CA1A915998D0}" type="pres">
      <dgm:prSet presAssocID="{2C35285C-F466-41E5-A8B2-DD37EDDAC4E2}" presName="Name37" presStyleLbl="parChTrans1D2" presStyleIdx="1" presStyleCnt="4"/>
      <dgm:spPr/>
    </dgm:pt>
    <dgm:pt modelId="{B5234CEA-C623-4F0A-8846-9F099955B142}" type="pres">
      <dgm:prSet presAssocID="{2CAC335E-F878-4345-A8E8-F4E5D7C92AD9}" presName="hierRoot2" presStyleCnt="0">
        <dgm:presLayoutVars>
          <dgm:hierBranch val="init"/>
        </dgm:presLayoutVars>
      </dgm:prSet>
      <dgm:spPr/>
    </dgm:pt>
    <dgm:pt modelId="{7BE4E9DD-1982-462F-81A1-FE10AFC850AA}" type="pres">
      <dgm:prSet presAssocID="{2CAC335E-F878-4345-A8E8-F4E5D7C92AD9}" presName="rootComposite" presStyleCnt="0"/>
      <dgm:spPr/>
    </dgm:pt>
    <dgm:pt modelId="{D98370AE-60CA-40B5-B759-08DBA0157270}" type="pres">
      <dgm:prSet presAssocID="{2CAC335E-F878-4345-A8E8-F4E5D7C92AD9}" presName="rootText" presStyleLbl="node2" presStyleIdx="1" presStyleCnt="3" custScaleX="330476" custScaleY="267478" custLinFactNeighborX="-9456" custLinFactNeighborY="-33292">
        <dgm:presLayoutVars>
          <dgm:chPref val="3"/>
        </dgm:presLayoutVars>
      </dgm:prSet>
      <dgm:spPr/>
    </dgm:pt>
    <dgm:pt modelId="{1ECF4101-59F3-4223-8160-A478C12203B9}" type="pres">
      <dgm:prSet presAssocID="{2CAC335E-F878-4345-A8E8-F4E5D7C92AD9}" presName="rootConnector" presStyleLbl="node2" presStyleIdx="1" presStyleCnt="3"/>
      <dgm:spPr/>
    </dgm:pt>
    <dgm:pt modelId="{594F85A2-654A-4ADF-BB38-C137C4133A75}" type="pres">
      <dgm:prSet presAssocID="{2CAC335E-F878-4345-A8E8-F4E5D7C92AD9}" presName="hierChild4" presStyleCnt="0"/>
      <dgm:spPr/>
    </dgm:pt>
    <dgm:pt modelId="{163EC494-4338-485E-8E0C-DBAA1328DBF3}" type="pres">
      <dgm:prSet presAssocID="{2CAC335E-F878-4345-A8E8-F4E5D7C92AD9}" presName="hierChild5" presStyleCnt="0"/>
      <dgm:spPr/>
    </dgm:pt>
    <dgm:pt modelId="{2CB6C97C-1BAE-463C-8337-2222283CC04A}" type="pres">
      <dgm:prSet presAssocID="{E4685B5E-DF70-40AA-93E1-E2DD0A655988}" presName="Name37" presStyleLbl="parChTrans1D2" presStyleIdx="2" presStyleCnt="4"/>
      <dgm:spPr/>
    </dgm:pt>
    <dgm:pt modelId="{5020C4B8-1BCE-4B9B-B8BC-1E485C2F9E98}" type="pres">
      <dgm:prSet presAssocID="{007838CF-C079-4C79-8951-3242520C642A}" presName="hierRoot2" presStyleCnt="0">
        <dgm:presLayoutVars>
          <dgm:hierBranch val="init"/>
        </dgm:presLayoutVars>
      </dgm:prSet>
      <dgm:spPr/>
    </dgm:pt>
    <dgm:pt modelId="{988E60CC-52ED-494B-A0CD-51477DD953E7}" type="pres">
      <dgm:prSet presAssocID="{007838CF-C079-4C79-8951-3242520C642A}" presName="rootComposite" presStyleCnt="0"/>
      <dgm:spPr/>
    </dgm:pt>
    <dgm:pt modelId="{DAB328DC-7CDB-4958-8F61-21B678C3CE5B}" type="pres">
      <dgm:prSet presAssocID="{007838CF-C079-4C79-8951-3242520C642A}" presName="rootText" presStyleLbl="node2" presStyleIdx="2" presStyleCnt="3" custScaleX="232663" custScaleY="130124" custLinFactNeighborX="463" custLinFactNeighborY="60127">
        <dgm:presLayoutVars>
          <dgm:chPref val="3"/>
        </dgm:presLayoutVars>
      </dgm:prSet>
      <dgm:spPr/>
    </dgm:pt>
    <dgm:pt modelId="{B3B0579E-1E42-4F19-AF4F-C005755E9588}" type="pres">
      <dgm:prSet presAssocID="{007838CF-C079-4C79-8951-3242520C642A}" presName="rootConnector" presStyleLbl="node2" presStyleIdx="2" presStyleCnt="3"/>
      <dgm:spPr/>
    </dgm:pt>
    <dgm:pt modelId="{CF7EE88A-8CD9-4215-83D2-41FFB3C458DC}" type="pres">
      <dgm:prSet presAssocID="{007838CF-C079-4C79-8951-3242520C642A}" presName="hierChild4" presStyleCnt="0"/>
      <dgm:spPr/>
    </dgm:pt>
    <dgm:pt modelId="{0A10915B-85BC-46C8-B9C1-FD23D6419314}" type="pres">
      <dgm:prSet presAssocID="{007838CF-C079-4C79-8951-3242520C642A}" presName="hierChild5" presStyleCnt="0"/>
      <dgm:spPr/>
    </dgm:pt>
    <dgm:pt modelId="{9C1A855E-4DD7-4996-B8CA-B2BA4ACD6E8C}" type="pres">
      <dgm:prSet presAssocID="{1B5F9B83-7A8F-4D45-B628-E2552007CACF}" presName="hierChild3" presStyleCnt="0"/>
      <dgm:spPr/>
    </dgm:pt>
    <dgm:pt modelId="{D023B5EE-EE7C-41E0-8647-806E2B25B6C5}" type="pres">
      <dgm:prSet presAssocID="{65529355-2C03-4C2A-A22A-8268DBF06551}" presName="Name111" presStyleLbl="parChTrans1D2" presStyleIdx="3" presStyleCnt="4"/>
      <dgm:spPr/>
    </dgm:pt>
    <dgm:pt modelId="{EC781B6B-BE47-438A-8ABA-2BE2153272DB}" type="pres">
      <dgm:prSet presAssocID="{8A0EE00F-CEBE-4B43-8725-9AF38C8AAE76}" presName="hierRoot3" presStyleCnt="0">
        <dgm:presLayoutVars>
          <dgm:hierBranch val="init"/>
        </dgm:presLayoutVars>
      </dgm:prSet>
      <dgm:spPr/>
    </dgm:pt>
    <dgm:pt modelId="{B5FCB382-C6B3-4A1C-8FCA-EA16A98265BA}" type="pres">
      <dgm:prSet presAssocID="{8A0EE00F-CEBE-4B43-8725-9AF38C8AAE76}" presName="rootComposite3" presStyleCnt="0"/>
      <dgm:spPr/>
    </dgm:pt>
    <dgm:pt modelId="{2C59E84C-6119-43C4-B12B-C36665C238C9}" type="pres">
      <dgm:prSet presAssocID="{8A0EE00F-CEBE-4B43-8725-9AF38C8AAE76}" presName="rootText3" presStyleLbl="asst1" presStyleIdx="0" presStyleCnt="1" custScaleX="415321" custLinFactX="100000" custLinFactY="-72737" custLinFactNeighborX="103718" custLinFactNeighborY="-100000">
        <dgm:presLayoutVars>
          <dgm:chPref val="3"/>
        </dgm:presLayoutVars>
      </dgm:prSet>
      <dgm:spPr/>
    </dgm:pt>
    <dgm:pt modelId="{8143AD79-54AD-4638-B7CE-FA8C55907517}" type="pres">
      <dgm:prSet presAssocID="{8A0EE00F-CEBE-4B43-8725-9AF38C8AAE76}" presName="rootConnector3" presStyleLbl="asst1" presStyleIdx="0" presStyleCnt="1"/>
      <dgm:spPr/>
    </dgm:pt>
    <dgm:pt modelId="{FCC50DEB-402A-447D-AC19-39D924D32DAE}" type="pres">
      <dgm:prSet presAssocID="{8A0EE00F-CEBE-4B43-8725-9AF38C8AAE76}" presName="hierChild6" presStyleCnt="0"/>
      <dgm:spPr/>
    </dgm:pt>
    <dgm:pt modelId="{7F4C73D5-D667-4BB1-977A-0C3FFCD907ED}" type="pres">
      <dgm:prSet presAssocID="{8A0EE00F-CEBE-4B43-8725-9AF38C8AAE76}" presName="hierChild7" presStyleCnt="0"/>
      <dgm:spPr/>
    </dgm:pt>
  </dgm:ptLst>
  <dgm:cxnLst>
    <dgm:cxn modelId="{28ACF60B-CE95-483B-B53D-6084266F9227}" type="presOf" srcId="{E4685B5E-DF70-40AA-93E1-E2DD0A655988}" destId="{2CB6C97C-1BAE-463C-8337-2222283CC04A}" srcOrd="0" destOrd="0" presId="urn:microsoft.com/office/officeart/2005/8/layout/orgChart1"/>
    <dgm:cxn modelId="{00082017-05A8-421D-9AE0-C53E21BE2312}" type="presOf" srcId="{65529355-2C03-4C2A-A22A-8268DBF06551}" destId="{D023B5EE-EE7C-41E0-8647-806E2B25B6C5}" srcOrd="0" destOrd="0" presId="urn:microsoft.com/office/officeart/2005/8/layout/orgChart1"/>
    <dgm:cxn modelId="{30421518-309D-48DA-AF69-EA874D502C6E}" srcId="{45BCB971-F992-4E9A-B6DF-8DD29EA944E1}" destId="{1B5F9B83-7A8F-4D45-B628-E2552007CACF}" srcOrd="0" destOrd="0" parTransId="{C62E2643-B7BC-4B77-BE8C-0F425D07B8A5}" sibTransId="{9C7D0B2D-E4DF-4A88-A889-8ABCFA504E1E}"/>
    <dgm:cxn modelId="{78670E1C-99D3-4EDA-A483-C33CF2D71F82}" srcId="{1B5F9B83-7A8F-4D45-B628-E2552007CACF}" destId="{007838CF-C079-4C79-8951-3242520C642A}" srcOrd="3" destOrd="0" parTransId="{E4685B5E-DF70-40AA-93E1-E2DD0A655988}" sibTransId="{254B1130-F71B-49FF-B4CC-C436F32FF3C8}"/>
    <dgm:cxn modelId="{447B8B1D-D2C2-43B9-971F-7B90AAA5D26F}" type="presOf" srcId="{2CAC335E-F878-4345-A8E8-F4E5D7C92AD9}" destId="{D98370AE-60CA-40B5-B759-08DBA0157270}" srcOrd="0" destOrd="0" presId="urn:microsoft.com/office/officeart/2005/8/layout/orgChart1"/>
    <dgm:cxn modelId="{23FC2228-DDF4-45AE-BFAB-0D5599BC30B4}" type="presOf" srcId="{1B5F9B83-7A8F-4D45-B628-E2552007CACF}" destId="{08CC19A5-B87F-45FA-BFC9-116150FEF87E}" srcOrd="0" destOrd="0" presId="urn:microsoft.com/office/officeart/2005/8/layout/orgChart1"/>
    <dgm:cxn modelId="{0B754232-98A1-4DD5-B6DA-659FA98E81B8}" type="presOf" srcId="{1B5F9B83-7A8F-4D45-B628-E2552007CACF}" destId="{F58048DE-8FA9-4CB9-8224-DE8BAD4C3A2A}" srcOrd="1" destOrd="0" presId="urn:microsoft.com/office/officeart/2005/8/layout/orgChart1"/>
    <dgm:cxn modelId="{2520D360-E193-4100-8B72-BD1CA5855ADB}" srcId="{1B5F9B83-7A8F-4D45-B628-E2552007CACF}" destId="{FA2A0BCF-F6B9-4F62-9204-FF572B9F2B72}" srcOrd="1" destOrd="0" parTransId="{E2837F02-B06D-4620-AD06-A74F55EC3DC5}" sibTransId="{F6B1C10A-32E7-4422-BF66-2F345BFBD12A}"/>
    <dgm:cxn modelId="{863B5E62-B432-41F5-BAC3-E7127BAB3E4E}" type="presOf" srcId="{FA2A0BCF-F6B9-4F62-9204-FF572B9F2B72}" destId="{22DF6417-8A56-4157-BAD9-FE4296033058}" srcOrd="0" destOrd="0" presId="urn:microsoft.com/office/officeart/2005/8/layout/orgChart1"/>
    <dgm:cxn modelId="{81F2E147-1256-476C-A1EF-901A018DA679}" srcId="{1B5F9B83-7A8F-4D45-B628-E2552007CACF}" destId="{8A0EE00F-CEBE-4B43-8725-9AF38C8AAE76}" srcOrd="0" destOrd="0" parTransId="{65529355-2C03-4C2A-A22A-8268DBF06551}" sibTransId="{FD18743E-9778-48D3-8D62-02EAB0CADA72}"/>
    <dgm:cxn modelId="{BCB6AD51-E77C-433B-8E77-384C8432D647}" type="presOf" srcId="{E2837F02-B06D-4620-AD06-A74F55EC3DC5}" destId="{52346034-F20C-41BC-B23A-06536AC8E4F2}" srcOrd="0" destOrd="0" presId="urn:microsoft.com/office/officeart/2005/8/layout/orgChart1"/>
    <dgm:cxn modelId="{1FCFF454-9B93-4FB4-A114-ACE5FFE17B8C}" type="presOf" srcId="{007838CF-C079-4C79-8951-3242520C642A}" destId="{DAB328DC-7CDB-4958-8F61-21B678C3CE5B}" srcOrd="0" destOrd="0" presId="urn:microsoft.com/office/officeart/2005/8/layout/orgChart1"/>
    <dgm:cxn modelId="{F3910F97-47C2-4440-8514-01140371195B}" type="presOf" srcId="{FA2A0BCF-F6B9-4F62-9204-FF572B9F2B72}" destId="{06285732-3A75-4221-81F4-0BF3767B7B17}" srcOrd="1" destOrd="0" presId="urn:microsoft.com/office/officeart/2005/8/layout/orgChart1"/>
    <dgm:cxn modelId="{ACEEE6B2-BBF0-4574-9141-C6C34DBEB3F0}" type="presOf" srcId="{2CAC335E-F878-4345-A8E8-F4E5D7C92AD9}" destId="{1ECF4101-59F3-4223-8160-A478C12203B9}" srcOrd="1" destOrd="0" presId="urn:microsoft.com/office/officeart/2005/8/layout/orgChart1"/>
    <dgm:cxn modelId="{921B6DB9-CF7D-48BB-888F-DF976AE144EA}" type="presOf" srcId="{8A0EE00F-CEBE-4B43-8725-9AF38C8AAE76}" destId="{2C59E84C-6119-43C4-B12B-C36665C238C9}" srcOrd="0" destOrd="0" presId="urn:microsoft.com/office/officeart/2005/8/layout/orgChart1"/>
    <dgm:cxn modelId="{CCA24DB9-C1D3-4D88-9AC5-0EF5B1A155C4}" srcId="{1B5F9B83-7A8F-4D45-B628-E2552007CACF}" destId="{2CAC335E-F878-4345-A8E8-F4E5D7C92AD9}" srcOrd="2" destOrd="0" parTransId="{2C35285C-F466-41E5-A8B2-DD37EDDAC4E2}" sibTransId="{55320957-95B3-4660-AE54-33E41A6858C9}"/>
    <dgm:cxn modelId="{CE30BFC7-EA1A-4975-B467-BB36A0141573}" type="presOf" srcId="{45BCB971-F992-4E9A-B6DF-8DD29EA944E1}" destId="{6D521F3D-95C4-4A0C-83A7-EC878E17DBFF}" srcOrd="0" destOrd="0" presId="urn:microsoft.com/office/officeart/2005/8/layout/orgChart1"/>
    <dgm:cxn modelId="{E8B400E3-2539-4779-8013-3252B3000843}" type="presOf" srcId="{8A0EE00F-CEBE-4B43-8725-9AF38C8AAE76}" destId="{8143AD79-54AD-4638-B7CE-FA8C55907517}" srcOrd="1" destOrd="0" presId="urn:microsoft.com/office/officeart/2005/8/layout/orgChart1"/>
    <dgm:cxn modelId="{696EDDF1-3C68-4D30-B966-9AEC27DBDBBF}" type="presOf" srcId="{007838CF-C079-4C79-8951-3242520C642A}" destId="{B3B0579E-1E42-4F19-AF4F-C005755E9588}" srcOrd="1" destOrd="0" presId="urn:microsoft.com/office/officeart/2005/8/layout/orgChart1"/>
    <dgm:cxn modelId="{9EFA3AFD-A0A8-4BDE-BA13-701172306B8F}" type="presOf" srcId="{2C35285C-F466-41E5-A8B2-DD37EDDAC4E2}" destId="{30382471-9113-4CE6-8944-CA1A915998D0}" srcOrd="0" destOrd="0" presId="urn:microsoft.com/office/officeart/2005/8/layout/orgChart1"/>
    <dgm:cxn modelId="{E0D7DB59-474B-4E75-8A58-0B95CC95517B}" type="presParOf" srcId="{6D521F3D-95C4-4A0C-83A7-EC878E17DBFF}" destId="{A3509FDF-AF10-4EFE-A34E-95D6AC80C53A}" srcOrd="0" destOrd="0" presId="urn:microsoft.com/office/officeart/2005/8/layout/orgChart1"/>
    <dgm:cxn modelId="{E9D30805-F2D1-4764-BB0F-2C9F77A53152}" type="presParOf" srcId="{A3509FDF-AF10-4EFE-A34E-95D6AC80C53A}" destId="{C40C295D-86CB-47E7-A324-5BFD4A8AC048}" srcOrd="0" destOrd="0" presId="urn:microsoft.com/office/officeart/2005/8/layout/orgChart1"/>
    <dgm:cxn modelId="{62990755-F211-4BC9-BD9D-FA01B511C83F}" type="presParOf" srcId="{C40C295D-86CB-47E7-A324-5BFD4A8AC048}" destId="{08CC19A5-B87F-45FA-BFC9-116150FEF87E}" srcOrd="0" destOrd="0" presId="urn:microsoft.com/office/officeart/2005/8/layout/orgChart1"/>
    <dgm:cxn modelId="{0BB56DB5-6CE2-4812-BD5D-49DF1FB92AEC}" type="presParOf" srcId="{C40C295D-86CB-47E7-A324-5BFD4A8AC048}" destId="{F58048DE-8FA9-4CB9-8224-DE8BAD4C3A2A}" srcOrd="1" destOrd="0" presId="urn:microsoft.com/office/officeart/2005/8/layout/orgChart1"/>
    <dgm:cxn modelId="{AA613202-B424-4D64-B6E4-4D41A2D18F8F}" type="presParOf" srcId="{A3509FDF-AF10-4EFE-A34E-95D6AC80C53A}" destId="{3944ECFC-DE4E-484E-BA7C-D5C938FD92E3}" srcOrd="1" destOrd="0" presId="urn:microsoft.com/office/officeart/2005/8/layout/orgChart1"/>
    <dgm:cxn modelId="{A6F4ED89-7912-404C-B1BE-56DF19559985}" type="presParOf" srcId="{3944ECFC-DE4E-484E-BA7C-D5C938FD92E3}" destId="{52346034-F20C-41BC-B23A-06536AC8E4F2}" srcOrd="0" destOrd="0" presId="urn:microsoft.com/office/officeart/2005/8/layout/orgChart1"/>
    <dgm:cxn modelId="{51957F41-6159-49E9-B237-41C0FF373429}" type="presParOf" srcId="{3944ECFC-DE4E-484E-BA7C-D5C938FD92E3}" destId="{E1776FEA-95E5-47CB-900E-2333F7C84F60}" srcOrd="1" destOrd="0" presId="urn:microsoft.com/office/officeart/2005/8/layout/orgChart1"/>
    <dgm:cxn modelId="{DA2C575A-8770-41A4-BC98-C7D68294003B}" type="presParOf" srcId="{E1776FEA-95E5-47CB-900E-2333F7C84F60}" destId="{B6E60852-B90E-45A9-B9F9-B3CA2C20C24D}" srcOrd="0" destOrd="0" presId="urn:microsoft.com/office/officeart/2005/8/layout/orgChart1"/>
    <dgm:cxn modelId="{F1D1A4FD-D7EF-48FD-9C29-D8039CE9599E}" type="presParOf" srcId="{B6E60852-B90E-45A9-B9F9-B3CA2C20C24D}" destId="{22DF6417-8A56-4157-BAD9-FE4296033058}" srcOrd="0" destOrd="0" presId="urn:microsoft.com/office/officeart/2005/8/layout/orgChart1"/>
    <dgm:cxn modelId="{9EBB43D6-9D30-4A17-8AA7-DD8937FCF188}" type="presParOf" srcId="{B6E60852-B90E-45A9-B9F9-B3CA2C20C24D}" destId="{06285732-3A75-4221-81F4-0BF3767B7B17}" srcOrd="1" destOrd="0" presId="urn:microsoft.com/office/officeart/2005/8/layout/orgChart1"/>
    <dgm:cxn modelId="{9E4310F0-E07E-4F5C-B6F9-4F68C81E2AC6}" type="presParOf" srcId="{E1776FEA-95E5-47CB-900E-2333F7C84F60}" destId="{40E44EE8-A83B-4808-A3D2-A10E86B1A203}" srcOrd="1" destOrd="0" presId="urn:microsoft.com/office/officeart/2005/8/layout/orgChart1"/>
    <dgm:cxn modelId="{7523A2B3-B3E1-403F-87BD-D194542670A8}" type="presParOf" srcId="{E1776FEA-95E5-47CB-900E-2333F7C84F60}" destId="{8D23C43E-A3A9-477C-8A22-2941537FDEE7}" srcOrd="2" destOrd="0" presId="urn:microsoft.com/office/officeart/2005/8/layout/orgChart1"/>
    <dgm:cxn modelId="{B68963FD-512D-401D-BD0F-32F44ABE7D40}" type="presParOf" srcId="{3944ECFC-DE4E-484E-BA7C-D5C938FD92E3}" destId="{30382471-9113-4CE6-8944-CA1A915998D0}" srcOrd="2" destOrd="0" presId="urn:microsoft.com/office/officeart/2005/8/layout/orgChart1"/>
    <dgm:cxn modelId="{EDE8CAD7-6709-4AC1-9AA0-0633D18F7230}" type="presParOf" srcId="{3944ECFC-DE4E-484E-BA7C-D5C938FD92E3}" destId="{B5234CEA-C623-4F0A-8846-9F099955B142}" srcOrd="3" destOrd="0" presId="urn:microsoft.com/office/officeart/2005/8/layout/orgChart1"/>
    <dgm:cxn modelId="{6374461D-AEEF-4BF7-A0DF-E505D1BD4877}" type="presParOf" srcId="{B5234CEA-C623-4F0A-8846-9F099955B142}" destId="{7BE4E9DD-1982-462F-81A1-FE10AFC850AA}" srcOrd="0" destOrd="0" presId="urn:microsoft.com/office/officeart/2005/8/layout/orgChart1"/>
    <dgm:cxn modelId="{131015ED-56A6-47C4-9AEB-06F878A9FB7C}" type="presParOf" srcId="{7BE4E9DD-1982-462F-81A1-FE10AFC850AA}" destId="{D98370AE-60CA-40B5-B759-08DBA0157270}" srcOrd="0" destOrd="0" presId="urn:microsoft.com/office/officeart/2005/8/layout/orgChart1"/>
    <dgm:cxn modelId="{F8FBCE5A-C59D-45C9-A203-C46322EFED4F}" type="presParOf" srcId="{7BE4E9DD-1982-462F-81A1-FE10AFC850AA}" destId="{1ECF4101-59F3-4223-8160-A478C12203B9}" srcOrd="1" destOrd="0" presId="urn:microsoft.com/office/officeart/2005/8/layout/orgChart1"/>
    <dgm:cxn modelId="{D4FED84D-7CCF-43BD-AF98-FEFD63E24CED}" type="presParOf" srcId="{B5234CEA-C623-4F0A-8846-9F099955B142}" destId="{594F85A2-654A-4ADF-BB38-C137C4133A75}" srcOrd="1" destOrd="0" presId="urn:microsoft.com/office/officeart/2005/8/layout/orgChart1"/>
    <dgm:cxn modelId="{7D93F391-76BF-4A08-860B-02A3C134FD0E}" type="presParOf" srcId="{B5234CEA-C623-4F0A-8846-9F099955B142}" destId="{163EC494-4338-485E-8E0C-DBAA1328DBF3}" srcOrd="2" destOrd="0" presId="urn:microsoft.com/office/officeart/2005/8/layout/orgChart1"/>
    <dgm:cxn modelId="{D45A4480-A3CB-40EA-A29F-41F16781A3BE}" type="presParOf" srcId="{3944ECFC-DE4E-484E-BA7C-D5C938FD92E3}" destId="{2CB6C97C-1BAE-463C-8337-2222283CC04A}" srcOrd="4" destOrd="0" presId="urn:microsoft.com/office/officeart/2005/8/layout/orgChart1"/>
    <dgm:cxn modelId="{23223D39-27CE-4A71-84C3-B7CAF8EF8412}" type="presParOf" srcId="{3944ECFC-DE4E-484E-BA7C-D5C938FD92E3}" destId="{5020C4B8-1BCE-4B9B-B8BC-1E485C2F9E98}" srcOrd="5" destOrd="0" presId="urn:microsoft.com/office/officeart/2005/8/layout/orgChart1"/>
    <dgm:cxn modelId="{BBCDAB2C-55E3-40E3-B180-4922869DB099}" type="presParOf" srcId="{5020C4B8-1BCE-4B9B-B8BC-1E485C2F9E98}" destId="{988E60CC-52ED-494B-A0CD-51477DD953E7}" srcOrd="0" destOrd="0" presId="urn:microsoft.com/office/officeart/2005/8/layout/orgChart1"/>
    <dgm:cxn modelId="{6D74CDB8-68B3-4026-9A74-8E1A863473F1}" type="presParOf" srcId="{988E60CC-52ED-494B-A0CD-51477DD953E7}" destId="{DAB328DC-7CDB-4958-8F61-21B678C3CE5B}" srcOrd="0" destOrd="0" presId="urn:microsoft.com/office/officeart/2005/8/layout/orgChart1"/>
    <dgm:cxn modelId="{9B98943D-1215-479C-83EC-80CA1BEDEE86}" type="presParOf" srcId="{988E60CC-52ED-494B-A0CD-51477DD953E7}" destId="{B3B0579E-1E42-4F19-AF4F-C005755E9588}" srcOrd="1" destOrd="0" presId="urn:microsoft.com/office/officeart/2005/8/layout/orgChart1"/>
    <dgm:cxn modelId="{D49D6200-1701-489C-85E3-125EF0F9FD94}" type="presParOf" srcId="{5020C4B8-1BCE-4B9B-B8BC-1E485C2F9E98}" destId="{CF7EE88A-8CD9-4215-83D2-41FFB3C458DC}" srcOrd="1" destOrd="0" presId="urn:microsoft.com/office/officeart/2005/8/layout/orgChart1"/>
    <dgm:cxn modelId="{D5464772-504E-488B-9818-E8E834E572DD}" type="presParOf" srcId="{5020C4B8-1BCE-4B9B-B8BC-1E485C2F9E98}" destId="{0A10915B-85BC-46C8-B9C1-FD23D6419314}" srcOrd="2" destOrd="0" presId="urn:microsoft.com/office/officeart/2005/8/layout/orgChart1"/>
    <dgm:cxn modelId="{214B2251-894C-4939-A1CD-51B4032B97FC}" type="presParOf" srcId="{A3509FDF-AF10-4EFE-A34E-95D6AC80C53A}" destId="{9C1A855E-4DD7-4996-B8CA-B2BA4ACD6E8C}" srcOrd="2" destOrd="0" presId="urn:microsoft.com/office/officeart/2005/8/layout/orgChart1"/>
    <dgm:cxn modelId="{8519477B-DDE7-4B98-8DD3-EE3EB001EB85}" type="presParOf" srcId="{9C1A855E-4DD7-4996-B8CA-B2BA4ACD6E8C}" destId="{D023B5EE-EE7C-41E0-8647-806E2B25B6C5}" srcOrd="0" destOrd="0" presId="urn:microsoft.com/office/officeart/2005/8/layout/orgChart1"/>
    <dgm:cxn modelId="{B7758636-32A0-4F70-B1BD-FA9C76D1A1C3}" type="presParOf" srcId="{9C1A855E-4DD7-4996-B8CA-B2BA4ACD6E8C}" destId="{EC781B6B-BE47-438A-8ABA-2BE2153272DB}" srcOrd="1" destOrd="0" presId="urn:microsoft.com/office/officeart/2005/8/layout/orgChart1"/>
    <dgm:cxn modelId="{933D21E1-95A3-4E2E-BD90-66DCF697CF3F}" type="presParOf" srcId="{EC781B6B-BE47-438A-8ABA-2BE2153272DB}" destId="{B5FCB382-C6B3-4A1C-8FCA-EA16A98265BA}" srcOrd="0" destOrd="0" presId="urn:microsoft.com/office/officeart/2005/8/layout/orgChart1"/>
    <dgm:cxn modelId="{D2CF2F40-8022-43C5-8A6A-5C2AF49965AB}" type="presParOf" srcId="{B5FCB382-C6B3-4A1C-8FCA-EA16A98265BA}" destId="{2C59E84C-6119-43C4-B12B-C36665C238C9}" srcOrd="0" destOrd="0" presId="urn:microsoft.com/office/officeart/2005/8/layout/orgChart1"/>
    <dgm:cxn modelId="{4AF4DCFB-5B0D-441C-9BC5-3B57B3CE1AA6}" type="presParOf" srcId="{B5FCB382-C6B3-4A1C-8FCA-EA16A98265BA}" destId="{8143AD79-54AD-4638-B7CE-FA8C55907517}" srcOrd="1" destOrd="0" presId="urn:microsoft.com/office/officeart/2005/8/layout/orgChart1"/>
    <dgm:cxn modelId="{80683B7D-9BBE-43E1-A810-D9FB726998A2}" type="presParOf" srcId="{EC781B6B-BE47-438A-8ABA-2BE2153272DB}" destId="{FCC50DEB-402A-447D-AC19-39D924D32DAE}" srcOrd="1" destOrd="0" presId="urn:microsoft.com/office/officeart/2005/8/layout/orgChart1"/>
    <dgm:cxn modelId="{34CDE497-2107-47CE-847D-C3BB1CEE3DCD}" type="presParOf" srcId="{EC781B6B-BE47-438A-8ABA-2BE2153272DB}" destId="{7F4C73D5-D667-4BB1-977A-0C3FFCD907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9629-0E6F-41FD-A315-C5AC0690B3AE}">
      <dsp:nvSpPr>
        <dsp:cNvPr id="0" name=""/>
        <dsp:cNvSpPr/>
      </dsp:nvSpPr>
      <dsp:spPr>
        <a:xfrm>
          <a:off x="1257370" y="0"/>
          <a:ext cx="2522739" cy="252273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7D4DB-73E3-4EFB-8EDB-D069936B080E}">
      <dsp:nvSpPr>
        <dsp:cNvPr id="0" name=""/>
        <dsp:cNvSpPr/>
      </dsp:nvSpPr>
      <dsp:spPr>
        <a:xfrm>
          <a:off x="2573771" y="390326"/>
          <a:ext cx="3081934" cy="563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Консультация</a:t>
          </a:r>
        </a:p>
      </dsp:txBody>
      <dsp:txXfrm>
        <a:off x="2601287" y="417842"/>
        <a:ext cx="3026902" cy="508642"/>
      </dsp:txXfrm>
    </dsp:sp>
    <dsp:sp modelId="{C8C05D14-D515-4A0E-948C-2F549420A6C1}">
      <dsp:nvSpPr>
        <dsp:cNvPr id="0" name=""/>
        <dsp:cNvSpPr/>
      </dsp:nvSpPr>
      <dsp:spPr>
        <a:xfrm>
          <a:off x="2272773" y="1035502"/>
          <a:ext cx="3903529" cy="5636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Подготовка претензии</a:t>
          </a:r>
        </a:p>
      </dsp:txBody>
      <dsp:txXfrm>
        <a:off x="2300289" y="1063018"/>
        <a:ext cx="3848497" cy="508642"/>
      </dsp:txXfrm>
    </dsp:sp>
    <dsp:sp modelId="{54BF4946-2038-499C-869D-9B066990275A}">
      <dsp:nvSpPr>
        <dsp:cNvPr id="0" name=""/>
        <dsp:cNvSpPr/>
      </dsp:nvSpPr>
      <dsp:spPr>
        <a:xfrm>
          <a:off x="1806296" y="1808835"/>
          <a:ext cx="4806212" cy="6775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Подготовка искового заявления</a:t>
          </a:r>
        </a:p>
      </dsp:txBody>
      <dsp:txXfrm>
        <a:off x="1839373" y="1841912"/>
        <a:ext cx="4740058" cy="61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3B5EE-EE7C-41E0-8647-806E2B25B6C5}">
      <dsp:nvSpPr>
        <dsp:cNvPr id="0" name=""/>
        <dsp:cNvSpPr/>
      </dsp:nvSpPr>
      <dsp:spPr>
        <a:xfrm>
          <a:off x="2629926" y="303971"/>
          <a:ext cx="2524906" cy="942558"/>
        </a:xfrm>
        <a:custGeom>
          <a:avLst/>
          <a:gdLst/>
          <a:ahLst/>
          <a:cxnLst/>
          <a:rect l="0" t="0" r="0" b="0"/>
          <a:pathLst>
            <a:path>
              <a:moveTo>
                <a:pt x="2524906" y="94255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6C97C-1BAE-463C-8337-2222283CC04A}">
      <dsp:nvSpPr>
        <dsp:cNvPr id="0" name=""/>
        <dsp:cNvSpPr/>
      </dsp:nvSpPr>
      <dsp:spPr>
        <a:xfrm>
          <a:off x="5154833" y="1246529"/>
          <a:ext cx="3713264" cy="84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961"/>
              </a:lnTo>
              <a:lnTo>
                <a:pt x="3713264" y="717961"/>
              </a:lnTo>
              <a:lnTo>
                <a:pt x="3713264" y="845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2471-9113-4CE6-8944-CA1A915998D0}">
      <dsp:nvSpPr>
        <dsp:cNvPr id="0" name=""/>
        <dsp:cNvSpPr/>
      </dsp:nvSpPr>
      <dsp:spPr>
        <a:xfrm>
          <a:off x="5022876" y="1246529"/>
          <a:ext cx="91440" cy="277695"/>
        </a:xfrm>
        <a:custGeom>
          <a:avLst/>
          <a:gdLst/>
          <a:ahLst/>
          <a:cxnLst/>
          <a:rect l="0" t="0" r="0" b="0"/>
          <a:pathLst>
            <a:path>
              <a:moveTo>
                <a:pt x="131956" y="0"/>
              </a:moveTo>
              <a:lnTo>
                <a:pt x="131956" y="150028"/>
              </a:lnTo>
              <a:lnTo>
                <a:pt x="45720" y="150028"/>
              </a:lnTo>
              <a:lnTo>
                <a:pt x="45720" y="277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46034-F20C-41BC-B23A-06536AC8E4F2}">
      <dsp:nvSpPr>
        <dsp:cNvPr id="0" name=""/>
        <dsp:cNvSpPr/>
      </dsp:nvSpPr>
      <dsp:spPr>
        <a:xfrm>
          <a:off x="1267584" y="1246529"/>
          <a:ext cx="3887248" cy="676615"/>
        </a:xfrm>
        <a:custGeom>
          <a:avLst/>
          <a:gdLst/>
          <a:ahLst/>
          <a:cxnLst/>
          <a:rect l="0" t="0" r="0" b="0"/>
          <a:pathLst>
            <a:path>
              <a:moveTo>
                <a:pt x="3887248" y="0"/>
              </a:moveTo>
              <a:lnTo>
                <a:pt x="3887248" y="548947"/>
              </a:lnTo>
              <a:lnTo>
                <a:pt x="0" y="548947"/>
              </a:lnTo>
              <a:lnTo>
                <a:pt x="0" y="676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19A5-B87F-45FA-BFC9-116150FEF87E}">
      <dsp:nvSpPr>
        <dsp:cNvPr id="0" name=""/>
        <dsp:cNvSpPr/>
      </dsp:nvSpPr>
      <dsp:spPr>
        <a:xfrm>
          <a:off x="3043862" y="638587"/>
          <a:ext cx="4221942" cy="60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Потребитель</a:t>
          </a:r>
        </a:p>
      </dsp:txBody>
      <dsp:txXfrm>
        <a:off x="3043862" y="638587"/>
        <a:ext cx="4221942" cy="607942"/>
      </dsp:txXfrm>
    </dsp:sp>
    <dsp:sp modelId="{22DF6417-8A56-4157-BAD9-FE4296033058}">
      <dsp:nvSpPr>
        <dsp:cNvPr id="0" name=""/>
        <dsp:cNvSpPr/>
      </dsp:nvSpPr>
      <dsp:spPr>
        <a:xfrm>
          <a:off x="0" y="1923145"/>
          <a:ext cx="2535169" cy="896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Самостоятельно предъявляет претензию </a:t>
          </a:r>
        </a:p>
      </dsp:txBody>
      <dsp:txXfrm>
        <a:off x="0" y="1923145"/>
        <a:ext cx="2535169" cy="896812"/>
      </dsp:txXfrm>
    </dsp:sp>
    <dsp:sp modelId="{D98370AE-60CA-40B5-B759-08DBA0157270}">
      <dsp:nvSpPr>
        <dsp:cNvPr id="0" name=""/>
        <dsp:cNvSpPr/>
      </dsp:nvSpPr>
      <dsp:spPr>
        <a:xfrm>
          <a:off x="3059492" y="1524225"/>
          <a:ext cx="4018208" cy="1626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Обращается в уполномоченный орган местной администрации по защите прав потребителей</a:t>
          </a:r>
        </a:p>
      </dsp:txBody>
      <dsp:txXfrm>
        <a:off x="3059492" y="1524225"/>
        <a:ext cx="4018208" cy="1626112"/>
      </dsp:txXfrm>
    </dsp:sp>
    <dsp:sp modelId="{DAB328DC-7CDB-4958-8F61-21B678C3CE5B}">
      <dsp:nvSpPr>
        <dsp:cNvPr id="0" name=""/>
        <dsp:cNvSpPr/>
      </dsp:nvSpPr>
      <dsp:spPr>
        <a:xfrm>
          <a:off x="7453640" y="2092159"/>
          <a:ext cx="2828914" cy="79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Обращается в Роспотребнадзор</a:t>
          </a:r>
        </a:p>
      </dsp:txBody>
      <dsp:txXfrm>
        <a:off x="7453640" y="2092159"/>
        <a:ext cx="2828914" cy="791079"/>
      </dsp:txXfrm>
    </dsp:sp>
    <dsp:sp modelId="{2C59E84C-6119-43C4-B12B-C36665C238C9}">
      <dsp:nvSpPr>
        <dsp:cNvPr id="0" name=""/>
        <dsp:cNvSpPr/>
      </dsp:nvSpPr>
      <dsp:spPr>
        <a:xfrm>
          <a:off x="2629926" y="0"/>
          <a:ext cx="5049826" cy="607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Нарушенны права потребителя</a:t>
          </a:r>
        </a:p>
      </dsp:txBody>
      <dsp:txXfrm>
        <a:off x="2629926" y="0"/>
        <a:ext cx="5049826" cy="607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FB27D-25AF-4695-BB86-65701662F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6D353C-B2FC-4714-942F-1E6B4D4BA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B0615-301F-4C10-AE0F-F41E9DB7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80C44-6719-4A11-8A80-58CB70B3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C4D76-D5BE-47F8-8990-6A2BB7C1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4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75FF9-2E54-4404-9360-4AFB5E3F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E89849-EAA6-4153-A1EA-CE66357C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BEEA3-10A6-4D78-A6BA-19B21A6E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5F4A7-4929-4084-BBC3-1D8A86FD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2F3C8-82FE-42ED-81C6-3596099C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5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F35BB3-CB1D-4C11-A88B-24038EB09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38568C-8657-40F6-968B-3472CBF6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97B85-1195-429E-9865-39B338F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9FE67-5F19-4F22-8ECF-442730C0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BB62C-82EA-42F4-B12D-B1392AF5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CFE3-8FA5-44E2-BBAC-FE86FBA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6D271-AA89-42E7-B9E0-A72B8718A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8022F-D2E3-4239-8C62-BF5F0C2C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A3927-2D36-4605-B4DB-9241B5BE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59BFD-D964-4088-85A3-3A6E22C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1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5C365-F37F-4756-8A27-F99E1526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D403F2-4A6E-471D-B096-4CD863F0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5BDFD-381F-4F0F-A761-06F1A546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DC555-7D84-46D6-A5E0-612B9ED6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D8B59-5575-4D41-9B15-2B7FAC82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1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51A96-C35B-4FF8-8FAE-34F36508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EB540-3816-4685-BEE3-14C51D516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87B21E-8F56-45D7-BDC4-B2E53C208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D1852-50CF-476B-92D7-C6B85E50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916BD-ACAA-4424-8622-95143753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E760CA-0D52-453C-90E4-1D5FDBDC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2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F9D48-FACF-471B-9E43-5F27D8C2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18DE43-F3A8-4DCF-912B-4C6DA01F6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6D7627-0271-42D4-85F7-04780FC1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A777FA-C071-4BB6-9834-29BD29376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8D3FF3-660E-42B5-926B-E0DC09B81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5ED352-10C5-47F8-9C86-E0BCFEEA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F8D1A0-F94A-4ECD-AEFE-D2F09B7C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EE0547-EE15-446B-AABB-33612552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4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B3325-5AD4-4C18-A847-95568039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0C6E2F-4648-4CE9-9906-8EA418A4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0F0270-43AB-445F-AE95-E7A6AD6E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636703-DB20-48C9-A37F-65A25973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D4CC84-E597-494E-B94C-2971EF9A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CFD77F-9104-4F28-A9CB-49A93535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8EFC3-A7F2-4599-8841-966F4150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DF36-14E5-499C-94E9-F8506106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C5941-50C5-4E24-A863-E4A19C1A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4D42E2-06C0-4D5A-9C47-B0426D699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8F0538-6EC5-466D-BBA6-D05D9D6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44DC1-AEFC-4255-B143-EAB51C92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7D865-2141-42B8-B191-69C202BE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8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277D6-7E1F-42C2-BEF2-1FCC7D8C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2AF4EF-0343-4FAF-9228-3FFFCDCA7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5C083-9A7D-4F86-93B1-8AC451ED5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DC2DF-2D89-4D5A-A054-22C9273F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2B55C-D596-4F41-9B9B-47A91330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18A1D-D7B0-401E-8DA0-B1210959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95EE7-86A1-41A5-8408-1099ABFB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15E30-072E-4FA8-98E6-379D8035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F0DD8-BD44-414C-B08F-06E7BE47E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26D7-661E-4C3C-896A-26B037D3E9A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8ED20-7656-4491-8196-6DCC73C1C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5CD35-B173-4B3F-B26B-6631983D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C591-0DD6-4B0F-B621-44C2DAD9E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69.rospotrebnadzor.ru/s/69/files/directions/prava/14741_190.doc" TargetMode="External"/><Relationship Id="rId13" Type="http://schemas.openxmlformats.org/officeDocument/2006/relationships/hyperlink" Target="https://69.rospotrebnadzor.ru/s/69/files/directions/prava/14741_195.doc" TargetMode="External"/><Relationship Id="rId18" Type="http://schemas.openxmlformats.org/officeDocument/2006/relationships/hyperlink" Target="https://69.rospotrebnadzor.ru/s/69/files/directions/prava/14741_298.doc" TargetMode="External"/><Relationship Id="rId3" Type="http://schemas.openxmlformats.org/officeDocument/2006/relationships/hyperlink" Target="https://69.rospotrebnadzor.ru/s/69/files/directions/prava/14741_299.doc" TargetMode="External"/><Relationship Id="rId21" Type="http://schemas.openxmlformats.org/officeDocument/2006/relationships/hyperlink" Target="https://69.rospotrebnadzor.ru/s/69/files/directions/prava/14741_303.doc" TargetMode="External"/><Relationship Id="rId7" Type="http://schemas.openxmlformats.org/officeDocument/2006/relationships/hyperlink" Target="https://69.rospotrebnadzor.ru/s/69/files/directions/prava/14741_480.doc" TargetMode="External"/><Relationship Id="rId12" Type="http://schemas.openxmlformats.org/officeDocument/2006/relationships/hyperlink" Target="https://69.rospotrebnadzor.ru/s/69/files/directions/prava/14741_295.doc" TargetMode="External"/><Relationship Id="rId17" Type="http://schemas.openxmlformats.org/officeDocument/2006/relationships/hyperlink" Target="https://69.rospotrebnadzor.ru/s/69/files/directions/prava/14741_300.doc" TargetMode="External"/><Relationship Id="rId2" Type="http://schemas.openxmlformats.org/officeDocument/2006/relationships/hyperlink" Target="https://69.rospotrebnadzor.ru/directions/prava/14741" TargetMode="External"/><Relationship Id="rId16" Type="http://schemas.openxmlformats.org/officeDocument/2006/relationships/hyperlink" Target="https://69.rospotrebnadzor.ru/s/69/files/directions/prava/14741_199.doc" TargetMode="External"/><Relationship Id="rId20" Type="http://schemas.openxmlformats.org/officeDocument/2006/relationships/hyperlink" Target="https://69.rospotrebnadzor.ru/s/69/files/directions/prava/14741_302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69.rospotrebnadzor.ru/s/69/files/directions/prava/14741_297.doc" TargetMode="External"/><Relationship Id="rId11" Type="http://schemas.openxmlformats.org/officeDocument/2006/relationships/hyperlink" Target="https://69.rospotrebnadzor.ru/s/69/files/directions/prava/14741_292.doc" TargetMode="External"/><Relationship Id="rId5" Type="http://schemas.openxmlformats.org/officeDocument/2006/relationships/hyperlink" Target="https://69.rospotrebnadzor.ru/s/69/files/directions/prava/14741_186.doc" TargetMode="External"/><Relationship Id="rId15" Type="http://schemas.openxmlformats.org/officeDocument/2006/relationships/hyperlink" Target="https://69.rospotrebnadzor.ru/s/69/files/directions/prava/14741_296.doc" TargetMode="External"/><Relationship Id="rId23" Type="http://schemas.openxmlformats.org/officeDocument/2006/relationships/hyperlink" Target="https://69.rospotrebnadzor.ru/s/69/files/directions/prava/14741_305.doc" TargetMode="External"/><Relationship Id="rId10" Type="http://schemas.openxmlformats.org/officeDocument/2006/relationships/hyperlink" Target="https://69.rospotrebnadzor.ru/s/69/files/directions/prava/14741_293.doc" TargetMode="External"/><Relationship Id="rId19" Type="http://schemas.openxmlformats.org/officeDocument/2006/relationships/hyperlink" Target="https://69.rospotrebnadzor.ru/s/69/files/directions/prava/14741_301.doc" TargetMode="External"/><Relationship Id="rId4" Type="http://schemas.openxmlformats.org/officeDocument/2006/relationships/hyperlink" Target="https://69.rospotrebnadzor.ru/s/69/files/directions/prava/14741_479.doc" TargetMode="External"/><Relationship Id="rId9" Type="http://schemas.openxmlformats.org/officeDocument/2006/relationships/hyperlink" Target="https://69.rospotrebnadzor.ru/s/69/files/directions/prava/14741_291.doc" TargetMode="External"/><Relationship Id="rId14" Type="http://schemas.openxmlformats.org/officeDocument/2006/relationships/hyperlink" Target="https://69.rospotrebnadzor.ru/s/69/files/directions/prava/14741_196.doc" TargetMode="External"/><Relationship Id="rId22" Type="http://schemas.openxmlformats.org/officeDocument/2006/relationships/hyperlink" Target="https://69.rospotrebnadzor.ru/s/69/files/directions/prava/14741_304.do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69.rospotrebnadzor.ru/s/69/files/directions/prava/14741_489.doc" TargetMode="External"/><Relationship Id="rId3" Type="http://schemas.openxmlformats.org/officeDocument/2006/relationships/hyperlink" Target="https://69.rospotrebnadzor.ru/s/69/files/directions/prava/14741_403.doc" TargetMode="External"/><Relationship Id="rId7" Type="http://schemas.openxmlformats.org/officeDocument/2006/relationships/hyperlink" Target="https://69.rospotrebnadzor.ru/s/69/files/directions/prava/14741_488.doc" TargetMode="External"/><Relationship Id="rId2" Type="http://schemas.openxmlformats.org/officeDocument/2006/relationships/hyperlink" Target="https://69.rospotrebnadzor.ru/s/69/files/directions/prava/14741_318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69.rospotrebnadzor.ru/s/69/files/directions/prava/14741_487.doc" TargetMode="External"/><Relationship Id="rId5" Type="http://schemas.openxmlformats.org/officeDocument/2006/relationships/hyperlink" Target="https://69.rospotrebnadzor.ru/s/69/files/directions/prava/14741_486.doc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69.rospotrebnadzor.ru/s/69/files/directions/prava/14741_478.doc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0C9B44-D6B8-4BEA-8FA6-0A722202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37" y="747990"/>
            <a:ext cx="5317724" cy="611001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03EB0BD-2DF4-4B55-A036-19332296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894" y="285227"/>
            <a:ext cx="6914965" cy="245797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Грамотный потребитель</a:t>
            </a:r>
          </a:p>
        </p:txBody>
      </p:sp>
    </p:spTree>
    <p:extLst>
      <p:ext uri="{BB962C8B-B14F-4D97-AF65-F5344CB8AC3E}">
        <p14:creationId xmlns:p14="http://schemas.microsoft.com/office/powerpoint/2010/main" val="420214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ACDAFE2-7E5D-4CFA-9133-51C192FEF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452677"/>
              </p:ext>
            </p:extLst>
          </p:nvPr>
        </p:nvGraphicFramePr>
        <p:xfrm>
          <a:off x="3008277" y="3920231"/>
          <a:ext cx="6677261" cy="252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87D39AA-CC34-4796-8426-F2C630C76C82}"/>
              </a:ext>
            </a:extLst>
          </p:cNvPr>
          <p:cNvSpPr/>
          <p:nvPr/>
        </p:nvSpPr>
        <p:spPr>
          <a:xfrm>
            <a:off x="5324474" y="3495676"/>
            <a:ext cx="3905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BF86C7B-5D92-413C-B38A-46F83A41C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70083"/>
              </p:ext>
            </p:extLst>
          </p:nvPr>
        </p:nvGraphicFramePr>
        <p:xfrm>
          <a:off x="304800" y="304801"/>
          <a:ext cx="10429875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CD289DAF-11EB-4445-B722-439B1134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23F5EA0-AFF1-4C83-AF52-B4337E97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CB8B8A6-FE72-4234-A96A-330ED919A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1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374AF7FE-A870-4B12-9393-509586BC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223" y="3711620"/>
            <a:ext cx="3100448" cy="26373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E9AC73-CFE2-4292-A777-9F8A1349D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09" y="3771298"/>
            <a:ext cx="1469098" cy="2637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8FE9E8-6DEC-4F58-AA7B-ECD4073B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117" y="3967714"/>
            <a:ext cx="2961905" cy="25904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95E23F-393E-44A6-B0E8-9410C1460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245" y="3896286"/>
            <a:ext cx="2542857" cy="27333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AF2C5C-E827-4D34-A7B7-6A1861EC4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162" y="14002"/>
            <a:ext cx="2907034" cy="2956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B8C2ED-3AB7-4FDB-8B66-A7612433C0F1}"/>
              </a:ext>
            </a:extLst>
          </p:cNvPr>
          <p:cNvSpPr txBox="1"/>
          <p:nvPr/>
        </p:nvSpPr>
        <p:spPr>
          <a:xfrm>
            <a:off x="6077601" y="102562"/>
            <a:ext cx="116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работает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432320-93D2-42EE-B7F5-412CF9C5E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233264"/>
            <a:ext cx="3823301" cy="25472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6AA698-3BDB-4D59-B3A3-C96AA11C5590}"/>
              </a:ext>
            </a:extLst>
          </p:cNvPr>
          <p:cNvSpPr txBox="1"/>
          <p:nvPr/>
        </p:nvSpPr>
        <p:spPr>
          <a:xfrm>
            <a:off x="507857" y="3401966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Местная администрация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9584D-AAB9-4919-B96B-957EB97E1310}"/>
              </a:ext>
            </a:extLst>
          </p:cNvPr>
          <p:cNvSpPr txBox="1"/>
          <p:nvPr/>
        </p:nvSpPr>
        <p:spPr>
          <a:xfrm>
            <a:off x="6241411" y="3526954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Магазин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F725B-38D9-418F-88F7-CB065290B35D}"/>
              </a:ext>
            </a:extLst>
          </p:cNvPr>
          <p:cNvSpPr txBox="1"/>
          <p:nvPr/>
        </p:nvSpPr>
        <p:spPr>
          <a:xfrm>
            <a:off x="477602" y="56396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Магазин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F5B418C-56E0-4EBB-94A0-115D854FCF7F}"/>
              </a:ext>
            </a:extLst>
          </p:cNvPr>
          <p:cNvSpPr/>
          <p:nvPr/>
        </p:nvSpPr>
        <p:spPr>
          <a:xfrm>
            <a:off x="3730686" y="5089995"/>
            <a:ext cx="50482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246BAFDC-6BCB-4A6F-9961-5408AD80ED5C}"/>
              </a:ext>
            </a:extLst>
          </p:cNvPr>
          <p:cNvSpPr/>
          <p:nvPr/>
        </p:nvSpPr>
        <p:spPr>
          <a:xfrm>
            <a:off x="5805817" y="5089995"/>
            <a:ext cx="50482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2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374AF7FE-A870-4B12-9393-509586BC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096" y="299810"/>
            <a:ext cx="3100448" cy="26373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E9AC73-CFE2-4292-A777-9F8A1349D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830" y="373509"/>
            <a:ext cx="1469098" cy="26373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AF2C5C-E827-4D34-A7B7-6A1861EC4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548" y="58745"/>
            <a:ext cx="2907034" cy="2956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B8C2ED-3AB7-4FDB-8B66-A7612433C0F1}"/>
              </a:ext>
            </a:extLst>
          </p:cNvPr>
          <p:cNvSpPr txBox="1"/>
          <p:nvPr/>
        </p:nvSpPr>
        <p:spPr>
          <a:xfrm>
            <a:off x="5434987" y="241062"/>
            <a:ext cx="116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работает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432320-93D2-42EE-B7F5-412CF9C5E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67" y="389930"/>
            <a:ext cx="3823301" cy="25472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6AA698-3BDB-4D59-B3A3-C96AA11C5590}"/>
              </a:ext>
            </a:extLst>
          </p:cNvPr>
          <p:cNvSpPr txBox="1"/>
          <p:nvPr/>
        </p:nvSpPr>
        <p:spPr>
          <a:xfrm>
            <a:off x="6694096" y="115144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Местная администрация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F725B-38D9-418F-88F7-CB065290B35D}"/>
              </a:ext>
            </a:extLst>
          </p:cNvPr>
          <p:cNvSpPr txBox="1"/>
          <p:nvPr/>
        </p:nvSpPr>
        <p:spPr>
          <a:xfrm>
            <a:off x="477602" y="56396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Магазин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F5B418C-56E0-4EBB-94A0-115D854FCF7F}"/>
              </a:ext>
            </a:extLst>
          </p:cNvPr>
          <p:cNvSpPr/>
          <p:nvPr/>
        </p:nvSpPr>
        <p:spPr>
          <a:xfrm>
            <a:off x="9881787" y="1663567"/>
            <a:ext cx="50482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246BAFDC-6BCB-4A6F-9961-5408AD80ED5C}"/>
              </a:ext>
            </a:extLst>
          </p:cNvPr>
          <p:cNvSpPr/>
          <p:nvPr/>
        </p:nvSpPr>
        <p:spPr>
          <a:xfrm>
            <a:off x="301661" y="5067689"/>
            <a:ext cx="50482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850B47-40A6-410E-8A0A-AA175A5F7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98" y="3834355"/>
            <a:ext cx="3133333" cy="2466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DEDAC-9967-430C-86E7-9DB650E53E4B}"/>
              </a:ext>
            </a:extLst>
          </p:cNvPr>
          <p:cNvSpPr txBox="1"/>
          <p:nvPr/>
        </p:nvSpPr>
        <p:spPr>
          <a:xfrm rot="18954808">
            <a:off x="932104" y="4849992"/>
            <a:ext cx="891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Претензия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A6C7F0-F467-43FB-9761-6E97868B8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542" y="3827426"/>
            <a:ext cx="1256190" cy="25472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24CB3E-FC92-4265-83D6-F586FC36AC04}"/>
              </a:ext>
            </a:extLst>
          </p:cNvPr>
          <p:cNvSpPr txBox="1"/>
          <p:nvPr/>
        </p:nvSpPr>
        <p:spPr>
          <a:xfrm>
            <a:off x="1310557" y="3377395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Магазин</a:t>
            </a:r>
          </a:p>
        </p:txBody>
      </p:sp>
      <p:pic>
        <p:nvPicPr>
          <p:cNvPr id="26" name="Объект 7">
            <a:extLst>
              <a:ext uri="{FF2B5EF4-FFF2-40B4-BE49-F238E27FC236}">
                <a16:creationId xmlns:a16="http://schemas.microsoft.com/office/drawing/2014/main" id="{2FC2BABB-AD32-4901-BA27-6CC7B3E4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468" y="3698198"/>
            <a:ext cx="3100448" cy="26373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5D9F8E5-F3FF-4B46-832E-26AA15E4E409}"/>
              </a:ext>
            </a:extLst>
          </p:cNvPr>
          <p:cNvSpPr txBox="1"/>
          <p:nvPr/>
        </p:nvSpPr>
        <p:spPr>
          <a:xfrm>
            <a:off x="4828225" y="3562061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Местная администрация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017148-32DA-4AAE-BC0C-E94A839C0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5652" y="3786735"/>
            <a:ext cx="3952381" cy="25619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8A7DBC-F0C7-4222-92FC-6182CBA70F2A}"/>
              </a:ext>
            </a:extLst>
          </p:cNvPr>
          <p:cNvSpPr txBox="1"/>
          <p:nvPr/>
        </p:nvSpPr>
        <p:spPr>
          <a:xfrm>
            <a:off x="8587996" y="3562061"/>
            <a:ext cx="318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Суд</a:t>
            </a:r>
          </a:p>
        </p:txBody>
      </p:sp>
    </p:spTree>
    <p:extLst>
      <p:ext uri="{BB962C8B-B14F-4D97-AF65-F5344CB8AC3E}">
        <p14:creationId xmlns:p14="http://schemas.microsoft.com/office/powerpoint/2010/main" val="212451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94AA7-E688-44AE-8ACB-25E15E1F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5A9211-22B3-49A3-86E6-841A99183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7" y="43140"/>
            <a:ext cx="11789546" cy="6814860"/>
          </a:xfrm>
        </p:spPr>
      </p:pic>
    </p:spTree>
    <p:extLst>
      <p:ext uri="{BB962C8B-B14F-4D97-AF65-F5344CB8AC3E}">
        <p14:creationId xmlns:p14="http://schemas.microsoft.com/office/powerpoint/2010/main" val="280308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7EC6-DC48-4215-806B-15948F70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376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Образец претензии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9B748-D80C-423D-9BF0-FE1A948C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502"/>
            <a:ext cx="10515600" cy="5342461"/>
          </a:xfrm>
        </p:spPr>
        <p:txBody>
          <a:bodyPr>
            <a:normAutofit fontScale="32500" lnSpcReduction="20000"/>
          </a:bodyPr>
          <a:lstStyle/>
          <a:p>
            <a:br>
              <a:rPr lang="ru-RU" b="1" dirty="0"/>
            </a:br>
            <a:r>
              <a:rPr lang="ru-RU" b="1" dirty="0"/>
              <a:t>Файлы для загрузки: </a:t>
            </a:r>
            <a:r>
              <a:rPr lang="en-US" b="1" dirty="0">
                <a:hlinkClick r:id="rId2"/>
              </a:rPr>
              <a:t>https://69.rospotrebnadzor.ru/directions/prava/14741</a:t>
            </a:r>
            <a:r>
              <a:rPr lang="ru-RU" b="1" dirty="0"/>
              <a:t> </a:t>
            </a:r>
            <a:endParaRPr lang="ru-RU" dirty="0"/>
          </a:p>
          <a:p>
            <a:r>
              <a:rPr lang="ru-RU" u="sng" dirty="0">
                <a:hlinkClick r:id="rId3"/>
              </a:rPr>
              <a:t>Претензия о возврате товара при обнаружении недостатков после истечения (отсутствия) гарантийного срока, кроме Перечня</a:t>
            </a:r>
            <a:r>
              <a:rPr lang="ru-RU" dirty="0"/>
              <a:t> (52 Кб)</a:t>
            </a:r>
          </a:p>
          <a:p>
            <a:r>
              <a:rPr lang="ru-RU" u="sng" dirty="0">
                <a:hlinkClick r:id="rId4"/>
              </a:rPr>
              <a:t>Претензия на технически сложный товар с недостатками, обнаруженными в </a:t>
            </a:r>
            <a:r>
              <a:rPr lang="ru-RU" u="sng" dirty="0" err="1">
                <a:hlinkClick r:id="rId4"/>
              </a:rPr>
              <a:t>течениие</a:t>
            </a:r>
            <a:r>
              <a:rPr lang="ru-RU" u="sng" dirty="0">
                <a:hlinkClick r:id="rId4"/>
              </a:rPr>
              <a:t> 15 дней с момента покупки</a:t>
            </a:r>
            <a:r>
              <a:rPr lang="ru-RU" dirty="0"/>
              <a:t> (41 Кб)</a:t>
            </a:r>
          </a:p>
          <a:p>
            <a:r>
              <a:rPr lang="ru-RU" u="sng" dirty="0">
                <a:hlinkClick r:id="rId5"/>
              </a:rPr>
              <a:t>Претензия на возврат (обмен) товара надлежащего качества</a:t>
            </a:r>
            <a:r>
              <a:rPr lang="ru-RU" dirty="0"/>
              <a:t> (33 Кб)</a:t>
            </a:r>
          </a:p>
          <a:p>
            <a:r>
              <a:rPr lang="ru-RU" u="sng" dirty="0">
                <a:hlinkClick r:id="rId6"/>
              </a:rPr>
              <a:t>Претензия на предоставление ненадлежащей информации о работах (услугах)</a:t>
            </a:r>
            <a:r>
              <a:rPr lang="ru-RU" dirty="0"/>
              <a:t> (53 Кб)</a:t>
            </a:r>
          </a:p>
          <a:p>
            <a:r>
              <a:rPr lang="ru-RU" u="sng" dirty="0">
                <a:hlinkClick r:id="rId7"/>
              </a:rPr>
              <a:t>Претензия на технически сложный товар с существенным недостатком, обнаруженным после истечения 15 дней с момента покупки</a:t>
            </a:r>
            <a:r>
              <a:rPr lang="ru-RU" dirty="0"/>
              <a:t> (40 Кб)</a:t>
            </a:r>
          </a:p>
          <a:p>
            <a:r>
              <a:rPr lang="ru-RU" u="sng" dirty="0">
                <a:hlinkClick r:id="rId8"/>
              </a:rPr>
              <a:t>Претензия на услуги телефонной связи, необоснованное предъявление счета за услуги связи</a:t>
            </a:r>
            <a:r>
              <a:rPr lang="ru-RU" dirty="0"/>
              <a:t> (28 Кб)</a:t>
            </a:r>
          </a:p>
          <a:p>
            <a:r>
              <a:rPr lang="ru-RU" u="sng" dirty="0">
                <a:hlinkClick r:id="rId9"/>
              </a:rPr>
              <a:t>Претензия на услуги телефонной связи, неправомерное изменение условий договора в одностороннем порядке</a:t>
            </a:r>
            <a:r>
              <a:rPr lang="ru-RU" dirty="0"/>
              <a:t> (56 Кб)</a:t>
            </a:r>
          </a:p>
          <a:p>
            <a:r>
              <a:rPr lang="ru-RU" u="sng" dirty="0">
                <a:hlinkClick r:id="rId10"/>
              </a:rPr>
              <a:t>Претензия на услуги телефонной связи, необоснованное приостановление услуг связи</a:t>
            </a:r>
            <a:r>
              <a:rPr lang="ru-RU" dirty="0"/>
              <a:t> (47 Кб)</a:t>
            </a:r>
          </a:p>
          <a:p>
            <a:r>
              <a:rPr lang="ru-RU" u="sng" dirty="0">
                <a:hlinkClick r:id="rId11"/>
              </a:rPr>
              <a:t>Претензия на услуги телефонной связи, отказ (уклонение) оператора связи от заключения договора</a:t>
            </a:r>
            <a:r>
              <a:rPr lang="ru-RU" dirty="0"/>
              <a:t> (46 Кб)</a:t>
            </a:r>
          </a:p>
          <a:p>
            <a:r>
              <a:rPr lang="ru-RU" u="sng" dirty="0">
                <a:hlinkClick r:id="rId12"/>
              </a:rPr>
              <a:t>Претензия о нарушении исполнителем сроков оказания платных медицинских услуг</a:t>
            </a:r>
            <a:r>
              <a:rPr lang="ru-RU" dirty="0"/>
              <a:t> (48 Кб)</a:t>
            </a:r>
          </a:p>
          <a:p>
            <a:r>
              <a:rPr lang="ru-RU" u="sng" dirty="0">
                <a:hlinkClick r:id="rId13"/>
              </a:rPr>
              <a:t>Претензия о нарушении сроков и (или) недостатках в оказанной услуге</a:t>
            </a:r>
            <a:r>
              <a:rPr lang="ru-RU" dirty="0"/>
              <a:t> (46 Кб)</a:t>
            </a:r>
          </a:p>
          <a:p>
            <a:r>
              <a:rPr lang="ru-RU" u="sng" dirty="0">
                <a:hlinkClick r:id="rId14"/>
              </a:rPr>
              <a:t>Претензия о непредоставлении надлежащей информации о товаре</a:t>
            </a:r>
            <a:r>
              <a:rPr lang="ru-RU" dirty="0"/>
              <a:t> (47 Кб)</a:t>
            </a:r>
          </a:p>
          <a:p>
            <a:r>
              <a:rPr lang="ru-RU" u="sng" dirty="0">
                <a:hlinkClick r:id="rId15"/>
              </a:rPr>
              <a:t>Претензия о предоставлении некачественных медицинских услуг</a:t>
            </a:r>
            <a:r>
              <a:rPr lang="ru-RU" dirty="0"/>
              <a:t> (53 Кб)</a:t>
            </a:r>
          </a:p>
          <a:p>
            <a:r>
              <a:rPr lang="ru-RU" u="sng" dirty="0">
                <a:hlinkClick r:id="rId16"/>
              </a:rPr>
              <a:t>Претензия о предъявлении требований при обнаружении в товаре недостатков, кроме технически сложных товаров</a:t>
            </a:r>
            <a:r>
              <a:rPr lang="ru-RU" dirty="0"/>
              <a:t> (39 Кб)</a:t>
            </a:r>
          </a:p>
          <a:p>
            <a:r>
              <a:rPr lang="ru-RU" u="sng" dirty="0">
                <a:hlinkClick r:id="rId17"/>
              </a:rPr>
              <a:t>Претензия в случае нарушения сроков предоставления коммунальных услуг для частного дома</a:t>
            </a:r>
            <a:r>
              <a:rPr lang="ru-RU" dirty="0"/>
              <a:t> (41 Кб)</a:t>
            </a:r>
          </a:p>
          <a:p>
            <a:r>
              <a:rPr lang="ru-RU" u="sng" dirty="0">
                <a:hlinkClick r:id="rId18"/>
              </a:rPr>
              <a:t>Претензия в связи с неудовлетворительным содержанием общего имущества собственников в многоквартирном доме</a:t>
            </a:r>
            <a:r>
              <a:rPr lang="ru-RU" dirty="0"/>
              <a:t> (49 Кб)</a:t>
            </a:r>
          </a:p>
          <a:p>
            <a:r>
              <a:rPr lang="ru-RU" u="sng" dirty="0">
                <a:hlinkClick r:id="rId19"/>
              </a:rPr>
              <a:t>Претензия на недостатки в квартире по договору долевого участия, заключенному до 01.04.2005 г.</a:t>
            </a:r>
            <a:r>
              <a:rPr lang="ru-RU" dirty="0"/>
              <a:t> (55 Кб)</a:t>
            </a:r>
          </a:p>
          <a:p>
            <a:r>
              <a:rPr lang="ru-RU" u="sng" dirty="0">
                <a:hlinkClick r:id="rId20"/>
              </a:rPr>
              <a:t>Претензия на недостатки в квартире по договору долевого участия, заключенному после 01.04.2005 г.</a:t>
            </a:r>
            <a:r>
              <a:rPr lang="ru-RU" dirty="0"/>
              <a:t> (57 Кб)</a:t>
            </a:r>
          </a:p>
          <a:p>
            <a:r>
              <a:rPr lang="ru-RU" u="sng" dirty="0">
                <a:hlinkClick r:id="rId21"/>
              </a:rPr>
              <a:t>Претензия по поводу условий, ущемляющих права потребителя в кредитном договоре</a:t>
            </a:r>
            <a:r>
              <a:rPr lang="ru-RU" dirty="0"/>
              <a:t> (58 Кб)</a:t>
            </a:r>
          </a:p>
          <a:p>
            <a:r>
              <a:rPr lang="ru-RU" u="sng" dirty="0">
                <a:hlinkClick r:id="rId22"/>
              </a:rPr>
              <a:t>Претензия на условия, ущемляющие права потребителя в договоре банковского вклада</a:t>
            </a:r>
            <a:r>
              <a:rPr lang="ru-RU" dirty="0"/>
              <a:t> (47 Кб)</a:t>
            </a:r>
          </a:p>
          <a:p>
            <a:r>
              <a:rPr lang="ru-RU" u="sng" dirty="0">
                <a:hlinkClick r:id="rId23"/>
              </a:rPr>
              <a:t>Претензия на ненадлежащую информацию в кредитном договоре</a:t>
            </a:r>
            <a:r>
              <a:rPr lang="ru-RU" dirty="0"/>
              <a:t> (41 Кб)</a:t>
            </a:r>
          </a:p>
        </p:txBody>
      </p:sp>
    </p:spTree>
    <p:extLst>
      <p:ext uri="{BB962C8B-B14F-4D97-AF65-F5344CB8AC3E}">
        <p14:creationId xmlns:p14="http://schemas.microsoft.com/office/powerpoint/2010/main" val="379587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67F86-1E9E-4A9F-AE0E-AD5B7ACC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искового заявления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F1B8F-8084-40E0-80DB-EA357F1A9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Исковое заявление о прекращении начислений по оплате электроэнергии мест общего пользования, </a:t>
            </a:r>
            <a:r>
              <a:rPr lang="ru-RU" u="sng" dirty="0" err="1">
                <a:hlinkClick r:id="rId2"/>
              </a:rPr>
              <a:t>взы-скании</a:t>
            </a:r>
            <a:r>
              <a:rPr lang="ru-RU" u="sng" dirty="0">
                <a:hlinkClick r:id="rId2"/>
              </a:rPr>
              <a:t> излишне уплаченных денежных средств и компенсации морального вреда</a:t>
            </a:r>
            <a:r>
              <a:rPr lang="ru-RU" dirty="0"/>
              <a:t> (61 Кб)</a:t>
            </a:r>
          </a:p>
          <a:p>
            <a:r>
              <a:rPr lang="ru-RU" u="sng" dirty="0">
                <a:hlinkClick r:id="rId3"/>
              </a:rPr>
              <a:t>Исковое заявление о восстановлении нарушенного права потребителя на получение коммунальных услуг надлежащего качества</a:t>
            </a:r>
            <a:r>
              <a:rPr lang="ru-RU" dirty="0"/>
              <a:t> (67 Кб)</a:t>
            </a:r>
          </a:p>
          <a:p>
            <a:r>
              <a:rPr lang="ru-RU" u="sng" dirty="0">
                <a:hlinkClick r:id="rId4"/>
              </a:rPr>
              <a:t>Исковое заявление о защите прав потребителей и взыскании денежных средств</a:t>
            </a:r>
            <a:r>
              <a:rPr lang="ru-RU" dirty="0"/>
              <a:t> (57 Кб)</a:t>
            </a:r>
          </a:p>
          <a:p>
            <a:r>
              <a:rPr lang="ru-RU" u="sng" dirty="0">
                <a:hlinkClick r:id="rId5"/>
              </a:rPr>
              <a:t>Исковое заявление о взыскании денежной суммы за </a:t>
            </a:r>
            <a:r>
              <a:rPr lang="ru-RU" u="sng" dirty="0" err="1">
                <a:hlinkClick r:id="rId5"/>
              </a:rPr>
              <a:t>неоказанную</a:t>
            </a:r>
            <a:r>
              <a:rPr lang="ru-RU" u="sng" dirty="0">
                <a:hlinkClick r:id="rId5"/>
              </a:rPr>
              <a:t> услугу, неустойки, компенсации морального вреда и штрафа</a:t>
            </a:r>
            <a:r>
              <a:rPr lang="ru-RU" dirty="0"/>
              <a:t> (69 Кб)</a:t>
            </a:r>
          </a:p>
          <a:p>
            <a:r>
              <a:rPr lang="ru-RU" u="sng" dirty="0">
                <a:hlinkClick r:id="rId6"/>
              </a:rPr>
              <a:t>Исковое заявление о возмещении убытков, связанных с неправомерным увеличением платы и предоставлением недостоверной информации о цене услуг по содержанию общего имущества жилого многоквартирного дома</a:t>
            </a:r>
            <a:r>
              <a:rPr lang="ru-RU" dirty="0"/>
              <a:t> (66 Кб)</a:t>
            </a:r>
          </a:p>
          <a:p>
            <a:r>
              <a:rPr lang="ru-RU" u="sng" dirty="0">
                <a:hlinkClick r:id="rId7"/>
              </a:rPr>
              <a:t>Исковое заявление о возложении на ответчика обязанности по перерасчету платы за оказанную услугу и компенсации морального вреда</a:t>
            </a:r>
            <a:r>
              <a:rPr lang="ru-RU" dirty="0"/>
              <a:t> (70 Кб)</a:t>
            </a:r>
          </a:p>
          <a:p>
            <a:r>
              <a:rPr lang="ru-RU" u="sng" dirty="0">
                <a:hlinkClick r:id="rId8"/>
              </a:rPr>
              <a:t>Исковое заявление о расторжении договора купли – продажи, взыскании убытков, неустойки и компенсации морального вреда</a:t>
            </a:r>
            <a:r>
              <a:rPr lang="ru-RU" dirty="0"/>
              <a:t> (51 Кб)</a:t>
            </a:r>
          </a:p>
          <a:p>
            <a:endParaRPr lang="ru-RU" dirty="0"/>
          </a:p>
        </p:txBody>
      </p:sp>
      <p:pic>
        <p:nvPicPr>
          <p:cNvPr id="3073" name="Picture 1" descr="s">
            <a:extLst>
              <a:ext uri="{FF2B5EF4-FFF2-40B4-BE49-F238E27FC236}">
                <a16:creationId xmlns:a16="http://schemas.microsoft.com/office/drawing/2014/main" id="{1C6D8FC6-B575-4AE3-9E4E-B89E7699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лавная страница">
            <a:extLst>
              <a:ext uri="{FF2B5EF4-FFF2-40B4-BE49-F238E27FC236}">
                <a16:creationId xmlns:a16="http://schemas.microsoft.com/office/drawing/2014/main" id="{B8ABD25E-529E-42F5-A395-F4644BC0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">
            <a:extLst>
              <a:ext uri="{FF2B5EF4-FFF2-40B4-BE49-F238E27FC236}">
                <a16:creationId xmlns:a16="http://schemas.microsoft.com/office/drawing/2014/main" id="{7762800F-B1F3-481D-99D7-A290DEA5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Главная страница">
            <a:extLst>
              <a:ext uri="{FF2B5EF4-FFF2-40B4-BE49-F238E27FC236}">
                <a16:creationId xmlns:a16="http://schemas.microsoft.com/office/drawing/2014/main" id="{BBB23468-03AE-48FC-BE11-8D264C16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F261B-9D79-47DF-83C6-489C5827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err="1"/>
              <a:t>Профилактьические</a:t>
            </a:r>
            <a:r>
              <a:rPr lang="ru-RU" u="sng" dirty="0"/>
              <a:t> программы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6C9EB2-BF60-4C36-A873-43BA7D265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21" y="1477023"/>
            <a:ext cx="3874282" cy="2184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3E647-458C-4542-A8A6-F22287B14ED6}"/>
              </a:ext>
            </a:extLst>
          </p:cNvPr>
          <p:cNvSpPr txBox="1"/>
          <p:nvPr/>
        </p:nvSpPr>
        <p:spPr>
          <a:xfrm>
            <a:off x="456089" y="956286"/>
            <a:ext cx="471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Встречи с продавцами товаров (работ, услуг) в формате «круглых столов»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BC854B-C260-4654-9494-EB2E0788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86" y="1444641"/>
            <a:ext cx="3590476" cy="2876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247DE-BD15-4BD1-94E6-4AC1F49FDDDD}"/>
              </a:ext>
            </a:extLst>
          </p:cNvPr>
          <p:cNvSpPr txBox="1"/>
          <p:nvPr/>
        </p:nvSpPr>
        <p:spPr>
          <a:xfrm>
            <a:off x="6528415" y="1012056"/>
            <a:ext cx="47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Лекции детям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E80A72-E49C-4B9C-9D52-4DA22E8C2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12" y="3991333"/>
            <a:ext cx="3523809" cy="2866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14D7C3-D91C-4DD2-97C8-077C8B7A6374}"/>
              </a:ext>
            </a:extLst>
          </p:cNvPr>
          <p:cNvSpPr txBox="1"/>
          <p:nvPr/>
        </p:nvSpPr>
        <p:spPr>
          <a:xfrm>
            <a:off x="2285915" y="3622001"/>
            <a:ext cx="47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Лекции лицам пенсионного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21128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5F2D2-1899-451D-82B4-8C0EDD74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231960"/>
            <a:ext cx="10515600" cy="771217"/>
          </a:xfrm>
        </p:spPr>
        <p:txBody>
          <a:bodyPr/>
          <a:lstStyle/>
          <a:p>
            <a:pPr algn="ctr"/>
            <a:r>
              <a:rPr lang="ru-RU" b="1" u="sng" dirty="0"/>
              <a:t>Наполнение специального раздела сайта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3C027-8E61-4B36-836A-325A339B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10515600" cy="5173786"/>
          </a:xfrm>
        </p:spPr>
        <p:txBody>
          <a:bodyPr/>
          <a:lstStyle/>
          <a:p>
            <a:r>
              <a:rPr lang="ru-RU" dirty="0"/>
              <a:t>Информация о ведомствах, работающих в сфере защиты прав потребителей, активные ссылки на их официальные сайты</a:t>
            </a:r>
          </a:p>
          <a:p>
            <a:r>
              <a:rPr lang="ru-RU" dirty="0"/>
              <a:t>Образцы претензий, исковых заявлений</a:t>
            </a:r>
          </a:p>
          <a:p>
            <a:r>
              <a:rPr lang="ru-RU" dirty="0"/>
              <a:t>Разъяснения положений Закона о защите прав потребителей</a:t>
            </a:r>
          </a:p>
          <a:p>
            <a:r>
              <a:rPr lang="ru-RU" dirty="0"/>
              <a:t>Судебная практика, практика Роспотребнадзора</a:t>
            </a:r>
          </a:p>
          <a:p>
            <a:r>
              <a:rPr lang="ru-RU" dirty="0"/>
              <a:t>Новости в сфере потребительского рынка</a:t>
            </a:r>
          </a:p>
          <a:p>
            <a:r>
              <a:rPr lang="ru-RU" dirty="0"/>
              <a:t>Реестр продавцов, исполнителей работ и услуг , осуществляющих деятельность в муниципалитете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u="sng" dirty="0"/>
              <a:t>Публикации </a:t>
            </a:r>
            <a:r>
              <a:rPr lang="ru-RU" sz="3600" b="1" u="sng"/>
              <a:t>в местных СМИ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1094994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152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Грамотный потребитель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претензии</vt:lpstr>
      <vt:lpstr>Образец искового заявления</vt:lpstr>
      <vt:lpstr>Профилактьические программы</vt:lpstr>
      <vt:lpstr>Наполнение специального раздела сайта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в местной администрации по защите прав потребителей</dc:title>
  <dc:creator>Лариса Лариса</dc:creator>
  <cp:lastModifiedBy>Лариса Лариса</cp:lastModifiedBy>
  <cp:revision>17</cp:revision>
  <dcterms:created xsi:type="dcterms:W3CDTF">2022-10-18T03:45:49Z</dcterms:created>
  <dcterms:modified xsi:type="dcterms:W3CDTF">2022-10-18T11:23:51Z</dcterms:modified>
</cp:coreProperties>
</file>