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35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C1532A-9397-0046-9E00-25C70066BA02}" type="datetimeFigureOut">
              <a:rPr lang="ru-RU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D5DE30-55DD-A048-BB10-FA1AABACB10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5315924" y="1470601"/>
            <a:ext cx="6605178" cy="118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latin typeface="Helvetica"/>
              </a:rPr>
              <a:t>«Цифровая забота – умный дом престарелых»</a:t>
            </a:r>
          </a:p>
        </p:txBody>
      </p:sp>
      <p:sp>
        <p:nvSpPr>
          <p:cNvPr id="1908131416" name="TextBox 5"/>
          <p:cNvSpPr txBox="1"/>
          <p:nvPr/>
        </p:nvSpPr>
        <p:spPr bwMode="auto">
          <a:xfrm>
            <a:off x="5735960" y="1196752"/>
            <a:ext cx="6017906" cy="39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0" dirty="0">
                <a:solidFill>
                  <a:schemeClr val="bg1"/>
                </a:solidFill>
                <a:latin typeface="Helvetica"/>
              </a:rPr>
              <a:t>Практика Новгородской области</a:t>
            </a:r>
            <a:endParaRPr lang="ru-RU" sz="2400" b="1" dirty="0">
              <a:solidFill>
                <a:schemeClr val="bg1"/>
              </a:solidFill>
              <a:latin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>
            <a:cxnSpLocks/>
          </p:cNvCxnSpPr>
          <p:nvPr/>
        </p:nvCxnSpPr>
        <p:spPr bwMode="auto">
          <a:xfrm>
            <a:off x="386499" y="584462"/>
            <a:ext cx="11522696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 bwMode="auto">
          <a:xfrm>
            <a:off x="4115774" y="2567633"/>
            <a:ext cx="4029147" cy="13106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600" b="1" i="1">
                <a:solidFill>
                  <a:srgbClr val="004E90"/>
                </a:solidFill>
                <a:latin typeface="Arial"/>
              </a:rPr>
              <a:t>Образцов </a:t>
            </a:r>
            <a:endParaRPr/>
          </a:p>
          <a:p>
            <a:pPr algn="ctr">
              <a:defRPr/>
            </a:pPr>
            <a:r>
              <a:rPr lang="ru-RU" sz="1600" b="1" i="1">
                <a:solidFill>
                  <a:srgbClr val="004E90"/>
                </a:solidFill>
                <a:latin typeface="Arial"/>
              </a:rPr>
              <a:t>Андрей Юрьевич</a:t>
            </a:r>
            <a:endParaRPr/>
          </a:p>
          <a:p>
            <a:pPr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директор Центра «Фабрика пилотирования проектов НТИ и Цифровой экономики», сотрудник</a:t>
            </a:r>
            <a:endParaRPr/>
          </a:p>
          <a:p>
            <a:pPr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Министерства цифрового развития </a:t>
            </a:r>
            <a:endParaRPr/>
          </a:p>
          <a:p>
            <a:pPr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и ИКТ Новгородской области </a:t>
            </a:r>
            <a:endParaRPr/>
          </a:p>
        </p:txBody>
      </p:sp>
      <p:pic>
        <p:nvPicPr>
          <p:cNvPr id="7" name="Picture 4" descr="C:\Users\auobra_128\Desktop\Образцов А\Про меня\Свод\Фото.png"/>
          <p:cNvPicPr>
            <a:picLocks noChangeAspect="1" noChangeArrowheads="1"/>
          </p:cNvPicPr>
          <p:nvPr/>
        </p:nvPicPr>
        <p:blipFill>
          <a:blip r:embed="rId2"/>
          <a:srcRect l="7032" r="11790" b="21692"/>
          <a:stretch/>
        </p:blipFill>
        <p:spPr bwMode="auto">
          <a:xfrm>
            <a:off x="5437658" y="1189535"/>
            <a:ext cx="1247490" cy="131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25388" y="1004869"/>
            <a:ext cx="1871663" cy="18478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 bwMode="auto">
          <a:xfrm>
            <a:off x="1170190" y="2556940"/>
            <a:ext cx="2238112" cy="89255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600" b="1" i="1">
                <a:solidFill>
                  <a:srgbClr val="004E90"/>
                </a:solidFill>
                <a:latin typeface="Arial"/>
              </a:rPr>
              <a:t>Киблер М.В.</a:t>
            </a:r>
            <a:endParaRPr/>
          </a:p>
          <a:p>
            <a:pPr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министр </a:t>
            </a:r>
            <a:endParaRPr lang="en-US" sz="1200" i="1">
              <a:solidFill>
                <a:srgbClr val="004E90"/>
              </a:solidFill>
              <a:latin typeface="Arial"/>
            </a:endParaRPr>
          </a:p>
          <a:p>
            <a:pPr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цифрового развития и ИКТ </a:t>
            </a:r>
            <a:endParaRPr lang="en-US" sz="1200" i="1">
              <a:solidFill>
                <a:srgbClr val="004E90"/>
              </a:solidFill>
              <a:latin typeface="Arial"/>
            </a:endParaRPr>
          </a:p>
          <a:p>
            <a:pPr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Новгородской области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20414" y="2678030"/>
            <a:ext cx="2669320" cy="89255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600" b="1" i="1">
                <a:solidFill>
                  <a:srgbClr val="004E90"/>
                </a:solidFill>
                <a:latin typeface="Arial"/>
              </a:rPr>
              <a:t>Семенова С.В.</a:t>
            </a:r>
            <a:endParaRPr/>
          </a:p>
          <a:p>
            <a:pPr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министр </a:t>
            </a:r>
            <a:endParaRPr lang="en-US" sz="1200" i="1">
              <a:solidFill>
                <a:srgbClr val="004E90"/>
              </a:solidFill>
              <a:latin typeface="Arial"/>
            </a:endParaRPr>
          </a:p>
          <a:p>
            <a:pPr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труда и социальной защиты </a:t>
            </a:r>
            <a:endParaRPr lang="en-US" sz="1200" i="1">
              <a:solidFill>
                <a:srgbClr val="004E90"/>
              </a:solidFill>
              <a:latin typeface="Arial"/>
            </a:endParaRPr>
          </a:p>
          <a:p>
            <a:pPr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населения Новгородской области</a:t>
            </a:r>
            <a:endParaRPr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524806" y="1242936"/>
            <a:ext cx="1260537" cy="125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390938" y="3906923"/>
            <a:ext cx="2559067" cy="1720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117621" y="3924459"/>
            <a:ext cx="2581362" cy="1720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 bwMode="auto">
          <a:xfrm>
            <a:off x="349052" y="57660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Дома-интернаты и КЦСО</a:t>
            </a:r>
            <a:endParaRPr lang="en-US" sz="1200" i="1">
              <a:solidFill>
                <a:srgbClr val="004E90"/>
              </a:solidFill>
              <a:latin typeface="Arial"/>
            </a:endParaRPr>
          </a:p>
          <a:p>
            <a:pPr lvl="0"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Новгородской области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691921" y="585839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200" i="1">
                <a:solidFill>
                  <a:srgbClr val="004E90"/>
                </a:solidFill>
                <a:latin typeface="Arial"/>
              </a:rPr>
              <a:t>Проживающие и персонал</a:t>
            </a:r>
            <a:endParaRPr/>
          </a:p>
        </p:txBody>
      </p:sp>
      <p:sp>
        <p:nvSpPr>
          <p:cNvPr id="16" name="Заголовок 1"/>
          <p:cNvSpPr txBox="1"/>
          <p:nvPr/>
        </p:nvSpPr>
        <p:spPr bwMode="auto">
          <a:xfrm>
            <a:off x="11329060" y="6452611"/>
            <a:ext cx="580137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solidFill>
                  <a:srgbClr val="004E90"/>
                </a:solidFill>
                <a:latin typeface="Helvetica"/>
              </a:rPr>
              <a:t>10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>
                <a:solidFill>
                  <a:srgbClr val="004E90"/>
                </a:solidFill>
                <a:latin typeface="Helvetica"/>
              </a:rPr>
              <a:t>КОМАНДА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782969" y="3921185"/>
            <a:ext cx="4206875" cy="28590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>
                <a:solidFill>
                  <a:srgbClr val="004E90"/>
                </a:solidFill>
                <a:latin typeface="Helvetica"/>
              </a:rPr>
              <a:t>ИСТОРИЯ УСПЕХА</a:t>
            </a:r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11616965" y="6452611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solidFill>
                  <a:srgbClr val="004E90"/>
                </a:solidFill>
                <a:latin typeface="Helvetica"/>
              </a:rPr>
              <a:t>2</a:t>
            </a:r>
            <a:endParaRPr/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 bwMode="auto">
          <a:xfrm>
            <a:off x="386499" y="584462"/>
            <a:ext cx="11522696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 bwMode="auto">
          <a:xfrm>
            <a:off x="63790" y="804027"/>
            <a:ext cx="864096" cy="864096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" name="Picture 2" descr="https://cdn-icons-png.flaticon.com/512/2412/2412991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82804" y="754816"/>
            <a:ext cx="832856" cy="832856"/>
          </a:xfrm>
          <a:prstGeom prst="rect">
            <a:avLst/>
          </a:prstGeom>
          <a:noFill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409201" y="6066524"/>
            <a:ext cx="1340477" cy="7137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0" name="Прямоугольник 29"/>
          <p:cNvSpPr/>
          <p:nvPr/>
        </p:nvSpPr>
        <p:spPr bwMode="auto">
          <a:xfrm>
            <a:off x="1218384" y="844748"/>
            <a:ext cx="62500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/>
              <a:t>В июне 2021 года Министерство цифрового развития и Министерство труда и социальной защиты населения Новгородской области в рамках пилотного внедрения оборудовали 1 комнату Новгородского дома интерната для престарелых и инвалидов системой «умный дом» с голосовым помощником.</a:t>
            </a:r>
            <a:endParaRPr/>
          </a:p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В этом же месяце в оборудованную комнату заселены первые проживающие.</a:t>
            </a:r>
            <a:endParaRPr/>
          </a:p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В сентябре по итогам тестирования и проведения анкетирования персонала и проживающих были выявлены позитивные изменения</a:t>
            </a:r>
            <a:r>
              <a:rPr lang="en-US" sz="1400">
                <a:latin typeface="Helvetica"/>
              </a:rPr>
              <a:t>:</a:t>
            </a:r>
            <a:r>
              <a:rPr lang="ru-RU" sz="1400"/>
              <a:t> все проживающие ответили, что комфортнее жить в оборудованной комнате, чем в обычной, а более половины персонала отметили повышение активности и общительности постояльцев, и ещё половина - что они стали чаще улыбаться.</a:t>
            </a:r>
            <a:endParaRPr/>
          </a:p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Успех пилота стал основанием для масштабирования проекта в регионе. </a:t>
            </a:r>
            <a:br>
              <a:rPr lang="ru-RU" sz="1400"/>
            </a:br>
            <a:r>
              <a:rPr lang="ru-RU" sz="1400"/>
              <a:t>В конце декабря оборудовано 9 домов и 21 комната (от 1 до 5 комнат в доме).</a:t>
            </a:r>
            <a:br>
              <a:rPr lang="ru-RU" sz="1400"/>
            </a:br>
            <a:r>
              <a:rPr lang="ru-RU" sz="1400"/>
              <a:t/>
            </a:r>
            <a:br>
              <a:rPr lang="ru-RU" sz="1400"/>
            </a:br>
            <a:r>
              <a:rPr lang="ru-RU" sz="1400"/>
              <a:t>В апреле 2022 года установлено «умное окно» в одном из домов с целью тестирования и расширения функционала.</a:t>
            </a:r>
            <a:r>
              <a:rPr lang="en-US" sz="1400">
                <a:latin typeface="Helvetica"/>
              </a:rPr>
              <a:t> </a:t>
            </a:r>
            <a:r>
              <a:rPr lang="ru-RU" sz="1400"/>
              <a:t>В июне пилот признан успешным.</a:t>
            </a:r>
          </a:p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20 июля 2022 года проект был представлен на Форуме «Сильные идеи для нового времени». Президент РФ Владимир Владимирович Путин поддержал инициативу о масштабировании проекта в регионах.</a:t>
            </a:r>
            <a:endParaRPr/>
          </a:p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В сентябре 2022 года дополнительно подключены 5 домов (10 комнат).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257126" y="754816"/>
            <a:ext cx="3097264" cy="309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>
            <a:cxnSpLocks/>
          </p:cNvCxnSpPr>
          <p:nvPr/>
        </p:nvCxnSpPr>
        <p:spPr bwMode="auto">
          <a:xfrm>
            <a:off x="386499" y="584462"/>
            <a:ext cx="11522696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81053" y="1095863"/>
            <a:ext cx="3099931" cy="265308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2" descr="T:\_Романова Т.В\Цифровая забота фото\Пестовский КЦ ТУТ\photo1658143383.jpeg"/>
          <p:cNvPicPr>
            <a:picLocks noChangeAspect="1" noChangeArrowheads="1"/>
          </p:cNvPicPr>
          <p:nvPr/>
        </p:nvPicPr>
        <p:blipFill>
          <a:blip r:embed="rId3"/>
          <a:srcRect r="22682"/>
          <a:stretch/>
        </p:blipFill>
        <p:spPr bwMode="auto">
          <a:xfrm>
            <a:off x="7477247" y="3567076"/>
            <a:ext cx="4232292" cy="252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 r="50000" b="44836"/>
          <a:stretch/>
        </p:blipFill>
        <p:spPr bwMode="auto">
          <a:xfrm>
            <a:off x="375404" y="4262574"/>
            <a:ext cx="2087673" cy="20277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 t="53708" r="47592"/>
          <a:stretch/>
        </p:blipFill>
        <p:spPr bwMode="auto">
          <a:xfrm>
            <a:off x="4057155" y="901022"/>
            <a:ext cx="2234897" cy="173790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 l="52151" t="53708"/>
          <a:stretch/>
        </p:blipFill>
        <p:spPr bwMode="auto">
          <a:xfrm>
            <a:off x="2486005" y="3748947"/>
            <a:ext cx="2195139" cy="18696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 l="46703" b="44836"/>
          <a:stretch/>
        </p:blipFill>
        <p:spPr bwMode="auto">
          <a:xfrm>
            <a:off x="4472394" y="2939593"/>
            <a:ext cx="2205469" cy="200960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7328039" y="704248"/>
            <a:ext cx="4713191" cy="29147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Заголовок 1"/>
          <p:cNvSpPr txBox="1"/>
          <p:nvPr/>
        </p:nvSpPr>
        <p:spPr bwMode="auto">
          <a:xfrm>
            <a:off x="11616965" y="6452611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solidFill>
                  <a:srgbClr val="004E90"/>
                </a:solidFill>
                <a:latin typeface="Helvetica"/>
              </a:rPr>
              <a:t>3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 bwMode="auto"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>
                <a:solidFill>
                  <a:srgbClr val="004E90"/>
                </a:solidFill>
                <a:latin typeface="Helvetica"/>
              </a:rPr>
              <a:t>ФУНКЦИОНАЛ СИСТЕМЫ (БАЗОВЫЙ)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>
            <a:cxnSpLocks/>
          </p:cNvCxnSpPr>
          <p:nvPr/>
        </p:nvCxnSpPr>
        <p:spPr bwMode="auto">
          <a:xfrm>
            <a:off x="386499" y="584462"/>
            <a:ext cx="11522696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 bwMode="auto">
          <a:xfrm>
            <a:off x="3162585" y="732152"/>
            <a:ext cx="1020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4E90"/>
                </a:solidFill>
                <a:latin typeface="Arial"/>
              </a:rPr>
              <a:t>Отправка сообщений через «умную колонку»</a:t>
            </a:r>
            <a:endParaRPr lang="ru-RU">
              <a:solidFill>
                <a:srgbClr val="004E9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575939" y="1360008"/>
            <a:ext cx="52929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latin typeface="Arial"/>
                <a:cs typeface="Arial"/>
              </a:rPr>
              <a:t>Голосовые просьбы проживающих поступают в мессенджер на смартфон персонала в виде текста</a:t>
            </a:r>
            <a:endParaRPr/>
          </a:p>
          <a:p>
            <a:pPr>
              <a:defRPr/>
            </a:pPr>
            <a:endParaRPr lang="ru-RU" sz="2400">
              <a:latin typeface="Arial"/>
              <a:cs typeface="Arial"/>
            </a:endParaRPr>
          </a:p>
          <a:p>
            <a:pPr>
              <a:defRPr/>
            </a:pPr>
            <a:r>
              <a:rPr lang="ru-RU" sz="1600">
                <a:latin typeface="Arial"/>
                <a:cs typeface="Arial"/>
              </a:rPr>
              <a:t>                увеличилась скорость оказания помощи проживающим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/>
          <a:srcRect l="15415" t="19806" r="35221" b="34992"/>
          <a:stretch/>
        </p:blipFill>
        <p:spPr bwMode="auto">
          <a:xfrm>
            <a:off x="5980468" y="3525829"/>
            <a:ext cx="4529354" cy="2332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865764" y="2711753"/>
            <a:ext cx="3361453" cy="41462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82804" y="1255194"/>
            <a:ext cx="4948433" cy="4981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Freeform 48"/>
          <p:cNvSpPr>
            <a:spLocks noEditPoints="1"/>
          </p:cNvSpPr>
          <p:nvPr/>
        </p:nvSpPr>
        <p:spPr bwMode="auto">
          <a:xfrm>
            <a:off x="5760375" y="1383158"/>
            <a:ext cx="526368" cy="528378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 extrusionOk="0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1" name="Freeform 48"/>
          <p:cNvSpPr>
            <a:spLocks noEditPoints="1"/>
          </p:cNvSpPr>
          <p:nvPr/>
        </p:nvSpPr>
        <p:spPr bwMode="auto">
          <a:xfrm>
            <a:off x="5760375" y="2229543"/>
            <a:ext cx="526368" cy="528378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 extrusionOk="0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2" name="Заголовок 1"/>
          <p:cNvSpPr txBox="1"/>
          <p:nvPr/>
        </p:nvSpPr>
        <p:spPr bwMode="auto">
          <a:xfrm>
            <a:off x="11616965" y="6452611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solidFill>
                  <a:srgbClr val="004E90"/>
                </a:solidFill>
                <a:latin typeface="Helvetica"/>
              </a:rPr>
              <a:t>4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6578846" y="2058897"/>
            <a:ext cx="11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prstClr val="black"/>
                </a:solidFill>
                <a:latin typeface="Arial"/>
                <a:cs typeface="Arial"/>
              </a:rPr>
              <a:t>в </a:t>
            </a:r>
            <a:r>
              <a:rPr lang="ru-RU" sz="2800" b="1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ru-RU" sz="1600">
                <a:solidFill>
                  <a:prstClr val="black"/>
                </a:solidFill>
                <a:latin typeface="Arial"/>
                <a:cs typeface="Arial"/>
              </a:rPr>
              <a:t> раза  </a:t>
            </a:r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 bwMode="auto"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>
                <a:solidFill>
                  <a:srgbClr val="004E90"/>
                </a:solidFill>
                <a:latin typeface="Helvetica"/>
              </a:rPr>
              <a:t>ФУНКЦИОНАЛ СИСТЕМЫ (ТЕСТОВЫЙ)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>
            <a:cxnSpLocks/>
          </p:cNvCxnSpPr>
          <p:nvPr/>
        </p:nvCxnSpPr>
        <p:spPr bwMode="auto">
          <a:xfrm>
            <a:off x="386499" y="584462"/>
            <a:ext cx="11522696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 bwMode="auto">
          <a:xfrm>
            <a:off x="5280752" y="735099"/>
            <a:ext cx="1020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4E90"/>
                </a:solidFill>
                <a:latin typeface="Arial"/>
              </a:rPr>
              <a:t>«Умное окно»</a:t>
            </a:r>
            <a:endParaRPr lang="ru-RU">
              <a:solidFill>
                <a:srgbClr val="004E9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207813" y="1295519"/>
            <a:ext cx="479846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>
                <a:latin typeface="Arial"/>
                <a:cs typeface="Arial"/>
              </a:rPr>
              <a:t>Разработка лаборатории НТШ</a:t>
            </a:r>
            <a:endParaRPr/>
          </a:p>
          <a:p>
            <a:pPr>
              <a:defRPr/>
            </a:pPr>
            <a:endParaRPr lang="ru-RU">
              <a:latin typeface="Arial"/>
              <a:cs typeface="Arial"/>
            </a:endParaRPr>
          </a:p>
          <a:p>
            <a:pPr>
              <a:defRPr/>
            </a:pPr>
            <a:r>
              <a:rPr lang="ru-RU" sz="2000">
                <a:latin typeface="Arial"/>
                <a:cs typeface="Arial"/>
              </a:rPr>
              <a:t>Открытие-закрытие окна с помощью устройства, которое крепится на окно</a:t>
            </a:r>
            <a:endParaRPr/>
          </a:p>
          <a:p>
            <a:pPr>
              <a:defRPr/>
            </a:pPr>
            <a:endParaRPr lang="ru-RU">
              <a:latin typeface="Arial"/>
              <a:cs typeface="Arial"/>
            </a:endParaRPr>
          </a:p>
          <a:p>
            <a:pPr>
              <a:defRPr/>
            </a:pPr>
            <a:r>
              <a:rPr lang="ru-RU" sz="2000">
                <a:latin typeface="Arial"/>
                <a:cs typeface="Arial"/>
              </a:rPr>
              <a:t>Окно можно открыть дистанционно (пульт, </a:t>
            </a:r>
            <a:r>
              <a:rPr lang="ru-RU" sz="2000" b="1">
                <a:solidFill>
                  <a:srgbClr val="FF0000"/>
                </a:solidFill>
                <a:latin typeface="Arial"/>
                <a:cs typeface="Arial"/>
              </a:rPr>
              <a:t>голос</a:t>
            </a:r>
            <a:r>
              <a:rPr lang="ru-RU" sz="2000">
                <a:latin typeface="Arial"/>
                <a:cs typeface="Arial"/>
              </a:rPr>
              <a:t>, смартфон)</a:t>
            </a:r>
            <a:endParaRPr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rcRect l="14228" t="20760" b="15953"/>
          <a:stretch/>
        </p:blipFill>
        <p:spPr bwMode="auto">
          <a:xfrm>
            <a:off x="8894186" y="1241681"/>
            <a:ext cx="2979328" cy="476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/>
          <a:srcRect l="4355" t="32345" r="74621" b="4537"/>
          <a:stretch/>
        </p:blipFill>
        <p:spPr bwMode="auto">
          <a:xfrm>
            <a:off x="386500" y="1264890"/>
            <a:ext cx="2738666" cy="462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Freeform 48"/>
          <p:cNvSpPr>
            <a:spLocks noEditPoints="1"/>
          </p:cNvSpPr>
          <p:nvPr/>
        </p:nvSpPr>
        <p:spPr bwMode="auto">
          <a:xfrm>
            <a:off x="3500750" y="1218531"/>
            <a:ext cx="526368" cy="528378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 extrusionOk="0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6" name="Freeform 48"/>
          <p:cNvSpPr>
            <a:spLocks noEditPoints="1"/>
          </p:cNvSpPr>
          <p:nvPr/>
        </p:nvSpPr>
        <p:spPr bwMode="auto">
          <a:xfrm>
            <a:off x="3500750" y="1967544"/>
            <a:ext cx="526368" cy="528378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 extrusionOk="0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7" name="Freeform 48"/>
          <p:cNvSpPr>
            <a:spLocks noEditPoints="1"/>
          </p:cNvSpPr>
          <p:nvPr/>
        </p:nvSpPr>
        <p:spPr bwMode="auto">
          <a:xfrm>
            <a:off x="3500750" y="2754413"/>
            <a:ext cx="526368" cy="528378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 extrusionOk="0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t="30603"/>
          <a:stretch/>
        </p:blipFill>
        <p:spPr bwMode="auto">
          <a:xfrm>
            <a:off x="4571761" y="3622190"/>
            <a:ext cx="3152172" cy="291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оловок 1"/>
          <p:cNvSpPr txBox="1"/>
          <p:nvPr/>
        </p:nvSpPr>
        <p:spPr bwMode="auto">
          <a:xfrm>
            <a:off x="11616965" y="6452611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solidFill>
                  <a:srgbClr val="004E90"/>
                </a:solidFill>
                <a:latin typeface="Helvetica"/>
              </a:rPr>
              <a:t>5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>
                <a:solidFill>
                  <a:srgbClr val="004E90"/>
                </a:solidFill>
                <a:latin typeface="Helvetica"/>
              </a:rPr>
              <a:t>ФУНКЦИОНАЛ СИСТЕМЫ (ТЕСТОВЫЙ)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2131826" y="317569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4E90"/>
                </a:solidFill>
                <a:latin typeface="Arial"/>
                <a:cs typeface="Arial"/>
              </a:rPr>
              <a:t>ЦЕЛИ</a:t>
            </a:r>
            <a:endParaRPr lang="ru-RU">
              <a:solidFill>
                <a:srgbClr val="004E9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322717" y="3540787"/>
            <a:ext cx="509994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Улучшить условия проживания маломобильных пожилых людей в социальных учреждениях (домах престарелых)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ru-RU" sz="16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Упростить пожилым людям и с проблемами опорно-двигательного аппарата выполнение ежедневных действий без привлечения обслуживающего персонала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ru-RU" sz="16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Повысить активность и коммуникабельность пожилых людей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8299335" y="3171454"/>
            <a:ext cx="475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4E90"/>
                </a:solidFill>
                <a:latin typeface="Arial"/>
                <a:cs typeface="Arial"/>
              </a:rPr>
              <a:t>ЗАДАЧИ</a:t>
            </a:r>
            <a:endParaRPr lang="ru-RU">
              <a:solidFill>
                <a:srgbClr val="004E9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6334261" y="3553733"/>
            <a:ext cx="592113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  <a:defRPr/>
            </a:pPr>
            <a:r>
              <a:rPr lang="ru-RU" sz="1600">
                <a:latin typeface="Arial"/>
                <a:cs typeface="Arial"/>
              </a:rPr>
              <a:t>Организация работы между министерствами (Минцифра и Минтруд), домами-интернатами и КЦСО</a:t>
            </a:r>
            <a:endParaRPr/>
          </a:p>
          <a:p>
            <a:pPr marL="342900" indent="-342900">
              <a:buFont typeface="+mj-lt"/>
              <a:buAutoNum type="arabicParenR"/>
              <a:defRPr/>
            </a:pPr>
            <a:endParaRPr lang="ru-RU" sz="80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arenR"/>
              <a:defRPr/>
            </a:pPr>
            <a:r>
              <a:rPr lang="ru-RU" sz="1600">
                <a:latin typeface="Arial"/>
                <a:cs typeface="Arial"/>
              </a:rPr>
              <a:t>Проведение обследования домов с целью диагностики состояния помещений и качества Интернета</a:t>
            </a:r>
            <a:endParaRPr/>
          </a:p>
          <a:p>
            <a:pPr marL="342900" indent="-342900">
              <a:buFont typeface="+mj-lt"/>
              <a:buAutoNum type="arabicParenR"/>
              <a:defRPr/>
            </a:pPr>
            <a:endParaRPr lang="ru-RU" sz="80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arenR"/>
              <a:defRPr/>
            </a:pPr>
            <a:r>
              <a:rPr lang="ru-RU" sz="1600">
                <a:latin typeface="Arial"/>
                <a:cs typeface="Arial"/>
              </a:rPr>
              <a:t>Пилотное внедрение в одной из комнат с целью тестирования системы</a:t>
            </a:r>
            <a:endParaRPr/>
          </a:p>
          <a:p>
            <a:pPr marL="342900" indent="-342900">
              <a:buFont typeface="+mj-lt"/>
              <a:buAutoNum type="arabicParenR"/>
              <a:defRPr/>
            </a:pPr>
            <a:endParaRPr lang="ru-RU" sz="80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arenR"/>
              <a:defRPr/>
            </a:pPr>
            <a:r>
              <a:rPr lang="ru-RU" sz="1600">
                <a:latin typeface="Arial"/>
                <a:cs typeface="Arial"/>
              </a:rPr>
              <a:t>Разработка технического задания на тендер</a:t>
            </a:r>
            <a:endParaRPr/>
          </a:p>
          <a:p>
            <a:pPr marL="342900" indent="-342900">
              <a:buFont typeface="+mj-lt"/>
              <a:buAutoNum type="arabicParenR"/>
              <a:defRPr/>
            </a:pPr>
            <a:endParaRPr lang="ru-RU" sz="80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arenR"/>
              <a:defRPr/>
            </a:pPr>
            <a:r>
              <a:rPr lang="ru-RU" sz="1600">
                <a:latin typeface="Arial"/>
                <a:cs typeface="Arial"/>
              </a:rPr>
              <a:t>Организация и проведение тендера </a:t>
            </a:r>
          </a:p>
          <a:p>
            <a:pPr marL="342900" indent="-342900">
              <a:buFont typeface="+mj-lt"/>
              <a:buAutoNum type="arabicParenR"/>
              <a:defRPr/>
            </a:pPr>
            <a:endParaRPr lang="ru-RU" sz="80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arenR"/>
              <a:defRPr/>
            </a:pPr>
            <a:r>
              <a:rPr lang="ru-RU" sz="1600">
                <a:latin typeface="Arial"/>
                <a:cs typeface="Arial"/>
              </a:rPr>
              <a:t>Закупка и настройка оборудования, проведение монтажных работ подрядчиком</a:t>
            </a:r>
            <a:endParaRPr/>
          </a:p>
          <a:p>
            <a:pPr>
              <a:defRPr/>
            </a:pPr>
            <a:endParaRPr lang="ru-RU" sz="1400">
              <a:cs typeface="Arial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1665854" y="40366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400"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903572" y="4561551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400"/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2131826" y="5097009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40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 l="3907" t="14704" r="35304" b="-1134"/>
          <a:stretch/>
        </p:blipFill>
        <p:spPr bwMode="auto">
          <a:xfrm>
            <a:off x="7225388" y="794168"/>
            <a:ext cx="3214200" cy="232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064997" y="794168"/>
            <a:ext cx="3214200" cy="2272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3" name="Прямая соединительная линия 32"/>
          <p:cNvCxnSpPr>
            <a:cxnSpLocks/>
          </p:cNvCxnSpPr>
          <p:nvPr/>
        </p:nvCxnSpPr>
        <p:spPr bwMode="auto">
          <a:xfrm>
            <a:off x="386499" y="584462"/>
            <a:ext cx="11522696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/>
          <p:cNvSpPr txBox="1"/>
          <p:nvPr/>
        </p:nvSpPr>
        <p:spPr bwMode="auto">
          <a:xfrm>
            <a:off x="11616965" y="6452611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solidFill>
                  <a:srgbClr val="004E90"/>
                </a:solidFill>
                <a:latin typeface="Helvetica"/>
              </a:rPr>
              <a:t>6</a:t>
            </a:r>
          </a:p>
        </p:txBody>
      </p:sp>
      <p:sp>
        <p:nvSpPr>
          <p:cNvPr id="35" name="Заголовок 1"/>
          <p:cNvSpPr>
            <a:spLocks noGrp="1"/>
          </p:cNvSpPr>
          <p:nvPr>
            <p:ph type="title"/>
          </p:nvPr>
        </p:nvSpPr>
        <p:spPr bwMode="auto"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>
                <a:solidFill>
                  <a:srgbClr val="004E90"/>
                </a:solidFill>
                <a:latin typeface="Helvetica"/>
              </a:rPr>
              <a:t>МЕХАНИЗМ РЕАЛИЗАЦИИ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>
            <a:cxnSpLocks/>
          </p:cNvCxnSpPr>
          <p:nvPr/>
        </p:nvCxnSpPr>
        <p:spPr bwMode="auto">
          <a:xfrm>
            <a:off x="386499" y="584462"/>
            <a:ext cx="11522696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/>
          <p:nvPr/>
        </p:nvSpPr>
        <p:spPr bwMode="auto">
          <a:xfrm>
            <a:off x="11616965" y="6452611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solidFill>
                  <a:srgbClr val="004E90"/>
                </a:solidFill>
                <a:latin typeface="Helvetica"/>
              </a:rPr>
              <a:t>7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/>
          <a:srcRect l="41775"/>
          <a:stretch/>
        </p:blipFill>
        <p:spPr bwMode="auto">
          <a:xfrm>
            <a:off x="4369809" y="647700"/>
            <a:ext cx="7874544" cy="603367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AutoShape 3" descr="data:image/png;base64,iVBORw0KGgoAAAANSUhEUgAAADUAAAAwCAYAAACxKzLDAAAAAXNSR0IArs4c6QAAB81JREFUaEPtWntQVOcV/527vA1qSWhiYjAPlYgYdiE81hDFR1tsakwb2FWnTpvYdjKZ1lYeMdOp0/7RmTxYmtbGtmNmkpjWoS7iY1qfTYRGwtNwFySoLUUF5KEo8ggCYe/pfIsYHnf33l23cZrJ+ZPzO4/fnu873/k+LuELKPQF5IQvSf2/VPXLSk2u1IEzr4YPXw9IB7GZQVFgjgJRFMAzADSD0UyEZsXJLQZgb0ZCbt3nUW2vK2Wv2RYJDGYw0TICZXqTJIE+BvggK0qxJeHFI97YeoP1ilShbHtBYWQR4WFvgrjB7nGCt68z5Zb44uvx5ORUZl6vSNKuioqKD8f70EXKXpP/FBFvZiDNlwQ82TDwtiGAf5uxSP/SNJvNSyXm3wGYT4DsJHq+vLz81FgcTVJ22fYagFx/k5nkr5MZm63xOQVacRYnJZlJkvYDuAuABMAJovdHFGVjZWVlq7D3SMou20RZF2sF8qP+ZxZTjqiAqqSkpCwwAB+r5c3M+4NCQzeUlJT0uyVll23sx2S9caVKLDUpaT5L0lk3jhRmbpMCAx8tLS3tViVld9jeBWODN5n4E0tMKzPjs98f8/lEcvKjClGtmxhDYHY4idZWVFScV11+e2rzNymKaxPeXiFnssW4peoJs3mpwnwMQJBKQt3M/J7E/IvSqqp/qTYK0eVAfOD2srkRnXHGbit5ub2pK/9GU5icVhuYdzmJ/jBWIVVShbKt+H/Rtn35kRrli3jvLx/1DQ0Mh0+2J+AcK8rvh5kLqqurO1T0o38SBysD231JwN82/65pxYf769FzuV/N9TkAW0eY/1ZZWdmrBnA1CjH6MIbL/TQp3BJHUaHSfafcEWpTFOW5nv7+4oaGhmF3gVykCh22nzBjm1Y21/uHcHBHBWY9dCcefzpWC+6dnoGmujb8s9CB3isDarZ9LEkrysrKTgLweNyMVkq2HQKwylMWrDB2/vIIero+QWBwAEwr5sG8eqF3ibtBMzMuNHTiHzurMdA3pIpiSZpbVlb2Hz0ByX7ylRkwBFzTAv9x8wEMD356EyYZJKR8KwaJ6Y9omXrUK04FTXXtOPp2FUY+dapif/DKkzXPpm1N0BuI7HLeeoB2eTJ46+eH0NetuiSwJDMOxrS5IElzjJwSwjmioL60CSW7HarhDYEGfO9X30B4RBic7LxvXfyWNj3EqNBh+40YJrXA72w97Fp6arJ8XTxizHMgktArA72DqDzYgLoPmlRNwqaH4OkfpyLy/pkuPRPSrcaco3r8k92RvwfMz2iBxZ7a/dpxdF7oVie2XhB7AIYAMTh7lqvtvSixO9By5pIqcEbkNHxtQyLumycG8VFhYqvVmGvX8i30ZJdtVQAS9YAHPxnGoTcr0HJWPRlRsdjUBz0uxfamK67ldrnlGkSDmCwR94RjSaYRc2LunqBi0I+spuw39eQpKtUB5okePFj2XR3A8QIZ5+vbVVFLxR5bPk9VJyrzQVEtrlzsgQofRMyajtRvL8KDi2ZNsWdQrtWUbdNHSrYNAgjWAx7DXOvsw4m9da6upSbmpxYiadWCCSrRskv31qHrYo+qzVfuDseSjDg8EHuPqp4IWzONOb/WkyftrrE1+jJJXGnrQem+etWKiX2V8PXom+dY8+lOnChyT2j6XdOwYn08oha4XzDM/FNrfK7mgODaU74OsWI/XG7tQWlRneoeEwe0cdlc194Qy1U0BzUR7Tr9uWTc+/CdGkVQnrWYXnxHV6UK5bw/M+i7esCTMaIjXm69huICGR3nr05xERQSgJA7gtHr5iiY+dU7sPr5xa69pCkkfcdizNqniXN1vxrbyyC8pAeshhEVu3ShG0d3VqO7o0+3m9nRkVi1MQVh4fq2M0m0MjPus9uwp0BUIOelGUDFurNxA2xr7MLBHeVuZ7fxZuI8S7MaXTOkXuloDwrZ9M1N6oPhJCc3Btq8SwBF6g3gDnfu1OgMN3T9sxlxPFaQiF85D6YV8xEcGqg7HIMLraZci14DF6ndct4OAv1Qr5EnXH3pOdd9aGhg4nVHjD3m1TGITpqDwCD945SIxUQbrcbst/TmN3qfqs1bywppPiTqdXry2Fl8dOwsxAQiZHpEGMxrYjE/YTbEdO+1SPyQJS5X3Hh1yc3R2tfWrhZFTN/VR05DPt6IkLAgLF4Ti+jE+3UlNBnEwOtWU06WN8Y3Sfn7JWlwYBgNZecxbWYooh/zjRDArQYp2PxM3CbXc7JemXAJupUzS29Ab3ASISvDmPO6NzYCO4HU3pr8uBHi4wAivHXkdzzjqCU+J90Xv1Ouq3+VbS9It/2pjFtDw8i0Ojqnyy+kXN1Qzt/BYL+0eF+SUhRnzNqELad9sZ2y/MY7scu2vwN40lfHvtqRJC3JjMs64au9R1JCaXfYNoDx7q0E0G3LaHQG0vJ1i7JbdNu4AWo+ARU58pc5mf8k/hV5q8E82O+Hc+T7lsdeUr9BehlYk5TwV1S7bfaIMpxF0H518io+44xE9EaGKduvb/i6SI0laq/JMzNhs7efGqgQvUjg7UGhyhtrHtmi/76i8xfzitSYz4KTeckSYZVkoHRmJOuMdZWBwxJwmIOkw5aFWVNvlTodacF8IjXeaUHNq/cSSYlgiiLiKLi+fMEMEDeDqZmhNDNRs6/fS2gRUNP/F9qI+0/gd4RqAAAAAElFTkSuQmCC"/>
          <p:cNvSpPr>
            <a:spLocks noChangeAspect="1" noChangeArrowheads="1"/>
          </p:cNvSpPr>
          <p:nvPr/>
        </p:nvSpPr>
        <p:spPr bwMode="auto">
          <a:xfrm>
            <a:off x="0" y="0"/>
            <a:ext cx="4953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4" descr="data:image/png;base64,iVBORw0KGgoAAAANSUhEUgAAAUUAAACdCAYAAAAjbmqrAAAAAXNSR0IArs4c6QAAIABJREFUeF7tnQmUZFV5x/+vqmeQGdyCioxGkemuGkCRCC5jRMcFlCRgtwiouOO+ERUQRQ0a3MU1Kq5xl8Vhpo2JQUQJasRoIi5MqFc9ghFwRUVZp6fr5vyKeyePl1ree1Xd/ebx3XPmnOmqu3z3/933v9/2uiNZMwQMAUPAENiBQGRYGAKGgCFgCPwfAkaKdhoMAUPAEEggYKRox8EQMAQMASNFOwOGgCFgCPRGwCxFOxmGgCFgCJilaGfAEDAEDAGzFO0MGAKGgCEwFAFzn4dCZB0MAUPgtoSAkeJtSdu2V0PAEBiKgJHiUIisgyFgCNyWEMhMis1m8wzn3PNzgDMbx/F0jv7W1RAwBAyBZUfASHHZVWACGAKGQJkQKEqKL43j+B/SG2k0Gg+T9E3/uVmKZdK0yWIIGAKZEFgyUtxrr71ut3LlypdLOjqKogbSOediSR+L4/hDkjpB4kaj8QFJL+LnTqezoV6v39E592pJ95O0LYqir0g6sdVqXZ3cZc413irpVT1QulHSNZL+0zl3Vrvd/kJCrh1joih6WqvV+uwglKempl4QRRF7o706jmPGq9Fo9Fv7VtN1Op31c3NzFyc+jBqNxjGSni3pAZLuIOn3kr4XRdFHWq3Wl3rJ02g0NkkaFMr4WRzHe2XZZ7PZ/KJz7kivm1vJVxT/NJa91mg0Gu+U9ErWXVhYmNq6detcQt6LJB3sz9SJ7XabvjtaHrn64FdUX+g6F/b+fNw/iqKTnHPs6e6S/iApds59oN1un8mjM6quGo1G5jUyMUmFOi0JKe677767bd++/euSHtgHu8/Gcfy0hKJPl/QKfo6iiFjmC3qM2zoxMXHAli1bruO7AmtkOuhRFL281Wq9J01my0CKtampqTOjKDqq3/lzzn2o3W53L5NkazQaP5G034BzOzIpjoL/KKQ4NTX15CiKPh/25py7FSnmlWsRSDEX9pOTk+trtdr5klb30de74jjuXg7DzmS/CyzvGhXiu0xbWRJSnJqaehs3n5fo/StWrDh1YWEh6nQ6p0p6CZ875w5vt9tfTivaW5DHb9++/TMTExNNSWdJ6lo1zrmT2u32O/j/KGskHspov/32u/P8/PwJWHZe3gviOH7MsAPYC+0slmIWQvBrY2W/y69zqXPuuBUrVly6sLDwQOfcpyXd02PyxHa7vTEhT63RaFwv6XZRFH211Wo9lu82bNgwcfXVV8/7fiOT4pjw74qT1VJcs2bNqt12260V9u73fytSzCvXMFLMqi8/TxHs0eXhklZB8CtWrDjj5ptvvle9Xv+G3+cC1mMcx78ddib7kWKj0ci1RiYmqVCnpSBFXL5fSNpD0nVxHN8JD8hjWG80GiiXz86O4xjXMO1enhnH8ZMD5lNTU0+JouhzKcIaaY0kKe699953mJiYwEp9vX/IXtdut08bdgCXgBR/Kuk+fp0HxXH8vQQmO6ylJPHx/bp16/bqdDqX+74fjOP4xYtAiuPCPxcpNpvN05xzp+Bacmx6kGJuucZJikWw77F+tGHDhvpVV131ySiKjvXfHxzH8beGnclBoY7UOgPXqBDfZdrKopPiPvvss+fCwsKtYn99JNsax/FkD1J8bhzHHwtjUgdtLo7jqTGs0UskLJCPxnGM69wl8QGxwO2SIHfikGcEi3dcluLatWvvVq/Xf+WF/FMcx8QSd7Rms7nGOXeV/+CaOI7vEr6cnJw8tFarnecJ4/h2u/2+PKQ46BSFmOci4d9dOqyRjCl2Op3Jer3ecc5twQKmVCyKog+nSbGIXOMkxSLYY/2uXr36RZ4AuQTv2EOmQ+I4/tqQM3mrYcn4dN41MjFJhTotOik2m82mc+6yDJj9MY7j7gFIko9z7lbu4OTk5B1qtdq1fr5rsTxHXaOPbNskXdDpdF46Nze3Nc8BlNTNzo+LFFP7uzyO472TMk9OTu5Sq9Vu8p/Nx3G8MnzfbDaPd851Y6LOuUPb7TbxqszucxZSXCT8+5JivV7fa2FhgT2RPDrLOffuKIq6CalkTLGIXOMkxQLYY9leIOmRKTlCErLmPx+FFHOvkeHZrVSXRSfFfffd9+7bt2/HfaZdHcfxPYYhmCTFKIqe02q1Ph7GNBoNCKFLUrhNcRw3x7BGyCR3Y4rbtm17YrA8JH0/juNugiglVxhTm5yc3L1Wq5EoIkG0Y5/jIsXJycm71mq1X/u5CUHcPkWK96zVaj/3n/0qjmMylt3WbDY/4Zx7Fv+fmJjYc8uWLb/k/+OMKY4R/yDz/8twJy3FKIqOoTJA0k31en3d/Pz8nrVa7TtpUiwi15hJMRf269ate2in0/m2l+H3zrljbrzxxm9deeWVN/o4YEhG9iTFLPHOImsMe16r9v2ik6InEx5EYoqdTqdz77m5uSsHAZlyU9OZ6adL+pQff34cx4eOukavTHKj0QgyQya3J8vdhxR3bKXZbF7vnFuFwRLH8cTU1NTzhpXkZDnIfn9cBF0L0Tn3kHa7/d2wcKPReIakT/qfN8dxPBO+m5qaiqMompL08ziO7xU+Hycpjhv/IYkWQhVtSftIenMcx6dMTk4+pBcpFpFrnKSYF/tms/lU59xnvAznxnHcLX2SROydUEE3biqpMCkWWaNqpDdsP0tCiskMoHPuvCiKXnTDDTf8YtWqVUdBGs456gLPiOP4zf4gJ8tliOe9MIqiMzudzr5RFGEh3NuTw8va7fb7+f8oaySJCfe8Xq8f4TO64HP9mjVr7nThhRdu72cprl279i71ev04HlIPeDfWOS5LkTlTrthPnHNPX7lyZXv79u3Usn3C17NRwvToVqv19QMPPHDFddddd5hzbtbL9Kk4jp+5WKQ4Lvz9Xgdain4Pv5yYmJjishpEinnlGgcpFsV+cnLyEbVa7UIvw+WdTufhtVqNmsQ3SHqqpF34Loqi41qtFjrv5710p+h1uRRZYxiJVO37JSFFXyvGmy4H9AHwsvn5+Q2XX355N5mQiil+LpF1Sw7/UafTedDc3NzNfDjKGoOUGkXRaa1W63U9yLrfsE4URU9qtVrnjJMUJVGneFYURU8cIO8piYuFGNuDQ99AlotFiqPgn8VaTrrPaWIYRIp55RoHKTYajULY+9jwjxIWYVecKIpuWFhYeFKtVtvMOSBsEEXR+a1W64hB3ksfUiT+nGuNqpHesP0sCSkixP7777/6pptuOlESD/VadC3pCkmbtm3b9rYrrriCqv1uS7nPT4qiiEzja7zLRJLlS7Va7eTLLrsMC3NHG2GN5DQEtVnjkiiKPt5qtUL5z7Ds828kEdd6dyiXGDMpdp+PZrN5bKfTOS6KovtL2o23b6Io+nan03lfu93mzY5uazab5znnDpHERfPOOI5DvLP7/bjd51F0XIAUfxDH8UHhLahBpJhXrnGQ4ijYT05Orq3VaryRgwewwjn3Hd7mmpub+0Gj0aCm93hJu0r6ShzHz81Liuwv7xrDSKRq32cmxaXceIoUnxzHMa82WTMEDAFDYNERMFJcdIhtAUPAENiZEDBS3Jm0ZbIaAobAoiNgpLjoENsChoAhsDMhUEpS3JkANFkNAUOgWggYKVZLn7YbQ8AQGBEBI8URAbThhoAhUC0EjBSrpU/bjSFgCIyIgJHiiADacEPAEKgWAkaK1dKn7cYQMARGRMBIcUQAbbghYAhUCwEjxWrp03ZjCBgCIyJgpDgigDbcEDAEqoWAkWK19Gm7MQQMgRERMFIcEUAbbggYAtVCwEixWvq03RgChsCICBgpjgigDTcEDIFqIWCkWC192m4MAUNgRASMFEcE0IYbAoZAtRAwUqyWPm03hoAhMCICRoojAmjDDQFDoFoIGClWS5+2G0PAEBgRASPFEQG04YaAIVAtBIwUq6VP240hYAiMiICR4ogA2nBDwBCoFgJGitXSp+3GEDAERkTASHFEAG24IWAIVAsBI8Vq6dN2YwgYAiMiYKQ4IoA23BAwBKqFgJFitfRpuzEEDIERETBSHBFAG24IGALVQsBIsVr6tN0YAobAiAgYKY4IoA03BAyBaiFgpFgtfdpuDAFDYEQEjBRHBNCGGwKGQLUQMFKslj5tN4aAITAiAkaKIwK4yMP3kPRCSY+T1JS0WtJvJf2HpI9J+vIir2/TGwK3OQSMFMur8kdLOkfSnQeI+HFJz5XkyrsNk8wQ2LkQMFIsp772lvRDSbtlEO9kSW/L0M+6GAKGQAYEjBQzgLQMXT4q6TmJdb8m6XhJP/Wu9CcSFuR1ku4l6ffLIKctaQhUDgEjxUEq3TxzsuTe0u3idIJmNp++RCfgKklr/FrXSrpPivSeKukzCVmeLekfl0g2W2ZpEPi+pD+XRFw5NDyIrZLe5y/JpZHkNraKkeIghZ99VF27zG+W09/cErdzR2t69ouLfEZWSro5sca/SdqQWvN2km6QFPT3eUnHLrJcNv3SIvBySe+S9EZJXMaEUt4v6QmSiDd/fWnFybwaRH6KpMdKuoekbZL+W9LnJH1A0nzmmZapo5HiMODPO3S1blh1kSI9QHI3dQ/k9Oy/Dxs2wve7SGKd0L4l6eAe8+E2k42m/VjS/iOsaUPLh0BN0gmS8ALwFBa8nt8uaWP5xO1KhJzflXS9pOdL+o6kO0h6io97f0XSX5dU9h1iGSlm0dDGJ+ypegdlcwteo3p9vQ7f2M4ytGCf30i6ix8L+e3VXff/2kGSvpf4mXjinxVcy4YZAuNC4AxPhkdKOjc16ZckHS7pEZIuGteCizGPkWJWVM+dua9q7tv+5tuqbSvW6+hzIK/FaGdLOiox8TckvVTSFZLWS+LwrU18j0uC292r4X4/XNKDUkQa+p4p6ZiES3ahP7h7SvplYsJn+rjlqyW91X9OwudZkh4iiQcBmYmF/lESVsGrJP0iJRTWLRlz+hMjI1TwE0kfkvTZRN83SHq9pOdJIvEUGjLhSiYz80+WRAjhvZL+NtH3EElf7YMLpUzUeiZbVtneKemV/iFP14ryM9bQlKQ5P3noj8WP5R/a3SXFkm4v6TBJ/1qwf78zmHfdFZJe40Mx95T0O2/toQt0NKz9i9/H/Xr0f4e3fJ8h6dPDJlrO740U86A/O3OInEPxE5K7WNtWPkpHn3Njniky9oX4IOBB+qE2MXzP/+t96hVxXYjnQKQUgqdJ4Nee/Cb9+DykGCyDlqTzfAyM+aYlfdInBQ7wcSXWhci+KWmdpBdL2uSz6MSgcBPfJOm1XkBI/gc+0dDwDyhfpUkRQmF9Qg48jLhuoeHCISPxVkiThkvKA5omxTyyjYsUSY5x2dCykGK//nlJsd88YEXVAxcRl+W9JXFBQ5B4JyR5BrXTfDyRM/eFVMd/krqxecI8hHtK24wU86pm0/TpivSKW4a5x2l6FjJYjHaiJOJHvdplki73DxLf42JDDr0aMUqy2ROSsP6SJB4IEyKCkGh5SPEfPLmRKX1gavH3+AwpD/2n/HfhoYGY0pl8yPKhkvaTxP5oWKBcDlh0EBwtTYokI0hKPEbSBSkZwA8cH+zfAuLrfqSYR7ZxkCJ4EZK5RNJfZCDFQf37nb9elmK/ecIlhEWI5xDa073+wOd1Qw767t41vpP3IPBSdvVESy0tiaKkJb8Yz83Icxop5oFw9oiD5GqQxmopulTOPUwzm/+QZ4qcfXnQcdN4qDlcECGxGg4YWfBD/XxX+njnsIeDA54s5eH2xkLBIoA4i5JirwJyXEhcSVzs4/zcyE9N5V0Tll+QGcvtI959u6UM6pYG6VGjSQgAgkyS4oGSLvZrBNJMYhCsEx5SSpsGkWIe2UYlRZ479sKFhR7fPIQUh/UfpvfgtheZBxJ7t79MspSkERLASkxWTJAkQqd/J6mT8xlY8u5Gilkh33jk3qovkHXeQ4qukjrrNT3786zDF6Efhdxk+2gUdxM/69dwP3Exk+U9vD4IwZzv3ZowFpcW95fkzs8SE/aKKQZLkTIRxiVbSAYRboAgiddh0UK+uGPpBvFDcLy6mCxcp/yIz7FCKPOgFAVXF+uKGBzxVMgx6TaHuZEfC5nSkNB6WYp5ZRuVFEOd6V9KepSkvx9CisP6ZyXFrPOQ+QZvLmV0TOyckM6wFwQIi6AT4sTEwLGECesQ8+Ui5yIg2UKZTmmbkWIW1Zw7s7tqDkKEXK6V3MGanl3OuAhZ8P9JiM5Dips4qEEm3N7sgQQAxEMCI01oHGaKg7EOSHRwqEka8DmWZjLREkgRskonNHhAqE8DNx5+LIh00qWXvDxUWK/JhrX4Mk+qd/Rf/Mlbz1iivaxEsvc8zCR8/moIKeaVLZDiILz7JVqIk5JcIXkGSRG6GESKWfpnIcU884RQAvMS1iA5giU9rJFVRtfJEEgYc5InRkIdhFZK24wUh6nm7KN21cp5YlXclNtUiw7TEZsWu3D2aZIe78kI1w8iSxZ0h1hZkJ6DOKx2kjgRwXMeQMiOPd3XW23JgloykCQiuN1DEgNiwe0hIdKLFJGVkotkI9uNpYALjXWwyltzkDnuetZG8uS/fOabBEDSfYa4IUtij8kSJeZmTWSi+Bm3LbRelmJe2Ypaipwh5EJmfuvR1UNIMWv/YaSYd55gKRKyAGPKvUiSEDrq17Do8QTQL1UF6RY8h1nviWTV/5L3M1IcBPmpp9Z0wCUUyuJOOjkdq5nN6azaYiiNLPEHExOzJpYgpS6UwGA5YcHRsABwH4f9phwC6cQemYM3InC/mWeYhRnEGOQ+97r9Z3z888OSXuAnIXuJlUtBb7JAvR+GnE8sFTLYWF5YmklS5GFlTvYCCRO7Co3yHMgnnYDpl2jJI1tRUgQTdEmJSyhrGmQpZu0/jBRHmQdiJOzCJQqW/VoIQfSLbxPXxJIM4ZTFeG7GMqeR4iAYZ6dfK9e1rKQoOkmP34QFtRSNmBnF4bh1gxoWHi7xMCsxzEFcBzdmsyf6fRKZ3mH7GkSKEBcPT7KRNCF5goVKWQeNDDd1cLi7fJ9sXARYgpTmQPQ0EjRkniGRU/1n6exzyNKTjMHtp2HpUNNJ3BQ3Omll9yPFPLIVJcUfeYsZ9zLE1QaRYtb+/XQX5MwyD94GFxg4JC9+LlyqC4bFrZEBvd3feyBbUkLhnaBHalf7VVUMO4NL8r2R4pLAXGgRblZu1X6/PozEAkSV511sCr4h25CFfFgOyQaRIjEy3CLebU3WKV7qLbjtfh32AoFTE4n1iBVOBpZCbiw7Hj6sWMieQD/JIf6PlYhrRkuTIuPpBwESx8SaDKECMu3EQZNtUJ1iVtmKkiJy4D4nC74HkWLW/sNIMcs8VDdQHkS4hhgiVh2XMrWLJPGyFF1zMVKiRvzxJV6frI0+cMP5nLIr4sGlbUaKpVVNVzCyy1h2HCRKWYILTIyPYDXWUN5Gthk3KO9v1hlEiiQyeH2LN1pwjyl/4cHHiuM3hScbrjN7ggjZH24/iR9+oS5kwy+6oJGFRsa0VdnrjRaKs3kbBosU4se6ydLSmfCsshUlxXTSBxkHkWLW/sNIMes8d/MWOYku3kzCwub3enLWsr5vjfdBidYjPalyIaJfqhPwtMLllkU/y9LHSHFZYF/WRbGGIA5KbkZ9Gydkn3sVTi/XJrE2cZnZ36BGmQ+lQb3Kg5ZLdlu3BAgYKZZACUsoAn/rBasBS20c8dFAirhXxJzK0IwUy6CFnVgGI8WdWHkZRSdLzT+KhImxEf/D1Q1xvozT9OxmpDgKeja2lAgYKZZSLWMVirdJSIIQy6FOkUTDuOI6RopjVZVNVgYEjBTLoAWTwRAwBEqDgJFiaVRhghgChkAZEDBSLIMWTAZDwBAoDQJGiqVRhQliCBgCZUDASLEMWjAZDAFDoDQIGCmWRhUmiCFgCJQBASPFMmjBZDAEDIHSIGCkWBpVmCCGgCFQBgSMFMugBZPBEDAESoOAkWJpVGGCGAKGQBkQMFIsgxZMBkPAECgNAkaKpVGFCWIIGAJlQMBIsQxaMBkMAUOgNAgYKZZGFSaIIWAIlAEBI8UyaMFkMAQMgdIgYKRYGlWYIIaAIVAGBIwUy6AFk8EQMARKg4CRYmlUYYIYAoZAGRAwUiyDFkwGQ8AQKA0CRoqlUYUJYggYAmVAwEixDFroL8PtJD3P/5H5fSXxx9r/KGmL/2PzH5H0+yFbOFoSf2Dqrol+pvdy692kW0YE7OFYRvCHLM0faedvNN93QL9fSOKv9f2gR589JH1Q0hN6fGd6L6/eTbJlRsAejmVWQJ/la5K+K+mgDOJdKakh6cZE36dIep+k3fuMN71nANa63DYRsIejnHrH5T0rIVpL0jMk/VjSPpL+UdL9Et8/3f+hez6CIOkf2jmS/lzSQ8x9LqeyTapyIWCkOEgfm2dOltxbul2cTtDM5tOXSH1n+zhiWO4Rki5KrH2IpK8mfn6/pJf5n9dJ+m9JWJAvkvRPPv6Imx2a6X2JFGnL7HwI2MMxSGdnH1XXLvOb5fQ3XVqUO1rTs19cAjVj3R0g6U6SOpLufsv6O9qUpDjx88clPcf/jKV4vKSTJf3Jf/ZlH3s0UlwC5ZV8iZX+fDxb0n0kbfeJu09KOsOft+QWdpH0SkmEZNZKmpf0X5LeJelLJd9rIfGMFIfBdt6hq3XDqosU6QGSu0nSozU9++/Dhi3y98dK+mxijddL+vsBaxopLrJCdpLpIcQLJf2FpJdLwiNZJek1kl4o6ROSjkt5FP8s6S99FQRex+0lneD/URnx0Z1k75nFNFLMAtXGJ+ypeofEB7G5a1Svr9fhG9tZhi5Cnz/zN/W9E3MTX/yJkeIioF2tKV8l6a2STpH05hT5UcFwf0nNhBfyVB+rhjCxIpPtaz5OzTm8pkowGSlm1ea5M/dVzX3b1wpu1bYV63X0Ob/JOnxM/SDEf5X0wMR8WIxPGzL/KJYiNY4vlkQckweBhjt/maSf+wz5zf7zu3ir43BJ95K0zT9gyEg2fMH3e6d3yfjxdZJOS8lP9p1yo7v5MROJ78NY1mBfyRb2SXhhLvEFbt9Jkv5KEqVKyEXSiljs51NYYoUPagGHrHMOmivs5WBJ30p0BF/CI1hlh3md8/UKjy8yUrL1O0nfkfSGIZdimBpLEAyw/LamBEM/L5XE3AGTr0t6uKQ7J0IxYRjJvU/5s0HpV2WakWIeVc7OHCLn/kXShOQu1raVj9LR5yRLYfLMlrfvXr5ukURKaBRxr/cF3YPmGzcpQnJHeXL+kV+Y8p//kLSbpOdK+qakXSUdI4mHn1gs/6cFMvihj2E9ICU8iSUeSPZHtn0UUryHpO97cn2S/z8POWSMBfQCSR/uAR6kA+lfIOkxqe+Lzpleph8pUl3wTN85SYpYa8SOcVvPlISVhguMrJRvpYkuzxl7r0/WHSnpXElcTMSkwSB55sKc1M9ysXxOEhZlZZqRYl5Vbpo+XZFeccsw9zhNz56Xd4oC/Q/0VhEWRGi4O4dK+m2G+cZJilgO/yYJV+ztibWDpUE5EYmiZPuMf3CClRXI4E3elYPwf5YY8B5J7JnzSSnRKKT4fO8qvlESD35oWF24feC3d05SLDpnFlLECyBUc4mP/QVSJB6IzgmThMuF+YLFhrUN0RdpXGSXSrqjT77wltSekq72l9Oje0yK1wJ+F/uLuci6pRxjpJhHLbNHHCRXI1C9WooulXMP08zmP+SZokBf3B2sgdWJsbixT5R0bcb5xkWKuHhkHn/prScy46Hh7vKg4PLhniYbb9VslPQBSS9JWIo8bHwOYb07MQCChMAgWCygUUhxEETBEoUgycIm2yBLseicw0iR55EQDRlfLGvifklLsde6f+uxI/lRpGQMi5C1ZrylSEiBFupdSbRQfZFuvIKKlwSG+2U8hztFNyPFrGraeOTeqi+Qdd5Diq6SOus1PYtrsZgNt41DiZUQGuRxYiI+l2X9cZAiDw0WCpYiVhzEGBqlQ1gXuG+TPQSivAgrJ7iiSbcRVxBLkXlpzI27S7kILuI4SJEYGm7ng3w8lIwrRFj3a+LmU1mQbMNIscicaWjS7nNIbDD3o3xFQS9ShMgIV3A+iPkS2yaMMuw9+PT6XLTED4/w8xBTDC2UffUjRTC7wUgxy+NXxT7nzuyumoMQuT2vldzBmp4lnrKYDTL4ho/RsQ5WGQXaWFt52zhIkWQKDwFWDDGm5IUQCARM9u8hHBlNEjPB1UqSAdblJu+u/VoSLjXWMWUj9O9HioMwSCZaiG8SM0Q2Spf+0ycosGZxUbFy8pJi0TkHkSKXBskVdA45vnYAKeIqk0GmEbvlbafLcx4KKimoM+TCwiIN84VpSEhx8SEPBJ1uJNUgYxI9D825dqm7m6U4TD1nH7WrVs5j4XATb1MtOkxHbCIJsJgNy4skBBlcGoXbPCjJTGme9cdBisQDIUXcO9z5ZFyLWBRhhH6WIgSH232+j4MmSfF7/uGiQJiaN9wxLERc6kGkmCX7jEX1K18xgOVJjCzZ+JnYWR5SHGXOfqTI2WI/XHpcIMg1iBSDpYh1jefAxYKLS2gnS4MIqWLgnEHwxHzTDW5ApxAjMqVb0ClF38/KsujO0sdIcZCmTj21pgMuIeY13SUmp2M1s/kLS6DcUAYTliLrSKa0aBsXKRLLJDOJK73BJ1yCTFiOWBfEFEOJTvguvMtNnJAYWNpthOwZR0Ex9Z+h7nJUUgzWDMmJ5LviyAVJ/tQLmIcUR5mzHymCJ+eK0hrqCGmDSDE5T0h89cqS9zovZI2x/nj2cZsHvYjAb2kimcee0645WfsPSeLNGLLllWlGioNUOTv9Wjn/pkgUnaTHb3rHEmieeBc3NDGvrI2EC7c+DYuBNw/ytGQNYnpcuk6REAKZSiw6SmlC7SGZaGKdvA6WvjjIRpMYIlbGQ5gmRRIxWCuv9okY1qCNSorEDLFuyTBTRpNslJIgK43s6/Wp7/vFFEeZM41twIGyJvSOKx+SVGlSBDvCAISZ/ULpAAAC/ElEQVQXkviGGCwXFnoc1LAo8UCw7LnUsN4HNYwBQhtY8bzWFxq8gW6o1eRyCa+T5jlzpe1rpFg+1YSkRR7JlpIUkYtiXSxXMskhxskvwKWUhAQA7hS/wIK9EO/iFUSsCn5BBS1NilhqxKeI+zGOch/aqKTIHNRUUpAMYSMDBeHIQxkO1g/xS1xXrKJA8IwblGgpOmc/UuTzdDggTYpgRAw0YApOlGjhRUCG4PzpIYeG/WPh9avN7DUcAsaiJFE16wmV2CxuNyEUPKlKNSPF8qlzZyBFiIX4IVYNVl14zQtLhIeZh4hAfnhzhFhh0sXqVbQcfjMQ8TXIcFykiFWESwrpQNi4+ViuWFy81gbBEbvFUsUVDG0QKRadsx8pQsiQc7L1cp/B/VRfprPGhymw/KjrzEJOvAFD4fqgxlsqoXCcfljG/IIRPgu/t5PkCsmZ5Fs45XuSCkpkpFgQOBtmCBgC1UTASLGaerVdGQKGQEEEjBQLAmfDDAFDoJoIGClWU6+2K0PAECiIgJFiQeBsmCFgCFQTASPFaurVdmUIGAIFETBSLAicDTMEDIFqImCkWE292q4MAUOgIAJGigWBs2GGgCFQTQSMFKupV9uVIWAIFETASLEgcDbMEDAEqomAkWI19Wq7MgQMgYIIGCkWBM6GGQKGQDURMFKspl5tV4aAIVAQASPFgsDZMEPAEKgmAkaK1dSr7coQMAQKImCkWBA4G2YIGALVRMBIsZp6tV0ZAoZAQQSMFAsCZ8MMAUOgmggYKVZTr7YrQ8AQKIiAkWJB4GyYIWAIVBMBI8Vq6tV2ZQgYAgURMFIsCJwNMwQMgWoiYKRYTb3argwBQ6AgAkaKBYGzYYaAIVBNBIwUq6lX25UhYAgURMBIsSBwNswQMASqiYCRYjX1arsyBAyBgggYKRYEzoYZAoZANREwUqymXm1XhoAhUBABI8WCwNkwQ8AQqCYCRorV1KvtyhAwBAoiYKRYEDgbZggYAtVEwEixmnq1XRkChkBBBP4XAFJXjnnxhh8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95625" cy="14954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" name="AutoShape 5" descr="data:image/png;base64,iVBORw0KGgoAAAANSUhEUgAAA4MAAABECAYAAAA7kuBrAAAAAXNSR0IArs4c6QAAIABJREFUeF7tnQWULUe5hXfhEiwQ3CW4JTgPJ8FWkOCQFyC4Q5AQXBPc3S24wyO4u0OCuxPcHfqt7/Rf59b07T6nq+/MvZk5u9bKWndOW9VX1ZXa/UsluZiACZiACZiACZiACZiACZiACawcgbRyLXaDTcAETMAETMAETMAETMAETMAEZDHoQWACJmACJmACJmACJmACJmACK0jAYnAFO91NNgETMAETMAETMAETMAETMAGLQY8BEzABEzABEzABEzABEzABE1hBAhaDK9jpbrIJmIAJmIAJmIAJmIAJmIAJWAx6DJiACZiACZiACZiACZiACZjAChKwGFzBTneTTcAETMAETMAETMAETMAETMBi0GPABEzABEzABEzABEzABEzABFaQgMXgCna6m2wCJmACJmACJmACJmACJmACFoMeAyZgAiZgAiZgAiZgAiZgAiawggSmisGzS7qXpGtJOrOkv0n6gaT3SHqCpN91WH5D0nkr+H5V0oWK868o6ZD4bQ9JP5T0UUkPkXTMgvu+XNL/SvqnpItJ+npFHXyqCZiACZiACZiACZiACZiACWxZAlPE4P6SEFknHaCCULtSCLZ8yo6IwX0lvVPScXue911Je0v6Q8+xfUKccuhhkh65ZXvRDTMBEzABEzABEzABEzABEzCBSgK1YvDSkj4i6QRLnvNhSVcuzqkVg0dLunBcf1RYBP8u6QaSPinpoZIOjuN9Qu8kkrjHOSRhZby4pH9VsvHpJmACJmACJmACJmACJmACJrBlCdSKwU9LulTQwPXyHpKOkHRGSS+VdNmC1OUlfWIkuZOFeDtrnI9L6OMl4Y76/fjtLSEG+ROr5O8lHU/SF8I6WD7qiZLuI+m/kqjHp0bWw6eZgAmYgAmYgAmYgAmYgAmYwEoQqBGDiEDEYC7E6z26+Ps8cfw7kr4l6YWSPjSS4jMl3TXOJa7vomHJu7qk98bvxCLev7jfjySdRdKfJSEmc9lL0mfCrfQZIVhHVsOnmYAJmIAJmIAJmIAJmIAJmMBqEKgRg4dJOjSw/EfSacI6t6OksNyRDCbX5WqSPhA3vb6kN8e/ifnDJTQXBCcCtJF0nPgRSyFCELdQxOIFQyzuaB19vQmYgAmYgAmYgAmYgAmYgAlsKQI1YvBdkq4Rrf9SCK4dhXFCSV+UdP640Wsl3ay4KcLwffH3kGXwT5JOHudgOXxc/Ps6kXhmR+vo603ABEzABEzABEzABEzABExgyxGoEYNsHXG2IIC17iBJD4o4PraXwF2TGMGnSXr/SFIPlPSYOJcYRLaf4Dm5nEnST+KPt0m6Xvx7t7BKkmGUeEBiFc8liWQzJ5b0akm3GFkHn2YCJmACJmACJmACJmACJmACK0egRgxigUOEUdjq4XySzjlADJGIW+migtD7ZrFFxVMl3bvngpy0BrFINlFcSh9RnHs/SSSMwYKIJfE3YWnEZfRRkUCGxDT8/pWo19jENjkRzVA7uCfusrmQ2OYBkm4YbP4RiXGeI+mVnZu8WNJtJF0mzr9xJOL5o6QjY1/Fn3euOUVkUoUDSXt+FXGatPPLnXOpF2J7P0m0H3641lKPp0vC1TeX3E7OfUfnPvyNlRWXXOJBKQhvrLDXlnS6uDdCnBjNVw3AepmkAweOfV7SJTrHpjyje/uxDGByyyXjla1KGGPlmOjGzXILXJbpt9MGY8ZhWcaOkbF1umYkS7qCpI8VDzp99DfxtOwHimW/LDX9kdtc+4zyebXvEteO7T/O7bs/W84w5l8iiXdwzHgv68yY/GwkyTpgxPUPD1d29jYt3/f7xv6rt49Y6nyrsWOh9v2c0l9j67LwNWkWzA2pMzc0Uo4V3yeFB0gjMW7JPv3j+Lh382XvJdc22/r/Cql4D+J+jIHZe5DiPSjOL28/Hy+pGC/FufulzvzYtH/P5se0bX4kdmHh2E1r51/OH5zbk/Tlph1PS+eoKSyW8PVhEzABEzCBLU6gRgwiHnJs3jIsxPGxtQTbUAyV50q6YxxENLENRFf8cBir3wcl4VLaLQigy0m6SSz4OH6rEDRkGc2WzPI6tphANCIql5VFizCymf67EIMIZe6JSCYZDtbTU4X1FCsqFtAHFw/M7UcQv1vSkyX9UhJxkmRmZQ/Fi4XQ4jLuz8IUaygLU9qOQENUEht5lYiX5NxTx7+5hgUo9cJietNYNL8h/p2rU7PYRMR/LoQOLr38m3YijO4s6U6SntcDljoQH8q2H2wTQjmlpN9J6orBqc8oH1vLIF+LlZuFKNZtEhh1S2YFf7LVkrCoLOyxSczr14qPEvl47RgZU6ehhT8C6NZxgz4xWNMfU59Rcql5l9ZjDDO3MY7ISoygKD9QLapLWeeNFIM1Y6Hm/aT+tf1VU5fBObNpeS+cG1IxNwyIQUQPH8YumdqPd7PSSPP3MvW8lwvE4Jr3oEcMzgRe08asrxkvKT5o1orBZsT8m9q5OLdt6dye2lj4DWEx2KE+YAImYAImsBIEasQgwqfc+J24wbsUogQxc9WC2pvC4tUHEksVVqbjx8EXSbrdAuIsuEke8z/xhZfFOmKLpDInkkQG0t1jk3niGhFeWMUoLAaxUnIt21PkJDPsmbis1CxgyazKghMrwJM6N2bhjWhFtPHVm5K/irN4umTnfKyk94zFPBYcSm4TjBHHubAfIwsFeOcvx1j+7h4i+fWde78ixGS2dHG4ZrGJgIcn7HEJzoW+xFL66wGL8c9CQJIBNpchMTj1GWVTaxnka8eKQfqD/mb7kx8WD6bv9o6ESFh9S8tg7RgZU6e+hT/jCYt6ju3tE4M1/TH1GWV/1LxLXFfbf0P3Z66hf3jvcmzysUEM1oyFmvezfJ9LS+6iMVFTl8E5s2k/7s3mhlTMDU07z8/mhlR4k3TFYCNdURJ71B6S2nl7XqaIwaadV9e8B0NiMD+oab0oZuMlxXiZIAbnYzdJa+bfRprPv4U1dD63p2Jub9q9dmdzeyqsguvNYrBDfcAETMAETGAlCNSIQSw4LN5zKd0G+Y1j3wsrEX//NixUfSAPD3fKfAxhNv/yWUme+EAsVH+NzenZlzBvVI8VEPebv8U9yyQ4uDdiiVtUahawPJeFxB7R9vK+WOeeHwKVtlOyGMStNCe9ydfgdoT7EVa/28aPWApxocLdCYvUooKFFXHMubiHlmV/SW+U9CxJd4sDtYvNoWdnaxiLPz4e5II18C+x1QgWzFyGxOCitg09o3tNLYN8/VgxiHUZjojipxQPZyGJSMZajWWpFIO1Y2RMnbpCjXf642FJxwLM4rwrBmv7Y8ozuv1R8y5xbW3/Dd0f7wDikHENxzJNOTaIwZqxUPt+1vZXTV2WTD39h5ttlvLjp5gbSjEYLs54c/wCi3zqzHG1Aigsfdu9ByPE4Hy8pBgvE8TgfOymzvzbSPP5N8X827ReILO5vdvuPprrzWJSh/oiEzABEzCBLUOgRgxmgUXjsf4gerolx+3l308Q+wWW57E4/mnEVPE7Vr0LTCRKzNr/xbVsMo91koIbIm6lLHLKuMb8xZZzuvFPfVUYu4Al3oYEOrQLMdEtiF0S3ZQW0CwGWRzk7TPyddk9jdhMhCHMEHXfjiQ7i3BlgcUC49w9J+J6SgbX0g2ydrHJohpLLntPsohBXCAAs+UYl9TsCkoVLhQC/QWS7lDUaZEYrH1G2dQpDPL1Y8Ug44e2YBnEokHBIoilF5fn13TE4JQxMqZO3YU/LsRYH+CHFZl40q4YrO2PKc/oDr2x7xLXTem/7v1xaSeuFjFMDC/u13nP0l0tBmvHQu37WdNftXVZOFU37bhbODekmBsKMUgMNG6TvEd7p1YQrikTBFDve7DATXS78ZJivNSIwaYYu6ln/m1a1//Z/Iu7a1PM7alNoLa0rDeLpQ/0CSZgAiZgAluaQI0YPKLI0InVhwV/af0BFO6LxApSOIYYJH6wLOV2EfyOVQzrWG0hzuKrYY0jlo7YQuIaEU5YBClYkXDNzAXXIxLOUEi8QazeojJ2AYsg6ot37N4byyQLc0oWg7i1vqdzInGHiORszUB4Y8U8Wq3r0KKSxQzi/SI9J7LgwGUuZ2HllNzORffNlmCsnMQEcv+HRrwfVmDEKm6J8O6Kwfw1/OCOFW1IDE55Rln3KQzy9TViEOsrQv4M0T+4e/GBgn0u4VtaBqeMkTF1Khf+LDJJlsF7yGKYGNU+MVjbH1Oe0R1LY98lrpvSf0NjmLGJyziW+TwX9Z3Lxxzid5nnsOxifd+omMHasVDzfpbvMx8slo2J2roMzhFNG5+8dG7oEYPEjOPZwQe886U2ZndNqRFAZZuTdEBTvAdLEsjwzPl4STFeBpLNdKs4SyBT1POo1DP/Nq3gm82/Sbps035Unc3tafncPnvmerNY8v8THzYBEzABE9jiBGrEYP7SmpGwdQMumrmwsMcdC7dMShmjU2LEpe5exQ/dGLixyFmw3SNEJxaZebKBcAsllrBrGcwCjGfwBXtZVtGxC9jsdsdG931Ja/ralOvCdhlsm1EWLG7EuuAqSoZPvlqzYDpmwPJYXgt/ktsMWQYRKrhjYSXZNy4ca3nADZg6sK8j1i/izsrC3wijrhjMooQPASRXKcdMN4EMbZ3yjB1lkK+vEYN8hCCjK1ZprJ58fMAiiOtoVwxOGSNj6pT7jo8hjBXeCRac9MWQGKzpD+ow5RndMT/2XeK69RjDjCMyOhJHi8fA22NrGgRhty5YtbHw8rEICyIxdCRE2igxWDsWxr6fOdtvTX/V1qV3fm7aOWr+3qbO3NC0f8/mhh4xSPwyYhC3zteVyVXywyoE0Jr3gHosEYM5gUzveEEQVloG52N3wDI4n3+TtG9wm83tqd+rZDve681i7P9wfZ4JmIAJmMDWJFAjBrHEIfbI0khhEY+bHFYtsrCROCOLC46zsDqkBxsCjP9hl4KAlN41BbH0yRBJxODlZDH5HnwNxx0HCyH1ZVsMCskJcEViQcjvtGFRqVnAIr5IjoJQKl0kh+6fxSDbacCuLLhNkRCGr+xk56Tk+2ONwoqxqPBlnZhIYgZZaJSFWLbXhvUji/Kxi01EJuKnz0KJOEQsUrpikCQKWKOoe9nXfZZBFvBTntHlUcsgX18jBtnKga004Ew/4saL5RY+XTFY9uHYMTKmTrnvGDN8nGHblcfGhUNisKY/uNWUZ3T7o+Zd4tra/lt0f7LVkoSKBDJ8pBo6F7dq+jB/yNooMVg7Fsa+n10xOHZM1M5d2809sZXC7L3tWria9sPRfG7oE4OxJQJzHnW+cmrn6nmpEEDzNqd4D8aIwc6z5uMlSd+oEYPcpynGburMv00bSzybf1N8FI2YQf7fsXtaPrfXWAZHsVjy/xIfNgETMAET2OIEasQgKNgXj6QmywquNsQldV0neR776OX9CtlQvswuuey+HOcrPv+zZtGNS9xFe8QXX/WxzlBwQ8V9D/dVsonyBXho24AdWcDmjHBk1MMlrSxsuYBwZosJhColi0EyjeaYs3wN1+NyRRzN6+LH7OLKXn3EhOWCmxcWUO6TxXg+t2u95RqEwI06ltGxi02ewxd8Ykb5AFCW0o2Y/iVhDAXexFJiNe1mcO0Tg8Qd1j6jb9zUMsj3qBWDiFz649BIyLNn3KhPDNaOkTF1yn2HZRwrD266OWlQnxis7Q/qUPuMvv6oFYO1/bfo/lhwEXZZqA+dm92zYcm8spFisGYsjH0/u2Jw7JioqUtf3yJQ5u9t6swNTet6y1xE2S3F3NCTTZR3B9d/LOx7lXvxVYjBeZtz8pYJYnA+XpJ09AQxOB+7aa33DJzm828Kz5Sm/XBK+MKBqZjbY4/E2dyOFTGDX28WvR3qH03ABEzABFaGQK0YBAwLTKwPQ3sOIgT5Itm3xyAWkdIy1LfZ+DL4pPPHjQvrHpkp13xBjoux1PA/9L6AfEQK2zyUbqVDz6xZwCKAsHpiXcCaR6ZJYmBIXoFLK4lFcJPM8YxZDCJo3xrZPct9BlkUYQHNcZns5YfAwOKHmEP8kRyH+yAmrxub1dMWOONmivUTAU9fILzYg5EYMjbgZluQXGoWm3nzYxYv3IfN1bkndcHSSswc7opHRkIZkkmQuRQxjCtlWYZiBmueQZxoX6llkO9RKwaxgmIRIYYSztka3icGa8fImDqV8WRwx7U4l64YJIZ3Sn/UPGM93qX1GsNYorHEPDvcoonPpfS5iTJ+STDFopttWXivNlIM1oyFmvezbB//XjYmOKemLoPzc7Ex+tK5AaE3sM8gfcXHs7uldt6YlQoBNGtzuTn8WDHYtJ4L8/GSpNl4mSAGl849qZh/m3af1oVze2rn0w1hMdihPmACJmACJrASBKaIQcCwSGJbAqxtWKawROAGRGZPXB5ZHPcVrIBYiHIh0UW5N+Ey6Hw5ZrNv4gG7mSm71yKEEK0shsgqiIvjhyQ9PL4+L3sWx2vEIOezCLh/CEBcoxCsfK3nazD3wuKVSxaDiCc2KmejZfggllnQs6DCAlcW2oTVkzhD2gRn4v9wlcVttiwsbBADiETuSx8hWODGRsxlqVlsEhODGyJcqQ/ufLQP6wLWFIQcW2xgLSOBBYIPazKWs+6WGENisOYZWFuHSg2DfI9aMch1WG/pP9yfWdRR+sRg7RgZU6fcdywWGUtl6YpBXCCn9EfNM4b6ovZd4j41/VcK1lwH3MPZ6gO3PGKVs7V66Fzce58r6eVxg2VicMHQ6z2Etf+FxZGx80XN+8ntp/TX2LoMtrlpYz1HzQ1JOmhADPJxCbdV5qs9U7s/YY0YPDJ13oOKBDJrxkthwZzzL0Vm1Iu5mozPswQyGU4Iy975N20//9K+wbk9deb2CmE8ikXtIPb5JmACJmACW4vAVDG4tSjsmtZkMXj1cFvdNbXwU03ABEzABEzABEzABEzABFaSgMXgruv2LAbJpMf+jC4mYAImYAImYAImYAImYAImsNMIWAzuNNTbPchicNex95NNwARMwARMwARMwARMYOUJWAzuuiFgMbjr2PvJJmACJmACJmACJmACJrDyBCwGV34IGIAJmIAJmIAJmIAJmIAJmMAqErAYXMVed5tNwARMwARMwARMwARMwARWnoDF4MoPAQMwARMwARMwARMwARMwARNYRQIWg6vY626zCZiACZiACZiACZiACZjAyhOwGFz5IWAAJmACJmACJmACJmACJmACq0jAYnAVe91tNgETMAETMAETMAETMAETWHkCFoMrPwQMwARMwARMwARMwARMwARMYBUJWAyuYq+7zSZgAiZgAiZgAiZgAiZgAitPYNOJwUY6raQrS9pL0gUknUfSh5N0p5XvTQMwARMwARMwARMwARMwARMwgZEENo0YbKRzSnqypP0kHSfa9wdJ35X08iQ9bWSbfZoJmIAJmIAJmIAJmIAJmIAJrDyBTSEGG+lCkj4q6Z+SjpD0QUmfT9LPVr4HDcAETMAETMAETMAETMAETMAEJhA41ovBRqKOn5P0D0nXSdLvJrTTl5iACZiACZiACZiACZiACZiACRQEasTgEyXdR9IVJH2suMfpJX1L0skkXUvSu5YRbqTTSHpguHyeNSx+3OOVkp6epP/kezTS5eN5F0/Sl0bcO9dzvyS9o7jP0O9PlXRP6p6KujfSvL2paG8jddt7gKRbLqnXPkl6H+c00kklPUDSDdW6viJyj5b0nNS2f7vSSC+TdODAM7CQXiLu3dvGoboVbVzDKu4Fu+sQk5mk78Rvo/stzj+FpIdKuoGkM0r6laRPS3pUkr4c59DmUfzG9knZjz1tz4yGsPxG7fjM5cWSbiPpMtFnN462/FHSkZIOkfTzzs0WctK28f2I4HMHSS8o7vELSbvFf/nnm0t6lVp36HupGJ8j38e+duNmzXv3EsZfpw3nknR/SdeWdLp4R4+S9IyoR3n6fNypeOckXU7SQyRdVtKJJf1E0lskPVISz85l6Pqh3+fvbGe+GTtH/Zk4Y0mfUTu//Leoy00kvVbSm6K/l005Pm4CJmACJmACJmACm5bAeohBFpK3DgJLxWAjnToWYSx2bx/unywUbxoL3Dek9t+z0kgPU5sc5uwhRhEO5wgRlYXFx4vzN1oMrmlvR0CeWdKPJb0/SVfvjoqmXeDj7no+SXeV9GZJp5L0IEkHSXpMkh7ccx3XsGg9SZL+HlxOqdZKulPE4IR+o62flXRcSQhmxB/JfhBXF5R0ldQuxuelkZbxGxLog33S82YOCQxO/b2kf3fE4HMl3VHSNyW9O+JWfynp+pJeGjGrFwuxxD2Wju8Y65x7AklfDLG1p6TfRn27YpAPLTyfvr+wpL8sEIND72O33bz7Z5L0eEkITcbgYfF8fscaz0eZm8W/GacIuzvH+/i8gm0fU8b/OyW9TdKhko6hzyW9ItqCUPxX3GOjxWAfE9pKvRDWOd54d0lfC3EIZz4MuJiACZiACZiACZjAliWwo2LwkmHpwWJ38TGWwUZ6uqS7S7pJkl7fEQMsFBEOpSUNawjibyZ8QkywGL+opBdKOrekq2br3ZC1a8Hvoy2DjbRdeyvF4KNj0X3fJD2p03YEHwvkCybpG51jxEb+J0lnKUTvzhaDtf32mLD+0jfEeM5K04oZROCbUsciOEUMLuuTdRCDzwzhjjii/8uSxw4fQ7DeUuac1BnfIYRm41thKQ6LIx8zGMuITkpXDJI46d5qPzC8P87ps4Iteh+HBBeW+R+qHXPnj3tTD8QSFrwyMdPxQyD9OqzamUXfvb+uNvMvY/avBbRsDcXaipimbKQYHGJCWz4ZH2aISf5BWEhvJemakt6zZWd9N8wETMAETMAETMAEgsCOiEGuZRF7QklviMXjGMsgLnV8gT9ZahPCzEsj7S/pjZKelaS7caBprTFXlPTW1FopyvMRT9Thg0m6apy/IZbBiF3crr2VYvD7klh875G2WYFm7WlaK+nzEVBJOjw3spFOEpagD6XWspLP39lisLbfyPKKSy39XLrhDb58tWJwTJ/0PKzWMpjFIK69j+vcDzda3Gmxdt42js05FdbCfNl8fCvGdxxA7OGqzDhnjJVicG9Jn4pnZLHIZV0xuOx9HGr32UIIfSKsz8smRyxniEbEFFbUsi5k+oUHll9cn3mXb9S5YX5ny2MbJQaXMTmvpC+Emy11QAAi5ukLFxMwARMwARMwARPY8gR2RAxi4cCSh/siQuxRyyyDjZQFzHdTa9FbUxoJdzvc5uZulk0b28Mief/UulV2r8GVCze63RCXG2UZbFqL5XbtHSsGI1aQWKWfptYdstuOS8ei/0VJul0+GJlUidV6QZKILZuVguWGu4lKwhKEZXZUvzXS8UIIfTtJLLhHlQlicGmf9Dx4qhhEyHXHH7GauMLiDokwnI/vsFh3Hz8f32Hly8dPFH2Pi+k1JH0g4gWxthODizslohD30Fy6YnDZ+9htN9uzEMeJBZD4Vdxe31vcn/eacXipEPV8lEAA4vZLwbV75rLcY9njo82rJT0h4g5LDrigEjv4lbDu913fbWMWmfn3sTGDy5hwP9xeny3pT5J+pDb+Nrdr1Lj1SSZgAiZgAiZgAiawWQlMFYMINhJP4P7Hgos4tzFiMMeEHZWki3ShNa1wwF3tU6lNOoHoYTHMAnnv1H7FX1MaCaGEm9dZkvSTjRCDIVBn7U3SAU3R3goxiJWsm2ikb9y8K7WJeGalsJYenKSnFL8vsgyW9/1bWH6I3Xp0khCk+d7LkqlwHnF+LI6JhRzVb420hyRceY9OrVvoqFIjBsf2Sc+Dp4pBxmDXdZDYT9whs1VtPr7VM75VjO9IqlJWD+vgPdT2D4l3KAgURBeWx9IqyLFSDI55H4f6mjhFkjlhlW7iuVipiQnk3SIBEO7ZnIclH5dwLH99YrCLmzmB68uCVwAfcLAc5w9CG2EZHMOEep2cDzQhvsu4yVFj1ieZgAmYgAmYgAmYwGYmMEUMItL4Us/CFfFGPNtYMcgilyQdQxYmLCEIvvcmaV/ANm1cEXE8e6XWarimNK2FAcFx5iT9dAPE4Jr2srfhRDGY3T1/lCRc80aV4llXS63FaFbGWAYbCevPGSQdHP+9I7V9l+8xmH20ad39ZtlEIwvo6H6L55Il9Zg+K+hQwyvE4Og+6XnWVDF4vUiGUt4SqxlJjGAF1/n4HrAMzse3YnzHzRi/jHsSnWD9Ld1E+QDAu0Y2U6yQueR2jH0f+yyDZD0lIRNC9O2SaCNzAsleEEnE6nb38uRvxtQiyyDvK+8tz7xfpw+yYM5xxhxebzE4lgnPhjmZevkIxXtJH3171Mvpk0zABEzABEzABExgkxOYIgbZJgAXMBJBPDbaP0oMhojBwkSqemLJEAzz0kg5rfvTUpvlD9FDshnieK6X2syEa0rTWhlYmJ48Sf/eADE4b2+K9k4Rg9EWrCEk1KCuo1zRmjYJCS6Ku6ciHf8YMZhBRWwdqfzJ8HnSJGEthO0oMcjWEk1rGazpt9xW6j23Ri56XyrE4Og+6XneVDFIAhfcE8tCPdiCACsaGW8pc06R8bY8fz6+I4slx3gHSR6ECynCG+txKQaxpMHye+Gymbddye0Y+z4uajeWv70iFhCXYLYAIeava9VFHFIPyiIxiBjDWopbLWO3LLh84/r9mshiyrH1FoNjmeQYTsQwrqJ8WPpqJHLK8ZCLhqyPmYAJmIAJmIAJmMCmJjBFDLJgwsqFq1hOAFMjBkllj7XgFqkVlfMSwoeEE5dP7WISwYJ7JZn+Xp3a/d7K89nz8CORmZK4p0GBswPZROftzQlvdkAM5gybd0ytW17ZFmKXsAodlC2gYWHDhQ1rIjGF5fmjE8g0bZwXYpCtDGaxlYtYxbE1+ww27RYENf2Wzz8wtbGWsxL9SSKdj2brb3Fs7NYSo/uk5+2cKgYRbAiZstCHuFSyFcrr4sCcU3w0Kc+XXsXRAAAEZklEQVRH2M/Gd4gljpF4hkyifFx5eJzczSYKd+5LYhM+jFByO8a+j4vajcWRWDnEH26vZP9EFBLfV5YjeG/jBz4s5BjG7r2JGeWd5Rz6tPwYQBIe9i8krpD9/Mq2dGMDh+q8LGZwDBOsm7jB8jEJIc4HEvhyb97T7bZ46RlL/skETMAETMAETMAENjWBKWKQBncXbTViEPczXOtIloG4Q8whbHAtI8aIzdfvUlJtpPvGYphFMVtNsAhFCD4LSxcudKm1nmyEGJy1t7OB/by9Y2MGo24sjhG5xEphSSKjItlYEbKk8Gf7AtxB/9W0wo0EHrTxDmntpuQ1bqIkCSEWiud1k9PUWAar+q1p908kCybWRAQQYuqcksjOiai6bmo3bZ+XCsvg6D7peTunikFiRt8a/VHuM4glCXfRbElayknbxjfvAPsHkiAGq2AWTV0xyBjhPJgSp4j1sIwBHPM+9rUbqyPWSqxiJI8hLpLyynAf5X1jM3q2iODdpP9IJMRG9DyT/sNS2XdvrHNkGWaT+fuEezhbNhD/+LHYviFnmV1vy+CYOYq644rOPDL78KTWrZr5CJfcK0Vm1009wbvyJmACJmACJmACJrCIwBQxyCKKxWBZRovBEEUsQrnmuuE2iaUqZ8wkhme70rSWBFxGSTyDUMJiRnKZw0gcky8oLIBTer4vM+eRqdPeqZbBaDtiAcsIAhC3O5J2fCf2pHtiij3ZmjZuCZHM4vnQ7vYMS9xEy7Zj8eD+iOgnITR7WK0Ru1HPNZbBKf0WG9WzUTmxaIhS3A+JjTs8tXu8rSkVYnB0n/QMgqlikDGPQLhxjFksrTBCMGFFK8vg+I4YtXzui7AER3KY0lLcFYOcT2wfIg0LJJbI3I6x72NfAhkS1LDHIBY6YhOzpY/YR1zAEXwIVlxfsWpiMWN/T+rBFilYfKn/ENOrxYcIrI4IWizCjEOsnKWb9JhERkPvMy6u3J8ylsm54qME7qEI1bLsGUlyiJukrX+cMpH4GhMwARMwARMwARPYDARqxOBmaM/kOjatW9uv07aF5eR7+cItRSDvM1hu+L6lGriJGzN7ZwsxuImb4qqbgAmYgAmYgAmYwM4nYDEYzC0Gd/7g2yRPzGJwH0nv2yR1XpVqWgyuSk+7nSZgAiZgAiZgAhtCwGLQYnBDBtYWuqnF4LG3My0Gj71945qZgAmYgAmYgAlsAgIWgxaDm2CY7tIqWgzuUvwLH24xeOztG9fMBEzABEzABExgExCwGNwEneQqmoAJmIAJmIAJmIAJmIAJmMB6E7AYXG+ivp8JmIAJmIAJmIAJmIAJmIAJbAICFoOboJNcRRMwARMwARMwARMwARMwARNYbwIWg+tN1PczARMwARMwARMwARMwARMwgU1AwGJwE3SSq2gCJmACJmACJmACJmACJmAC603AYnC9ifp+JmACJmACJmACJmACJmACJrAJCFgMboJOchVNwARMwARMwARMwARMwARMYL0J/D/1hl0IYAcThA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8562975" cy="64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" name="AutoShape 6" descr="data:image/png;base64,iVBORw0KGgoAAAANSUhEUgAAADUAAAAwCAYAAACxKzLDAAAAAXNSR0IArs4c6QAAB81JREFUaEPtWntQVOcV/527vA1qSWhiYjAPlYgYdiE81hDFR1tsakwb2FWnTpvYdjKZ1lYeMdOp0/7RmTxYmtbGtmNmkpjWoS7iY1qfTYRGwtNwFySoLUUF5KEo8ggCYe/pfIsYHnf33l23cZrJ+ZPzO4/fnu873/k+LuELKPQF5IQvSf2/VPXLSk2u1IEzr4YPXw9IB7GZQVFgjgJRFMAzADSD0UyEZsXJLQZgb0ZCbt3nUW2vK2Wv2RYJDGYw0TICZXqTJIE+BvggK0qxJeHFI97YeoP1ilShbHtBYWQR4WFvgrjB7nGCt68z5Zb44uvx5ORUZl6vSNKuioqKD8f70EXKXpP/FBFvZiDNlwQ82TDwtiGAf5uxSP/SNJvNSyXm3wGYT4DsJHq+vLz81FgcTVJ22fYagFx/k5nkr5MZm63xOQVacRYnJZlJkvYDuAuABMAJovdHFGVjZWVlq7D3SMou20RZF2sF8qP+ZxZTjqiAqqSkpCwwAB+r5c3M+4NCQzeUlJT0uyVll23sx2S9caVKLDUpaT5L0lk3jhRmbpMCAx8tLS3tViVld9jeBWODN5n4E0tMKzPjs98f8/lEcvKjClGtmxhDYHY4idZWVFScV11+e2rzNymKaxPeXiFnssW4peoJs3mpwnwMQJBKQt3M/J7E/IvSqqp/qTYK0eVAfOD2srkRnXHGbit5ub2pK/9GU5icVhuYdzmJ/jBWIVVShbKt+H/Rtn35kRrli3jvLx/1DQ0Mh0+2J+AcK8rvh5kLqqurO1T0o38SBysD231JwN82/65pxYf769FzuV/N9TkAW0eY/1ZZWdmrBnA1CjH6MIbL/TQp3BJHUaHSfafcEWpTFOW5nv7+4oaGhmF3gVykCh22nzBjm1Y21/uHcHBHBWY9dCcefzpWC+6dnoGmujb8s9CB3isDarZ9LEkrysrKTgLweNyMVkq2HQKwylMWrDB2/vIIero+QWBwAEwr5sG8eqF3ibtBMzMuNHTiHzurMdA3pIpiSZpbVlb2Hz0ByX7ylRkwBFzTAv9x8wEMD356EyYZJKR8KwaJ6Y9omXrUK04FTXXtOPp2FUY+dapif/DKkzXPpm1N0BuI7HLeeoB2eTJ46+eH0NetuiSwJDMOxrS5IElzjJwSwjmioL60CSW7HarhDYEGfO9X30B4RBic7LxvXfyWNj3EqNBh+40YJrXA72w97Fp6arJ8XTxizHMgktArA72DqDzYgLoPmlRNwqaH4OkfpyLy/pkuPRPSrcaco3r8k92RvwfMz2iBxZ7a/dpxdF7oVie2XhB7AIYAMTh7lqvtvSixO9By5pIqcEbkNHxtQyLumycG8VFhYqvVmGvX8i30ZJdtVQAS9YAHPxnGoTcr0HJWPRlRsdjUBz0uxfamK67ldrnlGkSDmCwR94RjSaYRc2LunqBi0I+spuw39eQpKtUB5okePFj2XR3A8QIZ5+vbVVFLxR5bPk9VJyrzQVEtrlzsgQofRMyajtRvL8KDi2ZNsWdQrtWUbdNHSrYNAgjWAx7DXOvsw4m9da6upSbmpxYiadWCCSrRskv31qHrYo+qzVfuDseSjDg8EHuPqp4IWzONOb/WkyftrrE1+jJJXGnrQem+etWKiX2V8PXom+dY8+lOnChyT2j6XdOwYn08oha4XzDM/FNrfK7mgODaU74OsWI/XG7tQWlRneoeEwe0cdlc194Qy1U0BzUR7Tr9uWTc+/CdGkVQnrWYXnxHV6UK5bw/M+i7esCTMaIjXm69huICGR3nr05xERQSgJA7gtHr5iiY+dU7sPr5xa69pCkkfcdizNqniXN1vxrbyyC8pAeshhEVu3ShG0d3VqO7o0+3m9nRkVi1MQVh4fq2M0m0MjPus9uwp0BUIOelGUDFurNxA2xr7MLBHeVuZ7fxZuI8S7MaXTOkXuloDwrZ9M1N6oPhJCc3Btq8SwBF6g3gDnfu1OgMN3T9sxlxPFaQiF85D6YV8xEcGqg7HIMLraZci14DF6ndct4OAv1Qr5EnXH3pOdd9aGhg4nVHjD3m1TGITpqDwCD945SIxUQbrcbst/TmN3qfqs1bywppPiTqdXry2Fl8dOwsxAQiZHpEGMxrYjE/YTbEdO+1SPyQJS5X3Hh1yc3R2tfWrhZFTN/VR05DPt6IkLAgLF4Ti+jE+3UlNBnEwOtWU06WN8Y3Sfn7JWlwYBgNZecxbWYooh/zjRDArQYp2PxM3CbXc7JemXAJupUzS29Ab3ASISvDmPO6NzYCO4HU3pr8uBHi4wAivHXkdzzjqCU+J90Xv1Ouq3+VbS9It/2pjFtDw8i0Ojqnyy+kXN1Qzt/BYL+0eF+SUhRnzNqELad9sZ2y/MY7scu2vwN40lfHvtqRJC3JjMs64au9R1JCaXfYNoDx7q0E0G3LaHQG0vJ1i7JbdNu4AWo+ARU58pc5mf8k/hV5q8E82O+Hc+T7lsdeUr9BehlYk5TwV1S7bfaIMpxF0H518io+44xE9EaGKduvb/i6SI0laq/JMzNhs7efGqgQvUjg7UGhyhtrHtmi/76i8xfzitSYz4KTeckSYZVkoHRmJOuMdZWBwxJwmIOkw5aFWVNvlTodacF8IjXeaUHNq/cSSYlgiiLiKLi+fMEMEDeDqZmhNDNRs6/fS2gRUNP/F9qI+0/gd4RqAAAAAElFTkSuQmCC"/>
          <p:cNvSpPr>
            <a:spLocks noChangeAspect="1" noChangeArrowheads="1"/>
          </p:cNvSpPr>
          <p:nvPr/>
        </p:nvSpPr>
        <p:spPr bwMode="auto">
          <a:xfrm>
            <a:off x="0" y="0"/>
            <a:ext cx="4953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4" name="AutoShape 7" descr="data:image/png;base64,iVBORw0KGgoAAAANSUhEUgAAAzsAAABECAYAAACmsyumAAAAAXNSR0IArs4c6QAAHvJJREFUeF7tnQn4ddW8x7/beCkZy1QqEhHdklmFMiYRLuFGmS/hJl1D5SLJUKQ8xgyRjBFdcYtkypQhUQiFUITIHNvz+e+1Tutd7XPOWvucf+/7nv93PU9P7/+cvfda67PW3md9929YjVxMwARMwARMwARMwARMwARMYAEJNAvYJ3fJBEzABEzABEzABEzABEzABGSx40lgAiZgAiZgAiZgAiZgAiawkAQsdhZyWN0pEzABEzABEzABEzABEzABix3PARMwARMwARMwARMwARMwgYUkYLGzkMPqTpmACZiACZiACZiACZiACVjseA6YgAmYgAmYgAmYgAmYgAksJAGLnYUcVnfKBEzABEzABEzABEzABEzAYsdzwARMwARMwARMwARMwARMYCEJWOws5LC6UyZgAiZgAiZgAiZgAiZgAhY7ngMmYAImYAImYAImYAImYAILSaBG7FxF0t8rKGwt6ZvZ8dT3CEl7StpG0nUlXSzpa5LeKulDY66/vaT/kbSlpPUlnSfpc5IOkHTBhDYdLek/Jf1N0r9LOqui/T7UBEzABEzABEzABEzABExgLSZQI3YQGRdW9DUXO1eW9C5Ju0+4xtslPUFSmxxzX0kfl8T5efmhpDsEwZR/dx9J/x8+fJGkl1S03YeagAmYgAmYgAmYgAmYgAms5QRqxM4tJX2/or+52NlP0isKzn+apDcmx307WHT+Iumhkk6TdKCkfSYImWtKOlPSppK+I4m21FilCprpQ0zABEzABEzABEzABEzABNZkAjVi506Svpx05pGS3l/YOcTHLyVdKxx/rqRHBTc33MtwX7tp+O5Xkm4i6VJJm0j6cfj8I0Hs8Oc6kn4nCde6rwfrTtqUV0t6jqR/Srq7pC8VttOHmYAJmIAJmIAJmIAJmIAJLAiBGrGDO9knk37jJnZyIYf/kPS+5Fj+/kDyN65rxOzE8kBJJ0raSdJJ4cNXScI6FMtPJG0k6ZJERPEdsUBfCW5vR0h6ZmEbfZgJmIAJmIAJmIAJmIAJmMACEagRO7lgIVYGq0pJQXQ8IxxIPM61Jf0hOXFDST9N/j5E0vMlPUTSh8PnxNwQexMLLnW41nG9K4UPsfQgdHBbQwzdNoihkjb6GBMwARMwARMwARMwARMwgQUiUCN2npLF0mDpeYyk+0m6viTczz4j6dAeEfRpSfcK3H4R3NRyjH+UhLsb5f8kPUjSjon1aJxlB9G0XjgvjQvaOSQ2WKDhcldMwARMwARMwARMwARMwARKCdSIHVI/Y3GJhYD/q/ZURJwMrmOvT777nqTNw98kHLh9z3nE8WwcPidlNdYZ4nh+Fj77qKRdw7/XDTE7ZGgjHueukm4hiWtfQ9Kxkh5dCsHHmYAJmIAJmIAJmIAJmIAJLB6BGrGD0EHwlBQED5acz4aDz0+sOSQ5uEvPRb4raYvw+TnBRY0/OZ7kCOyVQzY29td5saT/Dsc+VxIJCYgfwhJ0UbgOLm0vDQkKbhY+P0PSwZK+WNKJcF0SHYwr1HWD5EsSJzxP0sMk3VzSX0NWuDdIend2kbeF/YZgwfHsP0Riht+HeCVYYwVLC+5/ZKKDA8diTYMP/fxWdizteoGkXSTRf/jh+kc7XifpH8nxMaEDx56QXYe/sZLhMsi4UBCWWNGIrbphuDZCE3fF94yB9U5Je4z57nRJ22bfDakjv3wpA5hgpZxUYoxaZMWx7PN0UHYSLpWM2waBMfMwLaVzpLRN9w/JOLaT9PmkohuF8SYpyAMkfSJrR814xD7X1jEF6dLXWIN3kHTjkMQknvN4SaSix52VZ08pjxhHWDr2k9qYjnXfcfn9zzE19Zbcz8vdb+Il9wouv1jI09+Evv4NmTd9z5Wc56RnEC+/tgovssjKSZl0fHptnitflXSMpMeWTEgfYwImYAImsFgEasQO6aBxZYuFH2FEB0KG2BgWuqmI+VRIMMDx/GheL5yI0CBDWl5YrEeLD9ckjoeC1eYUSVcfc87dJBFPxMKI8riwYCeeKFqK0lOxSCGKEE3TyqQfVLLBkTEuih2sTVzz1pKeHmKN2DT1hWEx8TJJ+ycVRp5YvUj8cFjYx4g4pXdIYg8hMtUhUihcnx9trFn8aMMLAYJogj/iknglCm6F/JtznhTahcWLDHr06YPh37E5NWIHaxubwCKWyKjHv+knC3/Shj9V0pt6wMKGccdVMS5YriPpt5JysTO0jrTaWgbx3Bg/ls7f9LqRFfwR9STESAsLd9w2o3hPxU7tHClp0zghwv2AYKD0iZ2a8Rhax7T7i+9LxU56rWljNHTs8/bW3P+1913N/VwyD2rr5/h9JeEezBhgjedZFJ83+fMttmHIvLHYKbkTfIwJmIAJmMCyEKgRO9MawAKDBTpvKykshhE4WCpwRYuppUssOz9I3N64FgtKkhPcI2ReI5kBiQtIWvBvks4KdbGJKDFECAusGpRXBmsO55K+OiYxuPO0Dk15e5gvBnjDj7BhAUHcUlpYICDKECVnhy+ODKIIsXDH7PjXSnpWWKzyJpUS+3TvIP7iKbcLwua4xDqB5WbvIALTrHecw8auiKU0m16N2EHwYh2D/eFJu3FpRNT+Oli1crw/D3OCDHqxjBM7Q+tI66xlEM+dtpCOrBgPxpv06OclFTN2JO/g3kL8p2Kndo6UtKlPiDCfuM+iO2if2KkZj6F1FNxiyyJ2ho593t5asVNTb839XDIPOKamfo7n2cNc7Us2M07sDJk3Fjsld4KPMQETMAETWBYC8xQ7NJD9cnZLWooLAW/tESNYPCglMTvf6HljPg4A8TlYGP4UNh9lX564ESlWHMTXn8PJuPIghii4X104hWrNYod6cRdbX9JvsutiXXlzEGAvD99FsYPbW77ZKm5juI9htcHNhIKQxDUJtyQsCpMKblQITY6Nb2rj8YwP40RMVcyQVyN2JtUbrRkIH6xesWDNIQEFb5Bjogq+Gyd2htSRn1PLIJ5fKnawDsIR0feapHKEDyIQayPzPxU7tXOkpE25EOGe/kKwhGLBQ5jmYqd2PIbUMWWKjr5eDsvO0LHP21xz/3NuTb0193PJPKitn+NPlbR9eNbyzE1Ln9gZOm8sdkrvBh9nAiZgAiYwdwLzFjssoP8raSUuPcTtYHHBkkBhc1H88/OCWMHVipJuIDqp08SMkLmNQmwNrmAU3KRwe2NxSexMLPHNJ3/n8Qd99ZQudojDYL+f1P0uvR5WJBIpHCXpieGLKHYQHzG9djwn+pl/PMTLsGBGtGDxutWUWRAFBIupzXqOxTWOhU3qplUrdnBHox/EUiHAWAQhcHCxozCO0VWNv7cMAvQtkp6ctGmS2KmtI+3qEAbx/FKxw/yhL1h2WDBSeEPO2/JNJb03EztD5khJm3IhgtUO6x38sAISz5WLndrxGFLHlGk6+pq5j+tmbiHLY3bS600ao1nGPm9z6f3PeTX1EmdVej8vZ79xOSWekJdAvPggSUyM5esTO0PnjcVO6d3g40zABEzABOZOYN5ih4xp/LDFcptg1cGta5/kc2I8+DGNhdgafmhjyffU6es4Pu/fCdYUYlmI7eGHGmGARYeCpQHXsVhwaSOhAYUFR7pJal8dpYsdFvx5MoG+67GoYOFJiWIHSxNiMC1YwbCGxfgmrEVYoc6UhNvapBIXguMsaIglXOliFjuuNS0Qm2NiggKsVMTkcH2SJWC5w5LF4g23KXjnYidak5gDqRVknNgZUkfKZAiDeH6N2MF6xmId8c744JqEACeTIHxTy86QOVLSplSIIGJJQkGMG6KHGLE+sVM7HkPqmDJNR1/jbslLCOYF8wnBzFzjcxJaxAQFfePbF1c1y9jnbS69/zmvpt4HV9zPy91v7rVnS+JZnZc8QcHQeZNeFys7z3p+K3Dr5CVR+gzqE0aTEhSk1+ZaxB2RjADrKhZwJygovRN9nAmYgAksKIFSsYMrGD9OLLoJyOfHh3120kJ2MCwPca8cxAxxPPzgpBYYziHzVZq1i+DYNP6D+BpccSYVjuc83KV4o06mtVj4QSWWJ7fsRIHBcbz5npaVrXSxE9072Mi0LylCXz9iW0inDdu0YDEh5gJXNn78yfBFZrcLksQN49gwVrAfZ9lhIU7yhpOSMSy17PwotIGsTVgv8N9PC3+z8M/FTlx04/pF8H4sfWKHvtLP2jrSdgxhEM+vETuIbDLiYVXEaoW4xqKDWM/FzpA5UtKmOHaIfeYK9wSClrEYJ3ZqxoM2DKljyu07+hqLIEHyuwe3SxarJ4bnBjFRtWJnlrHP21x6/3NeTb28aCm9n9M2TZqbNfWnz25+A3gJg3spwiA+R/ssO0PnTRQw3Ns8H3jpwX/x+ZbOsVqxE49nHmEd5IUWlkKEFElTLHZK70QfZwImYAILSqBU7ND9NFsaf+OyxttYLBq4RvE3/4+F7GwsvChYW0gqwNttCqLg4eGHlUUaQfQxq1l01WonMEcMnBZEADEwMRlBPIU33LQFCw+Ci41HKdFHnWvzOZnAJpWaxQ7iguB7FumpC9e460exQwptgtrTQmppEg5gQcHVhBKvjzUhvg0dd21YE5NEzA6LqrQQS/K+IC55o0spFTssgFjc91mYED+IIUoudhhf3grT9ouTxvSJHebBkDpyFrUM4vk1YodUz4h2ODOOzF0sb/DJxU46hqVzpKRNceyYM8SvkSEx7oc1TuzUjEc6P2rqmHJrTf16qBsbFx469nmjau7/2npr7ueSeVBbf7wmmSN5FkVxED/vEztD500uYPjd4TmAdR73Tl5OTWJdk3oa113uQ6zXbGVgsTP1VvMBJmACJrDYBGrEDj9YuQViHB1iV7AgsGiNhb0ciFmZVnDx+NiEg3iDh+sUi0pcdth/IRcXvNHj7TqF4H/ci+4ZYoF4uzgurfAsi52YXYlMYiQjSAspmYnvgEEMBI5ih0xtMeYjnsP5uJeQKvr94cPogodrDzEZsSAgsWBxnfjGNh7LxqosgNPCggWhmVq2SsUO9RBbRca1mF0vXhvXkbiRK4sYEhJQ4M18QODmGfD6xA5uTLV19E2XWgbxGrViBxHHeGCBIO4hbp7bJ3Zq50hJm+LY8UYe6xFuhDEpRZ/YqR0P2lBbx7R7vOT7WcTO0LGf5f7n3Jp6a+7nknlQWz/H4y6IkCCpBs/r9MVILnZmmTe52OEeR+xcLQge5uu8xE50AeZ+4LfBYqfkbvMxJmACJrDABGrEDhjwoyf+BsExrvBWDdcsYk7ykiYI6DsfC03MVjbu+ri28BYS6wyuF1hr8sKbdlyM+oL5WYSTBjp1extXV82bXRb4uMXxZhFrDJm6SJLAhqG43BG4jhtXjCeKYgfBdnywjBH3EffZIR4JC1bMakacEwtoLDaIFcQNyRe4DmIJkYj7DwXLAW5wWK/2DEkiEBbsQUQMB0HJaSKJUrHDpqJxk0Nin7gOm2dyTdqCpQyXRRY3tIVFDYkMsPoh9nD1Ssu4mJ2aOtLNUdNr1zKI59aKHaxYiHpimEjGETfe7RM7tXOkpE1pvFW+qMzFDovLIeNRUwdtpp9YU7nX+PeQMovYGTr2eTtr7v/a+67mfi6ZB7X1c2/iKkyacpJt5C69qdiZdd6kbmy4O/MM5xmZJmyZVezwm8QziN8YXvrwW8Wz0WJnyN3nc0zABExggQjUih26joBgoYzQwHWJ2BgC1BEPLPDZzDB3nUqRkVYZSwcLeRa7WAn40cWVa1qcDm/NcaejzjyzVz4sLPRx6eGHlh9YfrxJc/u/IbFByTAOWezsFwQObBBkCASsKVwLi0UsUewgDsha94jgBscbT3zZEROwSQt9wmqFmKRPLLKJv0Eg4taXFlzGWOwignCv4+0pC3K4xQ1Y4/E1YofYANyk4Ep7cBmif1gteJOKUCEFN9YOFlGMMSm0sXzkKbPHiZ2aOrCWjSs1DEoXlHlmMs7D+sb44ZKJyKH0iR0+ZyFeOkdK2hTbg7hkLqUlFzu8iBgyHjV1UH8UO7hb8uJhSJlF7FDfkLHP21l7/9fWW3M/c+1pQrym/jg3UnfjtP+p2Jl13qTXxWWNZyLun7w4iy9/SpKkcB3OYS+zvuMR2LiQsmHz0aFSi50hd5/PMQETMIEFIjBE7CxQ91drV6LY2Sm41a3WxrhyE5gzAYQu+/xgiXQxgVkJkHwAN9oodma9ns83ARMwARNYIQQsdlbfQEexw/5DJ6++ZrhmE1gWAiRswCUTq6WLCcxKwGJnVoI+3wRMwARWKAGLndU38BY7q4+9a15eAsSDkEKalNJkFHQxgVkJWOzMStDnm4AJmMAKJWCxs/oG3mJn9bF3zSZgAmsXAYudtWu83FoTMAETWGMIWOysMUPhhpiACZiACZiACZiACZiACcyTgMXOPGn6WiZgAiZgAiZgAiZgAiZgAmsMAYudNWYo3BATMAETMAETMAETMAETMIF5ErDYmSdNX8sETMAETMAETMAETMAETGCNIWCxs8YMhRtiAiZgAiZgAiZgAiZgAiYwTwIWO/Ok6WuZgAmYgAmYgAmYgAmYgAmsMQQsdtaYoXBDTMAETMAETMAETMAETMAE5knAYmeeNH0tEzABEzABEzABEzABEzCBNYaAxc4aMxRuSCmBVtpA0j0lbSPpNpJuKenURnpq6TV8nAmYgAmYgAmYgAmYwOITsNhZ/DFemB620s0lHSZpF0lXCh27WNIPJR3dSIcvTGfdERMwARMwARMwARMwgZkJWOzMjNAXuCIItNKWkj4n6W+SjpF0iqTTG+nnV0T9rsMETMAETMAETMAETGDtI2Cxs/aN2YprcSsxT78m6a+Sdm6k3644CO6wCZiACZiACZiACZhANYFasXNtSQdKeqikm0j6laQvS3qppG+F2t8t6TFTWnIfSSeHY24haT9JD5R0w/Dm/tuSjpD0np7rvFPSHmOuf7qkbZPvXi3pOZK2k/T55PMbSfq+pGtJeoCkT0xp72ck7SDpxpJ+mRz7eElvl/R8SYckn9f0KbYR16wTetqef/5aSc/qafc6kp4n6WHq3L0QBmdKeoMkxmRiaaVTJW0v6U6N9NX84FZ6r6RHStqxkT4dv2+liePRhPFopVE/m1X7uUpVbXc89R/TSI/ly1a6exi/rRvpm9P6krRt7Dg0YW61HZup87WRTi7tQ1L/2Puluex+WTq8lZ4gaS9Jt5W0njqBF8tFjXSD0n77OBMwARMwARMwARMwgY5AjdhZNyxCr6xuEYq4ITD8bWGBdi9JX8nAbijpp5I+JWmnHug3DW/s/yHpUeHf15V0gKSnqQs4f1N2Hq5MLH6vKekv4bvrqHvbXyp2ECgIFcq8xU5tn+YhdhgbuNxa0tMlfVgSHF8YFtAvk7T/pEnfSo8O7mFvbDr2o9JKCKkLg9DbrFlam3el7epdGo8mjEcrjcZjTmLnRWEubBLEK+Jk0yDolsR2I30ha/PUcWiyudVKo/na9MzXGrHTSlPvlybcL620r6RXSUJUP1PS95rOXQ++v5N0qcWOH9kmYAImYAImYAImUE+gRuywYH6BpHuHeIlY2+2CyDmu5w35NLHzFEkHS3qJVg0uv6qkiyT9Olgp0p4Ro4E42ij5sEbs3DFYo7AQbL0MYqe2T/MQOwcFYcOi+dAecXi3IEjPHjdFWunqks6XdBUsWI3050TQRCG0fyMxD1IhtDQeTTIeyyB2sPAhbqKgRWAjvraS9FZJmzEvm8R610qjcUgTF7TSaG41nQUs7cs8xc7ofmm6+KIoDkf3SxMsSm3noncH/mukr2dtstipf675DBMwARMwARMwARNYIlAjdsh4hfsXrl//LOQ3TexMusx3JW2hbnF6aTgQa84fwxtwLEmxlIod+osFgIX9B4PQmrdlp7ZP8xA7P5Z0M0nrS/pN1oAnSXpzEKovn9S4xHKxRyO9K1mgfyyIwo2bThDFhftoPBppNB7LIHY+GVzsjm86C+CotBJCjjE9pemE+NTSSqO51Vw2t7CizFPsjO6XZsr9krgQbtNI38j6Z7EzdUR9gAmYgAmYgAmYgAn0EygVO7ztx63mB5JuVQGzROzgAvVEYkWCmGIBjcDBXY5yjcRdjYxcxPO8RdKTk3aUih3c71jEUycLY2KNSsQObmEPkYQb1XlJveNidmr6NKvYwcXskmCVgXde7izpS5KOCpzHDl8rbY4LVdizhn1sEAC4wxGndFIjPShbiI/Go0nGYxnETown2q3pXPRWKW1nBUSErxvdv0Lbp45DdL0Lx89F7LSddWzpfmkK7pe2c9cktorYsWdIOrfprJd2Y6t42PhQEzABEzABEzABE8gJlIodLAa4DRHwjhtOaZkmdrA6EJODgCHxATE3WCZYKOJmRrB2KnZ2k/QhSftIek2l2OGNOUkJcClC9BDDUip29pb0ulAn7USIEa/E5yRLSBMU1PZpVrGDte0XBQPCQhphN7G0XfIBhM7mjXRO2wlRxOXlhEYrjcajScZjithJ60ekIa5IJX04FpAxCQpo+/363LyCIGD+ILw2aqSfhc+KxmGg2En7gLvfuZI+KumgRrqk7SxsS/dLU3i/tBLtfXbYJDUfIycomDZx/b0JmIAJmIAJmIAJ9BAoFTts4Eh2rwvUufqUlklih2tyPTJPEY+R75fC32Q/S8VOFCg7KskIpiQgfkw2truGjSgJ/sYyxbVrxA6WJgLIdw8WBBboJwZ3PpIARLEzpE+zip3oSvYTSRuXDsy449ou4xqZ1wj6P7DtkksgJDZspL+n57WXMcwztE1NUBBiZ7CUvTJYzRAKB4wRO++Q9DhJl3PzCsLmjCDCaeP5bbfh6Ghu5XvxtN34L82tgWJnFzLKhXq4DuKb/05opF3C50v3S1N4v4T02og63AG3bST6ZMvOrBPa55uACZiACZiACaxoAqViB0jEIJAU4HrBbaoE3CSxQypdUlf3WYsQPz8KFaRi5wNYGEIbLk4aMM2NjVTZx0p6cZIiukbsjOtr7sY2pE+zip10bBCOMUNdyfhc7phWupo668jvSTMdxuGwRnpufnArjcajkUbjUePG1nbJBXCPPLuRthgjdqJlbdems6CsUoIbG/NkPWJw2i5N89Lcyi0rbSesR3NrFrETGxGECv0nA9s6JHdok/sFa8+0wWi7LHpHBusQ2QiXirOxTSPn703ABEzABEzABExgPIEascMbeBa8uG2NgtdDnA0B8qQgvm9W1SSxgyvYn0LGNdIEpwW3JjKAUVhAkpSAt/UEx2PBIA4lLdPEDm/JsYDgFreU0rfSsjOOYC52avvEdechdmLmLzKQkYwgLaSRJr6JPVxWCX4f16lWekXY++gjweqyRSOtksktWC+WxqPJxqNS7JAu+yxJZzTSVmPEDq56uIod20h7pu1uuz2UPivpuKbbYwiBMBqHRlplbrWdy9xobjXd3FoqQxMUhPoQOwjFpbihtrNYLd0vWbIH+rJ0vzThfmk7l0jcNokHYy8hrEKxTU5QMG6i+nMTMAETMAETMAETmEKgRuwQqE6gOxt/PjyIG1L38jaazSgfHFy70iqnxezEDR1ZFBKgvUGIo+G6pBlmo1E21cSVikXu68PCnRiStEwTOxybb865HJYd6intE25wBKHPQ+wgCL8YUjAT7E5cExnnWPwfHvYvwkqzihvaBLHDZpxYW5ay1zXSPTKBwaKeWJ6l8Wi6mJ5RKRE7wY2NcSYWCpG8dyMd2Sd2ghAhrXYUEKSiRqQgdGgDSRru0nTWlCgSischSQZQlaAgCD4218WVEe5HNR2XmNhh4v3SSCcGoUQ2OVKib9d045iytNjxY9wETMAETMAETMAEBhKoETtUcf2w4eeukljk4SrEviCkND6tpw3TxA47zB8ShAjXZgNSXKOwVLCHCgtWUipjAcIiw/4qxMfkqa+niR2EBcIpLcsldkr7hHUMa0sUO0OGMN1EFRe2/YLAwVWLjT/PCTypA4bFpZVOChvB7tVIbMKaLsARQjBfGo88tXJFgoI/BDdGNjI9OoiEbcPmtcc0XSKJtF7STuPSdvtgRcGyRJzLwTExQTy4lYrHoenGocaykzaLBAVwRoAdmsY1tRPulybcL0nc0xFNt6HoKsVubMVT1geagAmYgAmYgAmYwOUI1IodI1xzCODWxaariIO5l7azMGDh2STdYHTuFfmCJmACJmACJmACJmACJrBMBCx2lgnsFXDZZRM7rXT/4JK4X9NloXMxARMwARMwARMwARMwgbWOgMXOWjdkowbPVeyE2BEC+9lsFRc79iTagexmay8it9wETMAETMAETMAETGAlE7DYWXtHf95iZ2dJx4e04uyzs29JyuS1F59bbgImYAImYAImYAImsOgELHYWfYTdPxMwARMwARMwARMwARNYoQQsdlbowLvbJmACJmACJmACJmACJrDoBCx2Fn2E3T8TMAETMAETMAETMAETWKEELHZW6MC72yZgAiZgAiZgAiZgAiaw6AQsdhZ9hN0/EzABEzABEzABEzABE1ihBCx2VujAu9smYAImYAImYAImYAImsOgELHYWfYTdPxMwARMwARMwARMwARNYoQT+BfHprczI2ZTWAAAAAElFTkSuQmCC"/>
          <p:cNvSpPr>
            <a:spLocks noChangeAspect="1" noChangeArrowheads="1"/>
          </p:cNvSpPr>
          <p:nvPr/>
        </p:nvSpPr>
        <p:spPr bwMode="auto">
          <a:xfrm>
            <a:off x="0" y="0"/>
            <a:ext cx="7886700" cy="64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5" name="AutoShape 8" descr="data:image/png;base64,iVBORw0KGgoAAAANSUhEUgAAADUAAAAwCAYAAACxKzLDAAAAAXNSR0IArs4c6QAAB81JREFUaEPtWntQVOcV/527vA1qSWhiYjAPlYgYdiE81hDFR1tsakwb2FWnTpvYdjKZ1lYeMdOp0/7RmTxYmtbGtmNmkpjWoS7iY1qfTYRGwtNwFySoLUUF5KEo8ggCYe/pfIsYHnf33l23cZrJ+ZPzO4/fnu873/k+LuELKPQF5IQvSf2/VPXLSk2u1IEzr4YPXw9IB7GZQVFgjgJRFMAzADSD0UyEZsXJLQZgb0ZCbt3nUW2vK2Wv2RYJDGYw0TICZXqTJIE+BvggK0qxJeHFI97YeoP1ilShbHtBYWQR4WFvgrjB7nGCt68z5Zb44uvx5ORUZl6vSNKuioqKD8f70EXKXpP/FBFvZiDNlwQ82TDwtiGAf5uxSP/SNJvNSyXm3wGYT4DsJHq+vLz81FgcTVJ22fYagFx/k5nkr5MZm63xOQVacRYnJZlJkvYDuAuABMAJovdHFGVjZWVlq7D3SMou20RZF2sF8qP+ZxZTjqiAqqSkpCwwAB+r5c3M+4NCQzeUlJT0uyVll23sx2S9caVKLDUpaT5L0lk3jhRmbpMCAx8tLS3tViVld9jeBWODN5n4E0tMKzPjs98f8/lEcvKjClGtmxhDYHY4idZWVFScV11+e2rzNymKaxPeXiFnssW4peoJs3mpwnwMQJBKQt3M/J7E/IvSqqp/qTYK0eVAfOD2srkRnXHGbit5ub2pK/9GU5icVhuYdzmJ/jBWIVVShbKt+H/Rtn35kRrli3jvLx/1DQ0Mh0+2J+AcK8rvh5kLqqurO1T0o38SBysD231JwN82/65pxYf769FzuV/N9TkAW0eY/1ZZWdmrBnA1CjH6MIbL/TQp3BJHUaHSfafcEWpTFOW5nv7+4oaGhmF3gVykCh22nzBjm1Y21/uHcHBHBWY9dCcefzpWC+6dnoGmujb8s9CB3isDarZ9LEkrysrKTgLweNyMVkq2HQKwylMWrDB2/vIIero+QWBwAEwr5sG8eqF3ibtBMzMuNHTiHzurMdA3pIpiSZpbVlb2Hz0ByX7ylRkwBFzTAv9x8wEMD356EyYZJKR8KwaJ6Y9omXrUK04FTXXtOPp2FUY+dapif/DKkzXPpm1N0BuI7HLeeoB2eTJ46+eH0NetuiSwJDMOxrS5IElzjJwSwjmioL60CSW7HarhDYEGfO9X30B4RBic7LxvXfyWNj3EqNBh+40YJrXA72w97Fp6arJ8XTxizHMgktArA72DqDzYgLoPmlRNwqaH4OkfpyLy/pkuPRPSrcaco3r8k92RvwfMz2iBxZ7a/dpxdF7oVie2XhB7AIYAMTh7lqvtvSixO9By5pIqcEbkNHxtQyLumycG8VFhYqvVmGvX8i30ZJdtVQAS9YAHPxnGoTcr0HJWPRlRsdjUBz0uxfamK67ldrnlGkSDmCwR94RjSaYRc2LunqBi0I+spuw39eQpKtUB5okePFj2XR3A8QIZ5+vbVVFLxR5bPk9VJyrzQVEtrlzsgQofRMyajtRvL8KDi2ZNsWdQrtWUbdNHSrYNAgjWAx7DXOvsw4m9da6upSbmpxYiadWCCSrRskv31qHrYo+qzVfuDseSjDg8EHuPqp4IWzONOb/WkyftrrE1+jJJXGnrQem+etWKiX2V8PXom+dY8+lOnChyT2j6XdOwYn08oha4XzDM/FNrfK7mgODaU74OsWI/XG7tQWlRneoeEwe0cdlc194Qy1U0BzUR7Tr9uWTc+/CdGkVQnrWYXnxHV6UK5bw/M+i7esCTMaIjXm69huICGR3nr05xERQSgJA7gtHr5iiY+dU7sPr5xa69pCkkfcdizNqniXN1vxrbyyC8pAeshhEVu3ShG0d3VqO7o0+3m9nRkVi1MQVh4fq2M0m0MjPus9uwp0BUIOelGUDFurNxA2xr7MLBHeVuZ7fxZuI8S7MaXTOkXuloDwrZ9M1N6oPhJCc3Btq8SwBF6g3gDnfu1OgMN3T9sxlxPFaQiF85D6YV8xEcGqg7HIMLraZci14DF6ndct4OAv1Qr5EnXH3pOdd9aGhg4nVHjD3m1TGITpqDwCD945SIxUQbrcbst/TmN3qfqs1bywppPiTqdXry2Fl8dOwsxAQiZHpEGMxrYjE/YTbEdO+1SPyQJS5X3Hh1yc3R2tfWrhZFTN/VR05DPt6IkLAgLF4Ti+jE+3UlNBnEwOtWU06WN8Y3Sfn7JWlwYBgNZecxbWYooh/zjRDArQYp2PxM3CbXc7JemXAJupUzS29Ab3ASISvDmPO6NzYCO4HU3pr8uBHi4wAivHXkdzzjqCU+J90Xv1Ouq3+VbS9It/2pjFtDw8i0Ojqnyy+kXN1Qzt/BYL+0eF+SUhRnzNqELad9sZ2y/MY7scu2vwN40lfHvtqRJC3JjMs64au9R1JCaXfYNoDx7q0E0G3LaHQG0vJ1i7JbdNu4AWo+ARU58pc5mf8k/hV5q8E82O+Hc+T7lsdeUr9BehlYk5TwV1S7bfaIMpxF0H518io+44xE9EaGKduvb/i6SI0laq/JMzNhs7efGqgQvUjg7UGhyhtrHtmi/76i8xfzitSYz4KTeckSYZVkoHRmJOuMdZWBwxJwmIOkw5aFWVNvlTodacF8IjXeaUHNq/cSSYlgiiLiKLi+fMEMEDeDqZmhNDNRs6/fS2gRUNP/F9qI+0/gd4RqAAAAAElFTkSuQmCC"/>
          <p:cNvSpPr>
            <a:spLocks noChangeAspect="1" noChangeArrowheads="1"/>
          </p:cNvSpPr>
          <p:nvPr/>
        </p:nvSpPr>
        <p:spPr bwMode="auto">
          <a:xfrm>
            <a:off x="0" y="0"/>
            <a:ext cx="4953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6" name="AutoShape 2" descr="data:image/png;base64,iVBORw0KGgoAAAANSUhEUgAAAAEAAAHrCAYAAAAOvffZAAAAAXNSR0IArs4c6QAAAC9JREFUSEtjWHGuu4hh1YXu3lFiNAxG08FoNhgtCkZLwtGScLQkHC0JB6gkZAACACAA65Lm9hhqAAAAAElFTkSuQmCC"/>
          <p:cNvSpPr>
            <a:spLocks noChangeAspect="1" noChangeArrowheads="1"/>
          </p:cNvSpPr>
          <p:nvPr/>
        </p:nvSpPr>
        <p:spPr bwMode="auto">
          <a:xfrm>
            <a:off x="155575" y="-2239963"/>
            <a:ext cx="4667250" cy="4667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7" name="AutoShape 11" descr="data:image/png;base64,iVBORw0KGgoAAAANSUhEUgAAADUAAAAwCAYAAACxKzLDAAAAAXNSR0IArs4c6QAAB81JREFUaEPtWntQVOcV/527vA1qSWhiYjAPlYgYdiE81hDFR1tsakwb2FWnTpvYdjKZ1lYeMdOp0/7RmTxYmtbGtmNmkpjWoS7iY1qfTYRGwtNwFySoLUUF5KEo8ggCYe/pfIsYHnf33l23cZrJ+ZPzO4/fnu873/k+LuELKPQF5IQvSf2/VPXLSk2u1IEzr4YPXw9IB7GZQVFgjgJRFMAzADSD0UyEZsXJLQZgb0ZCbt3nUW2vK2Wv2RYJDGYw0TICZXqTJIE+BvggK0qxJeHFI97YeoP1ilShbHtBYWQR4WFvgrjB7nGCt68z5Zb44uvx5ORUZl6vSNKuioqKD8f70EXKXpP/FBFvZiDNlwQ82TDwtiGAf5uxSP/SNJvNSyXm3wGYT4DsJHq+vLz81FgcTVJ22fYagFx/k5nkr5MZm63xOQVacRYnJZlJkvYDuAuABMAJovdHFGVjZWVlq7D3SMou20RZF2sF8qP+ZxZTjqiAqqSkpCwwAB+r5c3M+4NCQzeUlJT0uyVll23sx2S9caVKLDUpaT5L0lk3jhRmbpMCAx8tLS3tViVld9jeBWODN5n4E0tMKzPjs98f8/lEcvKjClGtmxhDYHY4idZWVFScV11+e2rzNymKaxPeXiFnssW4peoJs3mpwnwMQJBKQt3M/J7E/IvSqqp/qTYK0eVAfOD2srkRnXHGbit5ub2pK/9GU5icVhuYdzmJ/jBWIVVShbKt+H/Rtn35kRrli3jvLx/1DQ0Mh0+2J+AcK8rvh5kLqqurO1T0o38SBysD231JwN82/65pxYf769FzuV/N9TkAW0eY/1ZZWdmrBnA1CjH6MIbL/TQp3BJHUaHSfafcEWpTFOW5nv7+4oaGhmF3gVykCh22nzBjm1Y21/uHcHBHBWY9dCcefzpWC+6dnoGmujb8s9CB3isDarZ9LEkrysrKTgLweNyMVkq2HQKwylMWrDB2/vIIero+QWBwAEwr5sG8eqF3ibtBMzMuNHTiHzurMdA3pIpiSZpbVlb2Hz0ByX7ylRkwBFzTAv9x8wEMD356EyYZJKR8KwaJ6Y9omXrUK04FTXXtOPp2FUY+dapif/DKkzXPpm1N0BuI7HLeeoB2eTJ46+eH0NetuiSwJDMOxrS5IElzjJwSwjmioL60CSW7HarhDYEGfO9X30B4RBic7LxvXfyWNj3EqNBh+40YJrXA72w97Fp6arJ8XTxizHMgktArA72DqDzYgLoPmlRNwqaH4OkfpyLy/pkuPRPSrcaco3r8k92RvwfMz2iBxZ7a/dpxdF7oVie2XhB7AIYAMTh7lqvtvSixO9By5pIqcEbkNHxtQyLumycG8VFhYqvVmGvX8i30ZJdtVQAS9YAHPxnGoTcr0HJWPRlRsdjUBz0uxfamK67ldrnlGkSDmCwR94RjSaYRc2LunqBi0I+spuw39eQpKtUB5okePFj2XR3A8QIZ5+vbVVFLxR5bPk9VJyrzQVEtrlzsgQofRMyajtRvL8KDi2ZNsWdQrtWUbdNHSrYNAgjWAx7DXOvsw4m9da6upSbmpxYiadWCCSrRskv31qHrYo+qzVfuDseSjDg8EHuPqp4IWzONOb/WkyftrrE1+jJJXGnrQem+etWKiX2V8PXom+dY8+lOnChyT2j6XdOwYn08oha4XzDM/FNrfK7mgODaU74OsWI/XG7tQWlRneoeEwe0cdlc194Qy1U0BzUR7Tr9uWTc+/CdGkVQnrWYXnxHV6UK5bw/M+i7esCTMaIjXm69huICGR3nr05xERQSgJA7gtHr5iiY+dU7sPr5xa69pCkkfcdizNqniXN1vxrbyyC8pAeshhEVu3ShG0d3VqO7o0+3m9nRkVi1MQVh4fq2M0m0MjPus9uwp0BUIOelGUDFurNxA2xr7MLBHeVuZ7fxZuI8S7MaXTOkXuloDwrZ9M1N6oPhJCc3Btq8SwBF6g3gDnfu1OgMN3T9sxlxPFaQiF85D6YV8xEcGqg7HIMLraZci14DF6ndct4OAv1Qr5EnXH3pOdd9aGhg4nVHjD3m1TGITpqDwCD945SIxUQbrcbst/TmN3qfqs1bywppPiTqdXry2Fl8dOwsxAQiZHpEGMxrYjE/YTbEdO+1SPyQJS5X3Hh1yc3R2tfWrhZFTN/VR05DPt6IkLAgLF4Ti+jE+3UlNBnEwOtWU06WN8Y3Sfn7JWlwYBgNZecxbWYooh/zjRDArQYp2PxM3CbXc7JemXAJupUzS29Ab3ASISvDmPO6NzYCO4HU3pr8uBHi4wAivHXkdzzjqCU+J90Xv1Ouq3+VbS9It/2pjFtDw8i0Ojqnyy+kXN1Qzt/BYL+0eF+SUhRnzNqELad9sZ2y/MY7scu2vwN40lfHvtqRJC3JjMs64au9R1JCaXfYNoDx7q0E0G3LaHQG0vJ1i7JbdNu4AWo+ARU58pc5mf8k/hV5q8E82O+Hc+T7lsdeUr9BehlYk5TwV1S7bfaIMpxF0H518io+44xE9EaGKduvb/i6SI0laq/JMzNhs7efGqgQvUjg7UGhyhtrHtmi/76i8xfzitSYz4KTeckSYZVkoHRmJOuMdZWBwxJwmIOkw5aFWVNvlTodacF8IjXeaUHNq/cSSYlgiiLiKLi+fMEMEDeDqZmhNDNRs6/fS2gRUNP/F9qI+0/gd4Rq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4953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8" name="AutoShape 12" descr="data:image/png;base64,iVBORw0KGgoAAAANSUhEUgAAAUUAAACdCAYAAAAjbmqrAAAAAXNSR0IArs4c6QAAIABJREFUeF7tnQmUZFV5x/+vqmeQGdyCioxGkemuGkCRCC5jRMcFlCRgtwiouOO+ERUQRQ0a3MU1Kq5xl8Vhpo2JQUQJasRoIi5MqFc9ghFwRUVZp6fr5vyKeyePl1ree1Xd/ebx3XPmnOmqu3z3/933v9/2uiNZMwQMAUPAENiBQGRYGAKGgCFgCPwfAkaKdhoMAUPAEEggYKRox8EQMAQMASNFOwOGgCFgCPRGwCxFOxmGgCFgCJilaGfAEDAEDAGzFO0MGAKGgCEwFAFzn4dCZB0MAUPgtoSAkeJtSdu2V0PAEBiKgJHiUIisgyFgCNyWEMhMis1m8wzn3PNzgDMbx/F0jv7W1RAwBAyBZUfASHHZVWACGAKGQJkQKEqKL43j+B/SG2k0Gg+T9E3/uVmKZdK0yWIIGAKZEFgyUtxrr71ut3LlypdLOjqKogbSOediSR+L4/hDkjpB4kaj8QFJL+LnTqezoV6v39E592pJ95O0LYqir0g6sdVqXZ3cZc413irpVT1QulHSNZL+0zl3Vrvd/kJCrh1joih6WqvV+uwglKempl4QRRF7o706jmPGq9Fo9Fv7VtN1Op31c3NzFyc+jBqNxjGSni3pAZLuIOn3kr4XRdFHWq3Wl3rJ02g0NkkaFMr4WRzHe2XZZ7PZ/KJz7kivm1vJVxT/NJa91mg0Gu+U9ErWXVhYmNq6detcQt6LJB3sz9SJ7XabvjtaHrn64FdUX+g6F/b+fNw/iqKTnHPs6e6S/iApds59oN1un8mjM6quGo1G5jUyMUmFOi0JKe677767bd++/euSHtgHu8/Gcfy0hKJPl/QKfo6iiFjmC3qM2zoxMXHAli1bruO7AmtkOuhRFL281Wq9J01my0CKtampqTOjKDqq3/lzzn2o3W53L5NkazQaP5G034BzOzIpjoL/KKQ4NTX15CiKPh/25py7FSnmlWsRSDEX9pOTk+trtdr5klb30de74jjuXg7DzmS/CyzvGhXiu0xbWRJSnJqaehs3n5fo/StWrDh1YWEh6nQ6p0p6CZ875w5vt9tfTivaW5DHb9++/TMTExNNSWdJ6lo1zrmT2u32O/j/KGskHspov/32u/P8/PwJWHZe3gviOH7MsAPYC+0slmIWQvBrY2W/y69zqXPuuBUrVly6sLDwQOfcpyXd02PyxHa7vTEhT63RaFwv6XZRFH211Wo9lu82bNgwcfXVV8/7fiOT4pjw74qT1VJcs2bNqt12260V9u73fytSzCvXMFLMqi8/TxHs0eXhklZB8CtWrDjj5ptvvle9Xv+G3+cC1mMcx78ddib7kWKj0ci1RiYmqVCnpSBFXL5fSNpD0nVxHN8JD8hjWG80GiiXz86O4xjXMO1enhnH8ZMD5lNTU0+JouhzKcIaaY0kKe699953mJiYwEp9vX/IXtdut08bdgCXgBR/Kuk+fp0HxXH8vQQmO6ylJPHx/bp16/bqdDqX+74fjOP4xYtAiuPCPxcpNpvN05xzp+Bacmx6kGJuucZJikWw77F+tGHDhvpVV131ySiKjvXfHxzH8beGnclBoY7UOgPXqBDfZdrKopPiPvvss+fCwsKtYn99JNsax/FkD1J8bhzHHwtjUgdtLo7jqTGs0UskLJCPxnGM69wl8QGxwO2SIHfikGcEi3dcluLatWvvVq/Xf+WF/FMcx8QSd7Rms7nGOXeV/+CaOI7vEr6cnJw8tFarnecJ4/h2u/2+PKQ46BSFmOci4d9dOqyRjCl2Op3Jer3ecc5twQKmVCyKog+nSbGIXOMkxSLYY/2uXr36RZ4AuQTv2EOmQ+I4/tqQM3mrYcn4dN41MjFJhTotOik2m82mc+6yDJj9MY7j7gFIko9z7lbu4OTk5B1qtdq1fr5rsTxHXaOPbNskXdDpdF46Nze3Nc8BlNTNzo+LFFP7uzyO472TMk9OTu5Sq9Vu8p/Nx3G8MnzfbDaPd851Y6LOuUPb7TbxqszucxZSXCT8+5JivV7fa2FhgT2RPDrLOffuKIq6CalkTLGIXOMkxQLYY9leIOmRKTlCErLmPx+FFHOvkeHZrVSXRSfFfffd9+7bt2/HfaZdHcfxPYYhmCTFKIqe02q1Ph7GNBoNCKFLUrhNcRw3x7BGyCR3Y4rbtm17YrA8JH0/juNugiglVxhTm5yc3L1Wq5EoIkG0Y5/jIsXJycm71mq1X/u5CUHcPkWK96zVaj/3n/0qjmMylt3WbDY/4Zx7Fv+fmJjYc8uWLb/k/+OMKY4R/yDz/8twJy3FKIqOoTJA0k31en3d/Pz8nrVa7TtpUiwi15hJMRf269ate2in0/m2l+H3zrljbrzxxm9deeWVN/o4YEhG9iTFLPHOImsMe16r9v2ik6InEx5EYoqdTqdz77m5uSsHAZlyU9OZ6adL+pQff34cx4eOukavTHKj0QgyQya3J8vdhxR3bKXZbF7vnFuFwRLH8cTU1NTzhpXkZDnIfn9cBF0L0Tn3kHa7/d2wcKPReIakT/qfN8dxPBO+m5qaiqMompL08ziO7xU+Hycpjhv/IYkWQhVtSftIenMcx6dMTk4+pBcpFpFrnKSYF/tms/lU59xnvAznxnHcLX2SROydUEE3biqpMCkWWaNqpDdsP0tCiskMoHPuvCiKXnTDDTf8YtWqVUdBGs456gLPiOP4zf4gJ8tliOe9MIqiMzudzr5RFGEh3NuTw8va7fb7+f8oaySJCfe8Xq8f4TO64HP9mjVr7nThhRdu72cprl279i71ev04HlIPeDfWOS5LkTlTrthPnHNPX7lyZXv79u3Usn3C17NRwvToVqv19QMPPHDFddddd5hzbtbL9Kk4jp+5WKQ4Lvz9Xgdain4Pv5yYmJjishpEinnlGgcpFsV+cnLyEbVa7UIvw+WdTufhtVqNmsQ3SHqqpF34Loqi41qtFjrv5710p+h1uRRZYxiJVO37JSFFXyvGmy4H9AHwsvn5+Q2XX355N5mQiil+LpF1Sw7/UafTedDc3NzNfDjKGoOUGkXRaa1W63U9yLrfsE4URU9qtVrnjJMUJVGneFYURU8cIO8piYuFGNuDQ99AlotFiqPgn8VaTrrPaWIYRIp55RoHKTYajULY+9jwjxIWYVecKIpuWFhYeFKtVtvMOSBsEEXR+a1W64hB3ksfUiT+nGuNqpHesP0sCSkixP7777/6pptuOlESD/VadC3pCkmbtm3b9rYrrriCqv1uS7nPT4qiiEzja7zLRJLlS7Va7eTLLrsMC3NHG2GN5DQEtVnjkiiKPt5qtUL5z7Ds828kEdd6dyiXGDMpdp+PZrN5bKfTOS6KovtL2o23b6Io+nan03lfu93mzY5uazab5znnDpHERfPOOI5DvLP7/bjd51F0XIAUfxDH8UHhLahBpJhXrnGQ4ijYT05Orq3VaryRgwewwjn3Hd7mmpub+0Gj0aCm93hJu0r6ShzHz81Liuwv7xrDSKRq32cmxaXceIoUnxzHMa82WTMEDAFDYNERMFJcdIhtAUPAENiZEDBS3Jm0ZbIaAobAoiNgpLjoENsChoAhsDMhUEpS3JkANFkNAUOgWggYKVZLn7YbQ8AQGBEBI8URAbThhoAhUC0EjBSrpU/bjSFgCIyIgJHiiADacEPAEKgWAkaK1dKn7cYQMARGRMBIcUQAbbghYAhUCwEjxWrp03ZjCBgCIyJgpDgigDbcEDAEqoWAkWK19Gm7MQQMgRERMFIcEUAbbggYAtVCwEixWvq03RgChsCICBgpjgigDTcEDIFqIWCkWC192m4MAUNgRASMFEcE0IYbAoZAtRAwUqyWPm03hoAhMCICRoojAmjDDQFDoFoIGClWS5+2G0PAEBgRASPFEQG04YaAIVAtBIwUq6VP240hYAiMiICR4ogA2nBDwBCoFgJGitXSp+3GEDAERkTASHFEAG24IWAIVAsBI8Vq6dN2YwgYAiMiYKQ4IoA23BAwBKqFgJFitfRpuzEEDIERETBSHBFAG24IGALVQsBIsVr6tN0YAobAiAgYKY4IoA03BAyBaiFgpFgtfdpuDAFDYEQEjBRHBNCGGwKGQLUQMFKslj5tN4aAITAiAkaKIwK4yMP3kPRCSY+T1JS0WtJvJf2HpI9J+vIir2/TGwK3OQSMFMur8kdLOkfSnQeI+HFJz5XkyrsNk8wQ2LkQMFIsp772lvRDSbtlEO9kSW/L0M+6GAKGQAYEjBQzgLQMXT4q6TmJdb8m6XhJP/Wu9CcSFuR1ku4l6ffLIKctaQhUDgEjxUEq3TxzsuTe0u3idIJmNp++RCfgKklr/FrXSrpPivSeKukzCVmeLekfl0g2W2ZpEPi+pD+XRFw5NDyIrZLe5y/JpZHkNraKkeIghZ99VF27zG+W09/cErdzR2t69ouLfEZWSro5sca/SdqQWvN2km6QFPT3eUnHLrJcNv3SIvBySe+S9EZJXMaEUt4v6QmSiDd/fWnFybwaRH6KpMdKuoekbZL+W9LnJH1A0nzmmZapo5HiMODPO3S1blh1kSI9QHI3dQ/k9Oy/Dxs2wve7SGKd0L4l6eAe8+E2k42m/VjS/iOsaUPLh0BN0gmS8ALwFBa8nt8uaWP5xO1KhJzflXS9pOdL+o6kO0h6io97f0XSX5dU9h1iGSlm0dDGJ+ypegdlcwteo3p9vQ7f2M4ytGCf30i6ix8L+e3VXff/2kGSvpf4mXjinxVcy4YZAuNC4AxPhkdKOjc16ZckHS7pEZIuGteCizGPkWJWVM+dua9q7tv+5tuqbSvW6+hzIK/FaGdLOiox8TckvVTSFZLWS+LwrU18j0uC292r4X4/XNKDUkQa+p4p6ZiES3ahP7h7SvplYsJn+rjlqyW91X9OwudZkh4iiQcBmYmF/lESVsGrJP0iJRTWLRlz+hMjI1TwE0kfkvTZRN83SHq9pOdJIvEUGjLhSiYz80+WRAjhvZL+NtH3EElf7YMLpUzUeiZbVtneKemV/iFP14ryM9bQlKQ5P3noj8WP5R/a3SXFkm4v6TBJ/1qwf78zmHfdFZJe40Mx95T0O2/toQt0NKz9i9/H/Xr0f4e3fJ8h6dPDJlrO740U86A/O3OInEPxE5K7WNtWPkpHn3Njniky9oX4IOBB+qE2MXzP/+t96hVxXYjnQKQUgqdJ4Nee/Cb9+DykGCyDlqTzfAyM+aYlfdInBQ7wcSXWhci+KWmdpBdL2uSz6MSgcBPfJOm1XkBI/gc+0dDwDyhfpUkRQmF9Qg48jLhuoeHCISPxVkiThkvKA5omxTyyjYsUSY5x2dCykGK//nlJsd88YEXVAxcRl+W9JXFBQ5B4JyR5BrXTfDyRM/eFVMd/krqxecI8hHtK24wU86pm0/TpivSKW4a5x2l6FjJYjHaiJOJHvdplki73DxLf42JDDr0aMUqy2ROSsP6SJB4IEyKCkGh5SPEfPLmRKX1gavH3+AwpD/2n/HfhoYGY0pl8yPKhkvaTxP5oWKBcDlh0EBwtTYokI0hKPEbSBSkZwA8cH+zfAuLrfqSYR7ZxkCJ4EZK5RNJfZCDFQf37nb9elmK/ecIlhEWI5xDa073+wOd1Qw767t41vpP3IPBSdvVESy0tiaKkJb8Yz83Icxop5oFw9oiD5GqQxmopulTOPUwzm/+QZ4qcfXnQcdN4qDlcECGxGg4YWfBD/XxX+njnsIeDA54s5eH2xkLBIoA4i5JirwJyXEhcSVzs4/zcyE9N5V0Tll+QGcvtI959u6UM6pYG6VGjSQgAgkyS4oGSLvZrBNJMYhCsEx5SSpsGkWIe2UYlRZ479sKFhR7fPIQUh/UfpvfgtheZBxJ7t79MspSkERLASkxWTJAkQqd/J6mT8xlY8u5Gilkh33jk3qovkHXeQ4qukjrrNT3786zDF6Efhdxk+2gUdxM/69dwP3Exk+U9vD4IwZzv3ZowFpcW95fkzs8SE/aKKQZLkTIRxiVbSAYRboAgiddh0UK+uGPpBvFDcLy6mCxcp/yIz7FCKPOgFAVXF+uKGBzxVMgx6TaHuZEfC5nSkNB6WYp5ZRuVFEOd6V9KepSkvx9CisP6ZyXFrPOQ+QZvLmV0TOyckM6wFwQIi6AT4sTEwLGECesQ8+Ui5yIg2UKZTmmbkWIW1Zw7s7tqDkKEXK6V3MGanl3OuAhZ8P9JiM5Dips4qEEm3N7sgQQAxEMCI01oHGaKg7EOSHRwqEka8DmWZjLREkgRskonNHhAqE8DNx5+LIh00qWXvDxUWK/JhrX4Mk+qd/Rf/Mlbz1iivaxEsvc8zCR8/moIKeaVLZDiILz7JVqIk5JcIXkGSRG6GESKWfpnIcU884RQAvMS1iA5giU9rJFVRtfJEEgYc5InRkIdhFZK24wUh6nm7KN21cp5YlXclNtUiw7TEZsWu3D2aZIe78kI1w8iSxZ0h1hZkJ6DOKx2kjgRwXMeQMiOPd3XW23JgloykCQiuN1DEgNiwe0hIdKLFJGVkotkI9uNpYALjXWwyltzkDnuetZG8uS/fOabBEDSfYa4IUtij8kSJeZmTWSi+Bm3LbRelmJe2Ypaipwh5EJmfuvR1UNIMWv/YaSYd55gKRKyAGPKvUiSEDrq17Do8QTQL1UF6RY8h1nviWTV/5L3M1IcBPmpp9Z0wCUUyuJOOjkdq5nN6azaYiiNLPEHExOzJpYgpS6UwGA5YcHRsABwH4f9phwC6cQemYM3InC/mWeYhRnEGOQ+97r9Z3z888OSXuAnIXuJlUtBb7JAvR+GnE8sFTLYWF5YmklS5GFlTvYCCRO7Co3yHMgnnYDpl2jJI1tRUgQTdEmJSyhrGmQpZu0/jBRHmQdiJOzCJQqW/VoIQfSLbxPXxJIM4ZTFeG7GMqeR4iAYZ6dfK9e1rKQoOkmP34QFtRSNmBnF4bh1gxoWHi7xMCsxzEFcBzdmsyf6fRKZ3mH7GkSKEBcPT7KRNCF5goVKWQeNDDd1cLi7fJ9sXARYgpTmQPQ0EjRkniGRU/1n6exzyNKTjMHtp2HpUNNJ3BQ3Omll9yPFPLIVJcUfeYsZ9zLE1QaRYtb+/XQX5MwyD94GFxg4JC9+LlyqC4bFrZEBvd3feyBbUkLhnaBHalf7VVUMO4NL8r2R4pLAXGgRblZu1X6/PozEAkSV511sCr4h25CFfFgOyQaRIjEy3CLebU3WKV7qLbjtfh32AoFTE4n1iBVOBpZCbiw7Hj6sWMieQD/JIf6PlYhrRkuTIuPpBwESx8SaDKECMu3EQZNtUJ1iVtmKkiJy4D4nC74HkWLW/sNIMcs8VDdQHkS4hhgiVh2XMrWLJPGyFF1zMVKiRvzxJV6frI0+cMP5nLIr4sGlbUaKpVVNVzCyy1h2HCRKWYILTIyPYDXWUN5Gthk3KO9v1hlEiiQyeH2LN1pwjyl/4cHHiuM3hScbrjN7ggjZH24/iR9+oS5kwy+6oJGFRsa0VdnrjRaKs3kbBosU4se6ydLSmfCsshUlxXTSBxkHkWLW/sNIMes8d/MWOYku3kzCwub3enLWsr5vjfdBidYjPalyIaJfqhPwtMLllkU/y9LHSHFZYF/WRbGGIA5KbkZ9Gydkn3sVTi/XJrE2cZnZ36BGmQ+lQb3Kg5ZLdlu3BAgYKZZACUsoAn/rBasBS20c8dFAirhXxJzK0IwUy6CFnVgGI8WdWHkZRSdLzT+KhImxEf/D1Q1xvozT9OxmpDgKeja2lAgYKZZSLWMVirdJSIIQy6FOkUTDuOI6RopjVZVNVgYEjBTLoAWTwRAwBEqDgJFiaVRhghgChkAZEDBSLIMWTAZDwBAoDQJGiqVRhQliCBgCZUDASLEMWjAZDAFDoDQIGCmWRhUmiCFgCJQBASPFMmjBZDAEDIHSIGCkWBpVmCCGgCFQBgSMFMugBZPBEDAESoOAkWJpVGGCGAKGQBkQMFIsgxZMBkPAECgNAkaKpVGFCWIIGAJlQMBIsQxaMBkMAUOgNAgYKZZGFSaIIWAIlAEBI8UyaMFkMAQMgdIgYKRYGlWYIIaAIVAGBIwUy6AFk8EQMARKg4CRYmlUYYIYAoZAGRAwUiyDFkwGQ8AQKA0CRoqlUYUJYggYAmVAwEixDFroL8PtJD3P/5H5fSXxx9r/KGmL/2PzH5H0+yFbOFoSf2Dqrol+pvdy692kW0YE7OFYRvCHLM0faedvNN93QL9fSOKv9f2gR589JH1Q0hN6fGd6L6/eTbJlRsAejmVWQJ/la5K+K+mgDOJdKakh6cZE36dIep+k3fuMN71nANa63DYRsIejnHrH5T0rIVpL0jMk/VjSPpL+UdL9Et8/3f+hez6CIOkf2jmS/lzSQ8x9LqeyTapyIWCkOEgfm2dOltxbul2cTtDM5tOXSH1n+zhiWO4Rki5KrH2IpK8mfn6/pJf5n9dJ+m9JWJAvkvRPPv6Imx2a6X2JFGnL7HwI2MMxSGdnH1XXLvOb5fQ3XVqUO1rTs19cAjVj3R0g6U6SOpLufsv6O9qUpDjx88clPcf/jKV4vKSTJf3Jf/ZlH3s0UlwC5ZV8iZX+fDxb0n0kbfeJu09KOsOft+QWdpH0SkmEZNZKmpf0X5LeJelLJd9rIfGMFIfBdt6hq3XDqosU6QGSu0nSozU9++/Dhi3y98dK+mxijddL+vsBaxopLrJCdpLpIcQLJf2FpJdLwiNZJek1kl4o6ROSjkt5FP8s6S99FQRex+0lneD/URnx0Z1k75nFNFLMAtXGJ+ypeofEB7G5a1Svr9fhG9tZhi5Cnz/zN/W9E3MTX/yJkeIioF2tKV8l6a2STpH05hT5UcFwf0nNhBfyVB+rhjCxIpPtaz5OzTm8pkowGSlm1ea5M/dVzX3b1wpu1bYV63X0Ob/JOnxM/SDEf5X0wMR8WIxPGzL/KJYiNY4vlkQckweBhjt/maSf+wz5zf7zu3ir43BJ95K0zT9gyEg2fMH3e6d3yfjxdZJOS8lP9p1yo7v5MROJ78NY1mBfyRb2SXhhLvEFbt9Jkv5KEqVKyEXSiljs51NYYoUPagGHrHMOmivs5WBJ30p0BF/CI1hlh3md8/UKjy8yUrL1O0nfkfSGIZdimBpLEAyw/LamBEM/L5XE3AGTr0t6uKQ7J0IxYRjJvU/5s0HpV2WakWIeVc7OHCLn/kXShOQu1raVj9LR5yRLYfLMlrfvXr5ukURKaBRxr/cF3YPmGzcpQnJHeXL+kV+Y8p//kLSbpOdK+qakXSUdI4mHn1gs/6cFMvihj2E9ICU8iSUeSPZHtn0UUryHpO97cn2S/z8POWSMBfQCSR/uAR6kA+lfIOkxqe+Lzpleph8pUl3wTN85SYpYa8SOcVvPlISVhguMrJRvpYkuzxl7r0/WHSnpXElcTMSkwSB55sKc1M9ysXxOEhZlZZqRYl5Vbpo+XZFeccsw9zhNz56Xd4oC/Q/0VhEWRGi4O4dK+m2G+cZJilgO/yYJV+ztibWDpUE5EYmiZPuMf3CClRXI4E3elYPwf5YY8B5J7JnzSSnRKKT4fO8qvlESD35oWF24feC3d05SLDpnFlLECyBUc4mP/QVSJB6IzgmThMuF+YLFhrUN0RdpXGSXSrqjT77wltSekq72l9Oje0yK1wJ+F/uLuci6pRxjpJhHLbNHHCRXI1C9WooulXMP08zmP+SZokBf3B2sgdWJsbixT5R0bcb5xkWKuHhkHn/prScy46Hh7vKg4PLhniYbb9VslPQBSS9JWIo8bHwOYb07MQCChMAgWCygUUhxEETBEoUgycIm2yBLseicw0iR55EQDRlfLGvifklLsde6f+uxI/lRpGQMi5C1ZrylSEiBFupdSbRQfZFuvIKKlwSG+2U8hztFNyPFrGraeOTeqi+Qdd5Diq6SOus1PYtrsZgNt41DiZUQGuRxYiI+l2X9cZAiDw0WCpYiVhzEGBqlQ1gXuG+TPQSivAgrJ7iiSbcRVxBLkXlpzI27S7kILuI4SJEYGm7ng3w8lIwrRFj3a+LmU1mQbMNIscicaWjS7nNIbDD3o3xFQS9ShMgIV3A+iPkS2yaMMuw9+PT6XLTED4/w8xBTDC2UffUjRTC7wUgxy+NXxT7nzuyumoMQuT2vldzBmp4lnrKYDTL4ho/RsQ5WGQXaWFt52zhIkWQKDwFWDDGm5IUQCARM9u8hHBlNEjPB1UqSAdblJu+u/VoSLjXWMWUj9O9HioMwSCZaiG8SM0Q2Spf+0ycosGZxUbFy8pJi0TkHkSKXBskVdA45vnYAKeIqk0GmEbvlbafLcx4KKimoM+TCwiIN84VpSEhx8SEPBJ1uJNUgYxI9D825dqm7m6U4TD1nH7WrVs5j4XATb1MtOkxHbCIJsJgNy4skBBlcGoXbPCjJTGme9cdBisQDIUXcO9z5ZFyLWBRhhH6WIgSH232+j4MmSfF7/uGiQJiaN9wxLERc6kGkmCX7jEX1K18xgOVJjCzZ+JnYWR5SHGXOfqTI2WI/XHpcIMg1iBSDpYh1jefAxYKLS2gnS4MIqWLgnEHwxHzTDW5ApxAjMqVb0ClF38/KsujO0sdIcZCmTj21pgMuIeY13SUmp2M1s/kLS6DcUAYTliLrSKa0aBsXKRLLJDOJK73BJ1yCTFiOWBfEFEOJTvguvMtNnJAYWNpthOwZR0Ex9Z+h7nJUUgzWDMmJ5LviyAVJ/tQLmIcUR5mzHymCJ+eK0hrqCGmDSDE5T0h89cqS9zovZI2x/nj2cZsHvYjAb2kimcee0645WfsPSeLNGLLllWlGioNUOTv9Wjn/pkgUnaTHb3rHEmieeBc3NDGvrI2EC7c+DYuBNw/ytGQNYnpcuk6REAKZSiw6SmlC7SGZaGKdvA6WvjjIRpMYIlbGQ5gmRRIxWCuv9okY1qCNSorEDLFuyTBTRpNslJIgK43s6/Wp7/vFFEeZM41twIGyJvSOKx+SVGlSBDvCAISZ/ULpAAAC/ElEQVQXkviGGCwXFnoc1LAo8UCw7LnUsN4HNYwBQhtY8bzWFxq8gW6o1eRyCa+T5jlzpe1rpFg+1YSkRR7JlpIUkYtiXSxXMskhxskvwKWUhAQA7hS/wIK9EO/iFUSsCn5BBS1NilhqxKeI+zGOch/aqKTIHNRUUpAMYSMDBeHIQxkO1g/xS1xXrKJA8IwblGgpOmc/UuTzdDggTYpgRAw0YApOlGjhRUCG4PzpIYeG/WPh9avN7DUcAsaiJFE16wmV2CxuNyEUPKlKNSPF8qlzZyBFiIX4IVYNVl14zQtLhIeZh4hAfnhzhFhh0sXqVbQcfjMQ8TXIcFykiFWESwrpQNi4+ViuWFy81gbBEbvFUsUVDG0QKRadsx8pQsiQc7L1cp/B/VRfprPGhymw/KjrzEJOvAFD4fqgxlsqoXCcfljG/IIRPgu/t5PkCsmZ5Fs45XuSCkpkpFgQOBtmCBgC1UTASLGaerVdGQKGQEEEjBQLAmfDDAFDoJoIGClWU6+2K0PAECiIgJFiQeBsmCFgCFQTASPFaurVdmUIGAIFETBSLAicDTMEDIFqImCkWE292q4MAUOgIAJGigWBs2GGgCFQTQSMFKupV9uVIWAIFETASLEgcDbMEDAEqomAkWI19Wq7MgQMgYIIGCkWBM6GGQKGQDURMFKspl5tV4aAIVAQASPFgsDZMEPAEKgmAkaK1dSr7coQMAQKImCkWBA4G2YIGALVRMBIsZp6tV0ZAoZAQQSMFAsCZ8MMAUOgmggYKVZTr7YrQ8AQKIiAkWJB4GyYIWAIVBMBI8Vq6tV2ZQgYAgURMFIsCJwNMwQMgWoiYKRYTb3argwBQ6AgAkaKBYGzYYaAIVBNBIwUq6lX25UhYAgURMBIsSBwNswQMASqiYCRYjX1arsyBAyBgggYKRYEzoYZAoZANREwUqymXm1XhoAhUBABI8WCwNkwQ8AQqCYCRorV1KvtyhAwBAoiYKRYEDgbZggYAtVEwEixmnq1XRkChkBBBP4XAFJXjnnxhh8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95625" cy="14954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AutoShape 13" descr="data:image/png;base64,iVBORw0KGgoAAAANSUhEUgAAA4MAAABECAYAAAA7kuBrAAAAAXNSR0IArs4c6QAAIABJREFUeF7tnQWULUe5hXfhEiwQ3CW4JTgPJ8FWkOCQFyC4Q5AQXBPc3S24wyO4u0OCuxPcHfqt7/Rf59b07T6nq+/MvZk5u9bKWndOW9VX1ZXa/UsluZiACZiACZiACZiACZiACZiACawcgbRyLXaDTcAETMAETMAETMAETMAETMAEZDHoQWACJmACJmACJmACJmACJmACK0jAYnAFO91NNgETMAETMAETMAETMAETMAGLQY8BEzABEzABEzABEzABEzABE1hBAhaDK9jpbrIJmIAJmIAJmIAJmIAJmIAJWAx6DJiACZiACZiACZiACZiACZjAChKwGFzBTneTTcAETMAETMAETMAETMAETMBi0GPABEzABEzABEzABEzABEzABFaQgMXgCna6m2wCJmACJmACJmACJmACJmACFoMeAyZgAiZgAiZgAiZgAiZgAiawggSmisGzS7qXpGtJOrOkv0n6gaT3SHqCpN91WH5D0nkr+H5V0oWK868o6ZD4bQ9JP5T0UUkPkXTMgvu+XNL/SvqnpItJ+npFHXyqCZiACZiACZiACZiACZiACWxZAlPE4P6SEFknHaCCULtSCLZ8yo6IwX0lvVPScXue911Je0v6Q8+xfUKccuhhkh65ZXvRDTMBEzABEzABEzABEzABEzCBSgK1YvDSkj4i6QRLnvNhSVcuzqkVg0dLunBcf1RYBP8u6QaSPinpoZIOjuN9Qu8kkrjHOSRhZby4pH9VsvHpJmACJmACJmACJmACJmACJrBlCdSKwU9LulTQwPXyHpKOkHRGSS+VdNmC1OUlfWIkuZOFeDtrnI9L6OMl4Y76/fjtLSEG+ROr5O8lHU/SF8I6WD7qiZLuI+m/kqjHp0bWw6eZgAmYgAmYgAmYgAmYgAmYwEoQqBGDiEDEYC7E6z26+Ps8cfw7kr4l6YWSPjSS4jMl3TXOJa7vomHJu7qk98bvxCLev7jfjySdRdKfJSEmc9lL0mfCrfQZIVhHVsOnmYAJmIAJmIAJmIAJmIAJmMBqEKgRg4dJOjSw/EfSacI6t6OksNyRDCbX5WqSPhA3vb6kN8e/ifnDJTQXBCcCtJF0nPgRSyFCELdQxOIFQyzuaB19vQmYgAmYgAmYgAmYgAmYgAlsKQI1YvBdkq4Rrf9SCK4dhXFCSV+UdP640Wsl3ay4KcLwffH3kGXwT5JOHudgOXxc/Ps6kXhmR+vo603ABEzABEzABEzABEzABExgyxGoEYNsHXG2IIC17iBJD4o4PraXwF2TGMGnSXr/SFIPlPSYOJcYRLaf4Dm5nEnST+KPt0m6Xvx7t7BKkmGUeEBiFc8liWQzJ5b0akm3GFkHn2YCJmACJmACJmACJmACJmACK0egRgxigUOEUdjq4XySzjlADJGIW+migtD7ZrFFxVMl3bvngpy0BrFINlFcSh9RnHs/SSSMwYKIJfE3YWnEZfRRkUCGxDT8/pWo19jENjkRzVA7uCfusrmQ2OYBkm4YbP4RiXGeI+mVnZu8WNJtJF0mzr9xJOL5o6QjY1/Fn3euOUVkUoUDSXt+FXGatPPLnXOpF2J7P0m0H3641lKPp0vC1TeX3E7OfUfnPvyNlRWXXOJBKQhvrLDXlnS6uDdCnBjNVw3AepmkAweOfV7SJTrHpjyje/uxDGByyyXjla1KGGPlmOjGzXILXJbpt9MGY8ZhWcaOkbF1umYkS7qCpI8VDzp99DfxtOwHimW/LDX9kdtc+4zyebXvEteO7T/O7bs/W84w5l8iiXdwzHgv68yY/GwkyTpgxPUPD1d29jYt3/f7xv6rt49Y6nyrsWOh9v2c0l9j67LwNWkWzA2pMzc0Uo4V3yeFB0gjMW7JPv3j+Lh382XvJdc22/r/Cql4D+J+jIHZe5DiPSjOL28/Hy+pGC/FufulzvzYtH/P5se0bX4kdmHh2E1r51/OH5zbk/Tlph1PS+eoKSyW8PVhEzABEzCBLU6gRgwiHnJs3jIsxPGxtQTbUAyV50q6YxxENLENRFf8cBir3wcl4VLaLQigy0m6SSz4OH6rEDRkGc2WzPI6tphANCIql5VFizCymf67EIMIZe6JSCYZDtbTU4X1FCsqFtAHFw/M7UcQv1vSkyX9UhJxkmRmZQ/Fi4XQ4jLuz8IUaygLU9qOQENUEht5lYiX5NxTx7+5hgUo9cJietNYNL8h/p2rU7PYRMR/LoQOLr38m3YijO4s6U6SntcDljoQH8q2H2wTQjmlpN9J6orBqc8oH1vLIF+LlZuFKNZtEhh1S2YFf7LVkrCoLOyxSczr14qPEvl47RgZU6ehhT8C6NZxgz4xWNMfU59Rcql5l9ZjDDO3MY7ISoygKD9QLapLWeeNFIM1Y6Hm/aT+tf1VU5fBObNpeS+cG1IxNwyIQUQPH8YumdqPd7PSSPP3MvW8lwvE4Jr3oEcMzgRe08asrxkvKT5o1orBZsT8m9q5OLdt6dye2lj4DWEx2KE+YAImYAImsBIEasQgwqfc+J24wbsUogQxc9WC2pvC4tUHEksVVqbjx8EXSbrdAuIsuEke8z/xhZfFOmKLpDInkkQG0t1jk3niGhFeWMUoLAaxUnIt21PkJDPsmbis1CxgyazKghMrwJM6N2bhjWhFtPHVm5K/irN4umTnfKyk94zFPBYcSm4TjBHHubAfIwsFeOcvx1j+7h4i+fWde78ixGS2dHG4ZrGJgIcn7HEJzoW+xFL66wGL8c9CQJIBNpchMTj1GWVTaxnka8eKQfqD/mb7kx8WD6bv9o6ESFh9S8tg7RgZU6e+hT/jCYt6ju3tE4M1/TH1GWV/1LxLXFfbf0P3Z66hf3jvcmzysUEM1oyFmvezfJ9LS+6iMVFTl8E5s2k/7s3mhlTMDU07z8/mhlR4k3TFYCNdURJ71B6S2nl7XqaIwaadV9e8B0NiMD+oab0oZuMlxXiZIAbnYzdJa+bfRprPv4U1dD63p2Jub9q9dmdzeyqsguvNYrBDfcAETMAETGAlCNSIQSw4LN5zKd0G+Y1j3wsrEX//NixUfSAPD3fKfAxhNv/yWUme+EAsVH+NzenZlzBvVI8VEPebv8U9yyQ4uDdiiVtUahawPJeFxB7R9vK+WOeeHwKVtlOyGMStNCe9ydfgdoT7EVa/28aPWApxocLdCYvUooKFFXHMubiHlmV/SW+U9CxJd4sDtYvNoWdnaxiLPz4e5II18C+x1QgWzFyGxOCitg09o3tNLYN8/VgxiHUZjojipxQPZyGJSMZajWWpFIO1Y2RMnbpCjXf642FJxwLM4rwrBmv7Y8ozuv1R8y5xbW3/Dd0f7wDikHENxzJNOTaIwZqxUPt+1vZXTV2WTD39h5ttlvLjp5gbSjEYLs54c/wCi3zqzHG1Aigsfdu9ByPE4Hy8pBgvE8TgfOymzvzbSPP5N8X827ReILO5vdvuPprrzWJSh/oiEzABEzCBLUOgRgxmgUXjsf4gerolx+3l308Q+wWW57E4/mnEVPE7Vr0LTCRKzNr/xbVsMo91koIbIm6lLHLKuMb8xZZzuvFPfVUYu4Al3oYEOrQLMdEtiF0S3ZQW0CwGWRzk7TPyddk9jdhMhCHMEHXfjiQ7i3BlgcUC49w9J+J6SgbX0g2ydrHJohpLLntPsohBXCAAs+UYl9TsCkoVLhQC/QWS7lDUaZEYrH1G2dQpDPL1Y8Ug44e2YBnEokHBIoilF5fn13TE4JQxMqZO3YU/LsRYH+CHFZl40q4YrO2PKc/oDr2x7xLXTem/7v1xaSeuFjFMDC/u13nP0l0tBmvHQu37WdNftXVZOFU37bhbODekmBsKMUgMNG6TvEd7p1YQrikTBFDve7DATXS78ZJivNSIwaYYu6ln/m1a1//Z/Iu7a1PM7alNoLa0rDeLpQ/0CSZgAiZgAluaQI0YPKLI0InVhwV/af0BFO6LxApSOIYYJH6wLOV2EfyOVQzrWG0hzuKrYY0jlo7YQuIaEU5YBClYkXDNzAXXIxLOUEi8QazeojJ2AYsg6ot37N4byyQLc0oWg7i1vqdzInGHiORszUB4Y8U8Wq3r0KKSxQzi/SI9J7LgwGUuZ2HllNzORffNlmCsnMQEcv+HRrwfVmDEKm6J8O6Kwfw1/OCOFW1IDE55Rln3KQzy9TViEOsrQv4M0T+4e/GBgn0u4VtaBqeMkTF1Khf+LDJJlsF7yGKYGNU+MVjbH1Oe0R1LY98lrpvSf0NjmLGJyziW+TwX9Z3Lxxzid5nnsOxifd+omMHasVDzfpbvMx8slo2J2roMzhFNG5+8dG7oEYPEjOPZwQe886U2ZndNqRFAZZuTdEBTvAdLEsjwzPl4STFeBpLNdKs4SyBT1POo1DP/Nq3gm82/Sbps035Unc3tafncPnvmerNY8v8THzYBEzABE9jiBGrEYP7SmpGwdQMumrmwsMcdC7dMShmjU2LEpe5exQ/dGLixyFmw3SNEJxaZebKBcAsllrBrGcwCjGfwBXtZVtGxC9jsdsdG931Ja/ralOvCdhlsm1EWLG7EuuAqSoZPvlqzYDpmwPJYXgt/ktsMWQYRKrhjYSXZNy4ca3nADZg6sK8j1i/izsrC3wijrhjMooQPASRXKcdMN4EMbZ3yjB1lkK+vEYN8hCCjK1ZprJ58fMAiiOtoVwxOGSNj6pT7jo8hjBXeCRac9MWQGKzpD+ow5RndMT/2XeK69RjDjCMyOhJHi8fA22NrGgRhty5YtbHw8rEICyIxdCRE2igxWDsWxr6fOdtvTX/V1qV3fm7aOWr+3qbO3NC0f8/mhh4xSPwyYhC3zteVyVXywyoE0Jr3gHosEYM5gUzveEEQVloG52N3wDI4n3+TtG9wm83tqd+rZDve681i7P9wfZ4JmIAJmMDWJFAjBrHEIfbI0khhEY+bHFYtsrCROCOLC46zsDqkBxsCjP9hl4KAlN41BbH0yRBJxODlZDH5HnwNxx0HCyH1ZVsMCskJcEViQcjvtGFRqVnAIr5IjoJQKl0kh+6fxSDbacCuLLhNkRCGr+xk56Tk+2ONwoqxqPBlnZhIYgZZaJSFWLbXhvUji/Kxi01EJuKnz0KJOEQsUrpikCQKWKOoe9nXfZZBFvBTntHlUcsgX18jBtnKga004Ew/4saL5RY+XTFY9uHYMTKmTrnvGDN8nGHblcfGhUNisKY/uNWUZ3T7o+Zd4tra/lt0f7LVkoSKBDJ8pBo6F7dq+jB/yNooMVg7Fsa+n10xOHZM1M5d2809sZXC7L3tWria9sPRfG7oE4OxJQJzHnW+cmrn6nmpEEDzNqd4D8aIwc6z5uMlSd+oEYPcpynGburMv00bSzybf1N8FI2YQf7fsXtaPrfXWAZHsVjy/xIfNgETMAET2OIEasQgKNgXj6QmywquNsQldV0neR776OX9CtlQvswuuey+HOcrPv+zZtGNS9xFe8QXX/WxzlBwQ8V9D/dVsonyBXho24AdWcDmjHBk1MMlrSxsuYBwZosJhColi0EyjeaYs3wN1+NyRRzN6+LH7OLKXn3EhOWCmxcWUO6TxXg+t2u95RqEwI06ltGxi02ewxd8Ykb5AFCW0o2Y/iVhDAXexFJiNe1mcO0Tg8Qd1j6jb9zUMsj3qBWDiFz649BIyLNn3KhPDNaOkTF1yn2HZRwrD266OWlQnxis7Q/qUPuMvv6oFYO1/bfo/lhwEXZZqA+dm92zYcm8spFisGYsjH0/u2Jw7JioqUtf3yJQ5u9t6swNTet6y1xE2S3F3NCTTZR3B9d/LOx7lXvxVYjBeZtz8pYJYnA+XpJ09AQxOB+7aa33DJzm828Kz5Sm/XBK+MKBqZjbY4/E2dyOFTGDX28WvR3qH03ABEzABFaGQK0YBAwLTKwPQ3sOIgT5Itm3xyAWkdIy1LfZ+DL4pPPHjQvrHpkp13xBjoux1PA/9L6AfEQK2zyUbqVDz6xZwCKAsHpiXcCaR6ZJYmBIXoFLK4lFcJPM8YxZDCJo3xrZPct9BlkUYQHNcZns5YfAwOKHmEP8kRyH+yAmrxub1dMWOONmivUTAU9fILzYg5EYMjbgZluQXGoWm3nzYxYv3IfN1bkndcHSSswc7opHRkIZkkmQuRQxjCtlWYZiBmueQZxoX6llkO9RKwaxgmIRIYYSztka3icGa8fImDqV8WRwx7U4l64YJIZ3Sn/UPGM93qX1GsNYorHEPDvcoonPpfS5iTJ+STDFopttWXivNlIM1oyFmvezbB//XjYmOKemLoPzc7Ex+tK5AaE3sM8gfcXHs7uldt6YlQoBNGtzuTn8WDHYtJ4L8/GSpNl4mSAGl849qZh/m3af1oVze2rn0w1hMdihPmACJmACJrASBKaIQcCwSGJbAqxtWKawROAGRGZPXB5ZHPcVrIBYiHIh0UW5N+Ey6Hw5ZrNv4gG7mSm71yKEEK0shsgqiIvjhyQ9PL4+L3sWx2vEIOezCLh/CEBcoxCsfK3nazD3wuKVSxaDiCc2KmejZfggllnQs6DCAlcW2oTVkzhD2gRn4v9wlcVttiwsbBADiETuSx8hWODGRsxlqVlsEhODGyJcqQ/ufLQP6wLWFIQcW2xgLSOBBYIPazKWs+6WGENisOYZWFuHSg2DfI9aMch1WG/pP9yfWdRR+sRg7RgZU6fcdywWGUtl6YpBXCCn9EfNM4b6ovZd4j41/VcK1lwH3MPZ6gO3PGKVs7V66Fzce58r6eVxg2VicMHQ6z2Etf+FxZGx80XN+8ntp/TX2LoMtrlpYz1HzQ1JOmhADPJxCbdV5qs9U7s/YY0YPDJ13oOKBDJrxkthwZzzL0Vm1Iu5mozPswQyGU4Iy975N20//9K+wbk9deb2CmE8ikXtIPb5JmACJmACW4vAVDG4tSjsmtZkMXj1cFvdNbXwU03ABEzABEzABEzABEzABFaSgMXgruv2LAbJpMf+jC4mYAImYAImYAImYAImYAImsNMIWAzuNNTbPchicNex95NNwARMwARMwARMwARMYOUJWAzuuiFgMbjr2PvJJmACJmACJmACJmACJrDyBCwGV34IGIAJmIAJmIAJmIAJmIAJmMAqErAYXMVed5tNwARMwARMwARMwARMwARWnoDF4MoPAQMwARMwARMwARMwARMwARNYRQIWg6vY626zCZiACZiACZiACZiACZjAyhOwGFz5IWAAJmACJmACJmACJmACJmACq0jAYnAVe91tNgETMAETMAETMAETMAETWHkCFoMrPwQMwARMwARMwARMwARMwARMYBUJWAyuYq+7zSZgAiZgAiZgAiZgAiZgAitPYNOJwUY6raQrS9pL0gUknUfSh5N0p5XvTQMwARMwARMwARMwARMwARMwgZEENo0YbKRzSnqypP0kHSfa9wdJ35X08iQ9bWSbfZoJmIAJmIAJmIAJmIAJmIAJrDyBTSEGG+lCkj4q6Z+SjpD0QUmfT9LPVr4HDcAETMAETMAETMAETMAETMAEJhA41ovBRqKOn5P0D0nXSdLvJrTTl5iACZiACZiACZiACZiACZiACRQEasTgEyXdR9IVJH2suMfpJX1L0skkXUvSu5YRbqTTSHpguHyeNSx+3OOVkp6epP/kezTS5eN5F0/Sl0bcO9dzvyS9o7jP0O9PlXRP6p6KujfSvL2paG8jddt7gKRbLqnXPkl6H+c00kklPUDSDdW6viJyj5b0nNS2f7vSSC+TdODAM7CQXiLu3dvGoboVbVzDKu4Fu+sQk5mk78Rvo/stzj+FpIdKuoGkM0r6laRPS3pUkr4c59DmUfzG9knZjz1tz4yGsPxG7fjM5cWSbiPpMtFnN462/FHSkZIOkfTzzs0WctK28f2I4HMHSS8o7vELSbvFf/nnm0t6lVp36HupGJ8j38e+duNmzXv3EsZfpw3nknR/SdeWdLp4R4+S9IyoR3n6fNypeOckXU7SQyRdVtKJJf1E0lskPVISz85l6Pqh3+fvbGe+GTtH/Zk4Y0mfUTu//Leoy00kvVbSm6K/l005Pm4CJmACJmACJmACm5bAeohBFpK3DgJLxWAjnToWYSx2bx/unywUbxoL3Dek9t+z0kgPU5sc5uwhRhEO5wgRlYXFx4vzN1oMrmlvR0CeWdKPJb0/SVfvjoqmXeDj7no+SXeV9GZJp5L0IEkHSXpMkh7ccx3XsGg9SZL+HlxOqdZKulPE4IR+o62flXRcSQhmxB/JfhBXF5R0ldQuxuelkZbxGxLog33S82YOCQxO/b2kf3fE4HMl3VHSNyW9O+JWfynp+pJeGjGrFwuxxD2Wju8Y65x7AklfDLG1p6TfRn27YpAPLTyfvr+wpL8sEIND72O33bz7Z5L0eEkITcbgYfF8fscaz0eZm8W/GacIuzvH+/i8gm0fU8b/OyW9TdKhko6hzyW9ItqCUPxX3GOjxWAfE9pKvRDWOd54d0lfC3EIZz4MuJiACZiACZiACZjAliWwo2LwkmHpwWJ38TGWwUZ6uqS7S7pJkl7fEQMsFBEOpSUNawjibyZ8QkywGL+opBdKOrekq2br3ZC1a8Hvoy2DjbRdeyvF4KNj0X3fJD2p03YEHwvkCybpG51jxEb+J0lnKUTvzhaDtf32mLD+0jfEeM5K04oZROCbUsciOEUMLuuTdRCDzwzhjjii/8uSxw4fQ7DeUuac1BnfIYRm41thKQ6LIx8zGMuITkpXDJI46d5qPzC8P87ps4Iteh+HBBeW+R+qHXPnj3tTD8QSFrwyMdPxQyD9OqzamUXfvb+uNvMvY/avBbRsDcXaipimbKQYHGJCWz4ZH2aISf5BWEhvJemakt6zZWd9N8wETMAETMAETMAEgsCOiEGuZRF7QklviMXjGMsgLnV8gT9ZahPCzEsj7S/pjZKelaS7caBprTFXlPTW1FopyvMRT9Thg0m6apy/IZbBiF3crr2VYvD7klh875G2WYFm7WlaK+nzEVBJOjw3spFOEpagD6XWspLP39lisLbfyPKKSy39XLrhDb58tWJwTJ/0PKzWMpjFIK69j+vcDzda3Gmxdt42js05FdbCfNl8fCvGdxxA7OGqzDhnjJVicG9Jn4pnZLHIZV0xuOx9HGr32UIIfSKsz8smRyxniEbEFFbUsi5k+oUHll9cn3mXb9S5YX5ny2MbJQaXMTmvpC+Emy11QAAi5ukLFxMwARMwARMwARPY8gR2RAxi4cCSh/siQuxRyyyDjZQFzHdTa9FbUxoJdzvc5uZulk0b28Mief/UulV2r8GVCze63RCXG2UZbFqL5XbtHSsGI1aQWKWfptYdstuOS8ei/0VJul0+GJlUidV6QZKILZuVguWGu4lKwhKEZXZUvzXS8UIIfTtJLLhHlQlicGmf9Dx4qhhEyHXHH7GauMLiDokwnI/vsFh3Hz8f32Hly8dPFH2Pi+k1JH0g4gWxthODizslohD30Fy6YnDZ+9htN9uzEMeJBZD4Vdxe31vcn/eacXipEPV8lEAA4vZLwbV75rLcY9njo82rJT0h4g5LDrigEjv4lbDu913fbWMWmfn3sTGDy5hwP9xeny3pT5J+pDb+Nrdr1Lj1SSZgAiZgAiZgAiawWQlMFYMINhJP4P7Hgos4tzFiMMeEHZWki3ShNa1wwF3tU6lNOoHoYTHMAnnv1H7FX1MaCaGEm9dZkvSTjRCDIVBn7U3SAU3R3goxiJWsm2ikb9y8K7WJeGalsJYenKSnFL8vsgyW9/1bWH6I3Xp0khCk+d7LkqlwHnF+LI6JhRzVb420hyRceY9OrVvoqFIjBsf2Sc+Dp4pBxmDXdZDYT9whs1VtPr7VM75VjO9IqlJWD+vgPdT2D4l3KAgURBeWx9IqyLFSDI55H4f6mjhFkjlhlW7iuVipiQnk3SIBEO7ZnIclH5dwLH99YrCLmzmB68uCVwAfcLAc5w9CG2EZHMOEep2cDzQhvsu4yVFj1ieZgAmYgAmYgAmYwGYmMEUMItL4Us/CFfFGPNtYMcgilyQdQxYmLCEIvvcmaV/ANm1cEXE8e6XWarimNK2FAcFx5iT9dAPE4Jr2srfhRDGY3T1/lCRc80aV4llXS63FaFbGWAYbCevPGSQdHP+9I7V9l+8xmH20ad39ZtlEIwvo6H6L55Il9Zg+K+hQwyvE4Og+6XnWVDF4vUiGUt4SqxlJjGAF1/n4HrAMzse3YnzHzRi/jHsSnWD9Ld1E+QDAu0Y2U6yQueR2jH0f+yyDZD0lIRNC9O2SaCNzAsleEEnE6nb38uRvxtQiyyDvK+8tz7xfpw+yYM5xxhxebzE4lgnPhjmZevkIxXtJH3171Mvpk0zABEzABEzABExgkxOYIgbZJgAXMBJBPDbaP0oMhojBwkSqemLJEAzz0kg5rfvTUpvlD9FDshnieK6X2syEa0rTWhlYmJ48Sf/eADE4b2+K9k4Rg9EWrCEk1KCuo1zRmjYJCS6Ku6ciHf8YMZhBRWwdqfzJ8HnSJGEthO0oMcjWEk1rGazpt9xW6j23Ri56XyrE4Og+6XneVDFIAhfcE8tCPdiCACsaGW8pc06R8bY8fz6+I4slx3gHSR6ECynCG+txKQaxpMHye+Gymbddye0Y+z4uajeWv70iFhCXYLYAIeava9VFHFIPyiIxiBjDWopbLWO3LLh84/r9mshiyrH1FoNjmeQYTsQwrqJ8WPpqJHLK8ZCLhqyPmYAJmIAJmIAJmMCmJjBFDLJgwsqFq1hOAFMjBkllj7XgFqkVlfMSwoeEE5dP7WISwYJ7JZn+Xp3a/d7K89nz8CORmZK4p0GBswPZROftzQlvdkAM5gybd0ytW17ZFmKXsAodlC2gYWHDhQ1rIjGF5fmjE8g0bZwXYpCtDGaxlYtYxbE1+ww27RYENf2Wzz8wtbGWsxL9SSKdj2brb3Fs7NYSo/uk5+2cKgYRbAiZstCHuFSyFcrr4sCcU3w0Kc+XXsXRAAAEZklEQVRH2M/Gd4gljpF4hkyifFx5eJzczSYKd+5LYhM+jFByO8a+j4vajcWRWDnEH26vZP9EFBLfV5YjeG/jBz4s5BjG7r2JGeWd5Rz6tPwYQBIe9i8krpD9/Mq2dGMDh+q8LGZwDBOsm7jB8jEJIc4HEvhyb97T7bZ46RlL/skETMAETMAETMAENjWBKWKQBncXbTViEPczXOtIloG4Q8whbHAtI8aIzdfvUlJtpPvGYphFMVtNsAhFCD4LSxcudKm1nmyEGJy1t7OB/by9Y2MGo24sjhG5xEphSSKjItlYEbKk8Gf7AtxB/9W0wo0EHrTxDmntpuQ1bqIkCSEWiud1k9PUWAar+q1p908kCybWRAQQYuqcksjOiai6bmo3bZ+XCsvg6D7peTunikFiRt8a/VHuM4glCXfRbElayknbxjfvAPsHkiAGq2AWTV0xyBjhPJgSp4j1sIwBHPM+9rUbqyPWSqxiJI8hLpLyynAf5X1jM3q2iODdpP9IJMRG9DyT/sNS2XdvrHNkGWaT+fuEezhbNhD/+LHYviFnmV1vy+CYOYq644rOPDL78KTWrZr5CJfcK0Vm1009wbvyJmACJmACJmACJrCIwBQxyCKKxWBZRovBEEUsQrnmuuE2iaUqZ8wkhme70rSWBFxGSTyDUMJiRnKZw0gcky8oLIBTer4vM+eRqdPeqZbBaDtiAcsIAhC3O5J2fCf2pHtiij3ZmjZuCZHM4vnQ7vYMS9xEy7Zj8eD+iOgnITR7WK0Ru1HPNZbBKf0WG9WzUTmxaIhS3A+JjTs8tXu8rSkVYnB0n/QMgqlikDGPQLhxjFksrTBCMGFFK8vg+I4YtXzui7AER3KY0lLcFYOcT2wfIg0LJJbI3I6x72NfAhkS1LDHIBY6YhOzpY/YR1zAEXwIVlxfsWpiMWN/T+rBFilYfKn/ENOrxYcIrI4IWizCjEOsnKWb9JhERkPvMy6u3J8ylsm54qME7qEI1bLsGUlyiJukrX+cMpH4GhMwARMwARMwARPYDARqxOBmaM/kOjatW9uv07aF5eR7+cItRSDvM1hu+L6lGriJGzN7ZwsxuImb4qqbgAmYgAmYgAmYwM4nYDEYzC0Gd/7g2yRPzGJwH0nv2yR1XpVqWgyuSk+7nSZgAiZgAiZgAhtCwGLQYnBDBtYWuqnF4LG3My0Gj71945qZgAmYgAmYgAlsAgIWgxaDm2CY7tIqWgzuUvwLH24xeOztG9fMBEzABEzABExgExCwGNwEneQqmoAJmIAJmIAJmIAJmIAJmMB6E7AYXG+ivp8JmIAJmIAJmIAJmIAJmIAJbAICFoOboJNcRRMwARMwARMwARMwARMwARNYbwIWg+tN1PczARMwARMwARMwARMwARMwgU1AwGJwE3SSq2gCJmACJmACJmACJmACJmAC603AYnC9ifp+JmACJmACJmACJmACJmACJrAJCFgMboJOchVNwARMwARMwARMwARMwARMYL0J/D/1hl0IYAcThAAAAABJRU5ErkJggg=="/>
          <p:cNvSpPr>
            <a:spLocks noChangeAspect="1" noChangeArrowheads="1"/>
          </p:cNvSpPr>
          <p:nvPr/>
        </p:nvSpPr>
        <p:spPr bwMode="auto">
          <a:xfrm>
            <a:off x="152400" y="152400"/>
            <a:ext cx="8562975" cy="64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0" name="AutoShape 14" descr="data:image/png;base64,iVBORw0KGgoAAAANSUhEUgAAADUAAAAwCAYAAACxKzLDAAAAAXNSR0IArs4c6QAAB81JREFUaEPtWntQVOcV/527vA1qSWhiYjAPlYgYdiE81hDFR1tsakwb2FWnTpvYdjKZ1lYeMdOp0/7RmTxYmtbGtmNmkpjWoS7iY1qfTYRGwtNwFySoLUUF5KEo8ggCYe/pfIsYHnf33l23cZrJ+ZPzO4/fnu873/k+LuELKPQF5IQvSf2/VPXLSk2u1IEzr4YPXw9IB7GZQVFgjgJRFMAzADSD0UyEZsXJLQZgb0ZCbt3nUW2vK2Wv2RYJDGYw0TICZXqTJIE+BvggK0qxJeHFI97YeoP1ilShbHtBYWQR4WFvgrjB7nGCt68z5Zb44uvx5ORUZl6vSNKuioqKD8f70EXKXpP/FBFvZiDNlwQ82TDwtiGAf5uxSP/SNJvNSyXm3wGYT4DsJHq+vLz81FgcTVJ22fYagFx/k5nkr5MZm63xOQVacRYnJZlJkvYDuAuABMAJovdHFGVjZWVlq7D3SMou20RZF2sF8qP+ZxZTjqiAqqSkpCwwAB+r5c3M+4NCQzeUlJT0uyVll23sx2S9caVKLDUpaT5L0lk3jhRmbpMCAx8tLS3tViVld9jeBWODN5n4E0tMKzPjs98f8/lEcvKjClGtmxhDYHY4idZWVFScV11+e2rzNymKaxPeXiFnssW4peoJs3mpwnwMQJBKQt3M/J7E/IvSqqp/qTYK0eVAfOD2srkRnXHGbit5ub2pK/9GU5icVhuYdzmJ/jBWIVVShbKt+H/Rtn35kRrli3jvLx/1DQ0Mh0+2J+AcK8rvh5kLqqurO1T0o38SBysD231JwN82/65pxYf769FzuV/N9TkAW0eY/1ZZWdmrBnA1CjH6MIbL/TQp3BJHUaHSfafcEWpTFOW5nv7+4oaGhmF3gVykCh22nzBjm1Y21/uHcHBHBWY9dCcefzpWC+6dnoGmujb8s9CB3isDarZ9LEkrysrKTgLweNyMVkq2HQKwylMWrDB2/vIIero+QWBwAEwr5sG8eqF3ibtBMzMuNHTiHzurMdA3pIpiSZpbVlb2Hz0ByX7ylRkwBFzTAv9x8wEMD356EyYZJKR8KwaJ6Y9omXrUK04FTXXtOPp2FUY+dapif/DKkzXPpm1N0BuI7HLeeoB2eTJ46+eH0NetuiSwJDMOxrS5IElzjJwSwjmioL60CSW7HarhDYEGfO9X30B4RBic7LxvXfyWNj3EqNBh+40YJrXA72w97Fp6arJ8XTxizHMgktArA72DqDzYgLoPmlRNwqaH4OkfpyLy/pkuPRPSrcaco3r8k92RvwfMz2iBxZ7a/dpxdF7oVie2XhB7AIYAMTh7lqvtvSixO9By5pIqcEbkNHxtQyLumycG8VFhYqvVmGvX8i30ZJdtVQAS9YAHPxnGoTcr0HJWPRlRsdjUBz0uxfamK67ldrnlGkSDmCwR94RjSaYRc2LunqBi0I+spuw39eQpKtUB5okePFj2XR3A8QIZ5+vbVVFLxR5bPk9VJyrzQVEtrlzsgQofRMyajtRvL8KDi2ZNsWdQrtWUbdNHSrYNAgjWAx7DXOvsw4m9da6upSbmpxYiadWCCSrRskv31qHrYo+qzVfuDseSjDg8EHuPqp4IWzONOb/WkyftrrE1+jJJXGnrQem+etWKiX2V8PXom+dY8+lOnChyT2j6XdOwYn08oha4XzDM/FNrfK7mgODaU74OsWI/XG7tQWlRneoeEwe0cdlc194Qy1U0BzUR7Tr9uWTc+/CdGkVQnrWYXnxHV6UK5bw/M+i7esCTMaIjXm69huICGR3nr05xERQSgJA7gtHr5iiY+dU7sPr5xa69pCkkfcdizNqniXN1vxrbyyC8pAeshhEVu3ShG0d3VqO7o0+3m9nRkVi1MQVh4fq2M0m0MjPus9uwp0BUIOelGUDFurNxA2xr7MLBHeVuZ7fxZuI8S7MaXTOkXuloDwrZ9M1N6oPhJCc3Btq8SwBF6g3gDnfu1OgMN3T9sxlxPFaQiF85D6YV8xEcGqg7HIMLraZci14DF6ndct4OAv1Qr5EnXH3pOdd9aGhg4nVHjD3m1TGITpqDwCD945SIxUQbrcbst/TmN3qfqs1bywppPiTqdXry2Fl8dOwsxAQiZHpEGMxrYjE/YTbEdO+1SPyQJS5X3Hh1yc3R2tfWrhZFTN/VR05DPt6IkLAgLF4Ti+jE+3UlNBnEwOtWU06WN8Y3Sfn7JWlwYBgNZecxbWYooh/zjRDArQYp2PxM3CbXc7JemXAJupUzS29Ab3ASISvDmPO6NzYCO4HU3pr8uBHi4wAivHXkdzzjqCU+J90Xv1Ouq3+VbS9It/2pjFtDw8i0Ojqnyy+kXN1Qzt/BYL+0eF+SUhRnzNqELad9sZ2y/MY7scu2vwN40lfHvtqRJC3JjMs64au9R1JCaXfYNoDx7q0E0G3LaHQG0vJ1i7JbdNu4AWo+ARU58pc5mf8k/hV5q8E82O+Hc+T7lsdeUr9BehlYk5TwV1S7bfaIMpxF0H518io+44xE9EaGKduvb/i6SI0laq/JMzNhs7efGqgQvUjg7UGhyhtrHtmi/76i8xfzitSYz4KTeckSYZVkoHRmJOuMdZWBwxJwmIOkw5aFWVNvlTodacF8IjXeaUHNq/cSSYlgiiLiKLi+fMEMEDeDqZmhNDNRs6/fS2gRUNP/F9qI+0/gd4Rq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4953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1" name="AutoShape 15" descr="data:image/png;base64,iVBORw0KGgoAAAANSUhEUgAAAzsAAABECAYAAACmsyumAAAAAXNSR0IArs4c6QAAHvJJREFUeF7tnQn4ddW8x7/beCkZy1QqEhHdklmFMiYRLuFGmS/hJl1D5SLJUKQ8xgyRjBFdcYtkypQhUQiFUITIHNvz+e+1Tutd7XPOWvucf+/7nv93PU9P7/+cvfda67PW3md9929YjVxMwARMwARMwARMwARMwARMYAEJNAvYJ3fJBEzABEzABEzABEzABEzABGSx40lgAiZgAiZgAiZgAiZgAiawkAQsdhZyWN0pEzABEzABEzABEzABEzABix3PARMwARMwARMwARMwARMwgYUkYLGzkMPqTpmACZiACZiACZiACZiACVjseA6YgAmYgAmYgAmYgAmYgAksJAGLnYUcVnfKBEzABEzABEzABEzABEzAYsdzwARMwARMwARMwARMwARMYCEJWOws5LC6UyZgAiZgAiZgAiZgAiZgAhY7ngMmYAImYAImYAImYAImYAILSaBG7FxF0t8rKGwt6ZvZ8dT3CEl7StpG0nUlXSzpa5LeKulDY66/vaT/kbSlpPUlnSfpc5IOkHTBhDYdLek/Jf1N0r9LOqui/T7UBEzABEzABEzABEzABExgLSZQI3YQGRdW9DUXO1eW9C5Ju0+4xtslPUFSmxxzX0kfl8T5efmhpDsEwZR/dx9J/x8+fJGkl1S03YeagAmYgAmYgAmYgAmYgAms5QRqxM4tJX2/or+52NlP0isKzn+apDcmx307WHT+Iumhkk6TdKCkfSYImWtKOlPSppK+I4m21FilCprpQ0zABEzABEzABEzABEzABNZkAjVi506Svpx05pGS3l/YOcTHLyVdKxx/rqRHBTc33MtwX7tp+O5Xkm4i6VJJm0j6cfj8I0Hs8Oc6kn4nCde6rwfrTtqUV0t6jqR/Srq7pC8VttOHmYAJmIAJmIAJmIAJmIAJLAiBGrGDO9knk37jJnZyIYf/kPS+5Fj+/kDyN65rxOzE8kBJJ0raSdJJ4cNXScI6FMtPJG0k6ZJERPEdsUBfCW5vR0h6ZmEbfZgJmIAJmIAJmIAJmIAJmMACEagRO7lgIVYGq0pJQXQ8IxxIPM61Jf0hOXFDST9N/j5E0vMlPUTSh8PnxNwQexMLLnW41nG9K4UPsfQgdHBbQwzdNoihkjb6GBMwARMwARMwARMwARMwgQUiUCN2npLF0mDpeYyk+0m6viTczz4j6dAeEfRpSfcK3H4R3NRyjH+UhLsb5f8kPUjSjon1aJxlB9G0XjgvjQvaOSQ2WKDhcldMwARMwARMwARMwARMwARKCdSIHVI/Y3GJhYD/q/ZURJwMrmOvT777nqTNw98kHLh9z3nE8WwcPidlNdYZ4nh+Fj77qKRdw7/XDTE7ZGgjHueukm4hiWtfQ9Kxkh5dCsHHmYAJmIAJmIAJmIAJmIAJLB6BGrGD0EHwlBQED5acz4aDz0+sOSQ5uEvPRb4raYvw+TnBRY0/OZ7kCOyVQzY29td5saT/Dsc+VxIJCYgfwhJ0UbgOLm0vDQkKbhY+P0PSwZK+WNKJcF0SHYwr1HWD5EsSJzxP0sMk3VzSX0NWuDdIend2kbeF/YZgwfHsP0Riht+HeCVYYwVLC+5/ZKKDA8diTYMP/fxWdizteoGkXSTRf/jh+kc7XifpH8nxMaEDx56QXYe/sZLhMsi4UBCWWNGIrbphuDZCE3fF94yB9U5Je4z57nRJ22bfDakjv3wpA5hgpZxUYoxaZMWx7PN0UHYSLpWM2waBMfMwLaVzpLRN9w/JOLaT9PmkohuF8SYpyAMkfSJrR814xD7X1jEF6dLXWIN3kHTjkMQknvN4SaSix52VZ08pjxhHWDr2k9qYjnXfcfn9zzE19Zbcz8vdb+Il9wouv1jI09+Evv4NmTd9z5Wc56RnEC+/tgovssjKSZl0fHptnitflXSMpMeWTEgfYwImYAImsFgEasQO6aBxZYuFH2FEB0KG2BgWuqmI+VRIMMDx/GheL5yI0CBDWl5YrEeLD9ckjoeC1eYUSVcfc87dJBFPxMKI8riwYCeeKFqK0lOxSCGKEE3TyqQfVLLBkTEuih2sTVzz1pKeHmKN2DT1hWEx8TJJ+ycVRp5YvUj8cFjYx4g4pXdIYg8hMtUhUihcnx9trFn8aMMLAYJogj/iknglCm6F/JtznhTahcWLDHr06YPh37E5NWIHaxubwCKWyKjHv+knC3/Shj9V0pt6wMKGccdVMS5YriPpt5JysTO0jrTaWgbx3Bg/ls7f9LqRFfwR9STESAsLd9w2o3hPxU7tHClp0zghwv2AYKD0iZ2a8Rhax7T7i+9LxU56rWljNHTs8/bW3P+1913N/VwyD2rr5/h9JeEezBhgjedZFJ83+fMttmHIvLHYKbkTfIwJmIAJmMCyEKgRO9MawAKDBTpvKykshhE4WCpwRYuppUssOz9I3N64FgtKkhPcI2ReI5kBiQtIWvBvks4KdbGJKDFECAusGpRXBmsO55K+OiYxuPO0Dk15e5gvBnjDj7BhAUHcUlpYICDKECVnhy+ODKIIsXDH7PjXSnpWWKzyJpUS+3TvIP7iKbcLwua4xDqB5WbvIALTrHecw8auiKU0m16N2EHwYh2D/eFJu3FpRNT+Oli1crw/D3OCDHqxjBM7Q+tI66xlEM+dtpCOrBgPxpv06OclFTN2JO/g3kL8p2Kndo6UtKlPiDCfuM+iO2if2KkZj6F1FNxiyyJ2ho593t5asVNTb839XDIPOKamfo7n2cNc7Us2M07sDJk3Fjsld4KPMQETMAETWBYC8xQ7NJD9cnZLWooLAW/tESNYPCglMTvf6HljPg4A8TlYGP4UNh9lX564ESlWHMTXn8PJuPIghii4X104hWrNYod6cRdbX9JvsutiXXlzEGAvD99FsYPbW77ZKm5juI9htcHNhIKQxDUJtyQsCpMKblQITY6Nb2rj8YwP40RMVcyQVyN2JtUbrRkIH6xesWDNIQEFb5Bjogq+Gyd2htSRn1PLIJ5fKnawDsIR0feapHKEDyIQayPzPxU7tXOkpE25EOGe/kKwhGLBQ5jmYqd2PIbUMWWKjr5eDsvO0LHP21xz/3NuTb0193PJPKitn+NPlbR9eNbyzE1Ln9gZOm8sdkrvBh9nAiZgAiYwdwLzFjssoP8raSUuPcTtYHHBkkBhc1H88/OCWMHVipJuIDqp08SMkLmNQmwNrmAU3KRwe2NxSexMLPHNJ3/n8Qd99ZQudojDYL+f1P0uvR5WJBIpHCXpieGLKHYQHzG9djwn+pl/PMTLsGBGtGDxutWUWRAFBIupzXqOxTWOhU3qplUrdnBHox/EUiHAWAQhcHCxozCO0VWNv7cMAvQtkp6ctGmS2KmtI+3qEAbx/FKxw/yhL1h2WDBSeEPO2/JNJb03EztD5khJm3IhgtUO6x38sAISz5WLndrxGFLHlGk6+pq5j+tmbiHLY3bS600ao1nGPm9z6f3PeTX1EmdVej8vZ79xOSWekJdAvPggSUyM5esTO0PnjcVO6d3g40zABEzABOZOYN5ih4xp/LDFcptg1cGta5/kc2I8+DGNhdgafmhjyffU6es4Pu/fCdYUYlmI7eGHGmGARYeCpQHXsVhwaSOhAYUFR7pJal8dpYsdFvx5MoG+67GoYOFJiWIHSxNiMC1YwbCGxfgmrEVYoc6UhNvapBIXguMsaIglXOliFjuuNS0Qm2NiggKsVMTkcH2SJWC5w5LF4g23KXjnYidak5gDqRVknNgZUkfKZAiDeH6N2MF6xmId8c744JqEACeTIHxTy86QOVLSplSIIGJJQkGMG6KHGLE+sVM7HkPqmDJNR1/jbslLCOYF8wnBzFzjcxJaxAQFfePbF1c1y9jnbS69/zmvpt4HV9zPy91v7rVnS+JZnZc8QcHQeZNeFys7z3p+K3Dr5CVR+gzqE0aTEhSk1+ZaxB2RjADrKhZwJygovRN9nAmYgAksKIFSsYMrGD9OLLoJyOfHh3120kJ2MCwPca8cxAxxPPzgpBYYziHzVZq1i+DYNP6D+BpccSYVjuc83KV4o06mtVj4QSWWJ7fsRIHBcbz5npaVrXSxE9072Mi0LylCXz9iW0inDdu0YDEh5gJXNn78yfBFZrcLksQN49gwVrAfZ9lhIU7yhpOSMSy17PwotIGsTVgv8N9PC3+z8M/FTlx04/pF8H4sfWKHvtLP2jrSdgxhEM+vETuIbDLiYVXEaoW4xqKDWM/FzpA5UtKmOHaIfeYK9wSClrEYJ3ZqxoM2DKljyu07+hqLIEHyuwe3SxarJ4bnBjFRtWJnlrHP21x6/3NeTb28aCm9n9M2TZqbNfWnz25+A3gJg3spwiA+R/ssO0PnTRQw3Ns8H3jpwX/x+ZbOsVqxE49nHmEd5IUWlkKEFElTLHZK70QfZwImYAILSqBU7ND9NFsaf+OyxttYLBq4RvE3/4+F7GwsvChYW0gqwNttCqLg4eGHlUUaQfQxq1l01WonMEcMnBZEADEwMRlBPIU33LQFCw+Ci41HKdFHnWvzOZnAJpWaxQ7iguB7FumpC9e460exQwptgtrTQmppEg5gQcHVhBKvjzUhvg0dd21YE5NEzA6LqrQQS/K+IC55o0spFTssgFjc91mYED+IIUoudhhf3grT9ouTxvSJHebBkDpyFrUM4vk1YodUz4h2ODOOzF0sb/DJxU46hqVzpKRNceyYM8SvkSEx7oc1TuzUjEc6P2rqmHJrTf16qBsbFx469nmjau7/2npr7ueSeVBbf7wmmSN5FkVxED/vEztD500uYPjd4TmAdR73Tl5OTWJdk3oa113uQ6zXbGVgsTP1VvMBJmACJrDYBGrEDj9YuQViHB1iV7AgsGiNhb0ciFmZVnDx+NiEg3iDh+sUi0pcdth/IRcXvNHj7TqF4H/ci+4ZYoF4uzgurfAsi52YXYlMYiQjSAspmYnvgEEMBI5ih0xtMeYjnsP5uJeQKvr94cPogodrDzEZsSAgsWBxnfjGNh7LxqosgNPCggWhmVq2SsUO9RBbRca1mF0vXhvXkbiRK4sYEhJQ4M18QODmGfD6xA5uTLV19E2XWgbxGrViBxHHeGCBIO4hbp7bJ3Zq50hJm+LY8UYe6xFuhDEpRZ/YqR0P2lBbx7R7vOT7WcTO0LGf5f7n3Jp6a+7nknlQWz/H4y6IkCCpBs/r9MVILnZmmTe52OEeR+xcLQge5uu8xE50AeZ+4LfBYqfkbvMxJmACJrDABGrEDhjwoyf+BsExrvBWDdcsYk7ykiYI6DsfC03MVjbu+ri28BYS6wyuF1hr8sKbdlyM+oL5WYSTBjp1extXV82bXRb4uMXxZhFrDJm6SJLAhqG43BG4jhtXjCeKYgfBdnywjBH3EffZIR4JC1bMakacEwtoLDaIFcQNyRe4DmIJkYj7DwXLAW5wWK/2DEkiEBbsQUQMB0HJaSKJUrHDpqJxk0Nin7gOm2dyTdqCpQyXRRY3tIVFDYkMsPoh9nD1Ssu4mJ2aOtLNUdNr1zKI59aKHaxYiHpimEjGETfe7RM7tXOkpE1pvFW+qMzFDovLIeNRUwdtpp9YU7nX+PeQMovYGTr2eTtr7v/a+67mfi6ZB7X1c2/iKkyacpJt5C69qdiZdd6kbmy4O/MM5xmZJmyZVezwm8QziN8YXvrwW8Wz0WJnyN3nc0zABExggQjUih26joBgoYzQwHWJ2BgC1BEPLPDZzDB3nUqRkVYZSwcLeRa7WAn40cWVa1qcDm/NcaejzjyzVz4sLPRx6eGHlh9YfrxJc/u/IbFByTAOWezsFwQObBBkCASsKVwLi0UsUewgDsha94jgBscbT3zZEROwSQt9wmqFmKRPLLKJv0Eg4taXFlzGWOwignCv4+0pC3K4xQ1Y4/E1YofYANyk4Ep7cBmif1gteJOKUCEFN9YOFlGMMSm0sXzkKbPHiZ2aOrCWjSs1DEoXlHlmMs7D+sb44ZKJyKH0iR0+ZyFeOkdK2hTbg7hkLqUlFzu8iBgyHjV1UH8UO7hb8uJhSJlF7FDfkLHP21l7/9fWW3M/c+1pQrym/jg3UnfjtP+p2Jl13qTXxWWNZyLun7w4iy9/SpKkcB3OYS+zvuMR2LiQsmHz0aFSi50hd5/PMQETMIEFIjBE7CxQ91drV6LY2Sm41a3WxrhyE5gzAYQu+/xgiXQxgVkJkHwAN9oodma9ns83ARMwARNYIQQsdlbfQEexw/5DJ6++ZrhmE1gWAiRswCUTq6WLCcxKwGJnVoI+3wRMwARWKAGLndU38BY7q4+9a15eAsSDkEKalNJkFHQxgVkJWOzMStDnm4AJmMAKJWCxs/oG3mJn9bF3zSZgAmsXAYudtWu83FoTMAETWGMIWOysMUPhhpiACZiACZiACZiACZiACcyTgMXOPGn6WiZgAiZgAiZgAiZgAiZgAmsMAYudNWYo3BATMAETMAETMAETMAETMIF5ErDYmSdNX8sETMAETMAETMAETMAETGCNIWCxs8YMhRtiAiZgAiZgAiZgAiZgAiYwTwIWO/Ok6WuZgAmYgAmYgAmYgAmYgAmsMQQsdtaYoXBDTMAETMAETMAETMAETMAE5knAYmeeNH0tEzABEzABEzABEzABEzCBNYaAxc4aMxRuSCmBVtpA0j0lbSPpNpJuKenURnpq6TV8nAmYgAmYgAmYgAmYwOITsNhZ/DFemB620s0lHSZpF0lXCh27WNIPJR3dSIcvTGfdERMwARMwARMwARMwgZkJWOzMjNAXuCIItNKWkj4n6W+SjpF0iqTTG+nnV0T9rsMETMAETMAETMAETGDtI2Cxs/aN2YprcSsxT78m6a+Sdm6k3644CO6wCZiACZiACZiACZhANYFasXNtSQdKeqikm0j6laQvS3qppG+F2t8t6TFTWnIfSSeHY24haT9JD5R0w/Dm/tuSjpD0np7rvFPSHmOuf7qkbZPvXi3pOZK2k/T55PMbSfq+pGtJeoCkT0xp72ck7SDpxpJ+mRz7eElvl/R8SYckn9f0KbYR16wTetqef/5aSc/qafc6kp4n6WHq3L0QBmdKeoMkxmRiaaVTJW0v6U6N9NX84FZ6r6RHStqxkT4dv2+liePRhPFopVE/m1X7uUpVbXc89R/TSI/ly1a6exi/rRvpm9P6krRt7Dg0YW61HZup87WRTi7tQ1L/2Puluex+WTq8lZ4gaS9Jt5W0njqBF8tFjXSD0n77OBMwARMwARMwARMwgY5AjdhZNyxCr6xuEYq4ITD8bWGBdi9JX8nAbijpp5I+JWmnHug3DW/s/yHpUeHf15V0gKSnqQs4f1N2Hq5MLH6vKekv4bvrqHvbXyp2ECgIFcq8xU5tn+YhdhgbuNxa0tMlfVgSHF8YFtAvk7T/pEnfSo8O7mFvbDr2o9JKCKkLg9DbrFlam3el7epdGo8mjEcrjcZjTmLnRWEubBLEK+Jk0yDolsR2I30ha/PUcWiyudVKo/na9MzXGrHTSlPvlybcL620r6RXSUJUP1PS95rOXQ++v5N0qcWOH9kmYAImYAImYAImUE+gRuywYH6BpHuHeIlY2+2CyDmu5w35NLHzFEkHS3qJVg0uv6qkiyT9Olgp0p4Ro4E42ij5sEbs3DFYo7AQbL0MYqe2T/MQOwcFYcOi+dAecXi3IEjPHjdFWunqks6XdBUsWI3050TQRCG0fyMxD1IhtDQeTTIeyyB2sPAhbqKgRWAjvraS9FZJmzEvm8R610qjcUgTF7TSaG41nQUs7cs8xc7ofmm6+KIoDkf3SxMsSm3noncH/mukr2dtstipf675DBMwARMwARMwARNYIlAjdsh4hfsXrl//LOQ3TexMusx3JW2hbnF6aTgQa84fwxtwLEmxlIod+osFgIX9B4PQmrdlp7ZP8xA7P5Z0M0nrS/pN1oAnSXpzEKovn9S4xHKxRyO9K1mgfyyIwo2bThDFhftoPBppNB7LIHY+GVzsjm86C+CotBJCjjE9pemE+NTSSqO51Vw2t7CizFPsjO6XZsr9krgQbtNI38j6Z7EzdUR9gAmYgAmYgAmYgAn0EygVO7ztx63mB5JuVQGzROzgAvVEYkWCmGIBjcDBXY5yjcRdjYxcxPO8RdKTk3aUih3c71jEUycLY2KNSsQObmEPkYQb1XlJveNidmr6NKvYwcXskmCVgXde7izpS5KOCpzHDl8rbY4LVdizhn1sEAC4wxGndFIjPShbiI/Go0nGYxnETown2q3pXPRWKW1nBUSErxvdv0Lbp45DdL0Lx89F7LSddWzpfmkK7pe2c9cktorYsWdIOrfprJd2Y6t42PhQEzABEzABEzABE8gJlIodLAa4DRHwjhtOaZkmdrA6EJODgCHxATE3WCZYKOJmRrB2KnZ2k/QhSftIek2l2OGNOUkJcClC9BDDUip29pb0ulAn7USIEa/E5yRLSBMU1PZpVrGDte0XBQPCQhphN7G0XfIBhM7mjXRO2wlRxOXlhEYrjcajScZjithJ60ekIa5IJX04FpAxCQpo+/363LyCIGD+ILw2aqSfhc+KxmGg2En7gLvfuZI+KumgRrqk7SxsS/dLU3i/tBLtfXbYJDUfIycomDZx/b0JmIAJmIAJmIAJ9BAoFTts4Eh2rwvUufqUlklih2tyPTJPEY+R75fC32Q/S8VOFCg7KskIpiQgfkw2truGjSgJ/sYyxbVrxA6WJgLIdw8WBBboJwZ3PpIARLEzpE+zip3oSvYTSRuXDsy449ou4xqZ1wj6P7DtkksgJDZspL+n57WXMcwztE1NUBBiZ7CUvTJYzRAKB4wRO++Q9DhJl3PzCsLmjCDCaeP5bbfh6Ghu5XvxtN34L82tgWJnFzLKhXq4DuKb/05opF3C50v3S1N4v4T02og63AG3bST6ZMvOrBPa55uACZiACZiACaxoAqViB0jEIJAU4HrBbaoE3CSxQypdUlf3WYsQPz8KFaRi5wNYGEIbLk4aMM2NjVTZx0p6cZIiukbsjOtr7sY2pE+zip10bBCOMUNdyfhc7phWupo668jvSTMdxuGwRnpufnArjcajkUbjUePG1nbJBXCPPLuRthgjdqJlbdems6CsUoIbG/NkPWJw2i5N89Lcyi0rbSesR3NrFrETGxGECv0nA9s6JHdok/sFa8+0wWi7LHpHBusQ2QiXirOxTSPn703ABEzABEzABExgPIEascMbeBa8uG2NgtdDnA0B8qQgvm9W1SSxgyvYn0LGNdIEpwW3JjKAUVhAkpSAt/UEx2PBIA4lLdPEDm/JsYDgFreU0rfSsjOOYC52avvEdechdmLmLzKQkYwgLaSRJr6JPVxWCX4f16lWekXY++gjweqyRSOtksktWC+WxqPJxqNS7JAu+yxJZzTSVmPEDq56uIod20h7pu1uuz2UPivpuKbbYwiBMBqHRlplbrWdy9xobjXd3FoqQxMUhPoQOwjFpbihtrNYLd0vWbIH+rJ0vzThfmk7l0jcNokHYy8hrEKxTU5QMG6i+nMTMAETMAETMAETmEKgRuwQqE6gOxt/PjyIG1L38jaazSgfHFy70iqnxezEDR1ZFBKgvUGIo+G6pBlmo1E21cSVikXu68PCnRiStEwTOxybb865HJYd6intE25wBKHPQ+wgCL8YUjAT7E5cExnnWPwfHvYvwkqzihvaBLHDZpxYW5ay1zXSPTKBwaKeWJ6l8Wi6mJ5RKRE7wY2NcSYWCpG8dyMd2Sd2ghAhrXYUEKSiRqQgdGgDSRru0nTWlCgSischSQZQlaAgCD4218WVEe5HNR2XmNhh4v3SSCcGoUQ2OVKib9d045iytNjxY9wETMAETMAETMAEBhKoETtUcf2w4eeukljk4SrEviCkND6tpw3TxA47zB8ShAjXZgNSXKOwVLCHCgtWUipjAcIiw/4qxMfkqa+niR2EBcIpLcsldkr7hHUMa0sUO0OGMN1EFRe2/YLAwVWLjT/PCTypA4bFpZVOChvB7tVIbMKaLsARQjBfGo88tXJFgoI/BDdGNjI9OoiEbcPmtcc0XSKJtF7STuPSdvtgRcGyRJzLwTExQTy4lYrHoenGocaykzaLBAVwRoAdmsY1tRPulybcL0nc0xFNt6HoKsVubMVT1geagAmYgAmYgAmYwOUI1IodI1xzCODWxaariIO5l7azMGDh2STdYHTuFfmCJmACJmACJmACJmACJrBMBCx2lgnsFXDZZRM7rXT/4JK4X9NloXMxARMwARMwARMwARMwgbWOgMXOWjdkowbPVeyE2BEC+9lsFRc79iTagexmay8it9wETMAETMAETMAETGAlE7DYWXtHf95iZ2dJx4e04uyzs29JyuS1F59bbgImYAImYAImYAImsOgELHYWfYTdPxMwARMwARMwARMwARNYoQQsdlbowLvbJmACJmACJmACJmACJrDoBCx2Fn2E3T8TMAETMAETMAETMAETWKEELHZW6MC72yZgAiZgAiZgAiZgAiaw6AQsdhZ9hN0/EzABEzABEzABEzABE1ihBCx2VujAu9smYAImYAImYAImYAImsOgELHYWfYTdPxMwARMwARMwARMwARNYoQT+BfHprczI2ZTW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7886700" cy="64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2" name="AutoShape 16" descr="data:image/png;base64,iVBORw0KGgoAAAANSUhEUgAAADUAAAAwCAYAAACxKzLDAAAAAXNSR0IArs4c6QAAB81JREFUaEPtWntQVOcV/527vA1qSWhiYjAPlYgYdiE81hDFR1tsakwb2FWnTpvYdjKZ1lYeMdOp0/7RmTxYmtbGtmNmkpjWoS7iY1qfTYRGwtNwFySoLUUF5KEo8ggCYe/pfIsYHnf33l23cZrJ+ZPzO4/fnu873/k+LuELKPQF5IQvSf2/VPXLSk2u1IEzr4YPXw9IB7GZQVFgjgJRFMAzADSD0UyEZsXJLQZgb0ZCbt3nUW2vK2Wv2RYJDGYw0TICZXqTJIE+BvggK0qxJeHFI97YeoP1ilShbHtBYWQR4WFvgrjB7nGCt68z5Zb44uvx5ORUZl6vSNKuioqKD8f70EXKXpP/FBFvZiDNlwQ82TDwtiGAf5uxSP/SNJvNSyXm3wGYT4DsJHq+vLz81FgcTVJ22fYagFx/k5nkr5MZm63xOQVacRYnJZlJkvYDuAuABMAJovdHFGVjZWVlq7D3SMou20RZF2sF8qP+ZxZTjqiAqqSkpCwwAB+r5c3M+4NCQzeUlJT0uyVll23sx2S9caVKLDUpaT5L0lk3jhRmbpMCAx8tLS3tViVld9jeBWODN5n4E0tMKzPjs98f8/lEcvKjClGtmxhDYHY4idZWVFScV11+e2rzNymKaxPeXiFnssW4peoJs3mpwnwMQJBKQt3M/J7E/IvSqqp/qTYK0eVAfOD2srkRnXHGbit5ub2pK/9GU5icVhuYdzmJ/jBWIVVShbKt+H/Rtn35kRrli3jvLx/1DQ0Mh0+2J+AcK8rvh5kLqqurO1T0o38SBysD231JwN82/65pxYf769FzuV/N9TkAW0eY/1ZZWdmrBnA1CjH6MIbL/TQp3BJHUaHSfafcEWpTFOW5nv7+4oaGhmF3gVykCh22nzBjm1Y21/uHcHBHBWY9dCcefzpWC+6dnoGmujb8s9CB3isDarZ9LEkrysrKTgLweNyMVkq2HQKwylMWrDB2/vIIero+QWBwAEwr5sG8eqF3ibtBMzMuNHTiHzurMdA3pIpiSZpbVlb2Hz0ByX7ylRkwBFzTAv9x8wEMD356EyYZJKR8KwaJ6Y9omXrUK04FTXXtOPp2FUY+dapif/DKkzXPpm1N0BuI7HLeeoB2eTJ46+eH0NetuiSwJDMOxrS5IElzjJwSwjmioL60CSW7HarhDYEGfO9X30B4RBic7LxvXfyWNj3EqNBh+40YJrXA72w97Fp6arJ8XTxizHMgktArA72DqDzYgLoPmlRNwqaH4OkfpyLy/pkuPRPSrcaco3r8k92RvwfMz2iBxZ7a/dpxdF7oVie2XhB7AIYAMTh7lqvtvSixO9By5pIqcEbkNHxtQyLumycG8VFhYqvVmGvX8i30ZJdtVQAS9YAHPxnGoTcr0HJWPRlRsdjUBz0uxfamK67ldrnlGkSDmCwR94RjSaYRc2LunqBi0I+spuw39eQpKtUB5okePFj2XR3A8QIZ5+vbVVFLxR5bPk9VJyrzQVEtrlzsgQofRMyajtRvL8KDi2ZNsWdQrtWUbdNHSrYNAgjWAx7DXOvsw4m9da6upSbmpxYiadWCCSrRskv31qHrYo+qzVfuDseSjDg8EHuPqp4IWzONOb/WkyftrrE1+jJJXGnrQem+etWKiX2V8PXom+dY8+lOnChyT2j6XdOwYn08oha4XzDM/FNrfK7mgODaU74OsWI/XG7tQWlRneoeEwe0cdlc194Qy1U0BzUR7Tr9uWTc+/CdGkVQnrWYXnxHV6UK5bw/M+i7esCTMaIjXm69huICGR3nr05xERQSgJA7gtHr5iiY+dU7sPr5xa69pCkkfcdizNqniXN1vxrbyyC8pAeshhEVu3ShG0d3VqO7o0+3m9nRkVi1MQVh4fq2M0m0MjPus9uwp0BUIOelGUDFurNxA2xr7MLBHeVuZ7fxZuI8S7MaXTOkXuloDwrZ9M1N6oPhJCc3Btq8SwBF6g3gDnfu1OgMN3T9sxlxPFaQiF85D6YV8xEcGqg7HIMLraZci14DF6ndct4OAv1Qr5EnXH3pOdd9aGhg4nVHjD3m1TGITpqDwCD945SIxUQbrcbst/TmN3qfqs1bywppPiTqdXry2Fl8dOwsxAQiZHpEGMxrYjE/YTbEdO+1SPyQJS5X3Hh1yc3R2tfWrhZFTN/VR05DPt6IkLAgLF4Ti+jE+3UlNBnEwOtWU06WN8Y3Sfn7JWlwYBgNZecxbWYooh/zjRDArQYp2PxM3CbXc7JemXAJupUzS29Ab3ASISvDmPO6NzYCO4HU3pr8uBHi4wAivHXkdzzjqCU+J90Xv1Ouq3+VbS9It/2pjFtDw8i0Ojqnyy+kXN1Qzt/BYL+0eF+SUhRnzNqELad9sZ2y/MY7scu2vwN40lfHvtqRJC3JjMs64au9R1JCaXfYNoDx7q0E0G3LaHQG0vJ1i7JbdNu4AWo+ARU58pc5mf8k/hV5q8E82O+Hc+T7lsdeUr9BehlYk5TwV1S7bfaIMpxF0H518io+44xE9EaGKduvb/i6SI0laq/JMzNhs7efGqgQvUjg7UGhyhtrHtmi/76i8xfzitSYz4KTeckSYZVkoHRmJOuMdZWBwxJwmIOkw5aFWVNvlTodacF8IjXeaUHNq/cSSYlgiiLiKLi+fMEMEDeDqZmhNDNRs6/fS2gRUNP/F9qI+0/gd4Rq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4953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3" name="AutoShape 10" descr="data:image/png;base64,iVBORw0KGgoAAAANSUhEUgAAAAEAAAHrCAYAAAAOvffZAAAAAXNSR0IArs4c6QAAAC9JREFUSEtjWHGuu4hh1YXu3lFiNAxG08FoNhgtCkZLwtGScLQkHC0JB6gkZAACACAA65Lm9hhqAAAAAElFTkSuQmCC"/>
          <p:cNvSpPr>
            <a:spLocks noChangeAspect="1" noChangeArrowheads="1"/>
          </p:cNvSpPr>
          <p:nvPr/>
        </p:nvSpPr>
        <p:spPr bwMode="auto">
          <a:xfrm>
            <a:off x="307975" y="-2087563"/>
            <a:ext cx="4667250" cy="4667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4" name="AutoShape 19" descr="data:image/png;base64,iVBORw0KGgoAAAANSUhEUgAAADUAAAAwCAYAAACxKzLDAAAAAXNSR0IArs4c6QAAB81JREFUaEPtWntQVOcV/527vA1qSWhiYjAPlYgYdiE81hDFR1tsakwb2FWnTpvYdjKZ1lYeMdOp0/7RmTxYmtbGtmNmkpjWoS7iY1qfTYRGwtNwFySoLUUF5KEo8ggCYe/pfIsYHnf33l23cZrJ+ZPzO4/fnu873/k+LuELKPQF5IQvSf2/VPXLSk2u1IEzr4YPXw9IB7GZQVFgjgJRFMAzADSD0UyEZsXJLQZgb0ZCbt3nUW2vK2Wv2RYJDGYw0TICZXqTJIE+BvggK0qxJeHFI97YeoP1ilShbHtBYWQR4WFvgrjB7nGCt68z5Zb44uvx5ORUZl6vSNKuioqKD8f70EXKXpP/FBFvZiDNlwQ82TDwtiGAf5uxSP/SNJvNSyXm3wGYT4DsJHq+vLz81FgcTVJ22fYagFx/k5nkr5MZm63xOQVacRYnJZlJkvYDuAuABMAJovdHFGVjZWVlq7D3SMou20RZF2sF8qP+ZxZTjqiAqqSkpCwwAB+r5c3M+4NCQzeUlJT0uyVll23sx2S9caVKLDUpaT5L0lk3jhRmbpMCAx8tLS3tViVld9jeBWODN5n4E0tMKzPjs98f8/lEcvKjClGtmxhDYHY4idZWVFScV11+e2rzNymKaxPeXiFnssW4peoJs3mpwnwMQJBKQt3M/J7E/IvSqqp/qTYK0eVAfOD2srkRnXHGbit5ub2pK/9GU5icVhuYdzmJ/jBWIVVShbKt+H/Rtn35kRrli3jvLx/1DQ0Mh0+2J+AcK8rvh5kLqqurO1T0o38SBysD231JwN82/65pxYf769FzuV/N9TkAW0eY/1ZZWdmrBnA1CjH6MIbL/TQp3BJHUaHSfafcEWpTFOW5nv7+4oaGhmF3gVykCh22nzBjm1Y21/uHcHBHBWY9dCcefzpWC+6dnoGmujb8s9CB3isDarZ9LEkrysrKTgLweNyMVkq2HQKwylMWrDB2/vIIero+QWBwAEwr5sG8eqF3ibtBMzMuNHTiHzurMdA3pIpiSZpbVlb2Hz0ByX7ylRkwBFzTAv9x8wEMD356EyYZJKR8KwaJ6Y9omXrUK04FTXXtOPp2FUY+dapif/DKkzXPpm1N0BuI7HLeeoB2eTJ46+eH0NetuiSwJDMOxrS5IElzjJwSwjmioL60CSW7HarhDYEGfO9X30B4RBic7LxvXfyWNj3EqNBh+40YJrXA72w97Fp6arJ8XTxizHMgktArA72DqDzYgLoPmlRNwqaH4OkfpyLy/pkuPRPSrcaco3r8k92RvwfMz2iBxZ7a/dpxdF7oVie2XhB7AIYAMTh7lqvtvSixO9By5pIqcEbkNHxtQyLumycG8VFhYqvVmGvX8i30ZJdtVQAS9YAHPxnGoTcr0HJWPRlRsdjUBz0uxfamK67ldrnlGkSDmCwR94RjSaYRc2LunqBi0I+spuw39eQpKtUB5okePFj2XR3A8QIZ5+vbVVFLxR5bPk9VJyrzQVEtrlzsgQofRMyajtRvL8KDi2ZNsWdQrtWUbdNHSrYNAgjWAx7DXOvsw4m9da6upSbmpxYiadWCCSrRskv31qHrYo+qzVfuDseSjDg8EHuPqp4IWzONOb/WkyftrrE1+jJJXGnrQem+etWKiX2V8PXom+dY8+lOnChyT2j6XdOwYn08oha4XzDM/FNrfK7mgODaU74OsWI/XG7tQWlRneoeEwe0cdlc194Qy1U0BzUR7Tr9uWTc+/CdGkVQnrWYXnxHV6UK5bw/M+i7esCTMaIjXm69huICGR3nr05xERQSgJA7gtHr5iiY+dU7sPr5xa69pCkkfcdizNqniXN1vxrbyyC8pAeshhEVu3ShG0d3VqO7o0+3m9nRkVi1MQVh4fq2M0m0MjPus9uwp0BUIOelGUDFurNxA2xr7MLBHeVuZ7fxZuI8S7MaXTOkXuloDwrZ9M1N6oPhJCc3Btq8SwBF6g3gDnfu1OgMN3T9sxlxPFaQiF85D6YV8xEcGqg7HIMLraZci14DF6ndct4OAv1Qr5EnXH3pOdd9aGhg4nVHjD3m1TGITpqDwCD945SIxUQbrcbst/TmN3qfqs1bywppPiTqdXry2Fl8dOwsxAQiZHpEGMxrYjE/YTbEdO+1SPyQJS5X3Hh1yc3R2tfWrhZFTN/VR05DPt6IkLAgLF4Ti+jE+3UlNBnEwOtWU06WN8Y3Sfn7JWlwYBgNZecxbWYooh/zjRDArQYp2PxM3CbXc7JemXAJupUzS29Ab3ASISvDmPO6NzYCO4HU3pr8uBHi4wAivHXkdzzjqCU+J90Xv1Ouq3+VbS9It/2pjFtDw8i0Ojqnyy+kXN1Qzt/BYL+0eF+SUhRnzNqELad9sZ2y/MY7scu2vwN40lfHvtqRJC3JjMs64au9R1JCaXfYNoDx7q0E0G3LaHQG0vJ1i7JbdNu4AWo+ARU58pc5mf8k/hV5q8E82O+Hc+T7lsdeUr9BehlYk5TwV1S7bfaIMpxF0H518io+44xE9EaGKduvb/i6SI0laq/JMzNhs7efGqgQvUjg7UGhyhtrHtmi/76i8xfzitSYz4KTeckSYZVkoHRmJOuMdZWBwxJwmIOkw5aFWVNvlTodacF8IjXeaUHNq/cSSYlgiiLiKLi+fMEMEDeDqZmhNDNRs6/fS2gRUNP/F9qI+0/gd4RqAAAAAElFTkSuQmCC"/>
          <p:cNvSpPr>
            <a:spLocks noChangeAspect="1" noChangeArrowheads="1"/>
          </p:cNvSpPr>
          <p:nvPr/>
        </p:nvSpPr>
        <p:spPr bwMode="auto">
          <a:xfrm>
            <a:off x="304800" y="304800"/>
            <a:ext cx="4953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5" name="AutoShape 20" descr="data:image/png;base64,iVBORw0KGgoAAAANSUhEUgAAAUUAAACdCAYAAAAjbmqrAAAAAXNSR0IArs4c6QAAIABJREFUeF7tnQmUZFV5x/+vqmeQGdyCioxGkemuGkCRCC5jRMcFlCRgtwiouOO+ERUQRQ0a3MU1Kq5xl8Vhpo2JQUQJasRoIi5MqFc9ghFwRUVZp6fr5vyKeyePl1ree1Xd/ebx3XPmnOmqu3z3/933v9/2uiNZMwQMAUPAENiBQGRYGAKGgCFgCPwfAkaKdhoMAUPAEEggYKRox8EQMAQMASNFOwOGgCFgCPRGwCxFOxmGgCFgCJilaGfAEDAEDAGzFO0MGAKGgCEwFAFzn4dCZB0MAUPgtoSAkeJtSdu2V0PAEBiKgJHiUIisgyFgCNyWEMhMis1m8wzn3PNzgDMbx/F0jv7W1RAwBAyBZUfASHHZVWACGAKGQJkQKEqKL43j+B/SG2k0Gg+T9E3/uVmKZdK0yWIIGAKZEFgyUtxrr71ut3LlypdLOjqKogbSOediSR+L4/hDkjpB4kaj8QFJL+LnTqezoV6v39E592pJ95O0LYqir0g6sdVqXZ3cZc413irpVT1QulHSNZL+0zl3Vrvd/kJCrh1joih6WqvV+uwglKempl4QRRF7o706jmPGq9Fo9Fv7VtN1Op31c3NzFyc+jBqNxjGSni3pAZLuIOn3kr4XRdFHWq3Wl3rJ02g0NkkaFMr4WRzHe2XZZ7PZ/KJz7kivm1vJVxT/NJa91mg0Gu+U9ErWXVhYmNq6detcQt6LJB3sz9SJ7XabvjtaHrn64FdUX+g6F/b+fNw/iqKTnHPs6e6S/iApds59oN1un8mjM6quGo1G5jUyMUmFOi0JKe677767bd++/euSHtgHu8/Gcfy0hKJPl/QKfo6iiFjmC3qM2zoxMXHAli1bruO7AmtkOuhRFL281Wq9J01my0CKtampqTOjKDqq3/lzzn2o3W53L5NkazQaP5G034BzOzIpjoL/KKQ4NTX15CiKPh/25py7FSnmlWsRSDEX9pOTk+trtdr5klb30de74jjuXg7DzmS/CyzvGhXiu0xbWRJSnJqaehs3n5fo/StWrDh1YWEh6nQ6p0p6CZ875w5vt9tfTivaW5DHb9++/TMTExNNSWdJ6lo1zrmT2u32O/j/KGskHspov/32u/P8/PwJWHZe3gviOH7MsAPYC+0slmIWQvBrY2W/y69zqXPuuBUrVly6sLDwQOfcpyXd02PyxHa7vTEhT63RaFwv6XZRFH211Wo9lu82bNgwcfXVV8/7fiOT4pjw74qT1VJcs2bNqt12260V9u73fytSzCvXMFLMqi8/TxHs0eXhklZB8CtWrDjj5ptvvle9Xv+G3+cC1mMcx78ddib7kWKj0ci1RiYmqVCnpSBFXL5fSNpD0nVxHN8JD8hjWG80GiiXz86O4xjXMO1enhnH8ZMD5lNTU0+JouhzKcIaaY0kKe699953mJiYwEp9vX/IXtdut08bdgCXgBR/Kuk+fp0HxXH8vQQmO6ylJPHx/bp16/bqdDqX+74fjOP4xYtAiuPCPxcpNpvN05xzp+Bacmx6kGJuucZJikWw77F+tGHDhvpVV131ySiKjvXfHxzH8beGnclBoY7UOgPXqBDfZdrKopPiPvvss+fCwsKtYn99JNsax/FkD1J8bhzHHwtjUgdtLo7jqTGs0UskLJCPxnGM69wl8QGxwO2SIHfikGcEi3dcluLatWvvVq/Xf+WF/FMcx8QSd7Rms7nGOXeV/+CaOI7vEr6cnJw8tFarnecJ4/h2u/2+PKQ46BSFmOci4d9dOqyRjCl2Op3Jer3ecc5twQKmVCyKog+nSbGIXOMkxSLYY/2uXr36RZ4AuQTv2EOmQ+I4/tqQM3mrYcn4dN41MjFJhTotOik2m82mc+6yDJj9MY7j7gFIko9z7lbu4OTk5B1qtdq1fr5rsTxHXaOPbNskXdDpdF46Nze3Nc8BlNTNzo+LFFP7uzyO472TMk9OTu5Sq9Vu8p/Nx3G8MnzfbDaPd851Y6LOuUPb7TbxqszucxZSXCT8+5JivV7fa2FhgT2RPDrLOffuKIq6CalkTLGIXOMkxQLYY9leIOmRKTlCErLmPx+FFHOvkeHZrVSXRSfFfffd9+7bt2/HfaZdHcfxPYYhmCTFKIqe02q1Ph7GNBoNCKFLUrhNcRw3x7BGyCR3Y4rbtm17YrA8JH0/juNugiglVxhTm5yc3L1Wq5EoIkG0Y5/jIsXJycm71mq1X/u5CUHcPkWK96zVaj/3n/0qjmMylt3WbDY/4Zx7Fv+fmJjYc8uWLb/k/+OMKY4R/yDz/8twJy3FKIqOoTJA0k31en3d/Pz8nrVa7TtpUiwi15hJMRf269ate2in0/m2l+H3zrljbrzxxm9deeWVN/o4YEhG9iTFLPHOImsMe16r9v2ik6InEx5EYoqdTqdz77m5uSsHAZlyU9OZ6adL+pQff34cx4eOukavTHKj0QgyQya3J8vdhxR3bKXZbF7vnFuFwRLH8cTU1NTzhpXkZDnIfn9cBF0L0Tn3kHa7/d2wcKPReIakT/qfN8dxPBO+m5qaiqMompL08ziO7xU+Hycpjhv/IYkWQhVtSftIenMcx6dMTk4+pBcpFpFrnKSYF/tms/lU59xnvAznxnHcLX2SROydUEE3biqpMCkWWaNqpDdsP0tCiskMoHPuvCiKXnTDDTf8YtWqVUdBGs456gLPiOP4zf4gJ8tliOe9MIqiMzudzr5RFGEh3NuTw8va7fb7+f8oaySJCfe8Xq8f4TO64HP9mjVr7nThhRdu72cprl279i71ev04HlIPeDfWOS5LkTlTrthPnHNPX7lyZXv79u3Usn3C17NRwvToVqv19QMPPHDFddddd5hzbtbL9Kk4jp+5WKQ4Lvz9Xgdain4Pv5yYmJjishpEinnlGgcpFsV+cnLyEbVa7UIvw+WdTufhtVqNmsQ3SHqqpF34Loqi41qtFjrv5710p+h1uRRZYxiJVO37JSFFXyvGmy4H9AHwsvn5+Q2XX355N5mQiil+LpF1Sw7/UafTedDc3NzNfDjKGoOUGkXRaa1W63U9yLrfsE4URU9qtVrnjJMUJVGneFYURU8cIO8piYuFGNuDQ99AlotFiqPgn8VaTrrPaWIYRIp55RoHKTYajULY+9jwjxIWYVecKIpuWFhYeFKtVtvMOSBsEEXR+a1W64hB3ksfUiT+nGuNqpHesP0sCSkixP7777/6pptuOlESD/VadC3pCkmbtm3b9rYrrriCqv1uS7nPT4qiiEzja7zLRJLlS7Va7eTLLrsMC3NHG2GN5DQEtVnjkiiKPt5qtUL5z7Ds828kEdd6dyiXGDMpdp+PZrN5bKfTOS6KovtL2o23b6Io+nan03lfu93mzY5uazab5znnDpHERfPOOI5DvLP7/bjd51F0XIAUfxDH8UHhLahBpJhXrnGQ4ijYT05Orq3VaryRgwewwjn3Hd7mmpub+0Gj0aCm93hJu0r6ShzHz81Liuwv7xrDSKRq32cmxaXceIoUnxzHMa82WTMEDAFDYNERMFJcdIhtAUPAENiZEDBS3Jm0ZbIaAobAoiNgpLjoENsChoAhsDMhUEpS3JkANFkNAUOgWggYKVZLn7YbQ8AQGBEBI8URAbThhoAhUC0EjBSrpU/bjSFgCIyIgJHiiADacEPAEKgWAkaK1dKn7cYQMARGRMBIcUQAbbghYAhUCwEjxWrp03ZjCBgCIyJgpDgigDbcEDAEqoWAkWK19Gm7MQQMgRERMFIcEUAbbggYAtVCwEixWvq03RgChsCICBgpjgigDTcEDIFqIWCkWC192m4MAUNgRASMFEcE0IYbAoZAtRAwUqyWPm03hoAhMCICRoojAmjDDQFDoFoIGClWS5+2G0PAEBgRASPFEQG04YaAIVAtBIwUq6VP240hYAiMiICR4ogA2nBDwBCoFgJGitXSp+3GEDAERkTASHFEAG24IWAIVAsBI8Vq6dN2YwgYAiMiYKQ4IoA23BAwBKqFgJFitfRpuzEEDIERETBSHBFAG24IGALVQsBIsVr6tN0YAobAiAgYKY4IoA03BAyBaiFgpFgtfdpuDAFDYEQEjBRHBNCGGwKGQLUQMFKslj5tN4aAITAiAkaKIwK4yMP3kPRCSY+T1JS0WtJvJf2HpI9J+vIir2/TGwK3OQSMFMur8kdLOkfSnQeI+HFJz5XkyrsNk8wQ2LkQMFIsp772lvRDSbtlEO9kSW/L0M+6GAKGQAYEjBQzgLQMXT4q6TmJdb8m6XhJP/Wu9CcSFuR1ku4l6ffLIKctaQhUDgEjxUEq3TxzsuTe0u3idIJmNp++RCfgKklr/FrXSrpPivSeKukzCVmeLekfl0g2W2ZpEPi+pD+XRFw5NDyIrZLe5y/JpZHkNraKkeIghZ99VF27zG+W09/cErdzR2t69ouLfEZWSro5sca/SdqQWvN2km6QFPT3eUnHLrJcNv3SIvBySe+S9EZJXMaEUt4v6QmSiDd/fWnFybwaRH6KpMdKuoekbZL+W9LnJH1A0nzmmZapo5HiMODPO3S1blh1kSI9QHI3dQ/k9Oy/Dxs2wve7SGKd0L4l6eAe8+E2k42m/VjS/iOsaUPLh0BN0gmS8ALwFBa8nt8uaWP5xO1KhJzflXS9pOdL+o6kO0h6io97f0XSX5dU9h1iGSlm0dDGJ+ypegdlcwteo3p9vQ7f2M4ytGCf30i6ix8L+e3VXff/2kGSvpf4mXjinxVcy4YZAuNC4AxPhkdKOjc16ZckHS7pEZIuGteCizGPkWJWVM+dua9q7tv+5tuqbSvW6+hzIK/FaGdLOiox8TckvVTSFZLWS+LwrU18j0uC292r4X4/XNKDUkQa+p4p6ZiES3ahP7h7SvplYsJn+rjlqyW91X9OwudZkh4iiQcBmYmF/lESVsGrJP0iJRTWLRlz+hMjI1TwE0kfkvTZRN83SHq9pOdJIvEUGjLhSiYz80+WRAjhvZL+NtH3EElf7YMLpUzUeiZbVtneKemV/iFP14ryM9bQlKQ5P3noj8WP5R/a3SXFkm4v6TBJ/1qwf78zmHfdFZJe40Mx95T0O2/toQt0NKz9i9/H/Xr0f4e3fJ8h6dPDJlrO740U86A/O3OInEPxE5K7WNtWPkpHn3Njniky9oX4IOBB+qE2MXzP/+t96hVxXYjnQKQUgqdJ4Nee/Cb9+DykGCyDlqTzfAyM+aYlfdInBQ7wcSXWhci+KWmdpBdL2uSz6MSgcBPfJOm1XkBI/gc+0dDwDyhfpUkRQmF9Qg48jLhuoeHCISPxVkiThkvKA5omxTyyjYsUSY5x2dCykGK//nlJsd88YEXVAxcRl+W9JXFBQ5B4JyR5BrXTfDyRM/eFVMd/krqxecI8hHtK24wU86pm0/TpivSKW4a5x2l6FjJYjHaiJOJHvdplki73DxLf42JDDr0aMUqy2ROSsP6SJB4IEyKCkGh5SPEfPLmRKX1gavH3+AwpD/2n/HfhoYGY0pl8yPKhkvaTxP5oWKBcDlh0EBwtTYokI0hKPEbSBSkZwA8cH+zfAuLrfqSYR7ZxkCJ4EZK5RNJfZCDFQf37nb9elmK/ecIlhEWI5xDa073+wOd1Qw767t41vpP3IPBSdvVESy0tiaKkJb8Yz83Icxop5oFw9oiD5GqQxmopulTOPUwzm/+QZ4qcfXnQcdN4qDlcECGxGg4YWfBD/XxX+njnsIeDA54s5eH2xkLBIoA4i5JirwJyXEhcSVzs4/zcyE9N5V0Tll+QGcvtI959u6UM6pYG6VGjSQgAgkyS4oGSLvZrBNJMYhCsEx5SSpsGkWIe2UYlRZ479sKFhR7fPIQUh/UfpvfgtheZBxJ7t79MspSkERLASkxWTJAkQqd/J6mT8xlY8u5Gilkh33jk3qovkHXeQ4qukjrrNT3786zDF6Efhdxk+2gUdxM/69dwP3Exk+U9vD4IwZzv3ZowFpcW95fkzs8SE/aKKQZLkTIRxiVbSAYRboAgiddh0UK+uGPpBvFDcLy6mCxcp/yIz7FCKPOgFAVXF+uKGBzxVMgx6TaHuZEfC5nSkNB6WYp5ZRuVFEOd6V9KepSkvx9CisP6ZyXFrPOQ+QZvLmV0TOyckM6wFwQIi6AT4sTEwLGECesQ8+Ui5yIg2UKZTmmbkWIW1Zw7s7tqDkKEXK6V3MGanl3OuAhZ8P9JiM5Dips4qEEm3N7sgQQAxEMCI01oHGaKg7EOSHRwqEka8DmWZjLREkgRskonNHhAqE8DNx5+LIh00qWXvDxUWK/JhrX4Mk+qd/Rf/Mlbz1iivaxEsvc8zCR8/moIKeaVLZDiILz7JVqIk5JcIXkGSRG6GESKWfpnIcU884RQAvMS1iA5giU9rJFVRtfJEEgYc5InRkIdhFZK24wUh6nm7KN21cp5YlXclNtUiw7TEZsWu3D2aZIe78kI1w8iSxZ0h1hZkJ6DOKx2kjgRwXMeQMiOPd3XW23JgloykCQiuN1DEgNiwe0hIdKLFJGVkotkI9uNpYALjXWwyltzkDnuetZG8uS/fOabBEDSfYa4IUtij8kSJeZmTWSi+Bm3LbRelmJe2Ypaipwh5EJmfuvR1UNIMWv/YaSYd55gKRKyAGPKvUiSEDrq17Do8QTQL1UF6RY8h1nviWTV/5L3M1IcBPmpp9Z0wCUUyuJOOjkdq5nN6azaYiiNLPEHExOzJpYgpS6UwGA5YcHRsABwH4f9phwC6cQemYM3InC/mWeYhRnEGOQ+97r9Z3z888OSXuAnIXuJlUtBb7JAvR+GnE8sFTLYWF5YmklS5GFlTvYCCRO7Co3yHMgnnYDpl2jJI1tRUgQTdEmJSyhrGmQpZu0/jBRHmQdiJOzCJQqW/VoIQfSLbxPXxJIM4ZTFeG7GMqeR4iAYZ6dfK9e1rKQoOkmP34QFtRSNmBnF4bh1gxoWHi7xMCsxzEFcBzdmsyf6fRKZ3mH7GkSKEBcPT7KRNCF5goVKWQeNDDd1cLi7fJ9sXARYgpTmQPQ0EjRkniGRU/1n6exzyNKTjMHtp2HpUNNJ3BQ3Omll9yPFPLIVJcUfeYsZ9zLE1QaRYtb+/XQX5MwyD94GFxg4JC9+LlyqC4bFrZEBvd3feyBbUkLhnaBHalf7VVUMO4NL8r2R4pLAXGgRblZu1X6/PozEAkSV511sCr4h25CFfFgOyQaRIjEy3CLebU3WKV7qLbjtfh32AoFTE4n1iBVOBpZCbiw7Hj6sWMieQD/JIf6PlYhrRkuTIuPpBwESx8SaDKECMu3EQZNtUJ1iVtmKkiJy4D4nC74HkWLW/sNIMcs8VDdQHkS4hhgiVh2XMrWLJPGyFF1zMVKiRvzxJV6frI0+cMP5nLIr4sGlbUaKpVVNVzCyy1h2HCRKWYILTIyPYDXWUN5Gthk3KO9v1hlEiiQyeH2LN1pwjyl/4cHHiuM3hScbrjN7ggjZH24/iR9+oS5kwy+6oJGFRsa0VdnrjRaKs3kbBosU4se6ydLSmfCsshUlxXTSBxkHkWLW/sNIMes8d/MWOYku3kzCwub3enLWsr5vjfdBidYjPalyIaJfqhPwtMLllkU/y9LHSHFZYF/WRbGGIA5KbkZ9Gydkn3sVTi/XJrE2cZnZ36BGmQ+lQb3Kg5ZLdlu3BAgYKZZACUsoAn/rBasBS20c8dFAirhXxJzK0IwUy6CFnVgGI8WdWHkZRSdLzT+KhImxEf/D1Q1xvozT9OxmpDgKeja2lAgYKZZSLWMVirdJSIIQy6FOkUTDuOI6RopjVZVNVgYEjBTLoAWTwRAwBEqDgJFiaVRhghgChkAZEDBSLIMWTAZDwBAoDQJGiqVRhQliCBgCZUDASLEMWjAZDAFDoDQIGCmWRhUmiCFgCJQBASPFMmjBZDAEDIHSIGCkWBpVmCCGgCFQBgSMFMugBZPBEDAESoOAkWJpVGGCGAKGQBkQMFIsgxZMBkPAECgNAkaKpVGFCWIIGAJlQMBIsQxaMBkMAUOgNAgYKZZGFSaIIWAIlAEBI8UyaMFkMAQMgdIgYKRYGlWYIIaAIVAGBIwUy6AFk8EQMARKg4CRYmlUYYIYAoZAGRAwUiyDFkwGQ8AQKA0CRoqlUYUJYggYAmVAwEixDFroL8PtJD3P/5H5fSXxx9r/KGmL/2PzH5H0+yFbOFoSf2Dqrol+pvdy692kW0YE7OFYRvCHLM0faedvNN93QL9fSOKv9f2gR589JH1Q0hN6fGd6L6/eTbJlRsAejmVWQJ/la5K+K+mgDOJdKakh6cZE36dIep+k3fuMN71nANa63DYRsIejnHrH5T0rIVpL0jMk/VjSPpL+UdL9Et8/3f+hez6CIOkf2jmS/lzSQ8x9LqeyTapyIWCkOEgfm2dOltxbul2cTtDM5tOXSH1n+zhiWO4Rki5KrH2IpK8mfn6/pJf5n9dJ+m9JWJAvkvRPPv6Imx2a6X2JFGnL7HwI2MMxSGdnH1XXLvOb5fQ3XVqUO1rTs19cAjVj3R0g6U6SOpLufsv6O9qUpDjx88clPcf/jKV4vKSTJf3Jf/ZlH3s0UlwC5ZV8iZX+fDxb0n0kbfeJu09KOsOft+QWdpH0SkmEZNZKmpf0X5LeJelLJd9rIfGMFIfBdt6hq3XDqosU6QGSu0nSozU9++/Dhi3y98dK+mxijddL+vsBaxopLrJCdpLpIcQLJf2FpJdLwiNZJek1kl4o6ROSjkt5FP8s6S99FQRex+0lneD/URnx0Z1k75nFNFLMAtXGJ+ypeofEB7G5a1Svr9fhG9tZhi5Cnz/zN/W9E3MTX/yJkeIioF2tKV8l6a2STpH05hT5UcFwf0nNhBfyVB+rhjCxIpPtaz5OzTm8pkowGSlm1ea5M/dVzX3b1wpu1bYV63X0Ob/JOnxM/SDEf5X0wMR8WIxPGzL/KJYiNY4vlkQckweBhjt/maSf+wz5zf7zu3ir43BJ95K0zT9gyEg2fMH3e6d3yfjxdZJOS8lP9p1yo7v5MROJ78NY1mBfyRb2SXhhLvEFbt9Jkv5KEqVKyEXSiljs51NYYoUPagGHrHMOmivs5WBJ30p0BF/CI1hlh3md8/UKjy8yUrL1O0nfkfSGIZdimBpLEAyw/LamBEM/L5XE3AGTr0t6uKQ7J0IxYRjJvU/5s0HpV2WakWIeVc7OHCLn/kXShOQu1raVj9LR5yRLYfLMlrfvXr5ukURKaBRxr/cF3YPmGzcpQnJHeXL+kV+Y8p//kLSbpOdK+qakXSUdI4mHn1gs/6cFMvihj2E9ICU8iSUeSPZHtn0UUryHpO97cn2S/z8POWSMBfQCSR/uAR6kA+lfIOkxqe+Lzpleph8pUl3wTN85SYpYa8SOcVvPlISVhguMrJRvpYkuzxl7r0/WHSnpXElcTMSkwSB55sKc1M9ysXxOEhZlZZqRYl5Vbpo+XZFeccsw9zhNz56Xd4oC/Q/0VhEWRGi4O4dK+m2G+cZJilgO/yYJV+ztibWDpUE5EYmiZPuMf3CClRXI4E3elYPwf5YY8B5J7JnzSSnRKKT4fO8qvlESD35oWF24feC3d05SLDpnFlLECyBUc4mP/QVSJB6IzgmThMuF+YLFhrUN0RdpXGSXSrqjT77wltSekq72l9Oje0yK1wJ+F/uLuci6pRxjpJhHLbNHHCRXI1C9WooulXMP08zmP+SZokBf3B2sgdWJsbixT5R0bcb5xkWKuHhkHn/prScy46Hh7vKg4PLhniYbb9VslPQBSS9JWIo8bHwOYb07MQCChMAgWCygUUhxEETBEoUgycIm2yBLseicw0iR55EQDRlfLGvifklLsde6f+uxI/lRpGQMi5C1ZrylSEiBFupdSbRQfZFuvIKKlwSG+2U8hztFNyPFrGraeOTeqi+Qdd5Diq6SOus1PYtrsZgNt41DiZUQGuRxYiI+l2X9cZAiDw0WCpYiVhzEGBqlQ1gXuG+TPQSivAgrJ7iiSbcRVxBLkXlpzI27S7kILuI4SJEYGm7ng3w8lIwrRFj3a+LmU1mQbMNIscicaWjS7nNIbDD3o3xFQS9ShMgIV3A+iPkS2yaMMuw9+PT6XLTED4/w8xBTDC2UffUjRTC7wUgxy+NXxT7nzuyumoMQuT2vldzBmp4lnrKYDTL4ho/RsQ5WGQXaWFt52zhIkWQKDwFWDDGm5IUQCARM9u8hHBlNEjPB1UqSAdblJu+u/VoSLjXWMWUj9O9HioMwSCZaiG8SM0Q2Spf+0ycosGZxUbFy8pJi0TkHkSKXBskVdA45vnYAKeIqk0GmEbvlbafLcx4KKimoM+TCwiIN84VpSEhx8SEPBJ1uJNUgYxI9D825dqm7m6U4TD1nH7WrVs5j4XATb1MtOkxHbCIJsJgNy4skBBlcGoXbPCjJTGme9cdBisQDIUXcO9z5ZFyLWBRhhH6WIgSH232+j4MmSfF7/uGiQJiaN9wxLERc6kGkmCX7jEX1K18xgOVJjCzZ+JnYWR5SHGXOfqTI2WI/XHpcIMg1iBSDpYh1jefAxYKLS2gnS4MIqWLgnEHwxHzTDW5ApxAjMqVb0ClF38/KsujO0sdIcZCmTj21pgMuIeY13SUmp2M1s/kLS6DcUAYTliLrSKa0aBsXKRLLJDOJK73BJ1yCTFiOWBfEFEOJTvguvMtNnJAYWNpthOwZR0Ex9Z+h7nJUUgzWDMmJ5LviyAVJ/tQLmIcUR5mzHymCJ+eK0hrqCGmDSDE5T0h89cqS9zovZI2x/nj2cZsHvYjAb2kimcee0645WfsPSeLNGLLllWlGioNUOTv9Wjn/pkgUnaTHb3rHEmieeBc3NDGvrI2EC7c+DYuBNw/ytGQNYnpcuk6REAKZSiw6SmlC7SGZaGKdvA6WvjjIRpMYIlbGQ5gmRRIxWCuv9okY1qCNSorEDLFuyTBTRpNslJIgK43s6/Wp7/vFFEeZM41twIGyJvSOKx+SVGlSBDvCAISZ/ULpAAAC/ElEQVQXkviGGCwXFnoc1LAo8UCw7LnUsN4HNYwBQhtY8bzWFxq8gW6o1eRyCa+T5jlzpe1rpFg+1YSkRR7JlpIUkYtiXSxXMskhxskvwKWUhAQA7hS/wIK9EO/iFUSsCn5BBS1NilhqxKeI+zGOch/aqKTIHNRUUpAMYSMDBeHIQxkO1g/xS1xXrKJA8IwblGgpOmc/UuTzdDggTYpgRAw0YApOlGjhRUCG4PzpIYeG/WPh9avN7DUcAsaiJFE16wmV2CxuNyEUPKlKNSPF8qlzZyBFiIX4IVYNVl14zQtLhIeZh4hAfnhzhFhh0sXqVbQcfjMQ8TXIcFykiFWESwrpQNi4+ViuWFy81gbBEbvFUsUVDG0QKRadsx8pQsiQc7L1cp/B/VRfprPGhymw/KjrzEJOvAFD4fqgxlsqoXCcfljG/IIRPgu/t5PkCsmZ5Fs45XuSCkpkpFgQOBtmCBgC1UTASLGaerVdGQKGQEEEjBQLAmfDDAFDoJoIGClWU6+2K0PAECiIgJFiQeBsmCFgCFQTASPFaurVdmUIGAIFETBSLAicDTMEDIFqImCkWE292q4MAUOgIAJGigWBs2GGgCFQTQSMFKupV9uVIWAIFETASLEgcDbMEDAEqomAkWI19Wq7MgQMgYIIGCkWBM6GGQKGQDURMFKspl5tV4aAIVAQASPFgsDZMEPAEKgmAkaK1dSr7coQMAQKImCkWBA4G2YIGALVRMBIsZp6tV0ZAoZAQQSMFAsCZ8MMAUOgmggYKVZTr7YrQ8AQKIiAkWJB4GyYIWAIVBMBI8Vq6tV2ZQgYAgURMFIsCJwNMwQMgWoiYKRYTb3argwBQ6AgAkaKBYGzYYaAIVBNBIwUq6lX25UhYAgURMBIsSBwNswQMASqiYCRYjX1arsyBAyBgggYKRYEzoYZAoZANREwUqymXm1XhoAhUBABI8WCwNkwQ8AQqCYCRorV1KvtyhAwBAoiYKRYEDgbZggYAtVEwEixmnq1XRkChkBBBP4XAFJXjnnxhh8AAAAASUVORK5CYII="/>
          <p:cNvSpPr>
            <a:spLocks noChangeAspect="1" noChangeArrowheads="1"/>
          </p:cNvSpPr>
          <p:nvPr/>
        </p:nvSpPr>
        <p:spPr bwMode="auto">
          <a:xfrm>
            <a:off x="304800" y="304800"/>
            <a:ext cx="3095625" cy="14954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6" name="AutoShape 21" descr="data:image/png;base64,iVBORw0KGgoAAAANSUhEUgAAA4MAAABECAYAAAA7kuBrAAAAAXNSR0IArs4c6QAAIABJREFUeF7tnQWULUe5hXfhEiwQ3CW4JTgPJ8FWkOCQFyC4Q5AQXBPc3S24wyO4u0OCuxPcHfqt7/Rf59b07T6nq+/MvZk5u9bKWndOW9VX1ZXa/UsluZiACZiACZiACZiACZiACZiACawcgbRyLXaDTcAETMAETMAETMAETMAETMAEZDHoQWACJmACJmACJmACJmACJmACK0jAYnAFO91NNgETMAETMAETMAETMAETMAGLQY8BEzABEzABEzABEzABEzABE1hBAhaDK9jpbrIJmIAJmIAJmIAJmIAJmIAJWAx6DJiACZiACZiACZiACZiACZjAChKwGFzBTneTTcAETMAETMAETMAETMAETMBi0GPABEzABEzABEzABEzABEzABFaQgMXgCna6m2wCJmACJmACJmACJmACJmACFoMeAyZgAiZgAiZgAiZgAiZgAiawggSmisGzS7qXpGtJOrOkv0n6gaT3SHqCpN91WH5D0nkr+H5V0oWK868o6ZD4bQ9JP5T0UUkPkXTMgvu+XNL/SvqnpItJ+npFHXyqCZiACZiACZiACZiACZiACWxZAlPE4P6SEFknHaCCULtSCLZ8yo6IwX0lvVPScXue911Je0v6Q8+xfUKccuhhkh65ZXvRDTMBEzABEzABEzABEzABEzCBSgK1YvDSkj4i6QRLnvNhSVcuzqkVg0dLunBcf1RYBP8u6QaSPinpoZIOjuN9Qu8kkrjHOSRhZby4pH9VsvHpJmACJmACJmACJmACJmACJrBlCdSKwU9LulTQwPXyHpKOkHRGSS+VdNmC1OUlfWIkuZOFeDtrnI9L6OMl4Y76/fjtLSEG+ROr5O8lHU/SF8I6WD7qiZLuI+m/kqjHp0bWw6eZgAmYgAmYgAmYgAmYgAmYwEoQqBGDiEDEYC7E6z26+Ps8cfw7kr4l6YWSPjSS4jMl3TXOJa7vomHJu7qk98bvxCLev7jfjySdRdKfJSEmc9lL0mfCrfQZIVhHVsOnmYAJmIAJmIAJmIAJmIAJmMBqEKgRg4dJOjSw/EfSacI6t6OksNyRDCbX5WqSPhA3vb6kN8e/ifnDJTQXBCcCtJF0nPgRSyFCELdQxOIFQyzuaB19vQmYgAmYgAmYgAmYgAmYgAlsKQI1YvBdkq4Rrf9SCK4dhXFCSV+UdP640Wsl3ay4KcLwffH3kGXwT5JOHudgOXxc/Ps6kXhmR+vo603ABEzABEzABEzABEzABExgyxGoEYNsHXG2IIC17iBJD4o4PraXwF2TGMGnSXr/SFIPlPSYOJcYRLaf4Dm5nEnST+KPt0m6Xvx7t7BKkmGUeEBiFc8liWQzJ5b0akm3GFkHn2YCJmACJmACJmACJmACJmACK0egRgxigUOEUdjq4XySzjlADJGIW+migtD7ZrFFxVMl3bvngpy0BrFINlFcSh9RnHs/SSSMwYKIJfE3YWnEZfRRkUCGxDT8/pWo19jENjkRzVA7uCfusrmQ2OYBkm4YbP4RiXGeI+mVnZu8WNJtJF0mzr9xJOL5o6QjY1/Fn3euOUVkUoUDSXt+FXGatPPLnXOpF2J7P0m0H3641lKPp0vC1TeX3E7OfUfnPvyNlRWXXOJBKQhvrLDXlnS6uDdCnBjNVw3AepmkAweOfV7SJTrHpjyje/uxDGByyyXjla1KGGPlmOjGzXILXJbpt9MGY8ZhWcaOkbF1umYkS7qCpI8VDzp99DfxtOwHimW/LDX9kdtc+4zyebXvEteO7T/O7bs/W84w5l8iiXdwzHgv68yY/GwkyTpgxPUPD1d29jYt3/f7xv6rt49Y6nyrsWOh9v2c0l9j67LwNWkWzA2pMzc0Uo4V3yeFB0gjMW7JPv3j+Lh382XvJdc22/r/Cql4D+J+jIHZe5DiPSjOL28/Hy+pGC/FufulzvzYtH/P5se0bX4kdmHh2E1r51/OH5zbk/Tlph1PS+eoKSyW8PVhEzABEzCBLU6gRgwiHnJs3jIsxPGxtQTbUAyV50q6YxxENLENRFf8cBir3wcl4VLaLQigy0m6SSz4OH6rEDRkGc2WzPI6tphANCIql5VFizCymf67EIMIZe6JSCYZDtbTU4X1FCsqFtAHFw/M7UcQv1vSkyX9UhJxkmRmZQ/Fi4XQ4jLuz8IUaygLU9qOQENUEht5lYiX5NxTx7+5hgUo9cJietNYNL8h/p2rU7PYRMR/LoQOLr38m3YijO4s6U6SntcDljoQH8q2H2wTQjmlpN9J6orBqc8oH1vLIF+LlZuFKNZtEhh1S2YFf7LVkrCoLOyxSczr14qPEvl47RgZU6ehhT8C6NZxgz4xWNMfU59Rcql5l9ZjDDO3MY7ISoygKD9QLapLWeeNFIM1Y6Hm/aT+tf1VU5fBObNpeS+cG1IxNwyIQUQPH8YumdqPd7PSSPP3MvW8lwvE4Jr3oEcMzgRe08asrxkvKT5o1orBZsT8m9q5OLdt6dye2lj4DWEx2KE+YAImYAImsBIEasQgwqfc+J24wbsUogQxc9WC2pvC4tUHEksVVqbjx8EXSbrdAuIsuEke8z/xhZfFOmKLpDInkkQG0t1jk3niGhFeWMUoLAaxUnIt21PkJDPsmbis1CxgyazKghMrwJM6N2bhjWhFtPHVm5K/irN4umTnfKyk94zFPBYcSm4TjBHHubAfIwsFeOcvx1j+7h4i+fWde78ixGS2dHG4ZrGJgIcn7HEJzoW+xFL66wGL8c9CQJIBNpchMTj1GWVTaxnka8eKQfqD/mb7kx8WD6bv9o6ESFh9S8tg7RgZU6e+hT/jCYt6ju3tE4M1/TH1GWV/1LxLXFfbf0P3Z66hf3jvcmzysUEM1oyFmvezfJ9LS+6iMVFTl8E5s2k/7s3mhlTMDU07z8/mhlR4k3TFYCNdURJ71B6S2nl7XqaIwaadV9e8B0NiMD+oab0oZuMlxXiZIAbnYzdJa+bfRprPv4U1dD63p2Jub9q9dmdzeyqsguvNYrBDfcAETMAETGAlCNSIQSw4LN5zKd0G+Y1j3wsrEX//NixUfSAPD3fKfAxhNv/yWUme+EAsVH+NzenZlzBvVI8VEPebv8U9yyQ4uDdiiVtUahawPJeFxB7R9vK+WOeeHwKVtlOyGMStNCe9ydfgdoT7EVa/28aPWApxocLdCYvUooKFFXHMubiHlmV/SW+U9CxJd4sDtYvNoWdnaxiLPz4e5II18C+x1QgWzFyGxOCitg09o3tNLYN8/VgxiHUZjojipxQPZyGJSMZajWWpFIO1Y2RMnbpCjXf642FJxwLM4rwrBmv7Y8ozuv1R8y5xbW3/Dd0f7wDikHENxzJNOTaIwZqxUPt+1vZXTV2WTD39h5ttlvLjp5gbSjEYLs54c/wCi3zqzHG1Aigsfdu9ByPE4Hy8pBgvE8TgfOymzvzbSPP5N8X827ReILO5vdvuPprrzWJSh/oiEzABEzCBLUOgRgxmgUXjsf4gerolx+3l308Q+wWW57E4/mnEVPE7Vr0LTCRKzNr/xbVsMo91koIbIm6lLHLKuMb8xZZzuvFPfVUYu4Al3oYEOrQLMdEtiF0S3ZQW0CwGWRzk7TPyddk9jdhMhCHMEHXfjiQ7i3BlgcUC49w9J+J6SgbX0g2ydrHJohpLLntPsohBXCAAs+UYl9TsCkoVLhQC/QWS7lDUaZEYrH1G2dQpDPL1Y8Ug44e2YBnEokHBIoilF5fn13TE4JQxMqZO3YU/LsRYH+CHFZl40q4YrO2PKc/oDr2x7xLXTem/7v1xaSeuFjFMDC/u13nP0l0tBmvHQu37WdNftXVZOFU37bhbODekmBsKMUgMNG6TvEd7p1YQrikTBFDve7DATXS78ZJivNSIwaYYu6ln/m1a1//Z/Iu7a1PM7alNoLa0rDeLpQ/0CSZgAiZgAluaQI0YPKLI0InVhwV/af0BFO6LxApSOIYYJH6wLOV2EfyOVQzrWG0hzuKrYY0jlo7YQuIaEU5YBClYkXDNzAXXIxLOUEi8QazeojJ2AYsg6ot37N4byyQLc0oWg7i1vqdzInGHiORszUB4Y8U8Wq3r0KKSxQzi/SI9J7LgwGUuZ2HllNzORffNlmCsnMQEcv+HRrwfVmDEKm6J8O6Kwfw1/OCOFW1IDE55Rln3KQzy9TViEOsrQv4M0T+4e/GBgn0u4VtaBqeMkTF1Khf+LDJJlsF7yGKYGNU+MVjbH1Oe0R1LY98lrpvSf0NjmLGJyziW+TwX9Z3Lxxzid5nnsOxifd+omMHasVDzfpbvMx8slo2J2roMzhFNG5+8dG7oEYPEjOPZwQe886U2ZndNqRFAZZuTdEBTvAdLEsjwzPl4STFeBpLNdKs4SyBT1POo1DP/Nq3gm82/Sbps035Unc3tafncPnvmerNY8v8THzYBEzABE9jiBGrEYP7SmpGwdQMumrmwsMcdC7dMShmjU2LEpe5exQ/dGLixyFmw3SNEJxaZebKBcAsllrBrGcwCjGfwBXtZVtGxC9jsdsdG931Ja/ralOvCdhlsm1EWLG7EuuAqSoZPvlqzYDpmwPJYXgt/ktsMWQYRKrhjYSXZNy4ca3nADZg6sK8j1i/izsrC3wijrhjMooQPASRXKcdMN4EMbZ3yjB1lkK+vEYN8hCCjK1ZprJ58fMAiiOtoVwxOGSNj6pT7jo8hjBXeCRac9MWQGKzpD+ow5RndMT/2XeK69RjDjCMyOhJHi8fA22NrGgRhty5YtbHw8rEICyIxdCRE2igxWDsWxr6fOdtvTX/V1qV3fm7aOWr+3qbO3NC0f8/mhh4xSPwyYhC3zteVyVXywyoE0Jr3gHosEYM5gUzveEEQVloG52N3wDI4n3+TtG9wm83tqd+rZDve681i7P9wfZ4JmIAJmMDWJFAjBrHEIfbI0khhEY+bHFYtsrCROCOLC46zsDqkBxsCjP9hl4KAlN41BbH0yRBJxODlZDH5HnwNxx0HCyH1ZVsMCskJcEViQcjvtGFRqVnAIr5IjoJQKl0kh+6fxSDbacCuLLhNkRCGr+xk56Tk+2ONwoqxqPBlnZhIYgZZaJSFWLbXhvUji/Kxi01EJuKnz0KJOEQsUrpikCQKWKOoe9nXfZZBFvBTntHlUcsgX18jBtnKga004Ew/4saL5RY+XTFY9uHYMTKmTrnvGDN8nGHblcfGhUNisKY/uNWUZ3T7o+Zd4tra/lt0f7LVkoSKBDJ8pBo6F7dq+jB/yNooMVg7Fsa+n10xOHZM1M5d2809sZXC7L3tWria9sPRfG7oE4OxJQJzHnW+cmrn6nmpEEDzNqd4D8aIwc6z5uMlSd+oEYPcpynGburMv00bSzybf1N8FI2YQf7fsXtaPrfXWAZHsVjy/xIfNgETMAET2OIEasQgKNgXj6QmywquNsQldV0neR776OX9CtlQvswuuey+HOcrPv+zZtGNS9xFe8QXX/WxzlBwQ8V9D/dVsonyBXho24AdWcDmjHBk1MMlrSxsuYBwZosJhColi0EyjeaYs3wN1+NyRRzN6+LH7OLKXn3EhOWCmxcWUO6TxXg+t2u95RqEwI06ltGxi02ewxd8Ykb5AFCW0o2Y/iVhDAXexFJiNe1mcO0Tg8Qd1j6jb9zUMsj3qBWDiFz649BIyLNn3KhPDNaOkTF1yn2HZRwrD266OWlQnxis7Q/qUPuMvv6oFYO1/bfo/lhwEXZZqA+dm92zYcm8spFisGYsjH0/u2Jw7JioqUtf3yJQ5u9t6swNTet6y1xE2S3F3NCTTZR3B9d/LOx7lXvxVYjBeZtz8pYJYnA+XpJ09AQxOB+7aa33DJzm828Kz5Sm/XBK+MKBqZjbY4/E2dyOFTGDX28WvR3qH03ABEzABFaGQK0YBAwLTKwPQ3sOIgT5Itm3xyAWkdIy1LfZ+DL4pPPHjQvrHpkp13xBjoux1PA/9L6AfEQK2zyUbqVDz6xZwCKAsHpiXcCaR6ZJYmBIXoFLK4lFcJPM8YxZDCJo3xrZPct9BlkUYQHNcZns5YfAwOKHmEP8kRyH+yAmrxub1dMWOONmivUTAU9fILzYg5EYMjbgZluQXGoWm3nzYxYv3IfN1bkndcHSSswc7opHRkIZkkmQuRQxjCtlWYZiBmueQZxoX6llkO9RKwaxgmIRIYYSztka3icGa8fImDqV8WRwx7U4l64YJIZ3Sn/UPGM93qX1GsNYorHEPDvcoonPpfS5iTJ+STDFopttWXivNlIM1oyFmvezbB//XjYmOKemLoPzc7Ex+tK5AaE3sM8gfcXHs7uldt6YlQoBNGtzuTn8WDHYtJ4L8/GSpNl4mSAGl849qZh/m3af1oVze2rn0w1hMdihPmACJmACJrASBKaIQcCwSGJbAqxtWKawROAGRGZPXB5ZHPcVrIBYiHIh0UW5N+Ey6Hw5ZrNv4gG7mSm71yKEEK0shsgqiIvjhyQ9PL4+L3sWx2vEIOezCLh/CEBcoxCsfK3nazD3wuKVSxaDiCc2KmejZfggllnQs6DCAlcW2oTVkzhD2gRn4v9wlcVttiwsbBADiETuSx8hWODGRsxlqVlsEhODGyJcqQ/ufLQP6wLWFIQcW2xgLSOBBYIPazKWs+6WGENisOYZWFuHSg2DfI9aMch1WG/pP9yfWdRR+sRg7RgZU6fcdywWGUtl6YpBXCCn9EfNM4b6ovZd4j41/VcK1lwH3MPZ6gO3PGKVs7V66Fzce58r6eVxg2VicMHQ6z2Etf+FxZGx80XN+8ntp/TX2LoMtrlpYz1HzQ1JOmhADPJxCbdV5qs9U7s/YY0YPDJ13oOKBDJrxkthwZzzL0Vm1Iu5mozPswQyGU4Iy975N20//9K+wbk9deb2CmE8ikXtIPb5JmACJmACW4vAVDG4tSjsmtZkMXj1cFvdNbXwU03ABEzABEzABEzABEzABFaSgMXgruv2LAbJpMf+jC4mYAImYAImYAImYAImYAImsNMIWAzuNNTbPchicNex95NNwARMwARMwARMwARMYOUJWAzuuiFgMbjr2PvJJmACJmACJmACJmACJrDyBCwGV34IGIAJmIAJmIAJmIAJmIAJmMAqErAYXMVed5tNwARMwARMwARMwARMwARWnoDF4MoPAQMwARMwARMwARMwARMwARNYRQIWg6vY626zCZiACZiACZiACZiACZjAyhOwGFz5IWAAJmACJmACJmACJmACJmACq0jAYnAVe91tNgETMAETMAETMAETMAETWHkCFoMrPwQMwARMwARMwARMwARMwARMYBUJWAyuYq+7zSZgAiZgAiZgAiZgAiZgAitPYNOJwUY6raQrS9pL0gUknUfSh5N0p5XvTQMwARMwARMwARMwARMwARMwgZEENo0YbKRzSnqypP0kHSfa9wdJ35X08iQ9bWSbfZoJmIAJmIAJmIAJmIAJmIAJrDyBTSEGG+lCkj4q6Z+SjpD0QUmfT9LPVr4HDcAETMAETMAETMAETMAETMAEJhA41ovBRqKOn5P0D0nXSdLvJrTTl5iACZiACZiACZiACZiACZiACRQEasTgEyXdR9IVJH2suMfpJX1L0skkXUvSu5YRbqTTSHpguHyeNSx+3OOVkp6epP/kezTS5eN5F0/Sl0bcO9dzvyS9o7jP0O9PlXRP6p6KujfSvL2paG8jddt7gKRbLqnXPkl6H+c00kklPUDSDdW6viJyj5b0nNS2f7vSSC+TdODAM7CQXiLu3dvGoboVbVzDKu4Fu+sQk5mk78Rvo/stzj+FpIdKuoGkM0r6laRPS3pUkr4c59DmUfzG9knZjz1tz4yGsPxG7fjM5cWSbiPpMtFnN462/FHSkZIOkfTzzs0WctK28f2I4HMHSS8o7vELSbvFf/nnm0t6lVp36HupGJ8j38e+duNmzXv3EsZfpw3nknR/SdeWdLp4R4+S9IyoR3n6fNypeOckXU7SQyRdVtKJJf1E0lskPVISz85l6Pqh3+fvbGe+GTtH/Zk4Y0mfUTu//Leoy00kvVbSm6K/l005Pm4CJmACJmACJmACm5bAeohBFpK3DgJLxWAjnToWYSx2bx/unywUbxoL3Dek9t+z0kgPU5sc5uwhRhEO5wgRlYXFx4vzN1oMrmlvR0CeWdKPJb0/SVfvjoqmXeDj7no+SXeV9GZJp5L0IEkHSXpMkh7ccx3XsGg9SZL+HlxOqdZKulPE4IR+o62flXRcSQhmxB/JfhBXF5R0ldQuxuelkZbxGxLog33S82YOCQxO/b2kf3fE4HMl3VHSNyW9O+JWfynp+pJeGjGrFwuxxD2Wju8Y65x7AklfDLG1p6TfRn27YpAPLTyfvr+wpL8sEIND72O33bz7Z5L0eEkITcbgYfF8fscaz0eZm8W/GacIuzvH+/i8gm0fU8b/OyW9TdKhko6hzyW9ItqCUPxX3GOjxWAfE9pKvRDWOd54d0lfC3EIZz4MuJiACZiACZiACZjAliWwo2LwkmHpwWJ38TGWwUZ6uqS7S7pJkl7fEQMsFBEOpSUNawjibyZ8QkywGL+opBdKOrekq2br3ZC1a8Hvoy2DjbRdeyvF4KNj0X3fJD2p03YEHwvkCybpG51jxEb+J0lnKUTvzhaDtf32mLD+0jfEeM5K04oZROCbUsciOEUMLuuTdRCDzwzhjjii/8uSxw4fQ7DeUuac1BnfIYRm41thKQ6LIx8zGMuITkpXDJI46d5qPzC8P87ps4Iteh+HBBeW+R+qHXPnj3tTD8QSFrwyMdPxQyD9OqzamUXfvb+uNvMvY/avBbRsDcXaipimbKQYHGJCWz4ZH2aISf5BWEhvJemakt6zZWd9N8wETMAETMAETMAEgsCOiEGuZRF7QklviMXjGMsgLnV8gT9ZahPCzEsj7S/pjZKelaS7caBprTFXlPTW1FopyvMRT9Thg0m6apy/IZbBiF3crr2VYvD7klh875G2WYFm7WlaK+nzEVBJOjw3spFOEpagD6XWspLP39lisLbfyPKKSy39XLrhDb58tWJwTJ/0PKzWMpjFIK69j+vcDzda3Gmxdt42js05FdbCfNl8fCvGdxxA7OGqzDhnjJVicG9Jn4pnZLHIZV0xuOx9HGr32UIIfSKsz8smRyxniEbEFFbUsi5k+oUHll9cn3mXb9S5YX5ny2MbJQaXMTmvpC+Emy11QAAi5ukLFxMwARMwARMwARPY8gR2RAxi4cCSh/siQuxRyyyDjZQFzHdTa9FbUxoJdzvc5uZulk0b28Mief/UulV2r8GVCze63RCXG2UZbFqL5XbtHSsGI1aQWKWfptYdstuOS8ei/0VJul0+GJlUidV6QZKILZuVguWGu4lKwhKEZXZUvzXS8UIIfTtJLLhHlQlicGmf9Dx4qhhEyHXHH7GauMLiDokwnI/vsFh3Hz8f32Hly8dPFH2Pi+k1JH0g4gWxthODizslohD30Fy6YnDZ+9htN9uzEMeJBZD4Vdxe31vcn/eacXipEPV8lEAA4vZLwbV75rLcY9njo82rJT0h4g5LDrigEjv4lbDu913fbWMWmfn3sTGDy5hwP9xeny3pT5J+pDb+Nrdr1Lj1SSZgAiZgAiZgAiawWQlMFYMINhJP4P7Hgos4tzFiMMeEHZWki3ShNa1wwF3tU6lNOoHoYTHMAnnv1H7FX1MaCaGEm9dZkvSTjRCDIVBn7U3SAU3R3goxiJWsm2ikb9y8K7WJeGalsJYenKSnFL8vsgyW9/1bWH6I3Xp0khCk+d7LkqlwHnF+LI6JhRzVb420hyRceY9OrVvoqFIjBsf2Sc+Dp4pBxmDXdZDYT9whs1VtPr7VM75VjO9IqlJWD+vgPdT2D4l3KAgURBeWx9IqyLFSDI55H4f6mjhFkjlhlW7iuVipiQnk3SIBEO7ZnIclH5dwLH99YrCLmzmB68uCVwAfcLAc5w9CG2EZHMOEep2cDzQhvsu4yVFj1ieZgAmYgAmYgAmYwGYmMEUMItL4Us/CFfFGPNtYMcgilyQdQxYmLCEIvvcmaV/ANm1cEXE8e6XWarimNK2FAcFx5iT9dAPE4Jr2srfhRDGY3T1/lCRc80aV4llXS63FaFbGWAYbCevPGSQdHP+9I7V9l+8xmH20ad39ZtlEIwvo6H6L55Il9Zg+K+hQwyvE4Og+6XnWVDF4vUiGUt4SqxlJjGAF1/n4HrAMzse3YnzHzRi/jHsSnWD9Ld1E+QDAu0Y2U6yQueR2jH0f+yyDZD0lIRNC9O2SaCNzAsleEEnE6nb38uRvxtQiyyDvK+8tz7xfpw+yYM5xxhxebzE4lgnPhjmZevkIxXtJH3171Mvpk0zABEzABEzABExgkxOYIgbZJgAXMBJBPDbaP0oMhojBwkSqemLJEAzz0kg5rfvTUpvlD9FDshnieK6X2syEa0rTWhlYmJ48Sf/eADE4b2+K9k4Rg9EWrCEk1KCuo1zRmjYJCS6Ku6ciHf8YMZhBRWwdqfzJ8HnSJGEthO0oMcjWEk1rGazpt9xW6j23Ri56XyrE4Og+6XneVDFIAhfcE8tCPdiCACsaGW8pc06R8bY8fz6+I4slx3gHSR6ECynCG+txKQaxpMHye+Gymbddye0Y+z4uajeWv70iFhCXYLYAIeava9VFHFIPyiIxiBjDWopbLWO3LLh84/r9mshiyrH1FoNjmeQYTsQwrqJ8WPpqJHLK8ZCLhqyPmYAJmIAJmIAJmMCmJjBFDLJgwsqFq1hOAFMjBkllj7XgFqkVlfMSwoeEE5dP7WISwYJ7JZn+Xp3a/d7K89nz8CORmZK4p0GBswPZROftzQlvdkAM5gybd0ytW17ZFmKXsAodlC2gYWHDhQ1rIjGF5fmjE8g0bZwXYpCtDGaxlYtYxbE1+ww27RYENf2Wzz8wtbGWsxL9SSKdj2brb3Fs7NYSo/uk5+2cKgYRbAiZstCHuFSyFcrr4sCcU3w0Kc+XXsXRAAAEZklEQVRH2M/Gd4gljpF4hkyifFx5eJzczSYKd+5LYhM+jFByO8a+j4vajcWRWDnEH26vZP9EFBLfV5YjeG/jBz4s5BjG7r2JGeWd5Rz6tPwYQBIe9i8krpD9/Mq2dGMDh+q8LGZwDBOsm7jB8jEJIc4HEvhyb97T7bZ46RlL/skETMAETMAETMAENjWBKWKQBncXbTViEPczXOtIloG4Q8whbHAtI8aIzdfvUlJtpPvGYphFMVtNsAhFCD4LSxcudKm1nmyEGJy1t7OB/by9Y2MGo24sjhG5xEphSSKjItlYEbKk8Gf7AtxB/9W0wo0EHrTxDmntpuQ1bqIkCSEWiud1k9PUWAar+q1p908kCybWRAQQYuqcksjOiai6bmo3bZ+XCsvg6D7peTunikFiRt8a/VHuM4glCXfRbElayknbxjfvAPsHkiAGq2AWTV0xyBjhPJgSp4j1sIwBHPM+9rUbqyPWSqxiJI8hLpLyynAf5X1jM3q2iODdpP9IJMRG9DyT/sNS2XdvrHNkGWaT+fuEezhbNhD/+LHYviFnmV1vy+CYOYq644rOPDL78KTWrZr5CJfcK0Vm1009wbvyJmACJmACJmACJrCIwBQxyCKKxWBZRovBEEUsQrnmuuE2iaUqZ8wkhme70rSWBFxGSTyDUMJiRnKZw0gcky8oLIBTer4vM+eRqdPeqZbBaDtiAcsIAhC3O5J2fCf2pHtiij3ZmjZuCZHM4vnQ7vYMS9xEy7Zj8eD+iOgnITR7WK0Ru1HPNZbBKf0WG9WzUTmxaIhS3A+JjTs8tXu8rSkVYnB0n/QMgqlikDGPQLhxjFksrTBCMGFFK8vg+I4YtXzui7AER3KY0lLcFYOcT2wfIg0LJJbI3I6x72NfAhkS1LDHIBY6YhOzpY/YR1zAEXwIVlxfsWpiMWN/T+rBFilYfKn/ENOrxYcIrI4IWizCjEOsnKWb9JhERkPvMy6u3J8ylsm54qME7qEI1bLsGUlyiJukrX+cMpH4GhMwARMwARMwARPYDARqxOBmaM/kOjatW9uv07aF5eR7+cItRSDvM1hu+L6lGriJGzN7ZwsxuImb4qqbgAmYgAmYgAmYwM4nYDEYzC0Gd/7g2yRPzGJwH0nv2yR1XpVqWgyuSk+7nSZgAiZgAiZgAhtCwGLQYnBDBtYWuqnF4LG3My0Gj71945qZgAmYgAmYgAlsAgIWgxaDm2CY7tIqWgzuUvwLH24xeOztG9fMBEzABEzABExgExCwGNwEneQqmoAJmIAJmIAJmIAJmIAJmMB6E7AYXG+ivp8JmIAJmIAJmIAJmIAJmIAJbAICFoOboJNcRRMwARMwARMwARMwARMwARNYbwIWg+tN1PczARMwARMwARMwARMwARMwgU1AwGJwE3SSq2gCJmACJmACJmACJmACJmAC603AYnC9ifp+JmACJmACJmACJmACJmACJrAJCFgMboJOchVNwARMwARMwARMwARMwARMYL0J/D/1hl0IYAcThAAAAABJRU5ErkJggg=="/>
          <p:cNvSpPr>
            <a:spLocks noChangeAspect="1" noChangeArrowheads="1"/>
          </p:cNvSpPr>
          <p:nvPr/>
        </p:nvSpPr>
        <p:spPr bwMode="auto">
          <a:xfrm>
            <a:off x="304800" y="304800"/>
            <a:ext cx="8562975" cy="64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7" name="AutoShape 22" descr="data:image/png;base64,iVBORw0KGgoAAAANSUhEUgAAADUAAAAwCAYAAACxKzLDAAAAAXNSR0IArs4c6QAAB81JREFUaEPtWntQVOcV/527vA1qSWhiYjAPlYgYdiE81hDFR1tsakwb2FWnTpvYdjKZ1lYeMdOp0/7RmTxYmtbGtmNmkpjWoS7iY1qfTYRGwtNwFySoLUUF5KEo8ggCYe/pfIsYHnf33l23cZrJ+ZPzO4/fnu873/k+LuELKPQF5IQvSf2/VPXLSk2u1IEzr4YPXw9IB7GZQVFgjgJRFMAzADSD0UyEZsXJLQZgb0ZCbt3nUW2vK2Wv2RYJDGYw0TICZXqTJIE+BvggK0qxJeHFI97YeoP1ilShbHtBYWQR4WFvgrjB7nGCt68z5Zb44uvx5ORUZl6vSNKuioqKD8f70EXKXpP/FBFvZiDNlwQ82TDwtiGAf5uxSP/SNJvNSyXm3wGYT4DsJHq+vLz81FgcTVJ22fYagFx/k5nkr5MZm63xOQVacRYnJZlJkvYDuAuABMAJovdHFGVjZWVlq7D3SMou20RZF2sF8qP+ZxZTjqiAqqSkpCwwAB+r5c3M+4NCQzeUlJT0uyVll23sx2S9caVKLDUpaT5L0lk3jhRmbpMCAx8tLS3tViVld9jeBWODN5n4E0tMKzPjs98f8/lEcvKjClGtmxhDYHY4idZWVFScV11+e2rzNymKaxPeXiFnssW4peoJs3mpwnwMQJBKQt3M/J7E/IvSqqp/qTYK0eVAfOD2srkRnXHGbit5ub2pK/9GU5icVhuYdzmJ/jBWIVVShbKt+H/Rtn35kRrli3jvLx/1DQ0Mh0+2J+AcK8rvh5kLqqurO1T0o38SBysD231JwN82/65pxYf769FzuV/N9TkAW0eY/1ZZWdmrBnA1CjH6MIbL/TQp3BJHUaHSfafcEWpTFOW5nv7+4oaGhmF3gVykCh22nzBjm1Y21/uHcHBHBWY9dCcefzpWC+6dnoGmujb8s9CB3isDarZ9LEkrysrKTgLweNyMVkq2HQKwylMWrDB2/vIIero+QWBwAEwr5sG8eqF3ibtBMzMuNHTiHzurMdA3pIpiSZpbVlb2Hz0ByX7ylRkwBFzTAv9x8wEMD356EyYZJKR8KwaJ6Y9omXrUK04FTXXtOPp2FUY+dapif/DKkzXPpm1N0BuI7HLeeoB2eTJ46+eH0NetuiSwJDMOxrS5IElzjJwSwjmioL60CSW7HarhDYEGfO9X30B4RBic7LxvXfyWNj3EqNBh+40YJrXA72w97Fp6arJ8XTxizHMgktArA72DqDzYgLoPmlRNwqaH4OkfpyLy/pkuPRPSrcaco3r8k92RvwfMz2iBxZ7a/dpxdF7oVie2XhB7AIYAMTh7lqvtvSixO9By5pIqcEbkNHxtQyLumycG8VFhYqvVmGvX8i30ZJdtVQAS9YAHPxnGoTcr0HJWPRlRsdjUBz0uxfamK67ldrnlGkSDmCwR94RjSaYRc2LunqBi0I+spuw39eQpKtUB5okePFj2XR3A8QIZ5+vbVVFLxR5bPk9VJyrzQVEtrlzsgQofRMyajtRvL8KDi2ZNsWdQrtWUbdNHSrYNAgjWAx7DXOvsw4m9da6upSbmpxYiadWCCSrRskv31qHrYo+qzVfuDseSjDg8EHuPqp4IWzONOb/WkyftrrE1+jJJXGnrQem+etWKiX2V8PXom+dY8+lOnChyT2j6XdOwYn08oha4XzDM/FNrfK7mgODaU74OsWI/XG7tQWlRneoeEwe0cdlc194Qy1U0BzUR7Tr9uWTc+/CdGkVQnrWYXnxHV6UK5bw/M+i7esCTMaIjXm69huICGR3nr05xERQSgJA7gtHr5iiY+dU7sPr5xa69pCkkfcdizNqniXN1vxrbyyC8pAeshhEVu3ShG0d3VqO7o0+3m9nRkVi1MQVh4fq2M0m0MjPus9uwp0BUIOelGUDFurNxA2xr7MLBHeVuZ7fxZuI8S7MaXTOkXuloDwrZ9M1N6oPhJCc3Btq8SwBF6g3gDnfu1OgMN3T9sxlxPFaQiF85D6YV8xEcGqg7HIMLraZci14DF6ndct4OAv1Qr5EnXH3pOdd9aGhg4nVHjD3m1TGITpqDwCD945SIxUQbrcbst/TmN3qfqs1bywppPiTqdXry2Fl8dOwsxAQiZHpEGMxrYjE/YTbEdO+1SPyQJS5X3Hh1yc3R2tfWrhZFTN/VR05DPt6IkLAgLF4Ti+jE+3UlNBnEwOtWU06WN8Y3Sfn7JWlwYBgNZecxbWYooh/zjRDArQYp2PxM3CbXc7JemXAJupUzS29Ab3ASISvDmPO6NzYCO4HU3pr8uBHi4wAivHXkdzzjqCU+J90Xv1Ouq3+VbS9It/2pjFtDw8i0Ojqnyy+kXN1Qzt/BYL+0eF+SUhRnzNqELad9sZ2y/MY7scu2vwN40lfHvtqRJC3JjMs64au9R1JCaXfYNoDx7q0E0G3LaHQG0vJ1i7JbdNu4AWo+ARU58pc5mf8k/hV5q8E82O+Hc+T7lsdeUr9BehlYk5TwV1S7bfaIMpxF0H518io+44xE9EaGKduvb/i6SI0laq/JMzNhs7efGqgQvUjg7UGhyhtrHtmi/76i8xfzitSYz4KTeckSYZVkoHRmJOuMdZWBwxJwmIOkw5aFWVNvlTodacF8IjXeaUHNq/cSSYlgiiLiKLi+fMEMEDeDqZmhNDNRs6/fS2gRUNP/F9qI+0/gd4RqAAAAAElFTkSuQmCC"/>
          <p:cNvSpPr>
            <a:spLocks noChangeAspect="1" noChangeArrowheads="1"/>
          </p:cNvSpPr>
          <p:nvPr/>
        </p:nvSpPr>
        <p:spPr bwMode="auto">
          <a:xfrm>
            <a:off x="304800" y="304800"/>
            <a:ext cx="4953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8" name="AutoShape 23" descr="data:image/png;base64,iVBORw0KGgoAAAANSUhEUgAAAzsAAABECAYAAACmsyumAAAAAXNSR0IArs4c6QAAHvJJREFUeF7tnQn4ddW8x7/beCkZy1QqEhHdklmFMiYRLuFGmS/hJl1D5SLJUKQ8xgyRjBFdcYtkypQhUQiFUITIHNvz+e+1Tutd7XPOWvucf+/7nv93PU9P7/+cvfda67PW3md9929YjVxMwARMwARMwARMwARMwARMYAEJNAvYJ3fJBEzABEzABEzABEzABEzABGSx40lgAiZgAiZgAiZgAiZgAiawkAQsdhZyWN0pEzABEzABEzABEzABEzABix3PARMwARMwARMwARMwARMwgYUkYLGzkMPqTpmACZiACZiACZiACZiACVjseA6YgAmYgAmYgAmYgAmYgAksJAGLnYUcVnfKBEzABEzABEzABEzABEzAYsdzwARMwARMwARMwARMwARMYCEJWOws5LC6UyZgAiZgAiZgAiZgAiZgAhY7ngMmYAImYAImYAImYAImYAILSaBG7FxF0t8rKGwt6ZvZ8dT3CEl7StpG0nUlXSzpa5LeKulDY66/vaT/kbSlpPUlnSfpc5IOkHTBhDYdLek/Jf1N0r9LOqui/T7UBEzABEzABEzABEzABExgLSZQI3YQGRdW9DUXO1eW9C5Ju0+4xtslPUFSmxxzX0kfl8T5efmhpDsEwZR/dx9J/x8+fJGkl1S03YeagAmYgAmYgAmYgAmYgAms5QRqxM4tJX2/or+52NlP0isKzn+apDcmx307WHT+Iumhkk6TdKCkfSYImWtKOlPSppK+I4m21FilCprpQ0zABEzABEzABEzABEzABNZkAjVi506Svpx05pGS3l/YOcTHLyVdKxx/rqRHBTc33MtwX7tp+O5Xkm4i6VJJm0j6cfj8I0Hs8Oc6kn4nCde6rwfrTtqUV0t6jqR/Srq7pC8VttOHmYAJmIAJmIAJmIAJmIAJLAiBGrGDO9knk37jJnZyIYf/kPS+5Fj+/kDyN65rxOzE8kBJJ0raSdJJ4cNXScI6FMtPJG0k6ZJERPEdsUBfCW5vR0h6ZmEbfZgJmIAJmIAJmIAJmIAJmMACEagRO7lgIVYGq0pJQXQ8IxxIPM61Jf0hOXFDST9N/j5E0vMlPUTSh8PnxNwQexMLLnW41nG9K4UPsfQgdHBbQwzdNoihkjb6GBMwARMwARMwARMwARMwgQUiUCN2npLF0mDpeYyk+0m6viTczz4j6dAeEfRpSfcK3H4R3NRyjH+UhLsb5f8kPUjSjon1aJxlB9G0XjgvjQvaOSQ2WKDhcldMwARMwARMwARMwARMwARKCdSIHVI/Y3GJhYD/q/ZURJwMrmOvT777nqTNw98kHLh9z3nE8WwcPidlNdYZ4nh+Fj77qKRdw7/XDTE7ZGgjHueukm4hiWtfQ9Kxkh5dCsHHmYAJmIAJmIAJmIAJmIAJLB6BGrGD0EHwlBQED5acz4aDz0+sOSQ5uEvPRb4raYvw+TnBRY0/OZ7kCOyVQzY29td5saT/Dsc+VxIJCYgfwhJ0UbgOLm0vDQkKbhY+P0PSwZK+WNKJcF0SHYwr1HWD5EsSJzxP0sMk3VzSX0NWuDdIend2kbeF/YZgwfHsP0Riht+HeCVYYwVLC+5/ZKKDA8diTYMP/fxWdizteoGkXSTRf/jh+kc7XifpH8nxMaEDx56QXYe/sZLhMsi4UBCWWNGIrbphuDZCE3fF94yB9U5Je4z57nRJ22bfDakjv3wpA5hgpZxUYoxaZMWx7PN0UHYSLpWM2waBMfMwLaVzpLRN9w/JOLaT9PmkohuF8SYpyAMkfSJrR814xD7X1jEF6dLXWIN3kHTjkMQknvN4SaSix52VZ08pjxhHWDr2k9qYjnXfcfn9zzE19Zbcz8vdb+Il9wouv1jI09+Evv4NmTd9z5Wc56RnEC+/tgovssjKSZl0fHptnitflXSMpMeWTEgfYwImYAImsFgEasQO6aBxZYuFH2FEB0KG2BgWuqmI+VRIMMDx/GheL5yI0CBDWl5YrEeLD9ckjoeC1eYUSVcfc87dJBFPxMKI8riwYCeeKFqK0lOxSCGKEE3TyqQfVLLBkTEuih2sTVzz1pKeHmKN2DT1hWEx8TJJ+ycVRp5YvUj8cFjYx4g4pXdIYg8hMtUhUihcnx9trFn8aMMLAYJogj/iknglCm6F/JtznhTahcWLDHr06YPh37E5NWIHaxubwCKWyKjHv+knC3/Shj9V0pt6wMKGccdVMS5YriPpt5JysTO0jrTaWgbx3Bg/ls7f9LqRFfwR9STESAsLd9w2o3hPxU7tHClp0zghwv2AYKD0iZ2a8Rhax7T7i+9LxU56rWljNHTs8/bW3P+1913N/VwyD2rr5/h9JeEezBhgjedZFJ83+fMttmHIvLHYKbkTfIwJmIAJmMCyEKgRO9MawAKDBTpvKykshhE4WCpwRYuppUssOz9I3N64FgtKkhPcI2ReI5kBiQtIWvBvks4KdbGJKDFECAusGpRXBmsO55K+OiYxuPO0Dk15e5gvBnjDj7BhAUHcUlpYICDKECVnhy+ODKIIsXDH7PjXSnpWWKzyJpUS+3TvIP7iKbcLwua4xDqB5WbvIALTrHecw8auiKU0m16N2EHwYh2D/eFJu3FpRNT+Oli1crw/D3OCDHqxjBM7Q+tI66xlEM+dtpCOrBgPxpv06OclFTN2JO/g3kL8p2Kndo6UtKlPiDCfuM+iO2if2KkZj6F1FNxiyyJ2ho593t5asVNTb839XDIPOKamfo7n2cNc7Us2M07sDJk3Fjsld4KPMQETMAETWBYC8xQ7NJD9cnZLWooLAW/tESNYPCglMTvf6HljPg4A8TlYGP4UNh9lX564ESlWHMTXn8PJuPIghii4X104hWrNYod6cRdbX9JvsutiXXlzEGAvD99FsYPbW77ZKm5juI9htcHNhIKQxDUJtyQsCpMKblQITY6Nb2rj8YwP40RMVcyQVyN2JtUbrRkIH6xesWDNIQEFb5Bjogq+Gyd2htSRn1PLIJ5fKnawDsIR0feapHKEDyIQayPzPxU7tXOkpE25EOGe/kKwhGLBQ5jmYqd2PIbUMWWKjr5eDsvO0LHP21xz/3NuTb0193PJPKitn+NPlbR9eNbyzE1Ln9gZOm8sdkrvBh9nAiZgAiYwdwLzFjssoP8raSUuPcTtYHHBkkBhc1H88/OCWMHVipJuIDqp08SMkLmNQmwNrmAU3KRwe2NxSexMLPHNJ3/n8Qd99ZQudojDYL+f1P0uvR5WJBIpHCXpieGLKHYQHzG9djwn+pl/PMTLsGBGtGDxutWUWRAFBIupzXqOxTWOhU3qplUrdnBHox/EUiHAWAQhcHCxozCO0VWNv7cMAvQtkp6ctGmS2KmtI+3qEAbx/FKxw/yhL1h2WDBSeEPO2/JNJb03EztD5khJm3IhgtUO6x38sAISz5WLndrxGFLHlGk6+pq5j+tmbiHLY3bS600ao1nGPm9z6f3PeTX1EmdVej8vZ79xOSWekJdAvPggSUyM5esTO0PnjcVO6d3g40zABEzABOZOYN5ih4xp/LDFcptg1cGta5/kc2I8+DGNhdgafmhjyffU6es4Pu/fCdYUYlmI7eGHGmGARYeCpQHXsVhwaSOhAYUFR7pJal8dpYsdFvx5MoG+67GoYOFJiWIHSxNiMC1YwbCGxfgmrEVYoc6UhNvapBIXguMsaIglXOliFjuuNS0Qm2NiggKsVMTkcH2SJWC5w5LF4g23KXjnYidak5gDqRVknNgZUkfKZAiDeH6N2MF6xmId8c744JqEACeTIHxTy86QOVLSplSIIGJJQkGMG6KHGLE+sVM7HkPqmDJNR1/jbslLCOYF8wnBzFzjcxJaxAQFfePbF1c1y9jnbS69/zmvpt4HV9zPy91v7rVnS+JZnZc8QcHQeZNeFys7z3p+K3Dr5CVR+gzqE0aTEhSk1+ZaxB2RjADrKhZwJygovRN9nAmYgAksKIFSsYMrGD9OLLoJyOfHh3120kJ2MCwPca8cxAxxPPzgpBYYziHzVZq1i+DYNP6D+BpccSYVjuc83KV4o06mtVj4QSWWJ7fsRIHBcbz5npaVrXSxE9072Mi0LylCXz9iW0inDdu0YDEh5gJXNn78yfBFZrcLksQN49gwVrAfZ9lhIU7yhpOSMSy17PwotIGsTVgv8N9PC3+z8M/FTlx04/pF8H4sfWKHvtLP2jrSdgxhEM+vETuIbDLiYVXEaoW4xqKDWM/FzpA5UtKmOHaIfeYK9wSClrEYJ3ZqxoM2DKljyu07+hqLIEHyuwe3SxarJ4bnBjFRtWJnlrHP21x6/3NeTb28aCm9n9M2TZqbNfWnz25+A3gJg3spwiA+R/ssO0PnTRQw3Ns8H3jpwX/x+ZbOsVqxE49nHmEd5IUWlkKEFElTLHZK70QfZwImYAILSqBU7ND9NFsaf+OyxttYLBq4RvE3/4+F7GwsvChYW0gqwNttCqLg4eGHlUUaQfQxq1l01WonMEcMnBZEADEwMRlBPIU33LQFCw+Ci41HKdFHnWvzOZnAJpWaxQ7iguB7FumpC9e460exQwptgtrTQmppEg5gQcHVhBKvjzUhvg0dd21YE5NEzA6LqrQQS/K+IC55o0spFTssgFjc91mYED+IIUoudhhf3grT9ouTxvSJHebBkDpyFrUM4vk1YodUz4h2ODOOzF0sb/DJxU46hqVzpKRNceyYM8SvkSEx7oc1TuzUjEc6P2rqmHJrTf16qBsbFx469nmjau7/2npr7ueSeVBbf7wmmSN5FkVxED/vEztD500uYPjd4TmAdR73Tl5OTWJdk3oa113uQ6zXbGVgsTP1VvMBJmACJrDYBGrEDj9YuQViHB1iV7AgsGiNhb0ciFmZVnDx+NiEg3iDh+sUi0pcdth/IRcXvNHj7TqF4H/ci+4ZYoF4uzgurfAsi52YXYlMYiQjSAspmYnvgEEMBI5ih0xtMeYjnsP5uJeQKvr94cPogodrDzEZsSAgsWBxnfjGNh7LxqosgNPCggWhmVq2SsUO9RBbRca1mF0vXhvXkbiRK4sYEhJQ4M18QODmGfD6xA5uTLV19E2XWgbxGrViBxHHeGCBIO4hbp7bJ3Zq50hJm+LY8UYe6xFuhDEpRZ/YqR0P2lBbx7R7vOT7WcTO0LGf5f7n3Jp6a+7nknlQWz/H4y6IkCCpBs/r9MVILnZmmTe52OEeR+xcLQge5uu8xE50AeZ+4LfBYqfkbvMxJmACJrDABGrEDhjwoyf+BsExrvBWDdcsYk7ykiYI6DsfC03MVjbu+ri28BYS6wyuF1hr8sKbdlyM+oL5WYSTBjp1extXV82bXRb4uMXxZhFrDJm6SJLAhqG43BG4jhtXjCeKYgfBdnywjBH3EffZIR4JC1bMakacEwtoLDaIFcQNyRe4DmIJkYj7DwXLAW5wWK/2DEkiEBbsQUQMB0HJaSKJUrHDpqJxk0Nin7gOm2dyTdqCpQyXRRY3tIVFDYkMsPoh9nD1Ssu4mJ2aOtLNUdNr1zKI59aKHaxYiHpimEjGETfe7RM7tXOkpE1pvFW+qMzFDovLIeNRUwdtpp9YU7nX+PeQMovYGTr2eTtr7v/a+67mfi6ZB7X1c2/iKkyacpJt5C69qdiZdd6kbmy4O/MM5xmZJmyZVezwm8QziN8YXvrwW8Wz0WJnyN3nc0zABExggQjUih26joBgoYzQwHWJ2BgC1BEPLPDZzDB3nUqRkVYZSwcLeRa7WAn40cWVa1qcDm/NcaejzjyzVz4sLPRx6eGHlh9YfrxJc/u/IbFByTAOWezsFwQObBBkCASsKVwLi0UsUewgDsha94jgBscbT3zZEROwSQt9wmqFmKRPLLKJv0Eg4taXFlzGWOwignCv4+0pC3K4xQ1Y4/E1YofYANyk4Ep7cBmif1gteJOKUCEFN9YOFlGMMSm0sXzkKbPHiZ2aOrCWjSs1DEoXlHlmMs7D+sb44ZKJyKH0iR0+ZyFeOkdK2hTbg7hkLqUlFzu8iBgyHjV1UH8UO7hb8uJhSJlF7FDfkLHP21l7/9fWW3M/c+1pQrym/jg3UnfjtP+p2Jl13qTXxWWNZyLun7w4iy9/SpKkcB3OYS+zvuMR2LiQsmHz0aFSi50hd5/PMQETMIEFIjBE7CxQ91drV6LY2Sm41a3WxrhyE5gzAYQu+/xgiXQxgVkJkHwAN9oodma9ns83ARMwARNYIQQsdlbfQEexw/5DJ6++ZrhmE1gWAiRswCUTq6WLCcxKwGJnVoI+3wRMwARWKAGLndU38BY7q4+9a15eAsSDkEKalNJkFHQxgVkJWOzMStDnm4AJmMAKJWCxs/oG3mJn9bF3zSZgAmsXAYudtWu83FoTMAETWGMIWOysMUPhhpiACZiACZiACZiACZiACcyTgMXOPGn6WiZgAiZgAiZgAiZgAiZgAmsMAYudNWYo3BATMAETMAETMAETMAETMIF5ErDYmSdNX8sETMAETMAETMAETMAETGCNIWCxs8YMhRtiAiZgAiZgAiZgAiZgAiYwTwIWO/Ok6WuZgAmYgAmYgAmYgAmYgAmsMQQsdtaYoXBDTMAETMAETMAETMAETMAE5knAYmeeNH0tEzABEzABEzABEzABEzCBNYaAxc4aMxRuSCmBVtpA0j0lbSPpNpJuKenURnpq6TV8nAmYgAmYgAmYgAmYwOITsNhZ/DFemB620s0lHSZpF0lXCh27WNIPJR3dSIcvTGfdERMwARMwARMwARMwgZkJWOzMjNAXuCIItNKWkj4n6W+SjpF0iqTTG+nnV0T9rsMETMAETMAETMAETGDtI2Cxs/aN2YprcSsxT78m6a+Sdm6k3644CO6wCZiACZiACZiACZhANYFasXNtSQdKeqikm0j6laQvS3qppG+F2t8t6TFTWnIfSSeHY24haT9JD5R0w/Dm/tuSjpD0np7rvFPSHmOuf7qkbZPvXi3pOZK2k/T55PMbSfq+pGtJeoCkT0xp72ck7SDpxpJ+mRz7eElvl/R8SYckn9f0KbYR16wTetqef/5aSc/qafc6kp4n6WHq3L0QBmdKeoMkxmRiaaVTJW0v6U6N9NX84FZ6r6RHStqxkT4dv2+liePRhPFopVE/m1X7uUpVbXc89R/TSI/ly1a6exi/rRvpm9P6krRt7Dg0YW61HZup87WRTi7tQ1L/2Puluex+WTq8lZ4gaS9Jt5W0njqBF8tFjXSD0n77OBMwARMwARMwARMwgY5AjdhZNyxCr6xuEYq4ITD8bWGBdi9JX8nAbijpp5I+JWmnHug3DW/s/yHpUeHf15V0gKSnqQs4f1N2Hq5MLH6vKekv4bvrqHvbXyp2ECgIFcq8xU5tn+YhdhgbuNxa0tMlfVgSHF8YFtAvk7T/pEnfSo8O7mFvbDr2o9JKCKkLg9DbrFlam3el7epdGo8mjEcrjcZjTmLnRWEubBLEK+Jk0yDolsR2I30ha/PUcWiyudVKo/na9MzXGrHTSlPvlybcL620r6RXSUJUP1PS95rOXQ++v5N0qcWOH9kmYAImYAImYAImUE+gRuywYH6BpHuHeIlY2+2CyDmu5w35NLHzFEkHS3qJVg0uv6qkiyT9Olgp0p4Ro4E42ij5sEbs3DFYo7AQbL0MYqe2T/MQOwcFYcOi+dAecXi3IEjPHjdFWunqks6XdBUsWI3050TQRCG0fyMxD1IhtDQeTTIeyyB2sPAhbqKgRWAjvraS9FZJmzEvm8R610qjcUgTF7TSaG41nQUs7cs8xc7ofmm6+KIoDkf3SxMsSm3noncH/mukr2dtstipf675DBMwARMwARMwARNYIlAjdsh4hfsXrl//LOQ3TexMusx3JW2hbnF6aTgQa84fwxtwLEmxlIod+osFgIX9B4PQmrdlp7ZP8xA7P5Z0M0nrS/pN1oAnSXpzEKovn9S4xHKxRyO9K1mgfyyIwo2bThDFhftoPBppNB7LIHY+GVzsjm86C+CotBJCjjE9pemE+NTSSqO51Vw2t7CizFPsjO6XZsr9krgQbtNI38j6Z7EzdUR9gAmYgAmYgAmYgAn0EygVO7ztx63mB5JuVQGzROzgAvVEYkWCmGIBjcDBXY5yjcRdjYxcxPO8RdKTk3aUih3c71jEUycLY2KNSsQObmEPkYQb1XlJveNidmr6NKvYwcXskmCVgXde7izpS5KOCpzHDl8rbY4LVdizhn1sEAC4wxGndFIjPShbiI/Go0nGYxnETown2q3pXPRWKW1nBUSErxvdv0Lbp45DdL0Lx89F7LSddWzpfmkK7pe2c9cktorYsWdIOrfprJd2Y6t42PhQEzABEzABEzABE8gJlIodLAa4DRHwjhtOaZkmdrA6EJODgCHxATE3WCZYKOJmRrB2KnZ2k/QhSftIek2l2OGNOUkJcClC9BDDUip29pb0ulAn7USIEa/E5yRLSBMU1PZpVrGDte0XBQPCQhphN7G0XfIBhM7mjXRO2wlRxOXlhEYrjcajScZjithJ60ekIa5IJX04FpAxCQpo+/363LyCIGD+ILw2aqSfhc+KxmGg2En7gLvfuZI+KumgRrqk7SxsS/dLU3i/tBLtfXbYJDUfIycomDZx/b0JmIAJmIAJmIAJ9BAoFTts4Eh2rwvUufqUlklih2tyPTJPEY+R75fC32Q/S8VOFCg7KskIpiQgfkw2truGjSgJ/sYyxbVrxA6WJgLIdw8WBBboJwZ3PpIARLEzpE+zip3oSvYTSRuXDsy449ou4xqZ1wj6P7DtkksgJDZspL+n57WXMcwztE1NUBBiZ7CUvTJYzRAKB4wRO++Q9DhJl3PzCsLmjCDCaeP5bbfh6Ghu5XvxtN34L82tgWJnFzLKhXq4DuKb/05opF3C50v3S1N4v4T02og63AG3bST6ZMvOrBPa55uACZiACZiACaxoAqViB0jEIJAU4HrBbaoE3CSxQypdUlf3WYsQPz8KFaRi5wNYGEIbLk4aMM2NjVTZx0p6cZIiukbsjOtr7sY2pE+zip10bBCOMUNdyfhc7phWupo668jvSTMdxuGwRnpufnArjcajkUbjUePG1nbJBXCPPLuRthgjdqJlbdems6CsUoIbG/NkPWJw2i5N89Lcyi0rbSesR3NrFrETGxGECv0nA9s6JHdok/sFa8+0wWi7LHpHBusQ2QiXirOxTSPn703ABEzABEzABExgPIEascMbeBa8uG2NgtdDnA0B8qQgvm9W1SSxgyvYn0LGNdIEpwW3JjKAUVhAkpSAt/UEx2PBIA4lLdPEDm/JsYDgFreU0rfSsjOOYC52avvEdechdmLmLzKQkYwgLaSRJr6JPVxWCX4f16lWekXY++gjweqyRSOtksktWC+WxqPJxqNS7JAu+yxJZzTSVmPEDq56uIod20h7pu1uuz2UPivpuKbbYwiBMBqHRlplbrWdy9xobjXd3FoqQxMUhPoQOwjFpbihtrNYLd0vWbIH+rJ0vzThfmk7l0jcNokHYy8hrEKxTU5QMG6i+nMTMAETMAETMAETmEKgRuwQqE6gOxt/PjyIG1L38jaazSgfHFy70iqnxezEDR1ZFBKgvUGIo+G6pBlmo1E21cSVikXu68PCnRiStEwTOxybb865HJYd6intE25wBKHPQ+wgCL8YUjAT7E5cExnnWPwfHvYvwkqzihvaBLHDZpxYW5ay1zXSPTKBwaKeWJ6l8Wi6mJ5RKRE7wY2NcSYWCpG8dyMd2Sd2ghAhrXYUEKSiRqQgdGgDSRru0nTWlCgSischSQZQlaAgCD4218WVEe5HNR2XmNhh4v3SSCcGoUQ2OVKib9d045iytNjxY9wETMAETMAETMAEBhKoETtUcf2w4eeukljk4SrEviCkND6tpw3TxA47zB8ShAjXZgNSXKOwVLCHCgtWUipjAcIiw/4qxMfkqa+niR2EBcIpLcsldkr7hHUMa0sUO0OGMN1EFRe2/YLAwVWLjT/PCTypA4bFpZVOChvB7tVIbMKaLsARQjBfGo88tXJFgoI/BDdGNjI9OoiEbcPmtcc0XSKJtF7STuPSdvtgRcGyRJzLwTExQTy4lYrHoenGocaykzaLBAVwRoAdmsY1tRPulybcL0nc0xFNt6HoKsVubMVT1geagAmYgAmYgAmYwOUI1IodI1xzCODWxaariIO5l7azMGDh2STdYHTuFfmCJmACJmACJmACJmACJrBMBCx2lgnsFXDZZRM7rXT/4JK4X9NloXMxARMwARMwARMwARMwgbWOgMXOWjdkowbPVeyE2BEC+9lsFRc79iTagexmay8it9wETMAETMAETMAETGAlE7DYWXtHf95iZ2dJx4e04uyzs29JyuS1F59bbgImYAImYAImYAImsOgELHYWfYTdPxMwARMwARMwARMwARNYoQQsdlbowLvbJmACJmACJmACJmACJrDoBCx2Fn2E3T8TMAETMAETMAETMAETWKEELHZW6MC72yZgAiZgAiZgAiZgAiaw6AQsdhZ9hN0/EzABEzABEzABEzABE1ihBCx2VujAu9smYAImYAImYAImYAImsOgELHYWfYTdPxMwARMwARMwARMwARNYoQT+BfHprczI2ZTWAAAAAElFTkSuQmCC"/>
          <p:cNvSpPr>
            <a:spLocks noChangeAspect="1" noChangeArrowheads="1"/>
          </p:cNvSpPr>
          <p:nvPr/>
        </p:nvSpPr>
        <p:spPr bwMode="auto">
          <a:xfrm>
            <a:off x="304800" y="304800"/>
            <a:ext cx="7886700" cy="64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9" name="AutoShape 24" descr="data:image/png;base64,iVBORw0KGgoAAAANSUhEUgAAADUAAAAwCAYAAACxKzLDAAAAAXNSR0IArs4c6QAAB81JREFUaEPtWntQVOcV/527vA1qSWhiYjAPlYgYdiE81hDFR1tsakwb2FWnTpvYdjKZ1lYeMdOp0/7RmTxYmtbGtmNmkpjWoS7iY1qfTYRGwtNwFySoLUUF5KEo8ggCYe/pfIsYHnf33l23cZrJ+ZPzO4/fnu873/k+LuELKPQF5IQvSf2/VPXLSk2u1IEzr4YPXw9IB7GZQVFgjgJRFMAzADSD0UyEZsXJLQZgb0ZCbt3nUW2vK2Wv2RYJDGYw0TICZXqTJIE+BvggK0qxJeHFI97YeoP1ilShbHtBYWQR4WFvgrjB7nGCt68z5Zb44uvx5ORUZl6vSNKuioqKD8f70EXKXpP/FBFvZiDNlwQ82TDwtiGAf5uxSP/SNJvNSyXm3wGYT4DsJHq+vLz81FgcTVJ22fYagFx/k5nkr5MZm63xOQVacRYnJZlJkvYDuAuABMAJovdHFGVjZWVlq7D3SMou20RZF2sF8qP+ZxZTjqiAqqSkpCwwAB+r5c3M+4NCQzeUlJT0uyVll23sx2S9caVKLDUpaT5L0lk3jhRmbpMCAx8tLS3tViVld9jeBWODN5n4E0tMKzPjs98f8/lEcvKjClGtmxhDYHY4idZWVFScV11+e2rzNymKaxPeXiFnssW4peoJs3mpwnwMQJBKQt3M/J7E/IvSqqp/qTYK0eVAfOD2srkRnXHGbit5ub2pK/9GU5icVhuYdzmJ/jBWIVVShbKt+H/Rtn35kRrli3jvLx/1DQ0Mh0+2J+AcK8rvh5kLqqurO1T0o38SBysD231JwN82/65pxYf769FzuV/N9TkAW0eY/1ZZWdmrBnA1CjH6MIbL/TQp3BJHUaHSfafcEWpTFOW5nv7+4oaGhmF3gVykCh22nzBjm1Y21/uHcHBHBWY9dCcefzpWC+6dnoGmujb8s9CB3isDarZ9LEkrysrKTgLweNyMVkq2HQKwylMWrDB2/vIIero+QWBwAEwr5sG8eqF3ibtBMzMuNHTiHzurMdA3pIpiSZpbVlb2Hz0ByX7ylRkwBFzTAv9x8wEMD356EyYZJKR8KwaJ6Y9omXrUK04FTXXtOPp2FUY+dapif/DKkzXPpm1N0BuI7HLeeoB2eTJ46+eH0NetuiSwJDMOxrS5IElzjJwSwjmioL60CSW7HarhDYEGfO9X30B4RBic7LxvXfyWNj3EqNBh+40YJrXA72w97Fp6arJ8XTxizHMgktArA72DqDzYgLoPmlRNwqaH4OkfpyLy/pkuPRPSrcaco3r8k92RvwfMz2iBxZ7a/dpxdF7oVie2XhB7AIYAMTh7lqvtvSixO9By5pIqcEbkNHxtQyLumycG8VFhYqvVmGvX8i30ZJdtVQAS9YAHPxnGoTcr0HJWPRlRsdjUBz0uxfamK67ldrnlGkSDmCwR94RjSaYRc2LunqBi0I+spuw39eQpKtUB5okePFj2XR3A8QIZ5+vbVVFLxR5bPk9VJyrzQVEtrlzsgQofRMyajtRvL8KDi2ZNsWdQrtWUbdNHSrYNAgjWAx7DXOvsw4m9da6upSbmpxYiadWCCSrRskv31qHrYo+qzVfuDseSjDg8EHuPqp4IWzONOb/WkyftrrE1+jJJXGnrQem+etWKiX2V8PXom+dY8+lOnChyT2j6XdOwYn08oha4XzDM/FNrfK7mgODaU74OsWI/XG7tQWlRneoeEwe0cdlc194Qy1U0BzUR7Tr9uWTc+/CdGkVQnrWYXnxHV6UK5bw/M+i7esCTMaIjXm69huICGR3nr05xERQSgJA7gtHr5iiY+dU7sPr5xa69pCkkfcdizNqniXN1vxrbyyC8pAeshhEVu3ShG0d3VqO7o0+3m9nRkVi1MQVh4fq2M0m0MjPus9uwp0BUIOelGUDFurNxA2xr7MLBHeVuZ7fxZuI8S7MaXTOkXuloDwrZ9M1N6oPhJCc3Btq8SwBF6g3gDnfu1OgMN3T9sxlxPFaQiF85D6YV8xEcGqg7HIMLraZci14DF6ndct4OAv1Qr5EnXH3pOdd9aGhg4nVHjD3m1TGITpqDwCD945SIxUQbrcbst/TmN3qfqs1bywppPiTqdXry2Fl8dOwsxAQiZHpEGMxrYjE/YTbEdO+1SPyQJS5X3Hh1yc3R2tfWrhZFTN/VR05DPt6IkLAgLF4Ti+jE+3UlNBnEwOtWU06WN8Y3Sfn7JWlwYBgNZecxbWYooh/zjRDArQYp2PxM3CbXc7JemXAJupUzS29Ab3ASISvDmPO6NzYCO4HU3pr8uBHi4wAivHXkdzzjqCU+J90Xv1Ouq3+VbS9It/2pjFtDw8i0Ojqnyy+kXN1Qzt/BYL+0eF+SUhRnzNqELad9sZ2y/MY7scu2vwN40lfHvtqRJC3JjMs64au9R1JCaXfYNoDx7q0E0G3LaHQG0vJ1i7JbdNu4AWo+ARU58pc5mf8k/hV5q8E82O+Hc+T7lsdeUr9BehlYk5TwV1S7bfaIMpxF0H518io+44xE9EaGKduvb/i6SI0laq/JMzNhs7efGqgQvUjg7UGhyhtrHtmi/76i8xfzitSYz4KTeckSYZVkoHRmJOuMdZWBwxJwmIOkw5aFWVNvlTodacF8IjXeaUHNq/cSSYlgiiLiKLi+fMEMEDeDqZmhNDNRs6/fS2gRUNP/F9qI+0/gd4RqAAAAAElFTkSuQmCC"/>
          <p:cNvSpPr>
            <a:spLocks noChangeAspect="1" noChangeArrowheads="1"/>
          </p:cNvSpPr>
          <p:nvPr/>
        </p:nvSpPr>
        <p:spPr bwMode="auto">
          <a:xfrm>
            <a:off x="304800" y="304800"/>
            <a:ext cx="4953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30" name="AutoShape 18" descr="data:image/png;base64,iVBORw0KGgoAAAANSUhEUgAAAAEAAAHrCAYAAAAOvffZAAAAAXNSR0IArs4c6QAAAC9JREFUSEtjWHGuu4hh1YXu3lFiNAxG08FoNhgtCkZLwtGScLQkHC0JB6gkZAACACAA65Lm9hhqAAAAAElFTkSuQmCC"/>
          <p:cNvSpPr>
            <a:spLocks noChangeAspect="1" noChangeArrowheads="1"/>
          </p:cNvSpPr>
          <p:nvPr/>
        </p:nvSpPr>
        <p:spPr bwMode="auto">
          <a:xfrm>
            <a:off x="460375" y="-1935163"/>
            <a:ext cx="4667250" cy="4667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04800" y="647700"/>
            <a:ext cx="7546259" cy="611725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0" name="Заголовок 1"/>
          <p:cNvSpPr>
            <a:spLocks noGrp="1"/>
          </p:cNvSpPr>
          <p:nvPr>
            <p:ph type="title"/>
          </p:nvPr>
        </p:nvSpPr>
        <p:spPr bwMode="auto"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>
                <a:solidFill>
                  <a:srgbClr val="004E90"/>
                </a:solidFill>
                <a:latin typeface="Helvetica"/>
              </a:rPr>
              <a:t>РЕЗУЛЬТАТЫ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2456724" y="849566"/>
            <a:ext cx="7224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latin typeface="Arial"/>
                <a:cs typeface="Arial"/>
              </a:rPr>
              <a:t>Оборудование не менее </a:t>
            </a:r>
            <a:r>
              <a:rPr lang="ru-RU" sz="2000" b="1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lang="ru-RU">
                <a:latin typeface="Arial"/>
                <a:cs typeface="Arial"/>
              </a:rPr>
              <a:t> учреждений (не менее </a:t>
            </a:r>
            <a:r>
              <a:rPr lang="ru-RU" sz="2000" b="1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lang="ru-RU">
                <a:latin typeface="Arial"/>
                <a:cs typeface="Arial"/>
              </a:rPr>
              <a:t> комнат)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2456724" y="2356483"/>
            <a:ext cx="866483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Внедрение других элементов «умного дома»</a:t>
            </a:r>
            <a:r>
              <a:rPr lang="en-US">
                <a:latin typeface="Arial"/>
                <a:cs typeface="Arial"/>
              </a:rPr>
              <a:t>:</a:t>
            </a:r>
            <a:endParaRPr lang="ru-RU"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456724" y="161377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>
                <a:solidFill>
                  <a:prstClr val="black"/>
                </a:solidFill>
                <a:latin typeface="Arial"/>
                <a:cs typeface="Arial"/>
              </a:rPr>
              <a:t>Продвижение проекта как успешная практика региона</a:t>
            </a:r>
            <a:endParaRPr/>
          </a:p>
        </p:txBody>
      </p:sp>
      <p:sp>
        <p:nvSpPr>
          <p:cNvPr id="18" name="Заголовок 1"/>
          <p:cNvSpPr txBox="1"/>
          <p:nvPr/>
        </p:nvSpPr>
        <p:spPr bwMode="auto">
          <a:xfrm>
            <a:off x="11616965" y="6452611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solidFill>
                  <a:srgbClr val="004E90"/>
                </a:solidFill>
                <a:latin typeface="Helvetica"/>
              </a:rPr>
              <a:t>8</a:t>
            </a:r>
          </a:p>
        </p:txBody>
      </p:sp>
      <p:sp>
        <p:nvSpPr>
          <p:cNvPr id="27" name="Google Shape;8223;p1"/>
          <p:cNvSpPr/>
          <p:nvPr/>
        </p:nvSpPr>
        <p:spPr bwMode="auto">
          <a:xfrm>
            <a:off x="2487023" y="5304432"/>
            <a:ext cx="9730923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solidFill>
                  <a:schemeClr val="dk1"/>
                </a:solidFill>
                <a:latin typeface="Arial"/>
                <a:ea typeface="Calibri"/>
                <a:cs typeface="Arial"/>
              </a:rPr>
              <a:t>Оборудование </a:t>
            </a:r>
            <a:r>
              <a:rPr lang="ru-RU" b="1">
                <a:solidFill>
                  <a:srgbClr val="C00000"/>
                </a:solidFill>
                <a:latin typeface="Arial"/>
                <a:ea typeface="Calibri"/>
                <a:cs typeface="Arial"/>
              </a:rPr>
              <a:t>лечебных</a:t>
            </a:r>
            <a:r>
              <a:rPr lang="ru-RU">
                <a:solidFill>
                  <a:schemeClr val="dk1"/>
                </a:solidFill>
                <a:latin typeface="Arial"/>
                <a:ea typeface="Calibri"/>
                <a:cs typeface="Arial"/>
              </a:rPr>
              <a:t> учреждений для отдельных категорий пациентов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Google Shape;8224;p1"/>
          <p:cNvSpPr/>
          <p:nvPr/>
        </p:nvSpPr>
        <p:spPr bwMode="auto">
          <a:xfrm>
            <a:off x="2487022" y="6037846"/>
            <a:ext cx="9730924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defRPr/>
            </a:pPr>
            <a:r>
              <a:rPr lang="ru-RU">
                <a:solidFill>
                  <a:schemeClr val="dk1"/>
                </a:solidFill>
                <a:latin typeface="Arial"/>
                <a:ea typeface="Calibri"/>
                <a:cs typeface="Arial"/>
              </a:rPr>
              <a:t>Организация инфраструктуры для одиноких пожилых людей</a:t>
            </a:r>
            <a:endParaRPr/>
          </a:p>
        </p:txBody>
      </p:sp>
      <p:pic>
        <p:nvPicPr>
          <p:cNvPr id="32" name="Picture 2" descr="https://i.pinimg.com/originals/9c/5d/83/9c5d83029669b682e29f4288f7b580ff.png"/>
          <p:cNvPicPr>
            <a:picLocks noChangeAspect="1" noChangeArrowheads="1"/>
          </p:cNvPicPr>
          <p:nvPr/>
        </p:nvPicPr>
        <p:blipFill>
          <a:blip r:embed="rId2"/>
          <a:srcRect l="2624" t="47223" r="86677" b="31301"/>
          <a:stretch/>
        </p:blipFill>
        <p:spPr bwMode="auto">
          <a:xfrm>
            <a:off x="1535731" y="655394"/>
            <a:ext cx="708270" cy="865313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2386" r="77332"/>
          <a:stretch/>
        </p:blipFill>
        <p:spPr bwMode="auto">
          <a:xfrm>
            <a:off x="1573207" y="1368503"/>
            <a:ext cx="680818" cy="858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 l="21950" r="68724"/>
          <a:stretch/>
        </p:blipFill>
        <p:spPr bwMode="auto">
          <a:xfrm>
            <a:off x="1602774" y="2111731"/>
            <a:ext cx="617517" cy="858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456724" y="2725815"/>
            <a:ext cx="2780392" cy="24183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663215" y="2970567"/>
            <a:ext cx="3282341" cy="21448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 l="31098" r="59191"/>
          <a:stretch/>
        </p:blipFill>
        <p:spPr bwMode="auto">
          <a:xfrm>
            <a:off x="1637616" y="5084239"/>
            <a:ext cx="642969" cy="858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/>
          <a:srcRect l="40809" r="49229"/>
          <a:stretch/>
        </p:blipFill>
        <p:spPr bwMode="auto">
          <a:xfrm>
            <a:off x="1673241" y="5822537"/>
            <a:ext cx="659638" cy="858837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38" name="Прямая соединительная линия 37"/>
          <p:cNvCxnSpPr>
            <a:cxnSpLocks/>
          </p:cNvCxnSpPr>
          <p:nvPr/>
        </p:nvCxnSpPr>
        <p:spPr bwMode="auto">
          <a:xfrm>
            <a:off x="386499" y="584462"/>
            <a:ext cx="11522696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 bwMode="auto">
          <a:xfrm>
            <a:off x="2006031" y="649791"/>
            <a:ext cx="495988" cy="454381"/>
            <a:chOff x="935268" y="2598814"/>
            <a:chExt cx="495988" cy="454381"/>
          </a:xfrm>
        </p:grpSpPr>
        <p:sp>
          <p:nvSpPr>
            <p:cNvPr id="20" name="Овал 19"/>
            <p:cNvSpPr/>
            <p:nvPr/>
          </p:nvSpPr>
          <p:spPr bwMode="auto">
            <a:xfrm>
              <a:off x="935268" y="2646944"/>
              <a:ext cx="406251" cy="4062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pic>
          <p:nvPicPr>
            <p:cNvPr id="21" name="Рисунок 20" descr="Маркеры-галочки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013471" y="2598814"/>
              <a:ext cx="417784" cy="417784"/>
            </a:xfrm>
            <a:prstGeom prst="rect">
              <a:avLst/>
            </a:prstGeom>
          </p:spPr>
        </p:pic>
      </p:grpSp>
      <p:sp>
        <p:nvSpPr>
          <p:cNvPr id="39" name="Заголовок 1"/>
          <p:cNvSpPr>
            <a:spLocks noGrp="1"/>
          </p:cNvSpPr>
          <p:nvPr>
            <p:ph type="title"/>
          </p:nvPr>
        </p:nvSpPr>
        <p:spPr bwMode="auto"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>
                <a:solidFill>
                  <a:srgbClr val="004E90"/>
                </a:solidFill>
                <a:latin typeface="Helvetica"/>
              </a:rPr>
              <a:t>ТРАЕКТОРИЯ РАЗВИТИЯ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>
            <a:cxnSpLocks/>
          </p:cNvCxnSpPr>
          <p:nvPr/>
        </p:nvCxnSpPr>
        <p:spPr bwMode="auto">
          <a:xfrm>
            <a:off x="386499" y="584462"/>
            <a:ext cx="11522696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8208;p1"/>
          <p:cNvSpPr/>
          <p:nvPr/>
        </p:nvSpPr>
        <p:spPr bwMode="auto">
          <a:xfrm>
            <a:off x="1269543" y="1021277"/>
            <a:ext cx="6520669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rgbClr val="1D1333"/>
                </a:solidFill>
                <a:latin typeface="Arial"/>
                <a:ea typeface="Calibri"/>
                <a:cs typeface="Arial"/>
              </a:rPr>
              <a:t>Оборудование палат (комнат) в отделениях милосердия упростит проживающим выполнение простых операций с помощью голосовых команд и качественно улучшит их пребывание</a:t>
            </a:r>
            <a:endParaRPr sz="1600">
              <a:latin typeface="Arial"/>
              <a:cs typeface="Arial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>
              <a:solidFill>
                <a:srgbClr val="1D1333"/>
              </a:solidFill>
              <a:latin typeface="Arial"/>
              <a:ea typeface="Calibri"/>
              <a:cs typeface="Arial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>
              <a:solidFill>
                <a:srgbClr val="1D1333"/>
              </a:solidFill>
              <a:latin typeface="Arial"/>
              <a:ea typeface="Calibri"/>
              <a:cs typeface="Arial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700">
              <a:solidFill>
                <a:srgbClr val="1D1333"/>
              </a:solidFill>
              <a:latin typeface="Arial"/>
              <a:ea typeface="Calibri"/>
              <a:cs typeface="Arial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rgbClr val="1D1333"/>
                </a:solidFill>
                <a:latin typeface="Arial"/>
                <a:ea typeface="Calibri"/>
                <a:cs typeface="Arial"/>
              </a:rPr>
              <a:t>Особенно актуально для лежачих постояльцев с проблемами </a:t>
            </a: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rgbClr val="1D1333"/>
                </a:solidFill>
                <a:latin typeface="Arial"/>
                <a:ea typeface="Calibri"/>
                <a:cs typeface="Arial"/>
              </a:rPr>
              <a:t>опорно-двигательного аппарата</a:t>
            </a:r>
            <a:endParaRPr sz="1600">
              <a:latin typeface="Arial"/>
              <a:cs typeface="Arial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>
              <a:solidFill>
                <a:srgbClr val="1D1333"/>
              </a:solidFill>
              <a:latin typeface="Arial"/>
              <a:ea typeface="Calibri"/>
              <a:cs typeface="Arial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>
              <a:solidFill>
                <a:srgbClr val="1D1333"/>
              </a:solidFill>
              <a:latin typeface="Arial"/>
              <a:ea typeface="Calibri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rgbClr val="1D1333"/>
                </a:solidFill>
                <a:latin typeface="Arial"/>
                <a:ea typeface="Calibri"/>
                <a:cs typeface="Arial"/>
              </a:rPr>
              <a:t>Автоматизация позволяет персоналу затрачивать меньше времени на «типовые» действия, а больше уделять внимание непосредственно заботе проживающим</a:t>
            </a:r>
            <a:endParaRPr sz="1600">
              <a:latin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>
              <a:solidFill>
                <a:srgbClr val="1D1333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1D1333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rgbClr val="1D1333"/>
                </a:solidFill>
                <a:latin typeface="Arial"/>
                <a:ea typeface="Calibri"/>
                <a:cs typeface="Arial"/>
              </a:rPr>
              <a:t>Для проживающих, у которых нет близких, голосовой помощник 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rgbClr val="1D1333"/>
                </a:solidFill>
                <a:latin typeface="Arial"/>
                <a:ea typeface="Calibri"/>
                <a:cs typeface="Arial"/>
              </a:rPr>
              <a:t>— это друг, с которым не одиноко</a:t>
            </a:r>
            <a:endParaRPr sz="1600" b="0" i="0">
              <a:solidFill>
                <a:srgbClr val="1D1333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1" name="Freeform 48"/>
          <p:cNvSpPr>
            <a:spLocks noEditPoints="1"/>
          </p:cNvSpPr>
          <p:nvPr/>
        </p:nvSpPr>
        <p:spPr bwMode="auto">
          <a:xfrm>
            <a:off x="347478" y="3618127"/>
            <a:ext cx="788041" cy="791049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 extrusionOk="0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 bwMode="auto"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>
                <a:solidFill>
                  <a:srgbClr val="004E90"/>
                </a:solidFill>
                <a:latin typeface="Helvetica"/>
              </a:rPr>
              <a:t>ВЫГОДЫ ОТ РЕАЛИЗАЦИИ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253351" y="745944"/>
            <a:ext cx="3230797" cy="279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Заголовок 1"/>
          <p:cNvSpPr txBox="1"/>
          <p:nvPr/>
        </p:nvSpPr>
        <p:spPr bwMode="auto">
          <a:xfrm>
            <a:off x="11616965" y="6452611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solidFill>
                  <a:srgbClr val="004E90"/>
                </a:solidFill>
                <a:latin typeface="Helvetica"/>
              </a:rPr>
              <a:t>9</a:t>
            </a:r>
          </a:p>
        </p:txBody>
      </p:sp>
      <p:sp>
        <p:nvSpPr>
          <p:cNvPr id="32" name="Freeform 48"/>
          <p:cNvSpPr>
            <a:spLocks noEditPoints="1"/>
          </p:cNvSpPr>
          <p:nvPr/>
        </p:nvSpPr>
        <p:spPr bwMode="auto">
          <a:xfrm>
            <a:off x="347481" y="2333206"/>
            <a:ext cx="788041" cy="791049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 extrusionOk="0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6" name="Freeform 48"/>
          <p:cNvSpPr>
            <a:spLocks noEditPoints="1"/>
          </p:cNvSpPr>
          <p:nvPr/>
        </p:nvSpPr>
        <p:spPr bwMode="auto">
          <a:xfrm>
            <a:off x="348755" y="1084101"/>
            <a:ext cx="788041" cy="791049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 extrusionOk="0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7" name="Freeform 48"/>
          <p:cNvSpPr>
            <a:spLocks noEditPoints="1"/>
          </p:cNvSpPr>
          <p:nvPr/>
        </p:nvSpPr>
        <p:spPr bwMode="auto">
          <a:xfrm>
            <a:off x="347478" y="4831532"/>
            <a:ext cx="788041" cy="791049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 extrusionOk="0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083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16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579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1919536" y="5868334"/>
            <a:ext cx="444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 smtClean="0">
                <a:solidFill>
                  <a:srgbClr val="004E90"/>
                </a:solidFill>
                <a:latin typeface="Arial"/>
                <a:cs typeface="Arial"/>
              </a:rPr>
              <a:t>УЛЫБКИ ПОЖИЛЫХ ЛЮДЕЙ  </a:t>
            </a:r>
            <a:r>
              <a:rPr lang="ru-RU" sz="1600" b="1" dirty="0">
                <a:solidFill>
                  <a:srgbClr val="004E90"/>
                </a:solidFill>
                <a:latin typeface="Arial"/>
                <a:cs typeface="Arial"/>
              </a:rPr>
              <a:t>БЕСЦЕННЫ!</a:t>
            </a:r>
            <a:endParaRPr dirty="0"/>
          </a:p>
        </p:txBody>
      </p:sp>
      <p:sp>
        <p:nvSpPr>
          <p:cNvPr id="5" name="AutoShape 2" descr="data:image/png;base64,iVBORw0KGgoAAAANSUhEUgAAATUAAADoCAYAAACOyHNBAAAAAXNSR0IArs4c6QAAIABJREFUeF7MvWmQZOl1HXbempm1b129L7MDM4MBMFiJAQguAAWJJkVTlENeFIqw5TAdjpBoh0RJFE3KYtg/bIccDIsSw5JpgiIJcQOxkNhBEhgQQwCD6Vl6Znqb7uqlurv2qtze/p7j3Hu/zOwG+ReNAodVXZX58i3fd75zzz33fl7TNA2+m18NUHtAU5Y4/9WvYv+rn0J0cBXJsEaW9TBIgTz34DU+Oq0QgQcEoYe6ATwP8D0PnufD833AC1DBQ9PU8Ph7+Gg8X66mafj7Bj4/q67ReEDleaj4O/D4HhpEqOocjRci9zJ85cIudvN9vOXko3jlznWcaft4x9FVIPDRimtMeSEee2eJzoKP1uFFxDNtRIGHoijghXOo8hDZzjUkw9vw0hBoRVh52/tRLD+NNG3w8mf+HDPLc8iTIYI4wul3vQNRax6d5VWgLoG6QFOXqKoSQeChKTLkgx7qNENV18iSIaosQYUaxe51bL/6J7h0NcOrlws0VQQvDPQeNRW8IIYfeAjDAKEfwPd9+IGPMAh5d8DbxJ/jOEYURQDvU8NL5b3lvfQQxSFaLT0O7zvvZxDo333PRyCfp7/n5/K4cs/l8/icAgRBAHfwuqkRBgHKprb3+HIceV9dyzny/VVVoeEDhyefgaBGXUYI6gJdL8PltX20gwbHjx1Cm59beUjjAHHRx37VQZk3mPYztOMAgdfIs87zElVTyyDifeC18q1xFMln8r+8KlHUlfwchqGcB18l9873UZaFjK26rlHXep5hxDEa8Ar03yE/K5fX+XLtgQ5ceKh5XVWNquZxIfex5UVIfQ9RVcNHhcSrETc+4qklbO3tYDrkNXio6gKVx+ca4fblDWze3ERTVXqvg0DGtN/webv/QnlWvA65x3xGvo9anhWfjTwwea5o+H+1PAff0EBggX+SedXIOfA9fL/ePP4eqPlm+5uMA/6Wf7DXyPF4f2v+zf1J38NnLuNHJ6z8VU7HztF95+85x+U99ne5Hpvr7rg8zD/85J963ncd1OxGeHWNN77xF9j+8h/C27mIPG2QpUMM+D2TR45WFCDiBJJ54euE5fXzYjj5vEDAzt1HmalyoZ4MOruvBmoeaj4Uu7F8Y9OEgFejajyUyPEnF7cQz3YQFA22sgFWAw/fd2IF8CLErRxTXgsPvrPE1EKD2cUZxLNteAEHDEGhjcaPUW0dYHiwhZADe6pCdvwMBkvfj4WFJ/DqZ38fMydWUfQH6O7u430/+RMIphdRIoTf5GjqgmiPmoPea1BnGcqkD+ScbCXSQR9VmqIOG5TbN7D5yhdx6WqKc5dy+GjJABTg8hoBat63KIwE2Diw+TcZ4Bx3HkEtEFALCWq2thGEZNBzokUEvUgmB9/DiR0S1GwQu8muM5SHsMlqzyoI+N5ABqmO22YEajqS9X08jucmU92A4FeVFaFXwB1hg0ZArUTXK/DapQ0cXZ7D0sIMIq9B0ARIQh9h1sd2HqPKKyxP+2hFHlBXqMoaZannxlWOn2fTS4FHZxXyskRRlQIUvHZZrHhPBWwJZnoMghqvpSxLA41wBIxcAPKcA5jnroAmYCLv8dCUFepGgZO/j7wQKWrENcd2hdRvEDU+ZhaP4sq1K1iYbiH2IuRVjhol0Pi4+vpNdLe7AmIE/cbj4u0hgIfQnhufOZ+bPCM+ewEEAw25DbqA2Fok443w4p6Dgk2DRha4Me+Z5EBKJHipCpCGbxOv5gJrz5kANkGfBOsM1OwV3/GNc5iLoxs78l1Rz+a8Lr76AHl9DX7mE/cR1Hw0uHb2Bdz+3O/D2z6PalBimBcYpBXSTFfXVuQLE5IxKDdXZ4EgtLA1PtDJeyGPhS+2ieT+rROK04QHqytla3XNY3Go8HUlvnZ9F9NzS7h1ex1hK0RYN/jB04fgNy2ErQQzfgcn31lhbjnE3HwL0UILTbuFpggQVA3KNEGyN0STp2jSPpp2g9nHnoJ/6oeQ1Q/gjT//KmYfOIbe5jZuX7uO7/vRv4GppVXUjQ/UibA1AkMNrto83gDFcAiUFaqmQtLvo8pSIATyrTVsnfsSLr4xFKbmNTHHuwAY1wCCmscJMgFqnGQOZDggOSFaccsmOcemMjuOG/5MpkZQk4ElC4onx3NfwgKMXXEyV02puCGrEOSzyAYJUm5g8nfCmEZfnrBD9/eaYNY0AgLyrPmoQ96aELHXYDtP8OqlO3jk9GHMTLfkWoPGB/lr3DTYSnxkgz6OLk/B9yoiEMpCjylDn+PIJjr/Lecvn8XbXKIU9uPLuStT09dwgvGcHDMloDmQlsWVoOT7yqgqxg/G1AzUlH0qI6mrUgCDgBp6AdKG7Ix/q1Dy/GoP0dQidve3MRX74BPlccmLhv0caxduIjkYKgOXBYeTn6/zEAU+ojCUZxuGXID41BTEZOERDFJwc0AkYDRCH67zyuTJwoTRCTsbrQNyDye/HFYJ6zPm7hYKmbXG7iZBTdibMTJ3LHduboFVAB0zPyUpCrbyWROXoNDg4Wc+8SfffaZma7Y8oNvnL+DGH/9HYONV1N0Mw6JWUMtrNFWDtjwYDhYd3AppyhSEhtgK6sBaLlhWIAVv/cZQU7/LmOLizZsjf5TYFAWPV5c4t5fiIAW2uzs4NNPGVneIjzx8FC20ELRSTHttnH43ML9QYHZhCu3ZFprOHMrWIpqygNffRbrfQ53nqPIhmnAK0ycfwcHMKaw88EEM9lK0ZqbQ399Hv7eHYw+cgR935DyaJhOmpmxHV82030Wdp/AqBgeNMLWSIahXodi+Lkzt4uUhXrtSIPDasiySOYaERbLQAIgJagxPAh+Br6DGyekAjkxNQnmGlrK6c2pwUBPAAsQMP+XeK2OJgmjE1Byr05DTQ8XlQVZvZYwCnFx49CnY+PRRMjyWQamTRliDG6DCZGoBBr5XQEfCzwCR52ErzfDK+et44rETmGpFcq5+4yNDKYxmawjk/T0cXZkF+TcBqyx498hedfK7sEV/ZhjECVajKMmS9d7w9y78JOOpKjKt8VQucmVxBHYNj/Se5XxexmR5/hxzvBdV1Qj7lJCNAIcaARcF+CjINjkoGy5nvHcR8jpEWWaIgkpATiQJz8PuVhfXL99GlRcIHYv0OcnJ0AlqXEgCObaCmj0PWZUMIPRxKrNykYv7h1ACF44qUBDk3Ftc2CmLkJtCdltcSGsr1Eh2kPfy/owe8gRCjniWu7djtHWvcgue4paTO4zBuRMxmvgz9yP8NKIol7K5dg3X/ug/orz5EvyDBP2ixCApkeaNaA+xrDpcNflwNKaW/3mk9b4wk8mLJL3XlUIvWMYJ3yMyAMNP0wD42NwqUYNDH01d4XbS4BtXt+BFBd60Mo+Xbm3hB88cxaFWB15QYCqM8OC7fMwu5mgtz2J6rg2foDZ1CGW/i3Z3C+lBD1U/RVUMUfktzD/0GIarj2HmoR+G5y8iKPlZJQq/QETw4RLfUDPhys/V2ECtqYVx1EUKr2SIXCEdKnMrUaLauYGNlxXUzq9VCDwyNdW2yF6qxkcQ+YhlcIc6AQP9zi8BtZBhFpkY2YrqSBpqql4RRRqeCvESkjsGNQcIGsrpwlPWpa3iOsl4fAUsF1va8xnNEAVDCXBMKyAIcdKXBXVFMo4Qjc/feYj9AHf6KV46/waefvJBtPk3ggOBgaFZHWM7qRFkPawsTAFNIfoVo0a5zz712VAXPAFiDc9UH6OWOWZmDtR4H3hPyPao4QrTahjOMkzV9+sCqveeoOZ+z/eKJEDtt9L3cHLrVwOfeiGlDz4zAhqZIIWEmTls7XRFRmhFqt/JogMPt9a2sH5tQ46jWqlqMhJ++j7iQJ+36GkEZxGVTTvj7bcFaqSDur8p7I/ASxci+zennouTHBMzUKwnWJvJcxbOC9SbvGZ6mpENnrvTxtyCOl4u9CfR/ibOxv3dSUpu3ssZ2pjmcX/mU392f5iaPFivwe6dTbzxyY8hvfY8WvsEtQx9CT8r1EWNOOSkVG0AXgmfcYiFnxwshmHj38kVulVfkwtCoY13c9XkQ+Dv+Ww5OKlEiD4CCrgxPvqN13D00CyePrKAr12/jadWFvDowowsadOtEA88VWPlUIr2oUNoT8XwWh34SyeRpQmqnZuo9waoehnKfIjSrzD3wMPYWXwcS0/8GFrhAjVv+Sr9EkGZK2shE6Om1hQ6kMgoGjIzsr4Ufk1Qq5EOBsj7XZnA9e66gNr5S0NcuEZQi1TA4CSUqw4RRJ4I4WQMHDwc9A6ECGoENH7XiV2PQU2YmoJaq9XS0EQOzUVGmZroNJZUICAKmxFQU/1GnoRIBwp6qh0rL6BOoyxNJ82YqakOSlCrytKYZYzaI+B7iBDgxsEQF9Zu4G1vPo1WEAprZfgJr8Ag8dGvQ0zXCWanqHOVqAqG8wZqgepcDkQdMPPaCTgEHtEaLUngwiNNEthYUUQUVuf0Kg2TNJyqqkImmSZcZNXVKKGyBYzamt2PIFQGx0QUF1XeHr/2Ec7MYXvrAG2/QatNoMw1CVbUuHn5DrY3d2X8qsYZyGKmTI3zJRI9MBAtWrVDFWQU/AhyThczsmxJIEEug1v97gB4rFo5dmRzSq96lDS4i6kJbltCyIW8As52XAsj5WWWBLwr2rzrD7oICNiNOL2paeOTk/P4n+6HpiYPVJC6QX+/h/N/8FtI176B1l6CQT7AIC1FU+PKSKbGh8TVyA8oojMssPCBN4UARcLeWEjq1gaukHxGZA/8QSmbhKuVhJ86eXiL5JjMfHkN2nUL//qbr+PM6iyeObGCL63dxLE4xDuPL1KtQDv28Pg7I3RWhphaOYyZ5Wmh9A2mUQ4HCPMekqEHv/REn8nqBHOHTwAn34fo6HsQBtOouLrylJi3rQqkqBAwtEEKVAzfONkZftco0sEI1Kj1JMM+CoagTYly9wY2XyKoJbh4nRMuhBeowM/sJzO7XtgIqEWBal8urOLgJdAR1Ji944SQsMuYFZMnCnqh/Oc0Nb6HmpsTwZ2+oSCnmbERExQgdZk2NyYt+yaTXe+/hmqWkRWds5Z7J0DJcNkPR2Et79v59W10swwPn1hGK4hQUoWgRurn2D2oUMYzWGDmM/IEGPmfPWm5P9T7nNA/uh91I0kB3mPJZgaB/NsBvYKVSR8cU4Umc8Iw0kndqM5LplfXDEsJ+KrdOdYhxyBbJLg1tehestZSqxOmXAq4+ZWPIoqRJyXaDc+nRppnEp1k/RTXL97GoDeAL+NEw18qxMKihUm7xUq1TRfMBXzGvN+Cs5YkcCGoTsoRqDmWNAoEnaRjyR553gKOJuMYjXJarGSu5dhMbExkWy0EVVKjz1rHkBsfCvcuA6q4ZohnICdkxhYQ1dbtNRYK/+NPfuU+MjV4SJMc5z7+28hffxZ+7wB5lkr4OcxK5CUHtSe6GrUEP+DqoCufYLSJ0QQV0nMmDSQkNS2NL5HB68Q4CxG44luQYemBCmhaCKocle/hM5euIfbb+PCDh/DcrQPs9VP80MkFxNEUWnEfDz4RYfVkC7ML8wjnY6DTgje1gDot4O3sIuvtIR320WQevGqI8MxxZCffh6WTH0DYOm3hpekWDGOqTJIUNVd4YWqavGjqFHmaCGMlk2vKDIP+PvKkJ4JysX0Tt5gouDDE5RsEsTZCn9kqznLyT0h4E0a0dOg9U/3HJQQ0THFivw5UnYxMqXBiM0kQijWE95VMbszOHOtzGSo3qZ2eJCAqIGmD3wYfJ7bLvMnn8dg2Kdw3sUw0fB2fPTWnBB5m0ZT7OHthDzOLLRxdnEVE0PN8JH6N6TLHncxHnnk4skCQVx2K4KT0wywojqHbxOSsIEApcKnW5/vUsyzp4bnMpsuba8KA1yEsaTTndCHjhFaGNA7Z3OR0YMqQWJ6FhIY+PIamXoUyaND2YvRLXzLfUxElkxp5XosLoL9/gCuvraPMK7E5iV7pwmhqpoGHdjBexMiUlTTroiOyprFosUgIOOjvOMdUz5/MOPLf+rpRgs7A455Hpskly0oKQ7PQ02lyoqm5pIGBlcsA8+gcwfwfIxkN6cfquwNGSSBNJDv0U/RLmKgH/KNP3LfwU/k3Kf2rn/o9DF74IoL+HvIkF6aW5EwWUCj20KLwKZPNPEaeeaP0CVma2sIaY2pOHZCM1ySo8aZI6pf3jDaCBpWENrHYBWj5+MbmPobDCj9wchXXen18e30DHzixhNXOFIK4wqNvbmH1jI+Z1WW0Wh4qvxCxP88p3BQo93toBgkKEq9iiPaJoyhPfwDxkfdiav4BCy+NrTI8qulBoz+NUFuoh452jioRUONi59PbVGRIhl1kDEnrAsXOOm698iVcutQfgZqs3lydueI74Z9AJHqahpmqFytri+JoFE7KwHB2DRGxdcWPQgU1ZSaqL8lrnZ4jGUr1MFEI15BONTthChMaDAe1ghU1RPWlyd/lUY7DVIIDv8jSRKtrcnj+FOqyj699+wbOPHwYC50YLZ8ZXg8pGU2eYBDO4c76Fh46MSMJAoIax9ikfqZTQD9btETJtKqm5jKYoyQBJzgTK9WYgZLNaRJDI4Yxa7DEgs0yd68doMlYtKyuZE2FYel1MzRtuJB5QBR30E1K1EmK6U4gOmVT++LX3Lq1iWsXb4svjo9Ss8yW+SSohT7aYSy6mj5PBz0KagJoAnIuXNa/KyCNYWr0zCw0JHPXhIMuQO6l43BTQY+eQM0ymx7nRH0CvSNvekMkjFSPogIawUrCZGN/LqrUBckiq1FWQ/XxsQpowOZ59xvUOJiA1z7/aRw89xmEgy3kgwJJVmKQlchyzRR1olBAjZeuLMAmioShmtFRUFcVVG66m0iyKk+kfg3kZHApJ0LFW9oECDkJUONCv8Dt3QF+4MQqBkWKz12+jiePLOKx+RlR4J94MsLs6QTTSytY6LTQhDW89iwar4WUBrudXZRJgkwmSoLOoSXED30Q8ZFn4JOpyQCxB0vvUZOrAVhC5Hxsb6gHyFMiI9G/UrtIcoAiGYjmlO+QqX0ZFy50cfkGh0gLoV/B86mteQgo1RCE+J+xplEmzDKhLvx0mUnxVVksEMUWnhLUzPYQRhZWSSSvz0FA0sIsTnYOVGE79hmTiRyBE9ExTQI2z9jIO2gsMi94H9RUylFOw3Tox8jKBF957jKeeMtJzLXakg3lwC54uGyIrH0It66u4cET8zImJByUrKUlBSyzSybqGCW/08OmoEawieQanEeN4C6szQRc3vuiKCVMHcdNqlMRjMcs1KxHpmGpYVcZnoaN7l6rRELdlGO7iCMUGeBlCVox/0YrCJ3jwM2rN7C1vq+Ri0gyBC9lvlxsmK0mqLkEgeqzpm9agsDpmHczLYmBzGs3+RfH0Ma+sDGoKUi6UNHSPcb+dIw7IJeF2mGpZlVkWGuW1RwJBpXivXMAaCKbssUx62QYrU6Gu6BPwv1/fD+YmiIvT0i9aOe/9qfY/dOPI+jdQtEnqNUSfhLc+MIpcWxTdCXI3R1+ulVeD6miqKwRozhbbRzuM/V1yu7UBqVOZXGtiYDb4GZS4tWbW/jII0fk91++fButuME7ji6jE0R48xMl5s7UmJlfwszsFJoYqDsz8IMpFPtdNDvrKAZDVDnDxhLB0VWUD34fopVnMLv8mJ7hCNQK1E2GulH9hqBGmZ+Mq6r6qIoCTckRUKBIhkiGPVRMSFQFsp2buPnyl3DhQh9Xb1GviRD6tTjO5U40kNBzBGpmU3AiNpmCgJqFpBx16inTpVKTBDECXxMDvDdxpNk28QlZ4kHFdAUylxGUSgOxgOjA5yFVg9GVXJ/TOEPqkjkOAIuysORGIHYO6p5h4GFYVviTZ1/FO54+g6mIplSar0upKmFiph8sY7h1C8cOzYiM6ioTnOBPIBIfYK2M0hk7+TpnziU71ChCExVqx+DCp9rPpNbmvFYEFU00VMp27dqNFo80PF6zZnWt0sJi1wIVQiGnAbo0EVc+4ipn1kA0QYoJHE+XX7+KpJso6xLRX8c8QY6ARp2uRUnBwE4XHZeUMUY2Cj/HnlmhBIZWd0sBY1AbZTZtDilLm1TpOVtGMZKyK2NZfBi6oI5Znnvm8ioZU/pHn1qqIykuvBxljC1RYR4654mbPOd/8qmvfvc1tTGoUeD38MbZ57H12d8B9q+i6mvoKcmCnAOpRkc0NWovmu4e2TpEQ1MAG4GZY18utncgNlolJDVgOgInhK4aklGR/6twUAX4wkvn8bff+bCEqK/f7uPyzg4+8OgxLPoBHn08x+FTIToLc+isMivaAO05eH4L9d4eyoNbyHpDeIMCflGjOrEK7y0/iGjxGUwtPCQf7rKDBCdqZ5yYUsrVaPhJUCuKPpqqQE0LSJmIlSNL+6izVCZlun0TN176El57rYdrG6TjMQK+PyTKMvfpISCoWQZSwEuIlWYA/ypQ02yWAqJWE9ALpuM3lqSC6iyj8M2ycBJGCFPj8TUx4diQir2jWGYEKpKRJZA63ixhqQIMExR8vqVHI3Io9oa9rMbXv/kq3v32h9Bmlk9MrwXKGkjzBF1vCVPFHmamImFoLox1TE2Nx2RpY3bJ83aZT4EV8fG5ci8rj6J514RtsWWQCTPhQBuGZEytBEq0XZcZNo3Kabs2xlwVglgt1M0jiZCQvo6whUEYYLh7gPk2y7RKuQdi0O0XOP/KZSkvdKGkVLMAEsnQJcCwUzLaJgHIXBFcGwWMYznAwk7FC1fC5KKeMeAp7rr3W3mTPMxRGsFYlLNgOHR0C5gytjGkKbsn+3YJg5EEYaA2kbO4KzPKa5G5KuVeDNfV2KthvJ7Pz96PRIETHRns+U2Am5cuYP3jH0Wzdxl1L8cwq4SppbkaIduk1cIyzKfmSj44/XlxjomNMjQWbzuhURzVquVIuDmCdas5FFBTtkYBPvNifPyFc/jxtz6KKR/Y6pb44sXr+PBTx7Hie3jw8TZOPuqjPROhM8cMYwtNa16sA/7wAMhKFEmq2leeolqexvJ7PgJ//v3wOw+aZ8iVcjFBQFDLFW1hiQIWxBR91Kw1pI+u6KMcDiUBQQGZzy/duYm1Fz6PV1/r4foWV7oYHgqEQUv1NIafAmrKSCSUc6Bmepn6mQhUZnVwaXa/EVDTaoTYBkyNOKZZ1AbpyJWvpU8a7pXyOc406/Q1Vy8oE0RR0WoW7T4YqEl4KlqYJiooJJVkIV6IsKlwfT/D+ctX8fTjZ5SZkMHw3lU++vkQe80SjkZD0V8JaM53JlqNiOaaVJL7YXqaAzX9vU4OsVlQtGbmldlJamriw1PmRK8bjymVEuKZZWJH/Wt8v1honJHetB+Cn0xmZljJpETHYu0yF+8SISXZ9jTKIMT2rdtYnG7LNfBY9Bru3Oli7eJNKaUSh9Mog8zSKGppkbwuiNSLqCzUfddB75IGbg46G4qCmiXg3KI/EeBI4srNM3cgucCxEZbA58YGF3ph5VZO5ti64Y4eySQizk7alUSXFVBzSbTJTzS5ggyax5U8gpVw2cscxP7s/WFq4rGWh8mava31dVz/2K+h3HkVTV8TBS78ZDkJs59/FajJJLCsnWSxjLZK+GkPgaGJLDTGfSXsDLiy2grV+KiZeRILCG9agE+dX8O7jh3FmbkAg9LHH7y4hg88OoPjnQ4eeuo0Dr25jfl2iflOjXp5GlV7Ft7uDoLsAMkAqLtDFPkAQV0j7/jwH343ioVncOTB91qgLLlJSQ5UTSKMTIryDdTEBV+SqZWU4NBUKYrBAMmgp2VSANLtG1h74XM491oX17c4ymMJXynsS5kNBzQzZAyHrAbw7rpOTRJM/k6ARLSK2uwcytQ03GHJlVoEeDsFsCzjJGErr6Ua20LGBtRxwbuYSG1VlWQCxXJbadW86gtoOGbn08flh5IRo7HjhStbKOsCDx8/hDhiUEbQyaUXACsKbven8MCclhMxhFWQ1CoH9zVOGmgoraZY3n8FNfWkMRbkYsAsqBa1cxKqZUMrAUS2MKbvQM19Bu+5i5icFCIhrNxcy45y0fFCOe+oKsSfNmANrh8g6/XRjhhj6diNIh9XL6xj+84BQvFr8pQ02JMMtudL2NkmoFn2mx+luqeC2Sgb6fRMk14E0GSxI1JMsi+9GlULjI2KOVgObJc6ZmxiRZJs6rgkbhSC2oFG4bBjWGRrZMVyGFqRLFEw0vfGCRo3hUveFtEzrGEFz0gCAWVs/+TTz96P8NPRU03bHuxv4aXf+nVM33oZZT/FMKUBl9oaDZiVZD9bXJpsFXUdOkaE2mXPJL2twCYPUFZiltyMUkAjT5F7WHwMko6QJxdKUTu531evb2EuauPpo0uic3zi/Bs41eng8ZOreOTNqzj0lhU6cbHa2UDTqtCenQOSCl5SIO92UfV3UQ9TlOkQfjyFzvf/NbSOfz+86E2m/XHS8EkS1IaoSq5yXO0ZGuUykIsiQSOGXB8ochRdWkVS5CWZ3QGyrRQ3z34K517Zx82tBhUBpwkQ80bVBLRGSppEsHflMi5cof8vao2qCXgqyi7cilgjakWI4vgu0HMVCVKaZH4/voMhj5QRCbsxFsQw147JlZhzTce76WyjDhnOjKqD1NkqCKL0IbIyQoq+mxRf//Y1nDpyFIdXPHhxB3GttZplXqBePIr1S+s4faQlg17AUcJIMZhpYbxjmbIQOlBjuKvZVo2q1D8lc5fdW1jULlGBgpr451hEbsyMepoClmXoJioV3OeNkwR8vuycoUkCHrdiprssEdc+9sMQdV5iylPpRZIwMeDnIV771gWkw1ySVRp+WvUIs9h+gFYYCbD5klV1tgzH1OzyDLNU15z4nbn3JZvLe6YB3SjAdD84+4pTE3hPXKRkjjyr871HmZv4vBHaT3QK0fDUHgCflYVTDmIFxCyhoHf67uDX3Wce+5/98Z/fR1CzUqV02MO3fvPX0Ll+FlV/iCRJMUhzJDn9ORX/iqgtAAAgAElEQVTaQYgWByRFcBGkTUsbrfjWeYP6iv1OdTMFT5Ev77rHrtid4YLkjmRg0fTYoEAVAC/d7mFnMMSHHjwmhs2vrG2Ku/+HH30Ip996BMfedgKRV2E13kLQKVFGBcI6Rlq2EQ6GGO5vIu8dCBgFURvtZz6Aev69mD30HgFJj4XWDT+vQlUzm8nHYiU0HmtA2QEiA2p2ewjglQWy3j7Sfh95mcHLexjs7uPW2U/i5XM93NwOtSuHsAvSfpbLaFmUdOYwUJMOFQZCmiTQulBZJV0doaXjFdS0hErDGW1jo0NvoqDYHPjMCnLwkf1oWZvr9jHKcY2y1K40ht1B+D49KGswNfyUTL/9x/Av8luokOGPv/o63vGmhzE/28CPWxKS0tnP0N9bPonrr1/G6aPTkmGkeVlAsqYwrxYW7bLh6j91yrhw100aeRJi2dDCfdHQrEGC6mmuNGpsKJDQ0sacC2udzcV50zgTmWQQq4tkYVWrKmstqCcUlbNz2F7fwfIsFwkuaEAYk7kVeO358/DrUJoZuNIyvp/6GSMZghp1NZUZxgXrLjOtN1mBcDwfnJYm3Ns4uHJxBTDHy8cLgoMTF8q6u+BATe+DslK3SLpFQq954liT8agzbnOsGaNXGdIZT/Vn51MbobJ+4Ojz/un9YWoylPQm0lpR5viLj30U4YXn0Ax6SJIMw7TAMK8E1Fjv15ZJqascJwu9Z3Jz9M5ptlNyL2MWIKDm08A94caVZzSmzHw7i4mJblIEI7PKw9m9AV6/vYOfevw0gqjGuY0Bzt+6jb/15GM49a5TOPPM44hbLcyWNxEFKbKwQJQk0o8rSoCsd4BhbwsoKkR+jPCdb0Mz937Mnni/gpR8GkOYHE01FA2n4fXJY8tkQgqoNZlWCtQF0m4PxaCLjJnBQQ/dgzu4c/aTePFcghvbLckQ0uJQUpypQrQJQsxWil9M75GrD3RZT2YDNVNm4aTV8fEbtRkFNb2nLmOnWSxlZKpDqYHWTd4RqFmJEEM4a09h8oBxALM1SJ8tAzRx3POLi5ipxXKvgjaaOsPvfPElfPidj6PdYQcRhtkEtQIFC9bnj2PvxhpWlzp6LiNQY6ZTEwASJppHzSUxWILkmAvvldSKynUxpFYbBk3ArpRq5K1zioaxSwfMBBmnrYmWa0ZijlVaVRjyj4CGba+0dk/aCgULS9i+vo3F2UhM2aIxUU9b38H1S+tMlwBiulVgEAN04BlTC0VT0x5u4yyA+uUm9BfHc2zRd6WblpS2RWss3+gipvWtWjHiDm+LgqGLPC5qJbzDE11YVHucZIZjKcBWAgvv78mlOvZob3XPSMSAiVKvScbCl/6zP/ra/WBqvBQiud582h6+9cnfRXX2z6TLRZJmGCZq7SCo0Und4goklg6rGpBnpnqMOtJ1pVG7hksAENXHFgK5ZSPkV2DjI6goggpropu5Rt6EeOnOHq7s9/GhU4ewNBfi6n6OPzt/FX/vvU/i5NtO44EfeAum5lfQydfg5zeRtT3EgxR1XgD9FAULz/MeymGJJq8w/d6nUU2/HzNnPgDP084Sci11gdpAjbqeZpkyyahVRcoOX6K7oCykQ0fR20deVwgOetjtrWPz7Bfw0rkeru/E8CrCHwTUWCI1xTAnpsaiZlgJwQycRqAmiQJlVKPJKqEiATGUPmtOPNekgj0z3iupV9T7LyEYWRAnodRXspBbjaVMRKilgs9Cn8FkSZZyaS0qd5lFmD9NCrUZPgYdNEWO3/zC8/gxWVBi0fcIUgS1NC1Qz50EDm5juq3F48LKbEJIotySRZIAMJMxx1+WsaGj2VIYYoq4bdpawVYHqk1RCnE+NMdseU/lWVE2MCBx1hWFfrLmsV+L75fWTWaAJqMp+d4mwLAG4plZsQW1owBFlUnBOpMVl869gYPtnhTuS3aVSQ/rhEKAI5gx9BTt2Zi1qiqml40Ykc0Ho2tqL3IxqTK50dcEpdMUwN1fd+mUPI6Uiik7Zr+471TnxmA4Gf6Ojupi23s/RwIuR0w4p43pTbRFGp31/Qo/dc3gxLNi26bBS1/+DJJnPwt/sIlkyFKpXEEtq2UitsRAqkyNnRJ0wGhq2InW1rLD+ndaFwDp/uCi/nG2Rm9qoF07RL9ge5xanPt9v4O/uHAF7dkFnIgaPHBoBhvDCh9/4Tz+6+9/Cg++5TE8/ENPojPXQVTfRp3cQDQVwU+HKJMC6O0jGwyQJQP4BZsC1ojf/hZ48x/A9OkPiEgij0UqGqj7kKnVch6aGGT4WaNgSYKYcSM0ZYq0P0Q16CIvC9QHe9jpbWHtuT/FxYsHuLWrPjvCZSkV8yFa7K0mlgwFIvGVmZWBDIwMTVrfuDY55i0T8ZmgxtcIqOk9lG4driOHaHAqsisoMqtnGpCFnzLxLUHhQhnRoawvGYHJ1Qg6Vz2BQ94XaQcWfknDSz9Cbz/F57/9Oj787ofRijuSASzp3ytKsJgjDQ9hrtnWOlbxlVmHCAfA5uZXJqnnTHBlSOiSB+JtExOsLgQaeqrhmz9raGzOfIsSxHYxshApOLqaRvcZmhnWMFtCeGsQyc+iR5FMrWgtot/vYYFmboJoVYpFoyl9nP3mi0Cui4QC2tiSQpM0X0dQk0oCnVZGgsbamgw5Y2ca5aj4b9kLSwgY8NwDLJoeuIdhGQBqHSlFHO2kw581KzxRs+nYnAH/CNTsPkg/uxG4aogp7d1cRcIIbwmYpq+J5qn+tkmQ/Ln7oalNgpoAEg2433wW+5/7A/j9Wxp+DgspapeqgqYRUBO3vLUc0nKNiQyIiTDiJbL1Rkwa1MwN0/Re6Aong05YXYDczxEVEVKCSuNhM/HwjbWreNvJ00iTHt60uohe2eD/++Y5/LfvfRMeeutb8diHHkNnbhFR0INXXAVyrqI5MPRR9rZRpAnKrJDKgiJNMffM+5B33oqFUz8EL2jZcKBYrKBWlw7UuJKmMtmrkuCWaWeSmppaD1n/AHVRIUt2sb6xhS/91h+izkLsD3nRBSI/1EiPLC2iWbY1YiWygpPlUX+RdkLqVeNYFe3NlSwJCDC8a1mxu9phaOeQY0gCwArYBQB0sjnLDDOurlOHAzX1fZE9jckA2aJkPp0piZE/2/sQdGJqhMqYuKjxQa5d7+Hixibe8+RxtH12DvGEzYinrT2Ha9s1ziwMUYr7noK+ZewaBV4Nnwx4jak5QJMQk+Atmp6xfwKRaWiknWK6pVVmdJ90pmnFgh530mCqzI3HUK1RDL/SjsmK98WTR82vAIXc6PAJXLt8GSfmp1CIplSLDy85yPDai+eFsYsVxboSuwWGEgMBjdEM/WzaPfxunqQlaAYG4q22fnYTQCK4c4/G5bDNeuJ+B1ub/IW2otTssFg6zLOnwHlPUbpZe+QZTVhr7v0AZ5qeNPJqZnyip5oz+Spq4+c+8/Xvfvg5CWrirmg8XH/9Raz/7kcRDNaRMkmQlEjSGmnKHlkNWnEowrw2udOJJZ4j9xzkwrQbrgCb9WsyHqeDTjw1+sBVuBRlCI3PQRVLCxu+7IuvXcXqqdM47jXYSgd4/NAS8sbDr3zzJfz02x/Bmafficf/2mOIpzuYKm/Cy95A7beQT0eI9lP4e32kg644wOtigDxLMPu+Z9A58l4Es+9WfUjGHCcaQ6ShCN2Np4mCuklV46NQzGwsw+w6Ry6aGtt5Z+jmm7i53sNv//JvY1q6/8ZowhxBHSCQ1uJA0KbAzuyl1iiKgF0VwrjYucMzUJMSKldtoOu7etQM+Fz3DVYXKL5wTdYJ4sJINZ+q1YE93EZruk109WiZGdV0OGYQdQKYzMmwryRLVDGcSzVlAbWOAC+c20Dd8vHQqXlM077CpHCdi3dsem4Fr1zaw6OHM5Q1NUjNJCvSaGZXdDbJio89XoXoabrSO3uHiPNsPUQwcpOOXkHXOcSEeAFkazuuhEcNyXpB6mvjlzuOCz1d5w7xw7HemP60MoB/bBUba2s4NjWDnEAni6yPzbUdbNza0k40bDFkzJEJLG0GyaQQ2Zo2LtBIUT97MkQc45yVjTlNQtKwFtK5tkjG4KwmYNQi37E9vc4xSPL3+pRUsxxHRxY6WjRwl74mY30c/jp70F2szWWr7Xo0aXA3A9TnMA6b//n9ADWeF7ONWoqrrYO2r1/D67/xbzDdu4myz75qBZJ+jQEd+WWJqdg6Tbib4x6CEy0Zq9iA0vyWrnSOTBvrFnl+zM2VehdiBGMoWmE/LfCp83fwX73pNA7qITaGDY7PT2M6rPH/fOs8fvKJN+Ft7zqDN//IM4jn59GO+giya6jLniQY2EIo795C1k2Afk/bcHtDTB9/GP3lN2P+0b+DoL0AXxqIc2Cw3U0JSKZLne7SMaLOJfvFSgOGjPSrVb0uiqSLgqDf28etjQF++Zd/E1MFMN+O0ASldkJVwcY6amirJhaiU5/hF3+OpYW3TghnvJXJb904mC2N47bWECoVE9YnP0qtoQr5spGKZUSFxViHXadFa7mQthtSEHR7GGgIOOrwwbBZqiuMVVkLJeqm9GDlXoVnn7+C46uHcWSFzS/bUjzN9lT0oYULp7B28SpOcf8anpssEm6gq09PrDHC3vWa+NnsXqu4pzk8l6XT1kOqyUlba6tycIuDm9yipzGstDIfsX1YF5LRhiYCsGoG1g1uxmFcyc1WKHmwWmN2Cf5BF17IMUFcD6WN98VzlzDY78t5yAIkJ6xVNqEPW6Scl9OgxtFENwPsM1XX1PvCceJAQomGBHLWCFMXtxFTc80GbGEa/V42MZrIcsoibfPuO6JVAyMHQBMsUSPNexgdz8CFWZJIsqqU8YdPKoC6HNc1/vlnn/vuM7W/DNSGO7t4/t/9X5jZX0PZH2KQ50gGFfoEtaLCFNvnmCP8rhXIitnJHYQJcMqNjLfOHGndPAzkJZFgz0t9apxMkWQfn7++D78NvGVhBZmXY6NbYKbj48h0B7/x4kU888AJvP9dj+LRH30Gndk5xG0ahTcxtTiFQbePaYq+O+x31UO+tQmPrWPqAywffgDl6bciPvoR+K15BDQzCqzTZ0VQY/0nGz2SZbIIO5PyHy1WJoNRppYlfWkbPtzfwe07+/iVX/kdhMNSOlawhIADjIO9YfgoTExNvtIF1fQw1nTSyjHKZlpmUAFI11pqabIhi/VOIzCxrlASCi7McqBGcHJ7ClgiwgnpLgGhuodmEjmp4igedXMgM+PvioKiEYFRW/IIGxAd0EPRlPjic5fx5EOnMDcXosUaThpiigoFWzZNHcHunQ0cXaRFgjW3DOfVliDGYCMMoliMiu/Z6FErOLRVkHbqkFyfH0iNpgKe7eTEJpG238AoE2fandEiGYMKas6drzsmSZtuCV1VxxW3Pxd3MZ/W8GfmcGd7F4fbbRR1gpqNItktt6jw+tkL0n5KuD01Sjs/AhyZGaUE2WzFKkYmG6fqXHHMzQ1622FNkdlMuZNtOlTMFHnG2IA6C8YWD8lWO4Y7hj4DycmGQHdbOCaZ4+htdh53wei94ao7V/u9S8poNnv8xfP9+fsFavJgbS2gV6scZvj6r/4rTG1dQN0fop+lyIYVerlumkFLh2zAYk3hHLC5uk8NiLRQfVTM7lYlKUR2D8G1XnEhKr8X8OqIRgp8/rUtfPCxGbS8GdR+idv7CaKgwYmFOfz+uSt4bHkeP/z+J/DEj30A7dkldGYiJNkGOlMN9ra3sTQzj+72HrL+PrC1jaATIBnewaHDp5GefgyzR34EYWdRz5amYKb0OSkJYiwbk/S39lara2blFNTqPEHeHyLLqL+VyLvb0mLn1/79x1EeZJiNQtDCxOwY13LSO9ZpUhujDiniuHmXWFPpyqPcLlHCsKRpAIdLI3YOgpqEpVJixJIpy5KOPFC6crquFCKwWzkW3yM6lvv7SHvSkKPdao1CT1dDSRBx1gvpBGut2KVNUVPiM1+/iPe86RTaM1NoB9Z/q9aSuqq1BC/pYzbmfVPj6mgSymKnXjA5PwM1anH8TPWdMZOq2U29Zl8Bz7aWkw4eIqxbkGVJCNl8ZZINjbQek0isV5t21NV+dmpE1nBYZJKqxvzRYzh37jWcXuLOYiyZU1Dr7vfwxutX4dX6bMTCYdILmTfBjPW53GxFtT4LGG3hEWiynxWfNIuot8BZLyY2VxHgsi0NZSgYw3YRjg4P+3/6Dxd2ulI4LsoORidZqQOiSfOtYtU4pBwf3vwME0ZoPRUr53LNESbZm/WBvT/h53htsNa8NZq8wdd//VcQr70ADLhNXqKgltGrVkr5B0mDdmAdO53diqGF7loHejeoybo7Lp8a+/jkxhfyhCr4ZYCNHPj2jR18+KFZ7kskbOH2QV8Gy7GFOXz+wjUsRSH++g+/HU/9zfcjmpvHzPKy2CZYutLt7SKOfPRvXsFw+w7qLEHHa7CztYYzTz4FLB1DeOwjCNrsosv+UrY9n5RCEdScpsbkATNtCmrcPERBLUVKmwd9Wb1t3Lp2C7/x659E3S1l78tKEl/MqKoYzXNxTEt8ZlYP6EDNNYdUBmBWAMkxqJ2DGVLxQ1kvNtXKbGGxVtzqgVI2IvqIFXOPi7rNkmkD1+kf7XZ7FOrpM3SVBFZQbuyCz5Kgl+U5PvvNi/jAk6cQdmbR9tmZg2F5gUEZIEULc36BWNo46aYmwhZl0xdlC9pBRGthJRtZstcaf6cMVEqgLJxmqCOth8yLNw6DdD47HxpBUY+vyRKnGbmOs3pd2teNDFRAzawIuvkK9xoFZpZXcPvGdSx32sJK/Zo2jRg31taxcXNLysHcjlFisJZtEFnEzpbrBmpOEhidj0otY6Y2bs+tv7dIZgTLBs/iLhgh9ZiHTZhxlcHpqzRjb6G7NTsQTdFki3sOoP+cEPtdlvreJIUauScrHPStTOa5MTfS0ix05VL285+7H+GnE1xMVvSk00GAb/3erwOvfAXecIBhOkQ2KNFlVUFWiA9HmzaY50puKDdYdW2JOXhVFRBNRW6uZnhI5V2+ejKLIxlGhlBi5fBxbi9Dkg7xtsPzWjDrBdjp9pH4Hk7PL+C5tVs4yFP83R95N972E8+gMzOHqdUTCBaOsogRFcua6gzF/hUUB5vS/yzIMiT9DSwePYFmahbh6gcRdAhqJGlEIV47LQEabqrKQeModZVUSotovC2yvoCahFrc1Hh/E+vXb+Fjv/nHGGx0MRPHqAn6VFwoxBPUqKNFuuqKwG/6VtzSfUDdXgMCeGbncNvHCaiNCqPHW66poK7PgYArGw1Ldw5N4btjuTDPGVylm4UVfbvKBBHtXcJnovBZBrJJCdJ+2/Oxvz/AX1y8gfe8+SiCeBbtgP4uIlOOqrWI9a19nFiM4AtQFbrzzF1iuYKa6x7CsVMWupWdWl48qUxQgKfpVsusHJOY1AIFmA0IdG9SZRAEX36kazSpmraCtWv9LcmRiUaRfE0ZxEhYNVHmaKFEYfWPEUJcPP8GBvtDafygCQ4uTta6mx05CGrSakj3/JSso136qOnmhL4mP96ViNRkh8Mf1di0keikJOYw7K9iWyNGZyxtnLV0rG4iszqxNZ6Sx3GJ1Cgx4cLPicymO6Zq0WPvn0Kd4gHnzn0JP2UwC9pqdwzN+AU494VPI/naJ+GxqiAdIh+UOMhLZGkhGoXstu0Kru3BiJZmFzUZfmqmjWEIr1VbHks/LNM65PLp4qeOIobrCF9f38KxqRBHZqdkTnhBKPuQ3s4ynJqaxfntPVw4OMBPf+RdeOvfej9mphfQPnQK3vJhTbWTIZTUeW6j7t1B1E2R5wOU2Z50uiiXZzF16ENAvKCaS83MK8ukuDJr91uGpdqGiBMhk5KnusyQJV1UKXdG4v6eHgY7d7B+fQMf/bVPoNpPMMPaSwE12cwcARMrUvOpiQIJP82OoZqatqhxoDMZKvIgBDXnS+NwcdvouQlAUOQ9VdYzFtidhiYrqnWRcOGlCOq0aLjNkieSPqIrmt7Fv48CGDlvD2s3dnGn38cjp5bQjqbEs0gbDEEtXDyF1y9dwSPHptBwwx6iCiucxAyqGVqeC4V/AXILXajhub9pqZQ2WxSxvxy74uX6yKbt/jmWIozQ1UlKJ1vtVCIMw4R1vtb525yFRQx2brKyPGp2CW9cX8fxeRqMM+lKwoRPnda4fP4qysQab3K/BymB1uaQtO/QFcBkDsNQTXrSIjNmZ9+hYblt6izO04VFQ9rG171ILX06ZlQu2Jy0exj71QjVitiNsTnAccL/iNO55N7kfp+TPddGyQzTIblY2rO7K2S1ziAytSc2Q3ZRwC984S+++4mCEagJq2IYRjUpwNpzz2Lrs/8B3qCLVECtkPAzyTiRgXbLtYcem+2cvuAAawRsFh7J3gX0ecmqqUyO3qDRdvfMSlGfqdv48pVLePex49IQMmyoMQVSJH51axer01O4k5X41rV1/A9/831433/6w2jNx4hWjyNeOK11gk2m27QlPdT928iGfbBlh18cADSTsmvs4Q9hav6YagMNvVhs513Cr1IFNZlwkuNHWbKFdSWVBQkL5OnZY0q/9tDf3cSNa3fwq//2d+D3cswznJMKGm7cUcsuUkwMeLKngLbxln8zi8mJYJvdui61owlHUCTDi8kAmO3U9ZrZUjU+q4dNf++6VagHy2k2buFx7Xm0hMpeM1GB4KwWDPOyPJNNlZmgIPiShcnnEQCbGi+9dgPhXAfHVmcwHXJ/U9Z7liymhDd3Atdu3capZQ9NoZ1Pau5nMaEgy4Bnpw/x5WnvM92MmPdUW5VLJtb0JAkZpUrAypysqaTkCMWTpq3LR4Xvo1ZGyhccqDlzL+8h77EwPtMpRVMrK3RWjuD8lTWcmG2hKlOUXiClgYPdgWyF12RqP5I9OmQrPN2/lQkQ1noK66Ztx2ldZulwz278XcV/xyAFfCba/HAs6k7v48YGfM3IdnFP3zJjE3oQA7TvCCUnBP+RVWNU1aMPyFlcOID+snIqPivHOpWQWZ5WStjG1hl3Pv/z5+6DT819+EhgNfFy7eIlXPvYv0a7fwd5kiAZluhnBZKUGaLShGvzSHFgSudc54/Rfu/aQE4nojs+G8dGFOVrbTjIhnytHOhHZEuRrFA7aYlX72zjbYdWMRdXyJsWIjZ2iiKsbXQxPR+iqAJ8+qUr+Id/+xl88Kc+iHBuHp2Vo2gvH4XvdySL6tNPxuaO3V00w32UxQGCwT6aKEfY6iA8/SH44Rl4PvUyDd3YeiYoCWqZ9J5nRlRKp3L6kKgpDpAN9yQDWvttBGzxs3kDr93ew3/4t38A72CIVquN0MvRsCtHTc9SBT9WMJOQcFS03kjNqpTfWJG32+BY1mhrMRS2aNBtywDnQJU6S9dwUCaWMn6tp1Sm5lz0btMROa6Fp+7vPJb2ErONQGzSkKkRkJ3OJ6FiTHOulls9++IVHD6yhFOLEepwFoGXoy60mqDsHJY62yPTDQZFBJ/dgwn+gdC10f4D7jp54uy8QTuGhLqWxBDPnXUxkVpSQWkCnlYSaHbdJqKAmrJLnZm6T8Mo7FLSJKFnxYQDFxGGp9TRCKxW/J/UFaZnV7GzdRvTccFWfIAfodU02F3fx/adPfXQieF54vnYvp7cJYy7rSkLd6GcGYldtnKU7df6ZmHRzvc1slfwt2rHcPor54swT6mgUO+ZY12ig44m8thvNtK4Jv420sqcn8xp4i5xMUoYuoCXUdyEY36C4Y21OM0uu7BYfaia8f7Fz33ju8/U/ipQ293YwMv/7n/HVPcW8mQgBtw+e6slYjUXw6hsHiITalxoJTBnOoAmCsyYa34ZybRWusGx27EmzhsM6HyXTYSBVza6MnHPLHmIana74GolLkzc3BnA73iYiafw6984h//xJ5/Bh//ODyFaWEBr+Qg6K8fhBx3ZbJhhZFn20HT3UA33UGVdBEkPpZ8gnJqFd/QHEU+d1FBBsp8FSm8A7v5XNNzZm9UDzLQNJTz2/aG0IMr7TPNzB5ZIAL7YvIMb65v4xK/9IfZ3h2LQlYluoNYK2cVi3Cxw3GnDk7pJyZxZS2lORtdSSCZQyNdY80iK6GQZE6CmBe46pB2AuR5oru5Qaj5tT1CtC9UNinkwLRPSFdqFhwUbJ5oJmOcqoMaKA+vx9ZWzF3HmzHEcmSHjnYZHDbIsWBKLAaYRBjkWwhxpGcEbgZpqY85KMtrzQArLaePRVd4lDfR61L9WcbMWeUa605QzCStnGus5atewaxkV+NvklD0qaM+h6SwY9QqraS6zYvsiClBWbaBM4Jd7KBuyUI5B4NblOzjY64/8heyGrCVeysKlj5qAmm4+oyTMOszaHJCwUnbyNux1SqOFoQJC8j4tmxK/ndl62GhUSYOIIncBmgsx79XAxlra6C+K+Tbpx6xPLT4KUrbNndt5Rc51bAtx73VEVLO2E6AmHUW0VIXX+ouf/+b9BTUnXPIykl4Pz/3K/4aZ3esohn0kKTenVVBjKNaSekUFNZ6823lddTW34YprwjHRD19mjgq4eqsatHIPfalWaXBtv8Dt3hCPH1pAe8pHWGTi0BdJKAixO8ixX+Q4MTeL//sbL+Mf/PX34D/5ez+CaGEe8RJB7SSCsGMJhwxFeYCmt48q2UOT9uBx705WLXTaCI++H1HnhCXIacTUzYyDItEiYOtowR5rxDDPG6Bk3ecglbIh+tuo7wzubGHn9k187Xc+jTdu9lA3BOISJdlRw5IZujlp0NRibMdAyKx02zsFNaeBcYJIUkVKinzEHU4Yam6a8RT9zWoeNQOtGT9tc6RMTXiNGFuVB4zqRKXHv9t93MIwZ49gVlI2PKmVPUqVgbFt66zLRefZFy/ikQdPYrnjw2tNA1WipWVNhK1BiaW5CB2kyCksMpvtk61olw0R462DrDBL2WeAbFgL91VPcxvGGLuSElTdx0LKmJTGml42bhbpJq3CI/wAACAASURBVKyG5saUHLOwaxbgYHjIZAD3MuBLTc8N5+ewsdnHdEQv4j7qelr64FVZiVuXNjHsDe05uQyrygMMT3UvAt4zPruJBMFEHzStjTR+ZhYZC0IFZlxljSYPNWEgbeesfM25CZiocIxUwyD9PDHESqbZUZWJ70ajBGjlAxR0xyRuzHqd5j3Out5dJTDSIO3No8YIoySDzmviwr+4n6B2122QRFaGZ3/1/0Rn/SLqYRcD162DrXwIapIBtXSzAJu55y1McE07CfgufSMDitYJZqFEu9P2PmHhoxcBO90Er20N8PCheZzuxEjJFrgngEwKso0QSdXgyu4BHju0iH/z7Vfwn7/3rfgv/vsfRbyoTK196AQCf1oyqR61MYLa4AB1sg9kA9TDAWqvQEHNaPlpzCw9ZOen9YiZVyAqh7o/gdS2UutJJfxkPSlBLclYA9ogrnPRG/e29nCwfQ0vffKzeOn1HdRNS/fFCsisPNnXgYxA9vuk+9zaz9B0G1vCRfd9UH1GrtW8U7RukKnxtc7jJj+L/mGb2FoTQq2tvTtRIGGW2UTcyn1vIkB0J+vxL/WVlkDgObCXGfcr5Qzjv3tJgRcuXMMjZ05gYSqExw2E2SiTxCKaxc2tPRxe7CDmttDsiSe6n/Cu0X6ernJBr1EL1TULePcuUJx7EjIaqLElFDvtihblwkupftAidnd9DsAnw0+xuRgjk02KqWYwYUEAMiYYLS5gZ6uPtp+hKfuo6w7YxKO3N8DG2jZKJsnk2djOTUwWBIG0lWLYKe27jfHqZ+t1uy9XqqVZTTPiirfLjLUT1gtql+78Zd8Em0cW2Kq3YOJ9LnPpNqS+F6xkFrrXT7A1B2uTdZ8aBY+tWsrGTB4wu9AYL+z6XJmVAzpLsP7C5+9DouAvwXT5FQf3cx/9VYQXvw0kXQySVFsQDRukZSG7tTN97fQcNfBSF5PZpiuHkjKX4dWHUFFbUeGXsCZiaB1g06vx6tU7WF2cwwOzM4i8Wppp13ULUZNJ3yrpBQYfL93expuPHMLvvvoa3vf4Y/jv/sGPo7W0iNbKEXQOnYDvT6NkE0uyvLKLOj1Ak/XEEFrRnlKk8OZmEbSPoLN0FJ7P3ae4aQubL3gIyhoVe6dJ7SpLd9jGiIBToixSlHmuXTjyIdJsgO3NHXS763jtM1/E2bO3UdYdKV+qaOGouQNXgIZ9uwgeI2MtQ78AYumQ39nmxWYREBZDzSvyEd0Daswaip5ibngFJc2ocrVnuY+Gmzo0nU/NiebKxsZ7A0iTRF87xlLw51IlbNJKqmgnkcgk8LC5P8Dl9R08cuooZqQcjHmCQvaaaOIF3Ly1geMrUwi9QkppqQEJqFnDSWEB5sbn2al4r7tJOWByWVCxekjIaN4rhqqlbls4mUl0plvHLEalYLazlprZGGFYtxAK+uyM5/nIbMs7qSaYmZVd130CGsNmbp6DBjt3DrB1c1fGtqxHsjhZ3W3go0Wmxgy1LDZ6Fnp+DDfVxEw2o0kQzXDqi6wLyWQ/MrNDcKwEFnLyHgo54HgQXVO73rjQe2ShkHs73oLwO0qZJjOU9+wmNU4caMhsu+Bpcob/s0YEIw/kSCcfg5rLRDsOyHvwC5+/Lz61vxzWCGpn//BjKL/9VXjDffRTbglXIBk0GFQFWnRPsxWOrJqsQ7AuK+zjTjAwOxrFwtGKIs8lENe2uLf5CHz2qgrw4uZtaefy1IkVaYFdyaSIJZnAGk5pxsf2PPDx/M1tPHziCL61dhlzy6v4pz/7n6G9soT2ymF0Vk7Aj6Z0ZSODyPtA3pWV1x8OZAOWPE8RHZoVC0IehWi1DiHw55FkB+hMn0BbxAueXRsVxfmATnMagLkdnvZpk+3yUlpE+uhtbWN3/w5e/PQX8PprGyiqjoBUIR6yRpgaZKNfs1AI0Gg/ey1/0lpQCT+NrbmnIvt9trTZoGh1FqpOgpqzgrgicDIaTTxY9s/ZH8y/5Xr78/PFuGp6nnTLZXZLsnu6O5Nu3KJWEWpc1zf2sD0o8MCRFbSiAF5YAwwfPQ85ZrG7u4/DCwy/mUMHSupNgdYKkim5QnbnR+O5MPyUcqyJelQteuff2I1DbQWVdOfIRhutSEcJAUXdvlENvuMC/ruYGuuAcwKVB4++P4bldYNUMrEewlYbaeOjyvvwiiEqMmaPmzIDmzf3sbvV1SoQZpkl0aMdQmjn6LDTCn2EDGu5OYycCy1CDGFoKVfdKee5Nh7SrEBecoNw7rylUkGSpeOOLdzjIPYkiz7VKNNXzxtt6BpaTwr+8vPIb6eVGpMh4l8Wbirxs2XAVRFY5sE1odRFhnKzLkSO6Y1sQ+KT1KTgyMFwT0H7L37xPiYK7oU2hoevf+5T6H/lM/CSPQG1dFBgOGjQZ/gpzfB0ExDeZ+2dOzGgDMllhXHdIewBCr0Vm5TPtovoZsDXLr2OH3n8TbrPps/W2WR9qnlw1eRg4YSP2Al34wCnjh3GlVvXsB9O4X/9+f8SnZVltA8dRufQMfjRjIWfOcq8D78coMr2BdTyYV9KbqaOLCHZPUAReJiencaQCYSiwczsHPKDbXhehiBeRdg+LPsahO0FNEhkd/K6DJGVGfIBd5Pqo9jdxs7mBs7+0Zdx/tImsrItq3MljKJGmys7N2CxfR1cOEg7BycIvWoMP6U8yrWntgciW+O1XaJAbTQavhpTcBteGHuRrr227R9tBzLJrbbRhZl01Lvea5I1dUXwljWVWk/qTVUp1g4HmryW81duIQ9aOLO6JHsueMyq0GQLD8NqGlmaYIUyG7eZEztHJNengGYhok0oHlf0NGY6bYtF7ZmmE47JGNlrQRJI6l0j0DmbijrZtUbU+aKc707KxCYmIhmo28mdD0caODZAIiZkD1Nzi9jtJUC+B78pUbB4Pyzh9Wvcub6Lvu3vybyCgISBGsG4Y5qaF8dIqxJpVSMpC/SGA3SbAHSBDJMcvWGK2gvB0lEyW45D0c5YsE/vHRsccOG2vUq5oTc3gZmbbmFlcRaLbe7DMYPpgPuwagt3x3wlopWMqBbsczGa7LDBY4+qApz2NRn2mjlZOYgm8hzu1bLAK1OcJCgKehPnMI557b0+fuEL30NMjSv21eeexa3P/i7C4QaKQY1+mmlhez5E4HFjCU5Gc06PioYVzQTMRh0hrAGldbigrVX6U1VAz4vwpQtX8PjRwzgx6xo2KjeXFLYzEXIgMjOIAK/vdjE1N4NymODswT7+1S/9fUwfWcT00hFMHz4ORMuyQhZkewQ1YWt91OkQVfcO8gaYPvkIst2LMlHClodBL0M2P4+VOEK6k8IvtlF5U2iaKQyKHMsn55Ft9uFPL6AJ5lDlO5Ipa3o76O7tYHNtHVdfPItXXt5FAm6LR/ZAJkPtpgXQssKJYEZQMjQx3jLzSf+aMaKRoC9gpMXvcVvrPvklxezMRNouSm5gqxnVMoGj0FS7flAa1H5oqgUJkDCcsAJ1hrO62bALMxjiaE82l7SQPS2bBi+fv45gtoPTywuYRow84CTihGywNeAGMg2WY2qmDD3J1iLZk8El11zVAM9DNy3W3aVcOCmmYCtcd904hBlwxwqyY2mbraH5WHNTUV3uz8jWMt713XnQ1Cai7buDsJJqgSLjdWUIZpYkw49sHyHZFbVfarg96mmbqFLdGFn0FgMUPsuYoE1Q8n1sZQVuHPSw2Rsgp2GY5V1MhFCXNJ2U5+2uWTeJUZMxs/VKlDSuFKmCP4hHUEkVF4lDCwt4cHURJzoRFqJGwn+a5X3RHRkoqr/NZV/liPLP8aYsLnSl0V7+5rSisS9k1N1D3meZXH2fVQpZYsKGs4KrJYI0f6s13r/4pfuY/byXqXEAbLxyFpf+4DcQ9W+hJJilKYaDCoOcXWCZ8VHx29FhpyfoIFRQs5yKghRXz6ZBbtmdsAzx4v4AG8kAP3h8dbzzjTwELc/hFyk6vzj52f7l5oDG2hrT7Q6+fP0q/o9/+dNYPXkEndUVzC6fBuJlVF5PlsO6TBAUPW5UoLupH9xhlIv48EmU+y/Clw2BpwF68ToxIq+FJNlHPMhQBi1kWYVgbhazK0eQXLiAen5GuohU/W14VYS0LLG3M8CVl74uJVLnzg8xbFrs46uNsQOuvrFpgrZLlHVcpVal3Ts0ScDBPbZ76M9SIsXw00aPhJ9smTOhSzmwmzRMSigrfi2t0ZUuGVJEzjY+hQr4ZvWQXdBBa4WWIokb3yaXTCiyRwJT4+GFc1cxtTSDUwQ1r4XMo0jPSRvgxnaCuZkYCxH1Ul3sJNkiDR91RVe9TCWKSb+c1HW6rKw9d00SqA7GKS+1nQRj61bLRY9scmQzkPblWp8oPj1+DlM21qSS9ycQbZO7e1XIqJ2KRlAB7RnkWQOv6EvtL7efrhsf3Z0DbK1t6AJF+4YpYvI4IsokHnp1gJ1hhs1uDweUJmxfBPk8sfdodYOyKstOu4ylOTy0oN5qdgkYzgc3Of557TW7qgBHp2fw6OohHJ6bwhS3UKTuZXsfTCYY5IE6C4lpbppnsc4lTJZKUtpsGFaU7jxuwvDME+nmI6M4h3/OVO0SFWPHihpa/sX3EqhxAuxffQMvf+z/Rby3hnKQClNj+DnMtR0LkwWS0RMiZp0QdN+U0ZaFWjeoIagMNDIC0xjuDHK8spnhXac6dDeNcNWI7+jGEdR0IGqYtpeVuHPQw/HDq/j8tTfwc//o7+LBx06hPb+E6aMPIWgvA14mfqOKwnLRBVI2ikyBwRbSokZ05BTq3ssIW2xzFKBJ95A0BTr1Isqqh6aIUXNT3sEBZpZmxS7Sv3wNwdwiiipCUBTo97tAVmH3xm3s3XoFdy50ce5WhV7FshneB4poujWeRx+eFLLrfRI9raWgRq1Ks7tWemYirgIYGz1qyKnMTe0fjpXYrVUWYfsN3PU3245OMmjWYViTNBq+SLZVAIYMQtmNC0cVLXTVp7ZXlB5ePn8Ds8szOLm8gDZBDYl4vsLWFK7c3Mb8TAtzsaX2xMul5l71mFljSGsvpL4x61Ir4EPQUjbKSSXhmW19x3MnGAvoi1ioIO1Yj0ZH2kNOM8AaeruKBfkcATU2PKCAXyHj55W+GItLP0LSTxAx2829S7kxc9lg+9YOuhv7lHQFjKkWcmHgJscDALtpgt20RlJxfwYCi2udpKEyvY6uX17KRVUSOdoJ2HVScSSAdbJiobHn7yw+3NxHJAXJLFSSfAkbD8vtNk4tz+H4dIhjs21ppOA2yBkbNnT+CYs3luWYsD5eTe5J+wkLYcctupUBUweXccb7Zr459xpW1Ex+qVY+bjLwv3wvgRoHQO/WLTz/W/8e7c2LqAYD9NMcwyEwoDWi0vZDWu5jpr2RGdKKXC0DqlRYfTRaXxpgP6/w/J1dPDg/jRPTcyiCVDaQdc/FbrOJrNZhlGJ7QEtJg4ubu3j0xDF8dWMdf/+/+TE89cRpdBaX0Tn+CLz2IdnAJSr2pezJy/bRENSyBCHBq6jhrZ5GnV5BHGoo1mRdVF6KVrOMitmv0raf4wBK+gjiCoNBBngR8ipGWLewvX0bUeHj4NYahvkObrzcw4s3KhwU2ndMzKoEtVA7w4peZsCmReraTFBZmk4G18pbBhGNn7I3gbb3dv+5RpDK6hTWRNsceZ00DNOQzjrAWvmRsB6Ci4USsps7/ycmcLOLWjsgZWkKbNT/+kmJC2sbWFmdw6G5WbTYYbjuaXulcAbrG9tY6IRox9KLRcBHt9+zTKCJyO46OIkl/DJm47a2k39P7Fcg+4ZKKyJulWdbL/LKTGOb3IdAWKl1UtZmlDTvWgJEOpxwwRHDDVImDtjNtz0tCavh3p4wbA3hPORpjfWrdyQjSlCTAvYoht/uoFd72M1KHGQ5Ciukp54p12aZa0nC2GJEsMoyVqoomOlTG1cC6A72TIaYh1D2i9Ticr5a+o9wmglg8+7SJ9nIJstL7QhPHlnCQ7MdiZ7cYuTgTJ+1ayShHYh1nrkyLYUl/adqnzpnrbie3RnuMdLz82XxZDbWKiGcvqeJET33f/knz98/8+1dcGv/GOxs4dsf+yha115BOTxAP8nRHwZI0j5Ksh12JXC+HNmm3rbEm9hZWrogyASlbqCrZcHNKzYPEPo1nlieQel1EHJ/Tdvdw60gXNeZaleNgceOBCR4u164uYm3nzqJFw928OM/9Qze8cQZ+GGNuTe9D8HCSfGihQU3GqaxjsZbFqEn8Ie7yGsP9coJlIPXMFXtogKtCYeRtwYIaOHo16gHXQWKcAaNNwM/20QQlJLxrPIS6ZDbwQF1tIhibwfZQRfnvnYZZ68P0auoDdJfRxBuEDP8FNFeN6nhcaVFjYCa9llzYadLFoiA77ONdyQbGWt3W+iWbiYCu+3XJjUp16dMO6g4sdeSOabPaDsgXYFEq3OCr1Fs97eRTsXmh60Im3t93NjYx9Gj81iYnkboxSiqLkJhbB3sd/cxFwJxhz0tNPyWZJ1tau2sGu5amY10X6OMmoXV0l+Nm6tYSKYZWx1HyjwMrKzIWtuXuy4lumGMtirSBIOI57JwcINpIKPeJTux16jarIKIkHf3ZL8AZ3Lt9wq8/uoV6SEYenrf55aWcPjkMewNhthl15ic2lyFhK3IhQJxU5gahbA0LlK6wPNaCMps28QdqwQkKts1i1Yiabtkcou91rFLyjicB8I+qXHlsu+adCcW32Pg43AnwDtPHsbp+Wmxocjmyi7sFIuVg0cLy4VluGweLSJaS6wJF6sfdbGSzGer/3Udeh1hocRjDHwUWtlD5bP7pT974XsH1Hhxw+4+XvnE78F79TmUw10M0hLdQYQ06cqDi8lipCOqKdOuw69zcVu/OTE60y0u8VGDa3sJ1gYZ3royhbmwjWHUoFU0YoQctV0edcY1SYAMp2FLHw7YBl+/volnTp7C5X4X7/jgGXzfOx5Euxhi5vv+BlqHHhVzZeVlkp4nqFFTK5IBguEeMoLnwnE0+xcQTe2jmlqCX8VoIUWWd5H1hohRIGARebSMsjUHL/bR9PZQbd9AlQxRDwpUvRIHzIYeHKC/v4W1czv49nqMg9J2fWKWIGwQ87uBmtQNmoVCitkl5DSPmuuOaxkogpJuYqzZT/5b6zGV+bjdexTw3IKiI9lZG/gvYT7CxtRNLuzV7T0qoawvxdxanOxGOnUXTo/KADjCzc0dbOwNcPLYguiZTICwYiPwWuiXbamLXYi4EDDM5qTWDsZkcoKXpsU4oV96pLkMnk0m131DrB7if7NaVqnP1LZMrljflYO5zCfvjTAz2lIs6+sqFDTbq33+mLnPKm1ZTj9kNbWImnodS+ls96qyqbG93cfZl94Qe5Dvx1hZOYSnn34KiyuLWF9fx+5BF0XJBAb38MjRTxJ4QYQsV6ZHrVKK5rkpTVkiyzLJcuq1ud5vysCFTbKfm4AjNTUP3LOBX+JZFPmGGrHuIK+lbo104aU+2g4rPH78MN5xaA7ztJdIEkB3lVI6z+ae+nTpz7M10uBHx4ZLOmlCxdp5o0HKycTxJUNLmZkz6Ao4myXE6Wwj5laX+KWvnv3eATWebNLv4vznPo38m19CPdxDn3S7HyBN+rprENviaP8V003G22Rp0KIpd/kuOkktfehf2K0wFaZ48+KimjIDJgNYhzQ28nEFkvic/5l5MWpiVAQ1v8af39zG9x8/iev9Hh591wre/sg8ZvwQqx/+CXSOvQVV04Hn9dDkGZAS1Loo0yHC9ABZ7aGaPwIUbyCgLyliQXUXce0hY9ay6SCqyBIDpGGFaJCi/f8z92axlp3Xmdi39z7zdOex5iqyyOIgUpRISZRlDW5bsmVYid1yd9tIGmgkQT8F6DwFSR7yECBBI0CAvCaNAI1GYHQ7drds2ZJbg0XNIikOYpE1153ne+az5yH41vr/c68UvxrhJQrFqnvr3jPsvf61vvUNbgNp2hP8gU4lXmkWWVZB4B9h9HgX43iC49shfnj3FMO8og4HpKHQoYPnq5hqaqemG0/iZWed2nk6xxnvzDXjp45xgqcZ1rqeE9a/zqzHzIiiBc6MFMIvOzNntCOqFDV+vVE5CF41Zb+b9Y7p9vhY+bO3Dk/QG4W4uNpBo94Q8LyQ8bOGXsBlRoK5SoGcHDmSPJyyanCN24aOhaSQKMVDTCEN5mo/Z8dpFjReY0JSYDdFvIrdlnH85XVFD7YpKC52QyUlEJtsBRmrbVE0f0cIiFwvitWTLEajUoI7t4rj3V3U3Vi2tlxZ8+c/fnSIexvHyEoOmp6LZ288gS//9helMNx7+EjhGHbtYmOeY+CPMRiNZazluMcuXDSh5bI8VsYpsphRkcLnz+6MnZvYO5mEqziisSZp6ezKyenM5J7hQov/xuG1W8QY8/Xg2B9RNpZIulvL83CtU8Xawizq5Yo0ELoQ4O2p1B7bwdHfT98LYxduGhLB7sQ3j7+MBbtkHRh9pyEPi6OMSQwWPa3e8JYRbP6/wP/02oeoU+NjTIIxPnjtuxj/7dfgjXsYhj7GgYNgHArIStyI46fFc2SisRtLjhwmZV1OaOZlwsNRMMTD4wRPL7fQqihGELtVeBw1DJ9NbjxzQapzrsEfBC4g1pXh9f0jvLK+jo3RGE/equBzz7WA2gKWf/MP0Vx/ThKlCObnxQh5PIQ3HiKNBkjiCZy8Bqc5gzw7ALxDlMWfvgzUgHBwgkreRpZ0Td7mEtJSFZWYGagnABe/YYg0n0Xe7WI46QPjIXpJgM03AryxFaKfc0x2mfmu2JYh1FqrGhY1jp8ihi6bBYGsSRWklxHVSJWY98mbQwwaJSrPfN7oOi0XyRZCIc9aB9wph03pMXLzyAVoyAPGfdd2M7ox1cNHPAnI1RKMiDdQCQ+3j2VJdG1tFdWqpmpJ7axU0R3SOy7BTF198jyPIxu7QosbWWkQP1cW5YIC6daCyuBMU6mUjleCz/CAsfw7a/9tOjkuXuRmJ95VKikIL1iW7TR0QaXbUFoCkQYh0hF4WYGoWUajtYLuzgbKJRKPK5IaxpDqN36+gx5dV2ounrp8Gb/zD34T6yurmPg+JlGMURBhNAnRGw9wOhqg708wGPlSALgc4sZYLcJtYLOLSRAI6TaMU4zGQ/hRINcKR1zrJCKBymZzq+oPHvrs0HTrKKHLXCqci/uTQ9RxMF8v48J8Bx26whgsU7nk7M5VGaL3qe3W9HDTRYHp1s5VKL6/VDbo4WMYDPbfurIAPqei+OXaxvHz/3r9vQ9Xp5ZEPjZe/wmO//rfwhudiq33kDKpSYSAW0WKq43+87xSTDYvTIRidecbwLg7YkexiwfBBMf9CB+9MK8vIlnjJBuKTtAmTilRUIqbFSarl7QEpPC0eef4FDdnZrHn+3jyGQ+/+UIHXnMJi7/xj9BYfw6ZU4NLmRSLWjKEO+KigFigLgHc9iwcrwsUJ8jjEE5E7p2DkBGA5Rkk/rGcthxT6lwwVCJEpWvwoi7SyQCp10DSO8ZgOEE1c9ELB3j8+inevD9BLytJZ8qLQYwhJURYA3t5cWhRU5Ilt4r8Mz/POCIraVKpkichxueLGgXwUsAMAK9ES+UB2jFMtodGj2vHFxYzLgV409uiZpPRLW1CLnbjAqGhFR4qlHq5OdLCw4OtQyk019bWUC7x0GJ358Cr13F0msBJQyx2qqou8TKUhYum227DNjDLkpJ0LvLzfmVJYMdRdo4W+7NSqulYTa5dquOpYEyGkMsDhH+vX6c40JkziMrCBItj8U6pDc6QNFsolxrwu0eAG2v0XZ4jSBx8/6d3JUjllY88g9949dNYnl+cSrSCJMMkjDGaBBglIY77PewcHWHs+6jXm6hWq9KJ+iFNFbhRVQB+FAQiOVTZoY+YlBShoej7x5HTemJY/S+3qnQyYecqCgvJ8dNCbTNMRU6W56iVPKzOtrHcaaAqrBpdBkiLYQJa5CAy+J0dH4UX9yuZn1ajKo7UFlridzKWSPw+7MmtpErHUO3WbIf8jffvfLiKWp7G2H73LWz/+3+D8uAQE59vSIoJlQUx/cbOF7WzcUfnb57k5EdlyJmhKS29gzeO+1islnGVfC/WeBIwiVWbN1W/i93E6GKaIwHlUdrJaSzZ/eEIM14Zx1GAm08V+L1PzKPWXsHM5/4hausvInPq8BJum4bI4wEcf4Qioi+aL92DW5+B5w1RRPeR15fkJKwmp4hHR6jmNTkNeXvETFfnnVljoV6AEzLvc4gw9ZD1BwgmMZJxhFE2wu57fbx+18cgZ26pnnDSeRkOmhYs1WhqEAuLmuJqckGxaMvoZmyiqTawbij8Hp66akihMlQJO34JDGzGdRlLWUEpTzIUCcVJVN9p1mNTvpimNtkXXrEvwfgd7SaZ0B4mwMOtA7o/4crKqhA9OYvLeFOp46gbwMsCLHRqEmDMoibUCbNPVBKpDVpROyNb1IRiYsJQ+P1408axhhUriyFDHKVyQFhyMouXCuEV2BZCMgF5fh9tRaaEUDGYlJGch4sWaEeSq3KUOqsYDvvwGFYNjsPaER2dxrj38ACffuWj+I1PvIKVJToqe7I55Q3Of02eG0fAwWSM3YMDDIIJoiSZpoP5YSDPg3jeYDTCYDREn8lmWYbxJIBPYwTCEJWqJtuHseEQMkNVlx3E4WS/Jo0C9PulirXx+RKLE4wu00UEi1inVsGlxRnM1uhnZ+yP5KU0ig4TIXg+Z4odrMVq7aWgdI4z/Ew3mgbXMFsImxchA5px/tCjQ//dN967+yEralmCvbsf4PH/869ROt1GNGFRizCeMAOUowc5WCYmTC4idbhSgxWClQ4Sh3IZtr9l7DoZ3nl8gE9dWULFq8rmif+G7qKFYFnmlbE4i7TautI2n9FZvyjhIA0xGAQInBRP3QD+4NUZVNuLmP38P0btwseRuQ25UOnSwaJWhHS+9VEklDrlcCptONUM8vuaywAAIABJREFUxeQ2XK8hvmhetUCYjOGNQ8KpQDgRTIM3QjF/HR67vKNNFHkVcWUGzGLx/QBRf4jR8BDbbx/hp3cCDAtqVjkos4syo6PBp4TrRJWAbDF1CyrSHv5XJr1DnU9+tVMTnEOCPZRqwqI2JTyaYiEnuLBrtFOzThZTxw/Jz1RwXnoyQxORHIEpk0mNGjn/llzuCQuxIx8FKR5tH6DdqmJ9fkFF2rQVclyEhYP+MEHdi9GmI7JXR+El3JEoB1CWFGfpUdpomMR2g5kJpmYIwxyrZLySm0T5awz8UXWD3nIsauqabORFVEWQA2Y2vHLTG3tvG/KipN8cScaDgxGAQGPuGnY27qBV52FBTl0s+NjjRyd46trT+MKrr2JtbhGlek25mMaNIqd4vVRBlrvoDwbyi9OLHCR5gcFwABY1wgEsTCenp5hEIUa+jyjLMGL0ZMiiRqpMiDAibYTStBxREiEUorF2T1bpIUWDCzBmY4jCQgsZP28XEGQQcPmx1K7hyvK8DNP6kimPUd4LQ7Fix6Uni8IdVs0gB6WS2UzxtO3X2Z/tXa5T2Tk7I+vIK98X+Ma7H7Kixhb3YOMBHv3Z/w3s30cymggGMByTgEtiZKZxYFPFvz0VCqQ8FXlBOrQWYsdWxQ9P9tB0q3h+sYG0qMJloAnfHIqfuEW0r+KUKKgRe3JCyOuqADi3oAM3xd29U5Eh3bru4J98poNKcwadz/8RapdfRe424TKTIB8CyRAprbz9EMh4UUVwSnV47RLyyUO4biZcsAQ1xJGPKotXMoA7pPdaGZhdR1ZahzfehDs+RJyRv50gGwwRD0JMhikmwQg7d7p441GKXuIJq7zEPFHaMZPkZJKfxGqJAmgC1CxuZZVAKX3E4G987Qw7noaQZ+OnBiFLt2ryOfWaNEacBogXG3JZzuhFyK/ljU3AnzfCdHsqRY3dgILVenEqB4pdGBPl5WdVXJwOAmztHWN5eQaLrZa52FnwSxjHKXw/w0yNWziyGupiSCAWeVaALelWSjORrd20qOkYZflq/LxQOfg1BoLgRtDSQeTfk8Nm8CSaI7Cb5HNU+Zch3ZqtHG9c1Xwqb49GApwYaOJJDWa1uYb+8SZqFb5YFXFlSYoC49MY/9nv/yPMt+blOTKmUPiEkq1BqKAiHSq7Uj8IpIBFDLx2ckR+oEUtCsFpZzQcYhIFGAU+kjzHWCaeCEM/wGm/JyMrcUYrSueoOQmV08YP60BsxzuC+yyW48lEsLgoTkSKxedKVgI70EbJxdXlOczVK8KxU/v8M7dgKfoWdrSUqWm7bjaadrN5Fj2i8ISun003psYHFku3hdPUSvzNOx98uDo1vsgnu1t48Od/gnTzXRTjEJNwjMEE8ENuDFnUNDnHPilttnLFLXhJZ0xdL+EYFXz/7ffw2x97GlW++XkJGeUpqYvIS1FOubZm52ZmcrFtMVQEszLWDU6BctFAUE7xs41jlMo5nr/m4Y8/20Sl0ULrc3+M+pVfR1ZqiNljlmmnlkYBvEkIpD6iPBAZTFpz0EyPhU9WuAWq0QRuq4yo3BYsJJ+coB5FyLwayo2OZH66fo7odAfMGcEoRDwmf49FLcDG7UO8/oGPPoseC4YYTdqiZtxnTXdrx0rp1Lgl5YVj8TeO28ZOuyThuLph5vil9A8VwtslgaVvcMyaEnGJmRjTRfFKM7wp7VqMH5gJgREKhI3G46gjeBoxuIo+jmoZJ/0JNveOcPnSEprsUuR7p5IH0fMjhGGK5baLqsftXFVCbLSo8UDTMVXdbl0ZJcXkUW5azUtg12W935TMqrpHdmnsdDRLWU0vWbwEOxMtMfWpSotgN2edlrXqavFkN2NNOHl2sABwgMydCsK0gmpObQDF9xRSMs2shs9+4nO4srqOSqkhj19IzGYBkPOgqjbg1FqyISep1qf5qMMOM0YUsvMKZBQd9rsYjcdC9j3u9gSXHnPBMJ5gGBCj9mULOpkQ01VslH6FvP74fLlQke2zkYaJwaZZQAQ+r+8CYRRJh0fsjp9nYWMhm29VRM7WMCHYClGw6JnRXNeievQInmarmh05TSMnhPkz3qPdKqsh5bSdM5PaWWXkIfbX73zIMDU+5t7JPh5/7U8R3H0d2YiqghHGvouJH8sFR0a8OLpaDGM6r/MiyFGJgUGlhu9sbOHG7EU80UnEzofFLiAxNS4hKvnw0oYaMsp/2tnopWROBHn9NLXcyytIqsD3Hx+gVnZw61KB//xzLdRaTbQ++0do3PgCcq8h7hxpQsnTQDa5JZ8OGzxRJyjiHLWVCyj5HyBxykjaK6hkQ7i928iyEkpJFS4v6LlVROOHaEyAccYglZFJLK9heHiEoLuP8WAsW9GjBz6+fy9AN6FdEV8X052Ix6LKkUytUcshQ9GwSwSHRc0I0xWvLEOLGjs4LWpWTXDWWZ3x1c5vQuX6FExNSb96sp6NfTKdijBcfcbOnDy0OxaHj0I9wrgtPDwdYe/4FNeurqKma1wpauVyDV0ediMf6/PMW+BPqgovz4hrVEUi9AEdnaVbtKx7E1rMI5DPiZI4DWExdjpZJjctFxbCdKcppCwJzkJ6rTMHvy85W9Ob1oyKKv7XTk3AeJJWiwy1zhIePNrB+kxN+HQ5OXZZgZtrz+HVlz4t5GjHrYkTiebAqm608Cri+OvS9derIE0iZEmEOIvhT0aSuMXnMPYnmIxHGE/GOO33MfTHorI4Ou2i1x9iHEcYTnz0BgPpluu1urwPtCGKGHAkXatuc/UwoDkpO2HtlqjV1YWKBhixs+MYy/E5zx3B1C4ttjBbr8GdjuU6KmoB0/+XhcO0wJ0Vtun8Ka+7GT2tuaXBzOxCYEr0Nlgfv5rf99vv3//wdGoyihTAcNDDg29+DcnPv4fYH8myYDTmVocusFrMWNR4Axt2E7zcEX6XJ3ybMh72Mzw4PcZvXV9Sbo2+nlK0pMU2Yl+1Rdc2WQ5qbfoMcZR3oToaeMI3cPHa8QHcooGn1kL8F7+1glqrguarf4D6058TDE/wh2SEdHyAZON9eLGPYuYiwrCPYutt1D/+acB/gEqliVQu0Dqc4QYCir3HmRryNVvIE1+SpGqRi7TTRJ40EY9PEHdPMen2MBydAv0Yu/dP8ZMHMfpZRTSAwiYXqyBZ8ylQbRjzVWY8UKAvUiLdZhJfsdtPXmPVEom3pAbo5pSmnCwMVhDOK1PPSWXPWy2hbqB0eyr8eEPOnW5HDaZi5UVyAZLdLsJzTUiSmEHxf3ORuxUcdAfY58b5yhoqboq8RPiA2QUVdIcJJsMe1hc609R1i/cJnmc924xrCzefFvCXbu2cUoDAtzjZGq2wYGfstIy1uBQlFi+DlylVRecj6TjNtSMp7NKZWBcQ3YhmQrqlMNxBXm9if38HK52WobAUqLl1fPYTX8Ty/CoqVRYPDV12CENw08flSaUOt1KVEVQkXFQmcKkUhQh8X6V8cYSY9lRJiG6vh25/IN09x9SDY25JJxj6EU4GAxwcHss1Xq5VZfphJCV/JpcCLFo84KS7NIxZ645M8jG7UyHiSmHLEYYhAhnNXdQ84MJ8EyudOqqCpZ2RtLXonBUrQ3GfYquGITJdKtmbdipBmy5izkZVva31e+pwleM7H3yIipo+sALBZIyH3/orTH7yN0jHA8EPRsMMk4hEQl5ExNSU56LqKMWDEjeHVzhiEvi9u4d44uoFXKzwVFFektxgsh5W6YD8Np3x9cVXzd/ZCcGRhuwvjgG8KX56egw/8nBjNcA//9I6mu0y6q/8p5h57vPIvQ4cPr60h8HBBsLXv4HScBPu0rNCMfEmh6i8/GmkzgFqbgdpMYCbeailTBEaiq2RhwbcxRUh7+Y+iZ51CWTxnDpy2nqfdBH0+wiCIQof2Lxzip/eD9BPzfgpxYodGguGyfz8O4qa3IekgAhuoz5ffH4V6hRJ4TCAPsm6Uysg2/ZrTdPAYVPkbGFUTSXJy+aQMHbW6t6h20BL57ChvyonMltY8VpjYSxJQDHxnyeurEJsEDmasoMolXHQnSCPAqzMNnV7a6zItb7o+2g3l5Z6II/B2A9JJyJOIdrh6IZWb1KbmaAcO3V15c1ur0/h9J3r+ixrykp3NI3djk56PYkjLAH+NJfA5Ra5D1zgOCU8ceUmXrz1MhrlJjOx1cFD8E2SKktwqTJhQWdRE4NTEsppZ65uIlxwkEjO7TmzTKM4RLffF8ea3nAoi4K9gwP0R0MM/ACHx6foDgYiIeSBFRBL4wjJJVqaSdqYFK8kke5eO2QF5xksLu85w3FIAE7Jf4sQRHwNC+GQLXdqWJttCnlYi5oWHFvEzIJZ56Nz19TZosCMl6YzO1/8FOOzfmpnOQZW8cH34Lt3H3x4OjVbdZMoxMPvfRvd7/4livEJAn+C8cgRxw7KQTSpSOXnWqXVbljmdFrzeBm+df8En7txEVWHWJYNMzZuHpZka19nQ/LTokaBr8Fl5NUXOq/qQF0X9yYTbJ6McWM9w3/9u5fQbJXR/NiX0Hnu80gqi3A5osQHiHqHiN77Puqn7yHyCwxjH62lq6i++BKcZA9Oe14i75IwRdkJZAMWjVKUSFupNyTqzqnVkY5SOI0WCoo+GWjcHcIfkEA5gX8yxN6DHn72MEE39mT7KYlDklOgEXHSYUkoFhPZ9ZdoL8WjS8XWIgMyDhPs1MhGF4DauHOwsNnFgFyb1oCTN5RJONetpsbiCuhvCKtSLAyQrolHNlpOu2MZSwyAL067VIyUymIgsLV/IjbuV9cXFHh2aIlNeoSL/dMhmhUPMw31KhPXXNlmTqcWk3eqRUsetuka2OWItxs3PixqCfE1Hl6ObKl5o8pRaayw+X3ZnWhRU3NJSx/Q7bu+KNZ22hY1zXAt5HsS+mAS2HZ3hOVGXbzVeOhcWLyIF555CStza1LgOHJKmI24f9Dkk0WtIkRyFjl+G7HhIeEXBeimwS5N5F00pUxThAy/jiNESSaLgu6gj72jI5x0T3F0eor+cCQjKK9zPm82DeIjR6xQgnkqIp2aFnr+PLFGVxcTXjPSvbKj5f2SZwiCWAi+fJ9m62VcnO9gtsoliJ0dlb83rWEm9PlMhWKXT/b9O/dGnr2lui837ivmZZ9K2Oxm9UPXqQl/Ocvw4Effx+Hf/BncwQGCYILxwMU4JDOaGBjJpCw1mh4jxZsmejI/0EQwxl/fO8GXrq7DLVHXpgJqJQ1q3deubUp1VjyFN5yImfWkl8vVuh6IT5mDkyTHzx7v4cblEv7F710SukHjmY9j7tbnkc+vIQ8LdDfeRnjndXiDPdTDE8yWS9jpb6J54WU0Xvo1JO4JqmQuBEeI/QSoNoSXljJxg1B3EaPIRNwE9H3p3DhCF2mC4OQUo/0dZGEf/skEh1sBfnR3gl5SYoyy1iqOi6aoyerc+JVJSIds7YyThTh0aJGTbsl1US1XtKix+JkYNvVHUxWHTJlmdNURRG8EW/QEL5H5TGkaHO0US1MbI7tp1FAUtanm+GM/zw6HY9AkTPBo5wD1Zh0r803BUdnxsMEZxZlIp+bbNUgUoPm+dpNqrvzp34tV0DnLbVENSKevtBbmFcimk0UtJ70hlsfJxyKyKZuWZUYn213Ym952ItKpCWVIx2oTgYCU42gG1Fuz+MX9TVxbXADdSlvNWbzyzCu4sHoF9XJdsDVOBgYMkaLHzkwpOhWuDYRyIjIzqaOkA8Wi/KAcSvhlWSFidxJsZeMZBuiPRzg6PcH+wQF2Dw5lmdAfjcXem4cS8TeZXByaCFTkEOR7yO8nEjB5H9mlxXJtiP7V9F3SBEjRTwRv4+NqVkq4sjiLhTrJHWYBYxoJewDI79Y5xF4zZmsg3ZgcimfLA8tf00PQ8tZMtTO3sb2jv/P+vQ9Xpybr8aLAo7fewO7X/x3c0y34wRB+v4xx5IsGkkWNwKjILOxELtsi4hFlWe1/89EhPnvxImoVrtyN3YnYk9jZW9NqtPPQy0jwNEmdMl9jSTqin9Ts4SSv4tsPHuHSegn/zVcuYXG+g9bVy0jmn0V5eRmlvIxk731kj26jVArgRIG09LvdHVRmb2H+k7+ORqsLL4lkQ5ulJVTmFxBEI5TDPr2eRcbFm7BeqmDcO6WBLTJiM6mD8HSC8ckRwmiAyTDD4XaEN1jUUm52hesuHZouDMh10OGIxFvJ1ZTcBbMc4BJARlW9SVgceNGS0mGLndV+Sh6uGdu1AGkB4A3PLlBJpudslqdOEUzIUlmWAKE0WRTA3S4UtLhZxYJ48Ls8wBI82NrHwuIc5tvk1ZVESF11gX6YYzAJsbrQFCmOXWCcx2S00zlLVbKdl4yakrbOR6DJUsSQtA0jkVY7Fh5gvJHUucME+Z5R3M+MIE0Bs9ihxdjEOFL813g4KjZFfhnF+SvtJlBxcOPKLXzimU+hQbyM3bRVZci2UEF4xTY9wRFZ1OwFLyO+LGuVBMvukK4dHAGjIhctKH+xqPUGQ+wfHWBvf0+KW5zlmPihUj0mvuacUiFhunheD7J0GI+lgKrThyZqydcafEb4bEJfYVFjAdROuVGp4OJsG0t1mgto62AXJtpSTFls0w7a4pXaDZvnZkbeaZd9zuRSrmrLvjXvnRyoToHv3P6QFTU55XJg68772P36v0WxfweBP4I/qGHoD4WrxmuLnZo1mePRQoJj5pB8S3wtx/cPT7Fen8OljgqrLZdFoA1z4koBk+vEFDVT5NRuxtygbPMNUZVXnpNV8M2NDSzM5/hv/+A6rl5eRWOxjWzhOvzCgU/JSjzEeG8I3x9gvuxiPD5CjhCVlRtov/wF1LI+ihI3tUBj6SpOTo/RmuzAq3SQBfuieKi0FhAFvqzuKzFJstzuAZMBFQoJAupiH+3j4OEAP3wQYVTUzo2f3JhxBDQJ7ez5hHxLsbOG4Eo3ZcJXpAtjc8XxVCy/jf20FbMb/EjW+saH31I3pNsSh4aztHZpesXJVgXg1l1XxnvDD7PZoELaPXe4kB/HoyaIctx5uIWLl1bRqrMQV8mLQNUpMEYFW7t7uHFxUTaKuhgwQmpz6svm0zxutevma0CLnjOCqe0Wp063FLzLWKeNglAz6FRr8DablGQ3ncpp080niws/ZKtrSMb6fDX1nGVzMgklH5Zc5mqjiRee+RQ+cu15IYqrxpuEVrU85/VNn0QWLFYvjqIqQlcX31TGP2qh9Xd2agG7JQL3IrlKZAT1gwgHhwcyerKoMfcjSlJEaYbBaCIFXN1+c7FwJz7XoHfbaCgbYOKVxNbYzfK9YvcmQnMZ5RlSrRSYLKHHmzqx1KoVXJzrYLWhdlj2AFOumT0/VN6km3Lrx2ZzSBWvPfs4G12FGD/tmFVLqoetpWUBH7pOTU7bIsf+48fY+Yt/i2TzbYT+GMNBBUEwhh8x/JeWxYofyVMXZnKG2HRUTLd+P4zRO03wsYsdXWfaKs+vPL/9FD9Bk00gbTcRIevcoVH2xHKEqMpmIyvjByfHKJXG+B/+8CnMz5XRnK3DXb8EBw2E5L1FBeKNR5j1xmjQQiWPMemN4DdW0frkb6PUCtDIu8jrLFykgBzCTR2U20tISM2gW6nXQpaEmE1HyMmTQglRXsLopI+ouw+/dwgvLWPzwRCv3wvQi5mmpXQJ2VaaBYqMUZIxYDo1jp9ScDim0tGW1s9q5ichM79S1PhnCV2RsZPjjxE+S+ehdtAiF+J7wp9vNoRCFZFsApNbacZPYaqbZC89TgyQLOtINbCUohYXuH3vMW7cuIRGlT+7LHhlxXEwzEvY3tnD9YsLUrwt38mC84LdSHyfcuVsJ6hMeTrAquW30E2EXiKp0QK2E18TJz0pjkrI1UKo15lsZo0Drl0MWImOMu4ZUKKWTVKmRGucIy172Nrew9rSipiJVhttfPwjn8Nzl58REwLycGV5YayMBGckPYaHtXigkaNjb/pcipfko5rfOW5O4liUA2GRI+B9kqQ47nbR7/eNAkEpHsTTSLRlt8aDz1qYW1NRBt/w3yhtr5Bx/Jc2wIJpqUmr5agV4iDMnjSXlKv1mRbWm1REmGpzJhaYNhnalZ1pr89VMfVBPM9FNYeHvKbT5bretzLy21bbcf7/KWrnl7r/HzhQSLRAd3cfD//yz5A9+DHyfoiTIEIwjoSAy7GHnQeLmr7yOnZx68mXlVKpbp7hRxsBfveqRtcx8i42dtdORtVBrmZ90rIa9rM8MF0/GIqmKZjmUfIm8VzsDvrYjbv473/vJtbXqqjPltG+uAi3NocRrWmGQyT7x6gSa0hidOpNDA+7yGstlH7tC0DLkTRxCtArWYyQvLZSG04WSzp87tZRr8zJBTEe7KLE1CkxjmwgGw6loPnHJxj7MTa3h/jZvQwTjippXYJHKnwdxKpbnXBZk6SomY2ccqygo6bHAmgEyEzrqlYVUzP0DILGloQpYDxvJN5sZjzi6ySLB/O7MYAV4F6ts7WTsrmZdhMpp6u58acETQbrEMdyYgxiD3fvPMQzT10HLWsKL4WXckNaQpfmBv0JVlYYC6hcPLtJs/iaYnzqczbt4rixk+BkdQbhpcPHQ82jFDiJx1MlgBakHGnMwqagvAysxjBSeFa2g9O7U5cCsvkUwZlemuy8AOmeHh3u4smFZTB3pdycwYvPfRovXHkGNS4DmIQhnaUWM0kG43XIRRW/bxJNOx4WzjhLpIBIp8XPk5ftE56JEWYUtGcIA25BhxhTHiXk27HQo056PZwO+8JfI35JvpqYSJqFEk/vSeDL2xNEvhxk0rGmeueyyOpT1oIvPar5fxbGRsXFWrspCxHZnBobd9N/KFZ2jsNm65Fd8tiOzmLfWuyUR6r2OXo/6tedF7TrV/09dmp/dwXWB3i2MdKHcQ77IAbBYInTHu58/c8Qvv9DOP0RBn4X/UkJE4KXaSFuDCXjlinJ6NR9soKzKLpA4Hr4y9u7+IdPLiNgziaxEbNU4LvAoqZsNHX4tOwraeIsX236LugSQb7GczGIIjzw9/AvvnQdF9bqmFlsobU6A6feRsbC4QcIT04RDZWmMVttYNQbYuKWMfPqb6E5X0YZfRT1JY1i622qHKtWBTJPzANpMOlVZ5DkHrx4gBzsmBz0Dw7g905QDEaIwzru7Qb48e0TjGk1k9clWZ6jC7s7Cagxp50Ergj4bwTeLFrTMFxz2TgOarXaNOOSxU1yVo1TrW4DNeGIl5OcpiY2T44DFn3hnik9gze98r3IhTPdj1kuKKhvKSG6xHHdsuBKqZvgeJRie3sft25cEXeOwk0JLKLsFNg44mvqodnSgjZVlpi8ACVMy55sOjoq5cOYOcprooWQN7MUKPlaJQVLHqhZLMUhNblnI47NLVVX3LPxk89HQHP59yxoRvdoJoTDXl/Cd9YbDRTlAk6pgeef/iRevPERNGsNtSeXg4TmnuzQmE+rRyvF5Mwe5dTA11TGwTyVxywYIJ9XUWA4mWBAJUGRwyd3jElsYaxmkiKTCjAajXHYPcVgMkG90ZgWPxGz02CBkXuRmkYSZ5sEY+NJqJQN6daNhfi0qJluy26fm9USVtoNzAsd5Cz/wKoCtLPl0z0rjtO6ZbhmdmQ9697O+x6aLtgsZc4UBnr0/O3fO0/tfFv2qyXZPuJpu8YTxxGMIRyP8P5f/TmCt76HaDRGMO7jlHKhSYQ84T5T1/9cKwnzWpb9pC8oTkZu2Z/e3cQXb6zBK1VQYVEzSdLE3VjUFMuxRU0rmKyLTaemoWGGJaMBmjKqTZIEO0kP//Szi7h6uSnjZ2dtDm57HuVqA9m4i2Q4Rk7R8HAITEKMBkN4s/Nwn30VjbU2qplPcQrcPIVbrSKJ6NQwhkfsojqLMJuIBbSXVfRw4kkY+Bif9jAZDoUPNzqJce9ggjd/cYxxxqJeNqJwTw4GCVwx9AvaB0k2AYuaAdBZ1CSfwJx8wlOrckmgf8exUguSSQe3RcgA2tZPSxcExIXUiJFvjHRq7HxSKgDOrIvsdtDqKuW05cjKbSTpJA6j31JsHA4RTEJcXV8SZn/BCDnaW4cj3N4J8NSFtojt7WhsT3fL9JcxUaRQhgNnkqSmDrXG1dVaDVlsiY/fWpazgCSRitAVS9QlCz+s7be9hBXrOTfqOkp7UEoH8Hh3H7PzC5iljrbMg6GOF57+FK6sXken3UGtUpfuhclTEg3IRQUXK5w9ZBEQIU24CFBXDY6ZfM3EaYNFjoJ135fixUkmCAPB00jroPyJnyPlYjieCPcvlijCMgKfSoIYEUdsqnXKJURRKrpk0jqoFuDP58+xnD0x/zEdq3aniVrni+uJbj+XWnW0BYJQWMMeDHKYmXtKi5puOM8vEn75z7/cpZ2tGfSgURcPXfbZMvL31qn9ai07/2f7/6ahNLiYWr6YkDckYYhffPMvMP7x95CM+siGOzidVDBiik7CiyJFyU3gSQghdZRsx+lowNHSRSV18I39Izy7OINVWlNzgyMZhQ7cXF0/eYiw0Ol5qC00HxPbaZnS6c/Gx2Tsh5Sdr75a45KP33qxhmtXO5hdmcf8+izSdkNoB/loCGccIgkCkHNXIjA7HqOoNVF94bNoLXeQh3soqjPIqw2UR13ENIysN5FHI1Ro3U1eVL2E2A9Qo08SUgRBiOj0GMHgFElWIOhl2O5FeOdejIO+5l3y5SD/SiytqRc03CzaeMuoafIdWKgkXMWE2GrhIshbE0CdX0c1gRY13YwqLml81UynpiCvdlz8/tRF8oZk18bTnze/tS5S9YDa9kgRFAkTVSQ8SPjvNNotdlJ88OgA9Xodq3NNKWos6szMLEZ9vLvl46M354WqIxtDQxdQxYAWYOmobFCy2exOY+w8Q9mxgSTEhnjoicGnpkPxtRCba9n0adK7vFYm5s2mTmmXoEC2LWp8DCwYYstDK5+swONdxdMaZb5cGUqVJj72zKtCQWo1W1hcWEKZdBrwWpGmAAAgAElEQVTJj6BzLcd+TUnP8wRJHCFJQkO6TUErBnZkLDYhOzLKnMhRi3TjyS6Noya7uOGE2s8QYZKI9RCtiLj55OOk4wufO7WgGfFAWkWxCot/HDWd6jGnzhz6S7tjTQOT3ojju+BvXMY4qLsO5htVKW4ShnMOZtBrxfCqTBWyXbt8K9P12YPS8v+k6E03p+d0otahQzcG8ri/+/dG6ZBgXfMhT8rWUV545nOGGza1dhBoR7WYTlLGm3/7TUxe+/dIT4fYHYV4c3eAvf6pYAGr9TouVsqYobwIKVInhUvTR0aJ8WZJC7zZ66FRAE/Pt0ReE3scN9j9nC9qfEPMaClFTS10JHzF+KnZzwvobqgfpVqKjz2V44nrc2gtzWJutY2wQSJrA85kDJc5oSElKxHK9OoizsYx++Yn0VxdRSk+hJtMEHXm4FESlZDhTTuiNlJnLPyeSsQNaQleexUxPbkmAZLDA0lm98oNYDjCwdExfvpBgJ0TKdeC0zF8OWOorxQ3HfNE92myCeRgY1FjoSMwbcJ6+XdUFIh9t918ytLBRBKat5O8KVFeENg2uaFKoTgTvLPbUPpELj/bbrkEXDdJTYLdSbixgu9cx7MDj5DjnTsbWFtZwWxDHyM/aNMdD8a4vdXHS08vCKdPlwRnVjQ6emonoQsJXZwI8C+gumiy5BqTTay4BOhGjVwr5ZfpDcJNHx+bPl7dSlpAmmOmHZmmppCG0iA4o1syXaIjKexk9q/OdlAlzSED2u1lfOZjn8Xp6QA7e7twyiXMzy/gwvpFsS1v1huolKvyXJI0Rk4MjRKoOBCnmjjnBpOywUTGSm4z+XPZlQ3GQ4QSWDRBQksiLgaka0vEXohLAvqr8f1JGOLCranIvXQc57KEl7+lbrAI8d/q66SYoW6GbUqU0UrTTpydWsnDTL2MOh2Wz0I5TQk4cweeojvnaB5ThbuVL5r31nZi9vWXTbRtRs79H9+L1+4+/PviqelJMOV/mQfAh8Lx8pc2tuZBSUWnKZ2TiI7yzvdfQ/9bf4r7u0f42o9u4/kLC1hs1BBMJtgfRtgchPDzArOzHbRbHiqpK/5SITukYIIJeWDw8LmrC6iSGCibSG6jpObJkCktLB+b+DsZ1wCCtNI9mNbXbrKm1t8O2g0XH3k6wuULFdTnZ7B6YRHufAcFauJSm4zZpcWS++lSCTEZIvVqcK99AiuLDvLTLRymHuZv3hLule9zAxfBbbTh0C0hzFD4J3DDHjKvjmRmQdxz+5t7CAbHSFjcixyHJyO888DB7omqKrj4qDhVZG4qxU3hSi1qQr4lCG7iBYSzNvVK09FUbIlMNoFQO4xFkRQsgy3JaEkQnY4ppmAI3GhkRZacS0dVjiXSkQnlghQAw9kyW1O5WA2zXc44vgeei5++dRdP3LiGdk3DeYXWWYTon4Q4Gvp48nJbwHjdcNpE8XMJWdzqsajS4MAUVdEqGttt6T5EaaA0FTYI/DM7FdniCaE0BvWyElBiCriloLAQ6OVhRPAi9tZOR/FDyploAOlie78n2RArzYp4UTcwh2dvvYxXX/wkxv4Y7969jZ+//wvknoOltTWsLK5gcX4RF5dXBePksolOHGkcIkkC5BIOkwoPjY9xNBlrV0zaiLjc0q0jhh+E4pJLhw5y2NipJYWLEe2DzPNngSUNibI2dmGaQEUc74wDKl2aSW9SeZl+LQ8BhUaUECwKlCLHbK2CdoV5CaaOnbdmOtfe2OnIcimtfFG7Mv230p1NRzsdMfU6NPptw4HTB6K47nduT/3UzGhhTuNfnV3N5l1XqPJNz7XwxodKZ279/MREh6mVj6bK8CHx90muXLKaW6BSZJirldEsFfD4CkshouFCigdvvINv/fnX8dpP/ha/vdxAPU0x8BkNRnwlFjlJ4lQwjoDJeKKKgpqHdqmMGguTV8K9Xl9O59V6E+2yg6pZFdMDQTal1IVKLVVgl10jf5OxU/g4ZuliMDX1/QJmGjmevZnjyauzqM/PYXa+DG+WOs0SQ0L1AuHpNmHuZwiGyo7pabtyC7PrVwF/E1WaB65fQB6O4MS+6EsJ8HuZi0prFsFogmI0ZmovHFp5U10xHoJ7MKZJBZMA+4cTvP0ww/apumJw9KaYSBwvTKiMFKtpp2ZDYqmNNjw26+5b8lAr0/VCHTEspmbZ/lP8g12Y2fzZiDgduWjdbcY0iq3jeOrLJbQRE24s16gUTv05ktbNk99Y1OReSYra009eQ6PCxUdZCKVeFuLh41OUmzVcWKxJV/fL+Zs6HsrjtSnpFG1XKiY4WakbNgBGg5SV5iHKAfPYeRHr3zFchM9JpXm6UTUdn+G72flDgo9ZxGQrTxG6Fkd+z629PpqtJlZqLmbml/DyrV/Hk1efQzV34cc+jsZdHAy7eOvuezwZUKnWsDy/hKvrF7E0Py/26nTiIBdMlgZxKPgaOzgWL24qA2o+MwL7IUbBRIXmcYJebyjTC+8Zdm5hVsjX8BDnuMn7mO8TKTgTn9bzmsQlZFujsCE1RCkW2htJh8uRU6AELeqyPy4oznew0KihXeGBo6O7xcimY6g5CM5q1ZktvJ4TZ92cLXCmvTCN0hkWNx1dz3V7uijIi4KZlQXK8KTB4s1Bux1hS8iXE3ykf9VonGDox5jE5MIUIluiHtMPKcugS4C2+DmzGLldq1fEnFDyJksu6rUqWu0KajXlfuWZg2algqWGg3Y5Qq2ghlFjvn7643fw1//nv8IL7hE6WYh+mCAexQj4M4mg0UFDBUFKxJiOIdpx2QzP24MJTsYp1toNXKqbTZywlhOQ3qHuMmcjshLn9c8inSmp8wdB7KwIQW+rmUaBjz/p4cLVGmZW5lFeyFBvzKGozTFQEUU0RjEJkY5GyIh3hECEAWJ3HQuXbqBS66Fad+E7NYBdVZAAnTqyxiK8iJ5WQyTBEWqjBHlzToJGgpMthF2a/pWRhiPB2/Z6Md69E2L7VE9M4dgxXAUEnLVbFp6aRN6xa1JrbstfsxIn0WOUPNQrVVkosAbRhsgSce1qXl6qKTZWCP1DsEgTjCzAvBnTCGhbtYE19VSAWzEnm3QoUb5BjpCbwyrXPh7evXOIW08sokJOnQSdRMiiDO8+3MWT19bRkZyZivDxBOcxSgQ+N+kqxWWCOsozsbv1cLOETR2veA2SuqGBK6ohpdOK5n/y86JAmArU+fW6AJHnbLpXOudmTqpcRpoPiBFIiihIsX9ygsXZBTy7/jQ+89HPYGF+VTpEsvBp7dNPQ0yQYHd7A6PxAAHTsMpVLC8sY3lhHvOzHeTsykItatSuUvspy4qcgvIQ/WCMk+FItp7jMJRGIpQg8BBOqSQaUY7A40kkPE/e39JJE8Pk4Uv6Rhwgj+gU4yFMIqRsGoSnZ3ieU20t8TZSq0xhkzBivVdaXo7FdlUSs1R4pta5smQx+K7ttqZsjClFQ19vrZ0GizNfrGCQTnLKXPjlj/MQxGsfiKBdePYCvMrXczMoLGkHvSDH3nEPB6c+eqMUJ30fR70+JoyBS8rGCcH4g58rLIKCGB4QV8Fs1/mDW/UG5hc76MyWsLDYxtLyMmqVGipFjnaFVR5olRI82DjEt77+Pcw8+gku5V1k/Qn6YYpwEmKcRIgQo8ptkXHlYGE7YxZbhYDO+nGR4WgcYy920S45uFb1kJd0U6rgpO1wbVtmaR0alpx5tP9m/Bc7C1JDXDTrOV666eLKBQdznRbmLpZRbrVRNJdk85r0dpCP2aJr5mVMrpk/RBTPY+bKVcxcYGbxLPzdI5QQCPDr1Zsoza8hK9dRBEOURsdI4wJFfVbsaKLuCdKhLzdsMBwg9SPsD1O88UGIrWMDvho5Uokdo2eKDUfSqlp4s8jI6SasdeWPyYckgZelqLFTY1EjFsUwD/m02Way+FuKh4xkNtxFRi6VzVici52qxbMkPZ5gv4DKlGupDlUKseNiNCpw0h9idrYi5ocnpwmuXpoRIXcQsGOKUaQO3rm3gZdeuCEcQO3IdDNp+Wl8rLIkMHQHPmdLuhUpkHm8donAm5GPK+bIL7pTZcmzyNluTyx6KswjUO8qLSZnoSLC0ZIbniJ5zkBlMSvgcXs4DEE2xstPvoDPPPcKluaWJW2dXVTsh9IlpdUyxkWCo6MDRAzjqVXEmZYjYLvTQrvVkMxTThWkdhBTE3A+pRM0sbVIurP97in64zFGAYuaizBKpMGQ5HduRycjSaIizkZcWsZvserWIh3moWZ8pIUYCcQsoMTXjPM6i5iM5+zC6almnG9l8ZM7KDse5uolMYok9UbuyXO1R+6uc7iTxh1bxaa+D7IsNFOdQaO0xtmtqVkGnHVopgaahobvnxS1rChUTC9gLat2Dj/18O6jPm7f20dvHJGVINVYOSYEgNVJVukA6gevRUW3W/xry2MiodPOpUHgS6xZEuXiQ3/h0hKevnUNnc4MykUJ9VqBJOji9hvvYqaUo3nvdZR2biMcjDHmmxLE8CMyv+m0qZs3CX7Nree9DWAwho9TaUaGfgTsBQmWm2V02IGmJQloEdth+2IbMa/gKmq6L3yhrNIEnKr8/wmjyuIxfvOlGbx6a1a85ucuAZVGFXmpAyeLxDaI3QcthxiqEXaPUIQp/NI66itLuHCBN1AN/uEGagstJJMMUbWKxuIaonILSEOU+ocIgwQe6shKEySDAPHIF9PMIggQDHycjAu8+zDD5pHKcwoJMWaesSa1iw2RjJ/qiWYtue128+8qauSyiYNHSR0bZJFgA32lwJ2B87aoKdVBDQH4PSVHUiytld5hi48sYCRazlga5UDMvIFxCVt7R1hZrqNPtQQaWFmbQerWsbd9jHaTt2kF7z94iE987Al4EtmqHYDtPG0xZcEUcN94oqkLr3k8gg2q0J4f0lFxdGQWpl1ICNFUOzGOXhI9WDYUDSulMrIsWXAYmZFdmvCyTLgWyktoufO4cfkZ3LrxFNqlGiqCKypMI75k3MS2mximiUiT+v2uOLC0mk2MxcgxxOzcjIyvZVoRSXdJfTC9AwmfZFLUaHnfG4+wfXKEkwFzQLnXp/ljDLdcljGVFkFSTDl2G7spPj8+B+JzxOwIExBT86lOoD6Zn5d9gI7dfJ/VVJNJU9a5RLuCCotao4JO3UPJEOMt/9PWtvMjKCVudnyfWoBZHO2XyqGOvTrKqv379La239hkIfDLfnDvkeOkLGqIBcvy8xJ6/RRv/WILbz86ER0iET9a4RRk7hP2IvGPhcl+Z8HXVI10VlWVe6QnHE83zWuk3xPoDsubnpvIokCl6uDKrWt45cUX5d9ncSDhq1c7wMFf/QnSD36GbDhBzx/AHycYx7mk6tQyMsNThJ6hdthRQJ6/zRrgBoz0LR1pI0phSAehQ1faglNQ0Htmaqi1TV9q3bC4wntL6h3poIIswY/u3UPkufijz1/Hlz92Aa1WFcsXcpSrfEJUBoRwnBkUvJD6O/DCENG4jzAqYZR3UF1YxPw8EHp1lPKhjJg8qVvrDXidJYQMNibAHfYl7zGf5MjrdZTLK3LyjoYHQPcUwUkfe/0x3n6YYOPQhPRy48kAExk/9QJgMbPxeCxUHLvErplJRXYzyA6nUkaNCgI+fyN85wiqILChS5jx04LzdvEgrH5zhfJr5WYwHZTtlgSQN5wv/iwZgRmikmQ4GpWxsbmLS5dmsH+wjYWZZcwstDGOK9h9fIDlORdp4eDgcB8vPnsRTqrZoCbV2hhM6mNUjhoLB4m//DlWRG/shAzWpdwyZcrLCGuKtWxNVSSsQm8uU0QMqgXMbnBtByh/liJYEnt0IkyEKC7PX8cnr76CxfaKLAjIq42TQKV3xCV5zzAwuFpDKG4hdM/oYnd/W3zjSnmBfv8E9XYLC4uLYnVOFxViYaADMP99RiIuCbYhgjjEVu8E97f2hI/G5HY625QZnSdZnuRCculhOnOXIeGBFj/qRP2xUGqIK3MspgNIyMWB3NtnOQy6ZODroARkvs7cmtOAgSE49YqqfVTOqhOEOI7YLsvgX/IwRMJXFvpOu9ORjfNwMJCONGMc4RQWMn7Uv9KpTSVq55QG37/D7WdcFJkXYGOQ4s3bR9jfC3DcCxElIZYXFkRTRjJnVkQouTkqXk184hkeMhgO9VTmhSJ6ML2y2Y2dH+uEfC5Giw78uI+wRzJgjEoeocqQjSTBP/jc7+DWs9ckEShxE5SCHCfv/gB4/RvoHGxjEA5E8tHnqZblKJMXU3Cc4alIQz0FGHWjqRsUkZDkDio0weOATWxQkqQYfxfByegkoDiRVrKzflnwEtMNBo0OIq+OURLhm2+/Dafawj/73Rfxh79xE81aCXOVfdRaoXRZVBRE9DebFHCIaaRDjCOewB6CpIKZ5etYurSIAeUm/imqe4dALUFtbQne0hpcp4JSxUFGAX9/oEEqBIUnExRpGcMwhBv78HtjHI8KvH0/xAY7NblKCDaxc1WrJM6R7LwoRpdQYsExqdckJ0qth2SjJwlOZdS4/WT/Y0KO2aFoYdQx1f5ufed1K2roHOe3o+fVBDZ5ymwV+fOZQcDXmp1clOXY7XvYePgYN64t4uHeNq5fuIpSvYLIaWPnwQ5WZ1x0SZUpEty8uiyjGCPxmPVq6SQWyJ8qH0zGAB+3TbTSz+m1qr+zG1PyqMwchr4hHQE/RwqD8MUMDURu5jPuFScUKwfTHFUNN77UuYQvfOSLmGutylgfxz5y5mR4meDNnC7YdQkqV62hYGQdXTWiEfqjPtIglIyLIPFFCdNotyUohcwvZoSmcQRHrH5yMUcl5kYH2oNgjPcebeDw5FSuXQaAs1NmoSc+yQPNkFEEamJHSr0pN6OH/ROEJN7SGIIJU6HadMfi4qGGAby/CCGIhtfIy3j1zLVaWFtcQEYftzDQzE927dOM1BKqtSpqtYYUsEazAbdSw8rqGprNhnAcdXuury89FPd3trG7vQ2f171MfyYYx4rYzy0UpL8y+tIf3HvoOFkaF0FY4Ntvn+Avv/FtiW1rrz2B8GiI9vISHB4JFOp4dSGucqZP0nA6ysiWR9biNI1THR2/Xt98xVqExCjzOwmCffR3txDlExxvbqBRn8FHv/AlXL9yC5duXUCVPoucLNn4UF1w8Bj+1/8Vsp1NhP1jhL56rSduScD7CnEOlxf4mSOmuI2aTpJWRjRQpN2wS3KAbD88xJ4PJ9XxSpi4xonTzusCL9L2hQTK+izich1hluMv3noTadnBf/WVT+Ef/87HMDM/h5nxPbjeMaLmPDxuPGOmVqVIKi2MgwGS/S4qowyjvMBxcBFeq4EbN2uolgdwmcN5PMTEq6F+9SLSmQzF/i7qaMBpdDAZDFAkjmj5Un+EcHyKUpig79PfrYJ3b3fx+CDRgkw8h50aM1A5npmCJAVMcj818k30mCTJijZUduEmxNhDxYQcixWN4awZ2vY0FcqGqrAoCnpiqCKKi6h1Df/fEnk53qsNNTsa2hVxnFP4IHE8bHY97D9+iKeuL+CdzU08deU66JwUObPY29jDatvF4/0d3LiyjPXZjt5knvHSO3cQ6fMyGk8h4bLo6XVnR2/+WTlW2kiIHtSy3k03JjIpcw3p4aB3DIuAzQs1Y4mSUkWAbsJqUuCLL/wObl16GVmtLhAHk8XIWWQjVK7q1JCR3MsiVauKa0ccc3M5xiQJEE8CcWkhKN5enGNkC7KEHWGOjDyzYIKSdL6ERjzJAwiHE2z0T3B3axvdwVDi8FRMBTRrNXRaLcQ5FyJAzi0no63M1peqgoOTYxwPB/BaLSHyCt9aLLv5ZcpLtGM8DwUWfF5fM/Uq1ubncXltFbMzs9Lo7O7uwMkSNNodXL52FesXLqDd7kj+BQ9Uvkd8jOwIKaDnh2zdTVYrrx0WR74Jg+4pPnj/fQwGfaG3kB7Pt0MmrHMfwk3MC/zw/kPHCYqkCIMJ/vSbv8A3vvZdsdqZf+oFLNY9YfDXqk1hmuvywhLtxLLAjGna4Zh9g+Acai/M9p03WyqjWBoH6J4eI/MnONy8h52Dx4iHY5QrM/jkl7+CP/zqH6Mx31LMIS/DrcXieS43ajBE9Obr2HntP2J8/02Efk+KExUFqXRZShhUuonyluQpk7lOx06OUAYnY/EjWddL9WZmizO9L+Ta1RuTHma87dk5xs15JF5diuP3Hj3AUZTgn3/5Vfz+F59DbXEOM+F9lLJteLNLEnuWTmLEwxPk4whFMMJk3EfMqL94FkfuKqqNBl54UZckk+Ehmg7DYXIUcR1Zk893jIxysKCLpAhQrsyK/3yWNzCOciT9XWRhhO7Ywxvvj7F5zFObGklloXO8FqmN6ZIkyNgE8/J1klBjM4LK2pwFwEipOEqIBInEW1plmxFVOiKz2eR7JJ5rwtxXAN6gHkYyoyeuVRPI62kyV3ldaLHh3xWIvSo2e2V0Nx/i2uUO3t3YwbM3rillp7yIrcdbWG66uLPxEK+8+CRmxDBRQWvZXlo/NrNVFQq3sRtSnE07Mytxku7KPJaEN7aM1KaDE9BbRyYC9ZaMK928yQOV0dvcTDIVcKPLa4+yIKRiFfXFV76Ci6vPw+E4H/oglhzkKUq1Mmpc2pQ8EZ5LOE5Z7Z5IbB1xa14pISMmRpdnkr2qOtbytUpIwJ5MEI4plaOKhqRyUvgSoQDdOdjBxv6hBBmzS2OnRQio3WhgodORBcNCZxazjRaqhYuF5gxmWx3U6nV0e318//Uf48f3PsDuZIKYBG4ho5dEgWAtiuyBxW6d8rsXb97E5dVV1HmdCGFRJzIGS/PwLtfr0mVyuy6TA7vZPIc/GYvNEaERscvn+2cmAumk2cly8SQvbi4B0A8fPcLh3o50b2L3dE5ipeoZ4Ad3JaMgLEZJGa+9fgdf++sfCCfqwcOHqFbKqNDBsjWnN0mphHKjoSaCBF/J45JjULEHnoYkBhJ3C+ORtK8MUQknQxRxgHA8wM7mBnx/KDesLOoqFVy4cgtf+eo/wa//xqfhNAv4IwdF5qJez9Du8P10EfoF4tMM3ds/xs6/+98x2N+V0aFM4JZeyewgJRqNZE3zQghTXbxNzWhprEqmyTa6+bQvhn2BLMNP1sRmDZ01FxCW60jdHJvdIX7+eBtf/e2P459+5ePoLC6hlW7DqwxQKRcI+kO4gfqIcf0edbvIRiPR4w3TDo7dVdTnVvDsM3UkrcuoFLsIhmy9Y7jxEG6tgjjj1raGRn8Xg4KKKbpw8MbzkHoF4uN9cV0Yjjz8+O0h9rrUKHrISgz4IIRTQmpSt0jREMmToSXINo/vJYFxiQAkBaIQNwx18zCut4bxL7QNDXT7pUKidAleyGZ8t1tkO0ZQOsWb0tgFCAtdumkNzeHrTspA5lZw5ziFv7+HtYtt7O0O8cSTM0BRxzBvY3tzC4uNHHu7J/joS1cwk3tIKgVKTlUDqaXD1vF4Ko8iQ96MlNJFGQsm6VIMFiQW1jSAFBsrs0wQVFxvKImuM5w9hTYIZf2yUsaK9qXIlRTIp1PKR6+9iOcvfhxOqSmdPjeDxKuo0fRYpCo0HFVrbIkEZIEuOfAJwPMwpeRM0ANSnESiIMzKIowR81oa9pFwnKXSIOImMkU3GOP2zgb2D08kDo+YN0dPWgEx3Wmp00GjUcYT65ex2JhFFFB7TEpVDc12E6WijN7BQ7x15z7+zY9fx+PoBBVKBWmplYUq2DdMBmV2FriwuoyXn3lGiqZl/dtlgGqDiatXReLGIkuogc0Qi2i72UCr1VTGBSEMV2VvtoWWw884M8vwb2rM3s4uHj64h37/FEnADaaOpWoCUODHdx5x+5kVbF/7Qx+v336EY9/F93/yHt558zaC4b68MIyCqzWaYk2jGkJlq+tcrr7ucRpKN8ItCoFxfzyEPxoKWVDHQU3IWbp2BevLVzHbWcD8wiI+8tJLuPn8DbTnHNQaJQRjCnXZRBVotkryQu7tHmG4f4Jo8y1kP/wrdDe25ET1yDOjzpF7Zxk3bTiu4kl6otJoz3x6eouZs9Z6sul5bVbOquWzSd/SZTQXEJQbNNHAaZDg5w+38JlPXMZ/+dVfw/zCMtrpJhz3SOQuWZSiGAeCL3ChEg26ktYe0SUhaWFQu4HKwjVcvOBi6fnfgn94H268iWz5BWThKcrBAMO9HWQToLO6gKPdIzTKOs6R1lK4FVSRort/hDB08Lc/uIfuSH3fcomZc1Bm5yFJ9tzzsKiV1a7JWMGc6TqV8sDvLVxCY1HEv2M3JSxxjooGUxIXCePgYDlgMr1b72rp+nTDx+JJpxDFulSKJDIl/tmYS5LXGKQefv7oFKVggNmlGtKwgvWLTRS5h81ejsPdfazNVdDvjvDRF6+gQZy8SvpEVbob6UbN4SPcR+PzZmke1uTRmkZaoF9i78ilI/huujPp+sReRztfCaDh95T7Trsye/NaBrxsASXEqyRMf3LImqUFXFi8gZlmh4MKLq1cxuqsYoEE9AsuDqolVBsVJT4Yl9vEVVUIxzQh8PIXnUvIekti5JEWtZgqAsqneKOLPpP0kR7efngPB6cnsmjjYyZFp1OpYnmmjZXFBSzOtHFlaQ1FmOEXt98Xom2r3sTi8hLmZxYxmRxhvHWI//D2O/j6vXcw5AHEDTUnIQk14CjKaxCYbTbx0aefxqWVVY3RO2eZbqdCi7eyeaA8i04iPu245maxtrqKZpPvs14TNqNVrOVNWBCnBqGR8CASLzxdGBBzO9zbRe/4BAf7h5gQd+N/Towf3dtwnCJLC/pvyWOmNmwSYeuoj5+//xA/++l7eLC5iZN+D2nAFzVRgJDjnENnS1YrYmmUV2jYMJ1Z81h1YtKNViqYWVjCk8++gOtPPo2Vq5exvLCIZr2GRoPtZ1VOJZq7lt0M/jiUXMt+t4vjwwMc7O/i6GAfrn+C6+0AFw62Md4/RJ5H4kzBopZRI0nHC8lbU5cK3WI1PHQAACAASURBVMDozaUfdmjQC9RenAow2iJnmjopgsalg9uz5iKCalPS3/3cxaPDU1y/WsI/++qvY3lhDTP5NopiB6U2t54pskmo+Au3xOMRivEII5r1xVUE7ZuYoIVLL34MN1/+ApJBD93Nb6N+6SModWbg+CMkxzsITn3U513s3t3E7MwMxv1jGSeyIEN7toadux9gHBX46ZsHODohf00xHRY14mUs6rzYeNrJ9tOEo/DVYKGStn8qAqfAXUXs1v9M8DQzhk4xNcNTEhPDXyG8aqdrbImMyJl4lAbmMhxEAWYtgLqZ5Ba77xf4yfvbmCvFqM9W0SjNYH65IXDGu5s9jLoDrM7XUcQJnr11CTWOJYLz2oR3LWp8PPywwnL1cFMjQ+3UFP+ziwJu4vl4LAVEi52SmDWAWRckMp4bfNa66FpOgeKEmckNIIVHYY2R70kY81PrayL9mmsu4lPPvYz55oJ0Udyot+Zn0Zxp6D2U6vZVKMBiu85rWLeuwrUUd9sIeRQhGI4RjUcCBdnkK17vW8dH+PndD3Ay7IlCgPzIVqmMi3MLuLK6irmFWdQdFwv1Nh7efYTt/X08++zzqJWq6MzMSNc47J6gOYzwH2+/hX/99s+wE4Tc/yOlGURKiaEuTOqNGp69cQM31i7IxtwuCO2yxiw45cXURlNZadyk8rmz3tSbDbVaMqRnoX6Z8CPyT7nY4Hgrzjs8OAy9Qq5fkZDnCP0QRyeneLzxGAdH+/CiEb5377HjJAUhdMojeCdLjVRCYhzhtO9jMBlK5mY4SdDvTbB5cIKtky5Ouz4mk0DEs4Qm+B04mhL4m+3MiNUKsSOvWkar08bi0oJwbqgvTNNQXF9pL8MC1uv2sLOzi8HJgczOMfVp7Pho5T0eIEsC1DwPL12t4/kiwWT/AIVJPZdylXErRFqDrqt1a82ujYsLfT7aidkz5KyQiVbxfMEzX2LsstThc2YFUb0lI3iCMvZPTzAz6+OPf/9VrC1fRDs/hFNsIa1WJOsz8WMUUSaALJn/iCL4HBvQRN65BHdhBSuf/n0sLF3UDe3oAA4B38osW1/kSRf+KIRbDBAOApSqdYT9A6TkDx0N4LSAwfYGBuMIP/nJNrY2D2X8lO6ZCxEG0RhZDwsYMTX1GNOuymP0nSGm2puWNxKDN0T7SWKu6dRoRzT1SJjayCjxVjSdxtVC6RQq5ObaX909iJPo6z8tahyDTaBNEOc4GkT46e0tXJqjGYGD9YU1tGdqYlH9xt19Blri6qUVjE4O8ZHnbsATpcAZX8m6aigbR6kRiiXqyCi212aMsaRbcbiIKbUzvmfGuNBQLeVwttGAtqDJ6CqdmsGQTRq7Zp9yvMwRI0Y5rWGvH+Jw0MUzF1dFo7o0u4qPXHkGDTTg+zHqnTbWL19AvdNQ3EgURbpZZHAKCwzT28XzjaaQ5IwRI6P+k0uEiS+LBRY74nFBnuH+zg7ubm7IMc7vQ6B9od3E8zeewOX1dXRmOjje3oMTJDg+OsVxf4Avf+nL6IifGxCOhhgdjVBr1PH6e2/if/veN7A9mGiVFz20dlQ0i79x8SJefOZZNCqEJs4iKK355pQcazBqEa6ZLr5Ur8KrsJFxhD/H90foRDWqa1RKWabTDk1MCV9w+ypFTZsTpQKJAZKM2HQg6Q666HWPER/38Cff/iY7NRveaPaiOuLKL9lCsgU1PDS2waGTwM9j+DljuRgIQiDRkReS4B15KxOnhiSlv1YVWeQhGSfwe0N0jw6xvb2D/f0NHB/tCTcmlXW3SkYgYLhhxwvbW43xeBrWSgU+dmUGL5RjhIcHAOf83FOQURpkuYukOAvWJ6+ACU0xz8l62mqjpmaB8rvdB5/VPCmAFLmTfxTPriJuzgiRsXCrODg5RLncwx/+Jy9jZXUdbQzgRPfRuXgRkyBD2BugEpFqwlMuwnBI08gRkiFQm1mF+8RNrL3yJZSb15EoU5m9DAqGEgupNEY5HEvQTBwMRRIWR0PhDhXDAN24j7ofon86wve+9RYe3N2Qi0G2kRzzS4VQXpREy66MigJDtxFhu1kEGDqLjp9lVKuGPyZLAOWykYArllAmcEXMCs8tDSwAz5eO7hT8WpoYWiCfbhNWWjQdBY3Q3o8zbByP8M77W3jm8jyOwwC3Ll+GVy8jimP85BdbaHsOOrMtrM80MNuuoVItqQ+dMcG0/md2zBW3DbMgkTT4hP5g6ggiGlPjs6YCdr1pprFrhtIhVD0h41qqj+GonSPdiubRJEjxOhPfZRJKizree7iFzE3wzNXLqJSaaFRm8dzVZzFbm8FkEmNhZQnLa8uU9cKlLEqmWl2mCA9MnG3ZWJDVzxtfbZHE9TZgI+FLALEI60slDMIQW0dHOOKG0BBpiW8/ef0anr5xHZfX1lDxKvjZD34MN87Rbs+gP5ng2ZtP48bqBWQ8dA8OEBU1lFcX8NMffBf/63f+AntD+v5RWpgjpr05gKV2B68+/yJWFhZQSGEQVHV655x3IrYzkrpU66FD37xqvS7yLQlQzkjkZWqVGUPNAWTT41lPeP1YhYdqICkUYJBND93xCM1GBe1aFe1yBf/jv/yXqv20ExobNXUd0xvaYglE/8mtoQ8oOe78ER3CWC7X7inGdN5MXYwCF8NRhMPtAXa3d7G3vYOdzU0c7m6J8SPvK+GvOaHx1dK9MXEIcOPJeDhZwfMpEvw25nQ5vZoiPH9xER9fyBnjLuBu5pZlA8pK71ZbUonj00Ok3SPBAgqSgmQzau0ElK7JsciaI9p3wwKc9mTmGFvmCECXiPkLSNsL8Mo1FF4VB6eHyKMjfPUrH8HKxWV0vATl8XtIyyzAhSQflRMHkR+K7IenYDaYwE9TrD31DHDzRcw8+Wuot58wNBhdkZdTfbPiUoFS3EMexHDGI3HdUMwyRjQcoJv0UY9d9I9G+MF338L99+4Ln0lshxiA6+UQeJ/gq0lZZ+iKHQ8so5+vge3gpKOTUYL3iXZr3Fix+57+O7MEsHQNGQKNp5p1oRWJUq7cL36wM1dXWRX6sxZZr/+RH+PdR3t4tH2Kl5+6jJ3BBC/cvIDM8TAaB1LUVpouyvUanr2yghrHMq8Ae8cSfW7MocTHc16eJYsDjsLGw1+Lujp3cGQT6pFxDtEIC5P8ZDiXknFAFQGpIwatkKxNo3MVKY8oDqjA0cchyewZELk13H/4GJcvrojLx1NXn8VcaxkzjXmUS03MzM6hQhOHZl0OL24Jy3LjqdqC3mgcjRMWNnaB9ALk36WpkFN9qkpIRI8CNWYslzCMEuycnKA3pig9Rhk5FtptPP30TVxYX8Pa3AKON3bx4P5jdOoteV9XL1+ULWjHK4lD83BrD97KGlqdOv7kG1/D//GD1zCg04z0GGIujnq1iuefvImnr1yVEZD+fWJd/nd86P1knYnZzcr8JAu0RqOJcq0hUX7ydezQuBENmNOrixFy2aziRagktBXne0DnXZq1RiFGUYxKowaKq+frVVRcB//d//y/UFGggiD9pa6I3CTExgspjnKEGTCh2yozEkXFH2E4yeCPIvRPhjg8PMXO9i72d3ZxcrwHn6c5SXhM++ELwgfF68yroEi5OKDUihdMWb2qiMlJw0hjOrbjpGAQrDX6tZRFKMNTqwv4zedmME//83IDTr2DaqODcmsO5UZHbHySnTv4fwl7E3i58qs88Kt9399Sb9fT1lIvUq/e221DHGPAbMYEYtYEEodhQiAhMIQZIAEb40BIMgszyYDDOmCMg40X2r2v6kVqtbrV2p+kty+1V91bdW/dWzW/75z/fdJkiN39kyW33pPeq/rf8z/nO99y9em/gbWzS8q2vpjGasi8foaewj/TXCB6jezf8PKAiH8aPz8Kr7QANz+JUDSOSCyFrcYeht1NfNe3HMHMEouah/HeS0iXsmLvQu2cdIEUB1s9DHbqcHZr6Ix8ZI8sY+LE+5A8/CHE4zmExmpRM/Zd+GNLQFEeZL5OoxH5SjTEZBM7FLmY02nBCtni2d/ctfD8U6dx6exFxdNY6HmQpFPj62380bj95Ahq6CqiKCDbXrZOCoaTZxUkcsvYKLy2iFg8C/5ocguEVc+u0MiRAtwp+Fk6DeO7pViWGjZK6ImA4kGo7RidwRAvvH4FO/Ue3nXiDqw2Ozh5dBbeOILt3TZeOncNx+crsjE7vjAh5gh080iTHsAR24y+kgXAgmc28YGURjpDSWtX/FDdN9STXxOtjFJACpvir6JpFVKyghJCWCavzXCGZIwykh0RyXMslYOkocV7wzCuX72Ke44coEsADs4cwd1HTiAWScNyPCRzWaRTCfnB0TNJZ2a+E57+/excqFBg79Inkbvfl26N8DkBcdvqw3Z6GNA00vMxZmJ9q42dRhPWwEU6GZOxc3lmBosLs8jmMqIZ3r5yE74fQqlYQTqdRn6ihEw8htQY6FPP3bSQWqiic+M6PvXof8WzK2vyeoorDEbIJeO49/hxLM8vIEa6kBnnhBxuurD/duIh4V7HTnXskE5Ntr0xxJIpIf7K62uMOWTcJn5o+K5qjW4UCWyo6LJLzHNE480NRCVNfojZQhHZeBStoY9//x9+OxQamdZERjZ2RqMYLMfHtQY9mMZoNFzU2l3UdnbRbjAE1cOOvY3W+h56ba6OhxiwReR4Es9h1G/CLU4jZrVFzpFs72I8pNyIf3YYkVEfw1EUo7ArLhn9SAwpmtWVMhh3uhj7A0SJKHIPHHLBRjw05Avj41A5h295YAELc4tI5MvI5paQKKcRz5eREn/1LmqvPY2bzzyG3saacqjkJlGlgWkqTFHTdli6ENHSKjAcbPVUAxmX/++VluHkZjCMpQSf2mvtwmpdx4fefxgLS1XkaJXVeh7h9KSI5b1OF95AtXZwbAGH3W4LQyeK4uElZA6dQOrwNyNZXkJ0zOULsagu/JGFkdfXouZQI2vDH1LJEYM79MXl1LGpLKDczEez3sFzT7+O869dkaIvRpFi2EjcISKW0HyggwWAfv8mmd14qWkx0k6HRU0WAOLooUWNCwXhawXKAON4StxHRl5JcDcYFzefXJDIOl4/jx0fu1cWE36NI2azErOKeNjrDvHkmauSjXr84CwG/hDLC1Nw3DGurrfw5uVLuO+OI8JVOrZQlK9xNGIm6gjjKKlFeivJe2uCYYJOW8Y1ajqJHZqHgw+pSriMCiJQoJhoPOGdcWtrOJjByKTKAZpimoc0+DyzLSWVIMpua+ziajOCdn0ddy1XpQGYTE3j6OwdKGYmMErEMeSFE48jlcmJ/jmZ5HIkKg7JXLiJA8hQ8TPSgMTmZzwWN1tmcdJ5Y0CFCU0eCRGNx9ip11Fvt8X5tpJK4+D8HGZnJjGRy8im9PqlK9IoFAuU6E0hn6dmOS1GjiF2gOyQIlFYvS6++MzT+MyZF1DzHEQ5dYzCqJSKuOPgMo4eXJJGRZsDQj+GgmGyKuS1F1lU0CIFY6d2TSJhDxoJpofFY7LpFVpRkBglHR7HcMohdVLjmCr8UlJifA9bjPrjhr7vIpdKIB9LYs3qiJ/iZz/ze+SpEW5ToqkQFxHGRneIL762CntHLX27dht7Oxvo1moYtrsYjD3sTpaQ7viwIj6cdAF+PAG7WAbq2whNVlCoNZCs7SK8vSLRbxj1EQ4P4SAh46YkoWdycFNhxGwfkQN3weltI7ZyFTGa4cm2gykpZFJz1O1jJp/Dh9/3AB5+74dQrs4hncohmqWZX1JA6sbeDlae+iJuPvMkWqvrgvFRX2ouEn0zpAU2ki5j/BgUMxmhAitrMfxLyP93K4cwyM3Bi1NYHEat1UKj/ia+5d1zOHxgjkoXRFoviCNtJJ+D1XXUUaM/QAQumtYQTrMJ3xoid2AepWP3Innkm5GYWEaIkjKf+YpNwRbHPovaUKLyaAMemAIOPbWBoS5OsDp3iHazhxeeOoc3zlySLRVvTR0JFUjlmM3ixK5LH1TdWgZFbh97Eg4aFwX8ftm1aXweO7qgqMkWS9w61IqGFAYeRMWetLuRXlsSvLVo8DCyE1Q7aMIJfEii9L1BLDrGRsvHYy+/halKDpPlrGgbJ4pp9MdhnDu/jt36Hu4+siwUlTsWi1Jwxn4EiagP+q7R1CAYCVVzqu4aUugkzYv2R9oNiKOxEZ+zqO2D2oGtt9GCakeqagedhQK77lt2OPrwmsAYYmHEHLn8GAOvXm2hUhhhvlQQk9L5iSXMFxcQ8xPi8OKEh0KqJXM/kc3IGFpJZ2WrK1ww/suAIaavGxeSbreLDgm1VAlQ/2sNJAOX45862XpotJsynk5ns0KGrU5UUMnnJONj88a6LK1iqQQmp2eRzZZQSueQlICcgXS/9VYDT79wGn947mWsNeuib2YkYbWUw93H78RCdVY4b4JLK4dDaS+ylFN9sL4sJpxaKDEB1hZkLlBZIsG6JpNFJwTZggaO3OYXfI247afZJW2XWPi45eXIv95tCZ8z2hugUi7Kc8HpkCqMP/kvLGr+iFr1W44HAGrOEF88U8POzT3BcXrOAL16C3uDHtZCA0Q2mqgdO4hY3UGo34U7vwQ3Sr3iEJXGGkZWC3HLRqxrwxu2MSQLfORjkM8iXpyGbblwYiFEk0n5WN+1UAoV0C6kUX7rPDBsCcQg1sh0SpCU7CHKmSQ+8u3vwEc/9v0oz0yDjfsozNgzHRfr6xu4/PgXsHXqBdSur+ooIeOdtr37Y/bt3CbTmQQbMtn8GV1kJJrAOByFM3EUTnERbjwrMqJau42t9VP4wENlHFmeRzodh7/7PBIpJSnzSx73hzKC+4MOBt4YfYamtFykZ6YwffJtSB37AJJTdyimSJ2hTxWBg5FrAcz7HHQw7HGJMoLru/B8tVQStjztjAYOOk0LLz71Gl5/9aI+VGZ1Lo3JWI0Yg4Km3mnGytt0YbcAdW77OGoSuVZKAYsBCxU7U6WBme2mGERqZ8RCEVAl+PfwPQsY54F/mz6YCn4r9hRC1PfEDun8ehePv/gaHrz7EMKxEArJDCbLObTGETz99GvSScxXK8ink1iayQp5ldZOLIhUTwS8NLmUmI/qKdFaQhPZlXl0o+WoGsi0lFYSnPbA914kN4F9jTEBCIAJniHp4AyfKsBeb+eySVooF2ejMJ56ZQX331NFPpYQ3fF0ZRb3Hr4PmWhO7LSpGtiu7cLn6FcoCnZUyudQSnALKe4LpLpzbSt/Z88UNHHSGI1h92nPPcTQo832QBYqLCj9PrlaI0zkC5gqlwXIL6Syst30KKurtzEc9OQ8ZDIFVHJ5Ec6zEG7Xanjs7Ev4s9dewVqtI9NGIhJFMZvBPXct48DCAuLRhHT/LCwcF4NtIgsS3wdlHOjP2kSYKei2jiIY3eX1v23ZtL8t3Xfb0IuC3EsawHL5QxIv9cnr27twYqSgeZiIxEUIv2f10OlY8CMe/uqP/jgUGntj8hz1MEip5WI6hCfO9/Da1S14HZIUB+g26thBCGdLIRw4s47tpINWuoL8aIBQv4dwuybeS0XXQtdX4DUcicOJeBhMFBDfsTCeWUCHG9RcHrGxK4xlFrik00ZmYwORpSqiF85j6FsIMS6Oo5HvICIA7xDFeArf+YGH8CM//oOYXpyT0BUxrTV5oXsr13H1yS+g/tpp7F67rv5eYsVsuEzGrC54mNWOx2z6SPQzUiIZvYTWEBeHEmf6LvRLB+En8wLs8lZcv/wk3nMijSOHFlBIZ4Ha64hkh4gxgYcHkpSHeAoj20Jtq4ZRv4W+PUR6egqphYOIH/1mlA+9S3A3xo6NxuzSfHhOGyGvBbe7ixHdJUcM7+A4Qish9fXiWNW3erC6Nl544lWcfeWiWcIoX4tUliBLkkJ2Em+F+iCmkeqVJlbd7MqENKmdlY6f+prsj59GCB9kgQautyySPNyByJ0fz9dbbH2MtXKQLyDcMXbnUtR4zshhjOLp16/j0soqPvDO+9Cye5gqVlAupHFxr4nnnj2Duw4vIR0LY6pSwNxkBkOKpMUYQd1zVbWhsXR8zgLzRqUBKI4XJpYYuLiaTfr+YizYkpuOSJ4Bw00zbZpxolCplTyohlAsmlFzWUpRG/toWT5ePXsdD79tQRj67KoiiGNh6gAyiQKm5malcPG96zoOugMXyUIe0WQCE1wgiBOwh0KCTi0MRrFQazTkOeAb1+v30e521H6cSVLGMt22bMFi06kUiqUMpibKKOXyKGZySITiiIfj6sdGSGTQRzYRA1XP/LyzKyt49LUzeObKBax16nIWk7E0JlIplKaLmC6XkUjyNeQ5YTduFojszs37rDBOEHWpXbBuy42duyl0wcZaipvYghtXYbPo4fvVbnfkYiReRoeRlIjgqWSi9VcIvcEQPZqG9i3M5IoSm9nyPWTiKTihPv74d/8Tx081Uhb+ueipmHYexktrDl45ex3tHlc6fXTru9jquriRjSJzYwNWJoawk0SksYVYvwn0bdjxJIbpLNqxMVKVKuxOGw5Z0tkJJDluRvoYNwdIugOkPRujSALWRBHj1XWUuPnp1JByenCIhXkxIf0RVwu7Q/RDAxSjUXzLO0/gH3/8H2N++ZA8PAx85WxPOcnuhYu48tQX0Hz9NBpr67dGpYAvI64V+jDLg2u2g1z5BwLuYP0vmz96WEXjcOfuQ690GKNEEfEI0O41cO21r+L+w8Cho/OopAoY1a7Ay9uIjQaIMinb99B1x4hRr9fqwLfr6HshlGbnkF5Ywmj+XSgdfhjRELeDLMz8HxejoQXPacCxGgDdSGXrRSkMsa64jJ8jYir0o+/08PyTL+Psyxd1VNFqojIkrjmiBhuTNHbt1BQz5IFT62t9iFX8HWw6xZbIkHOTSRX97z/AIh8iLicrILNi0XBk4li3k12D9Hbp3iRdiTE57LLGsO0hnnrlDTEaePiBe3Fjc1PCVrKZGC5s7uHVl1/Hux+4RzrSuckyKkWOb2MJpuZ4rN+wjjPy95hNpzYRHIM1W0A6KxmztHOTroBlXDBk1SwLncKkP0mRFi7ardSiwL46+D35eLEDD+zB+dgw2q+LRs3CyWMTEgzDBUMylsPxw3dje7uJaCKOXCopiwG6d4zCtKPyEcmkMDUxgT7VAnYflWwW2UQCO7s1NNttVOfmxB6IBc7Y/Yr/Gl99h6OZqDTGSCYSmJwsIRmLorVXx/sffq842fLfGF0+qJW2+wh7LjbbO/ja2ZfxpVMvYWW7jg5xRvLh4iOUk0VML81gopRHKVMWGysWTaVCcVTUJRsveC7SBCszhSkY32URYy7T4Pe0i9alHPsReQ/kPPFSGktBq+3tyZkkXy6VySAeTyKVyiCWiGNrd1dCvFPlHNKuh4lSGV1viO1mA6OBg6X5Sfz2v/sdFjVCjYwh45spCQFyWFc6Pr74/Ib4G4UcG06vg3bbxcVkGBHXB1auwbdawoKupxNyE2R7Nrzjd6PdqKGVzsiNShZzn9SLbgdTO7sIFcKIrq7BHnWQoFHjiFkFQ/S5keMc7Gu0F9elTCygnpOSPALl2cgY7773AH7qn30cR4/fJRiGBnZACuDW2XNYeeZL2D59Cv1ac3/bxkMqhD15oPVhFqwpHFP/fmZcMvCXGz/pbCjqJvmPRS2Bwex9sMrH4CeKIrLv2E2ce/ELuLNq4djxGRRyJcSsGvrxNmLxMPy+iz6XBXQI7jUQGY3Rq22j2XGRKZWwcM9dyJ/8IGLVBxGmBxqpHGJ0yeLVF8xsSA6f08XQsaQg+HyACTFy3e/0JILP7vXw3BOv4vSpC8JMZ7vOQxYK0dtfw4u149LvV7AuFvKY6dIM+M+uJDCFDLacMn6Gw8Jd4z/a0UbFx16LICU8opGWf7SoaSCLXBpSGLXQkUjLhy5K8J6gAtUEfV+IkzQJyKQyuHJjFTNzU8gnIrh4YxPtRhcn7zqCG2s7WJyZQCFHsiX1vj4Q4dd0y4iAX6uEhhglgJBu6URBInZgG0RqBEc1wU1NXJ+uxeUfse3mpXfbUiF4GCUwhh2mtIj697Ko7RdADn5eCKfevIr5mVnMlqkl1UK6vHgcRxbvQCKaFX88bhGz2TS8SBidgY261YM99FCtTGJvZwd79T0x9axOTGBvZ1cuvEq5LFpfdugkqZJ9wI7L6tlS4FlwSOUgJkkKzc7Wtvibvf2BB7FA7DmRkgLitDvY2d7ByuYGnnzjFZy5eQVNuw+fFFHy7OJhZKn0oQcbZVzUrEqzo+E00o0ROzMqHGKdNIoLttABEVqesyB9yzgty38TlYuOpYJDRiOYq85itlqVxcjW5hbanbZ8/1ykZPNZwduoOqJ8jAEyvBjr3QYOZcto2QPUBjYKuRytR1DJJvAbv/Vb5KmZHbtYK2vXw+/AHobwB6fXUV+vi1bM6Q1Qa+ygXd8R8LFJG6Gwj16mCC+Sh0d/q8YqhodOonj1EobZLOyRh5Q7QMK1EHV7CDd6GIQ8RKkhi4wQH0UQ4kMSV/tf4gakNgQOukynEZxmHEPY7yGBME4emcNP/cxP4OQD95sILiIQnjws66+cxo1nv4LtM6+IA4huZxQvUeqSgsB82FnMkrEkEgkSOtnqMryX3CwC63QViMkhYVFz5t4Ge+pO+Im8cKV6dhNPfPWPsJjaxP0n55EvT2Aqk0BrsI0kv4+Bj7Dro9uoYWDXkSkVsXvzBmJ86OJhLJy4E97c/Sgefp/KiMSWicQ/DawVYqdL8q4Dz+3BZRqVFD76XPXhOZbYzzh2Hy8+dRavvPiWediUn0XGvYzPkhBFjpaxGDKOFJK8bsYofVCVEsFFQZAg9d9uP4OtqWJSpEmY4mDWWbwUJICEo4MhUAruRva+r4xwml8y3i0UScJz6V4cwjAyFrnX2uYOqtUy0jFubNPCM6RO8traLpbnJpBNMyOCHnrKpFR1iH5fHHNIRA06Mw0n1uWHdPNiBknLLCXmaq+gOtGgWwsKfvD736lanwAAIABJREFU/BgxujRdXoATCafNYGy3fNhIFQnhmTMX8eDdx5CNe6Ky4d9x7Mj9ODR3FMloSjW4LKhhoB8eC6zgM/6Ql5bjCS3q+uaaeOLNTU+hWW/IGU0nkiJAz2W4qOL5I65mixWPjKBipU9Q3ZYNKT9udqoq3QvJ6eVKWd4b/vlnrlzG1XpdFw2uJ3kEA7o7S1mLImEuRfY3fW4e+X6JW4eO+7StEQw+xO4/pgYXZP9HtUEILkXB2syzJr82pqSqWFHr96nJSSwtLMrCp9frYHNzU7bT6XQS6ZxqzRMiowyh2aXXXBfpTEZcZGbCKdSHLhrOAJ5lYa5axkQmjV/55Cf//xF5+yvx0Qife7OBK1dqGA8sDO0Rmo0d7NY20Bh5qIWJl6UxDFuIDsaIjkJI7e1iVCoLfkQcLGRbCFPAK4xo414pB1zvO8HdpINiF8Iuhdstc/UbEzrx4hIWOEMhBjg+W8Y/++kfx0PveZ/wZfR0jyWS7vrLz2Ltua9h79zrGNjkcnFTY4BLeYi1U+MGM5ViW5tEKpnV9pY2MexghKzKzi0uNBFSB9z598CevgNOiklVKbh2E//1L/5PFIcX8Z4HllEoVjF9YAZuIiaGfSO7J993u7YFx2ohFRqjubeDyHgoGZ+lpQNIHXsE2UPfCkQGiHnKrKaedSyeV7QBH4rCYuTYcAcKlmpqeB8uvaYYB9iz8cJTZ3Dq+fOGachRkmx73TqqcoDbTqVp6AOrEhRxrTVEZPmvsiiI60Hcp3Rol6cFULE4OsUGI0bQqXCKCMeYvMT3kNZCSgeRjogjKcc+IwhUTllcAOpYVCVYex0bu20L0yW+DwmkqBoYj1DrONipNXBwvoKU8OpYENRxVThQBgMjPrNvL21GSWJDAd4nW0UjYBc8Ry45XSbsj56muzTwz20Ug1sJ7beWBIKi7RdIYkNNa4A3rqzj4buPcLsFn5aO4xDmF47iwNwhxEIx5LNF2RrTykc80qSLpCV3H41GC5evrqDRaCKVTmG2Oin233wPU5wWBgOkkknhqvXowsFkqaGLviGsMp29Y9kopeKYn5oUbTVVOqR7NHqWBLPs0dnFsiUtauga+oiw/CNiLc5LhK8VL3O+NhLcwo264JfsCEnhMY2ycDl5jkJCzZACJFGMCXHp5fOjlKJgWqCpAs1JideyOEIKWiGdkQu8Xqtje3dHRvR8NoN4juTbCOLjsIQw06CVExRpTbPFknSqW72uYG/FRBylTFJe43/9G7/+3y9qfOOfWbfw6ms1DKy23CTtZg312qa4tl6IjJEaxpG0mhoCMXSQ7NYR82MYjBxxvSTvVQTwEqPFf9mmUzUQ5BkE7b9x0hTBpa7GAzcFxR/5YPgIjwY4NJXH//Dxj+G9H/gQEhIuqCMB9XDXXnwSa88/jtqbb8JzSH1QC+lbXQnHIu1esrQ+yeeQzRSQTGXljaEQmMAy210+eGyDial5i+/AoHoQTjKOeIgSnjY+9/u/C+fGc/jAe0+gVK1i9uASorkcxokMQo4Dz+qKWwlT191uB3a7Dre9Dqe1g+nlJWTveh/Shz4Etq1h1i/p1NR/jj50xGh8x8JINLA9oSsQX/Nodcw/n9o/u4+XnjmL5599Q+ZwFZTT9ogbXB0xRR3AH0G3NlYL5X1OnqznKXyPCgNecBD5eLMBNYlMai5J1xQNsQ2WKnIrsUhEmMrumQWR0kZEoEzXDOGBqXeZ+O6RJEyZEj9mNMZGncafPiZySaTpx88iPB5jbbsJPqyHFidBPwutwmpWyO+XPwc8NHl9jKURC5okW8nroVZCmmmp4L5YCxnLJEluN4ExUgQDj679bUJAU7jFyVJlhKGKcOQe+bix2YDluDhxYFbIpjzJ3nCMZHYKx46eQDqRRi6Tl66H5GwuWdjBcovX7jSxtraGza0dpDNZzM/PY3KibIi3Q4y4FKDzhnTqGtjiDhiV50kHQzfkgd1HMZ3D0lQZpUJGXt8Bi1qjia16A/VuF+0+bboZajyUDAL6nLHD4rTAosYnlEVTli+8wCQD1BcJJLuyMI1ZozwvQVKXcewhPMHJJ5lCIpFCPJ6SYsPJh+dPpHrS0fGHdnC5dArVySlx83VtGxsbm6KmSKXTQnOJplPaEbojGb0tRhbG4kiGaBCQQaPLLF1SxUaopDOSFULe3id/4xP//TBjFp4LrQGeONVAp9uW7IBOs4lmbRN7TRtdt42ww0PqAK4vLOA4o7VGYXgRWyhmQtDjxsTkYPJg071DEmikhVegUA24FdcQnosBaQme375CD49czBVT+Ic//D341u/6bqTTdM3UotZvtbDy/ONYf+FJ1C5dkgefjG1d/asfpLpGAEmK7osFlEoVZPNFJMl3S8QRptyK+Bo7CGN7AvqJLT8Ap7ooyT9slfvDHv7sd/8zrjzxWXzokXuxfM9RzB85gHg2i1AyhzEP4MCGb3fh9zvwBj0Mui20N6+huX0TB+45gtxd70X64AflsDBWz/FdhCS6x2hofVdCmdmtsaiRWsOOZ8SOzXPgOXRAtfHyc+fw7FNnhRYi41jEPHCBoFzUA7ewRM4+++noZlFA3p4cPMHR1P6bBUwKG18P2S5qt8euRIDi/cVDwPoOC19Kyb+kgiieRgCfF5vwvfaNBYg30ZmConjg+mYNvAarpbQcavEXG/m4enNbPufgwoTgktIthNXIMdBrBiMmx14F+IN08VtEWRYtFoIg2TvQoCqZ1yS5S3Azt7NaDPdln6IN1e5U2O37xpS3SN2UEL5+fg3VmSLmimkZ48ZjB3Z/hN2Oj+N33Yu56jxK+bIUCo6NcgGMfQwcG2vrq2LqwC3f4uISZmZmpJMkaE63GmKnfE74JSie5gh3i5havdORZ6+UyuBgdQYT+bSw7JkG1e5ZqHe62G620Oj00CeBW4KNmZ5F1UhcLgeqPsZiMaXNRKPV1G7ceOmRmqTOXhq5mGCuJ88M3ydKB9mls1uPRBFPphFPpcWqLJGMyTmQH3S9ZQAQSd+hMKYLBVQKRXEA7rU7uHlzVTrUdC6rfEkWVabRux7qzSbiaabWx5ANR+Uy6LgkJo9QTKTFUok8TRL3fvVTv/b1E9r3nCH++sU6tuvMr+yh3+uhVdtCvdZFs7cDONRt0mdID6/nO9J1kDsmq19pyFi8zDjFu0A2fZqKIxq64KaUSD19KMRhV5o2fSNFfcaHyRtiIhvDD33kg/joD34MuXxGDjc/xtrbwbVnv4aNU0+jdvWa4AU8myJ3Eka8MaYMhZBKJFGpVDA1WUWhOIFUrogIXQI4fvKNppc0b2zKcTiqHbwH49lZuLzVuAp3B/iD/+MzePFPfhcPHqni4Q8+jCP3H0WiWARieemyeBCG3SZGA3ZblnS73Z2b6G2sYmqhiMyxd2LixEcwiiUR4kH3HJGJsVOjjlBi0IZ9eAML/V5XMSN2GyJyJm3Ekffj9Zcv4uknzkgnS/ExQkPJxFQZUSBoD4KLFU8KCKliL2Q2WXHJ4uQowqKnGaF6MxviLjEUKQJBKPAtK/DggScLXHzuTDHk3yYUEINDCXLKwiGFRM0qSaq8cH1T9J7VckaSlMRyZ+Tj2o0t4cktzZVFZcFNKcXV2l3pueDfJVtX4pUmdEXZ/+oOEsAcLGqyEDDRbuqXdmuLGSxSBEcLOjYzokqDaLaiwbaUF0gA1QxGI5w7v4pjh6aQS9LZNYqR35cUtu32EIlMAbPVWcxUF6RLFinQkEpqOrq2ZcPL8XJhYQ4z0zMCfxAbW19dRavVklE8cA7h12LZA3S6lmBMnCZIu5jIpFBKpzFkFz8cijayZdtodHvYbVMryrxeX6ELBg/TKSMckgwCUkbkOaF3Ikfcfh89q6eFnZtIIReP0evacl6SDAwXpxcIkZiWXLTPjBCbJp+Moygvp1weyXQOqXhavk5ZxPE8RWOYzufkz+F53trYlO+zUCwgk8tJh5akPHHoi1jfJy9t6CEZiiCbTmFlYw2l6SnEQiEJL88kFcbghPcrn/xbxs8AU+DPfc/Hl8/VcW3VklGIxo+tvW3s7dTh2YziGsg4STETAX8iCTGXo4E5aNR4qqJOKQtyO5mRRH6tX0hwE0pQq5E0yRhKzGE/xccVr7J8OoLv++B78GMf/wmxMhLh8niE7uYaVp77GjZefAbN9Q35euhjHzhxCHgumjXIrVGdmsb09BxypUmk8iVEM2m5rcLima4cG2IJkpC+eBCYnoAXSQhhceD6+P3//F/w+H/6j1jKAEdO3Inv+rFvRbE6BcTzWuAHfbidFsDMz4EFhx1bYxv97Q1MzKWQvfMdyB79MMbx/H7UmTp18DXgZcHXlGxqCwPae9N8kkRcWRSofMoZ2MJRe/IxFjUCutxwckOkrhz7Rc2w6lXOpEuSgBwpRpBis6xjgtJd1CRSip6xIZLfM8nnAR2EIycf9gCjkvxL06mp0sCQcQ3ix5uVhUzsgEyXSPD/jatrCEfjmKtkkc6khKDL9/TKtXUU8xnMTRe0exeWl1ILhNtHrpQRzrNoBVF+gpUFtkIG1L+9qEnHZcbQYMPJrzewJgqY8AEPbp+6YYTv/H3iQ3o5h1Dr2Li5sYfjS5NIxMJwWXz9IWpdD6u7XUmXIsN9efkwpqYmFUoYD6Wjoqc/R8cjhw9haXFBxsZu20K9Xken3RJuWTabFTyN7xXVBVu07O50kSvlUWVBS6dIQxeTVvLzqKPuObR772GnoUsBho4zr5dniFt/Emm7/T4dBxBKMhia21xCDMSTY7D6PR3d6SIiSVQjCYMZuyMkogkkBcJQQ0fB5IhrjsdCw6CuNBQNYxiJIZHMI5ujbjchVkK8GDPpDCrZtNibeY6La1eughZXhWJRxlRijWE+v6EoVnY2EEklkIkSN8tKwat1u9LpJsZjLFWnlRdpPBR/9de/zvgpt9oQeGa9gbNv9uD1bThOD836Hmo7Oxg2W+i5lowcYOtPno9HuyLFKNg9SSSeAfklU1DskHlgNWJLQZZgm6SjpzwgMuZQCM/uQwsfPdioLEglQvi2d53ET/3zf4qJqbJQUPj3NW9cw/Vnvortl59HY2sHUTlvJGbyQWXtY1EjGy8kgt4qW/WpeeQnppDMFRGiHUoijhEJtyb1PRRLAtEUMDMHTBTghxOSt0hZxmf/nz/Hl/7j7yA5aGCr4+AXfv0n8I53vh0gFkDqAju1dguhAaVOxDw66K5voHFjBQfursCbuwOzD3w/ECkphYOuqVwkMFeV44NDPpEjwnaSMOlZzwNJgfxoSJ5aVzqVs69cwOOPviJbI7WJ4WusYcGqklC5k24JFf8ipUOwKHM7CwctkFQZiZQsVIyoPShQMq4Znpd0NsbxNCgSEmgSUmcOoVOIj5q6yPJz2W1LMLLv78fzOUMfF25sIRJLSFHLkO4wGguYff3GJqYqRUyWGebLgYBduYEuJJqR3ajiYBzpWICDwrS/JDCZtFJIZBTWjWcwRgYbTvEwC1xzb5Nf7Y+jQvLWsF01pTSkXn+EG+s1OCMXRycnMI74cPmQeWFsNBn+3ZeLNxanKaJmcOa52YtHJYuTcAADS6rTk0glY8Jtaze70sHxIs6mM5plgJCMnswSGFg28qk0lmaqKOTSIg9id8ZniuNa17LR7tvYZpQi8TjfhzskpuiKdjsaT6Pd66Pds5Er5BFnUQubDpvnIhqRTTHdQfjscAIr5VOICS0nAo90nB6LHi+xqOhGE0yFSqixaCgeRiJDXJqQdAHpXBXpHAsWuZMh5FJZZGIxqQ+dVgubG5soFAqCp6pPn+K363t7iGVTiHi+SLZYKOvNFlK5PNLxFIrxKJIptbuK0FVoNPrbFwW3d2rsKc80uzj1Gn3RaUxnSbrL3u6aiNltuyuOAuIwwc7KH6M/poWOkkmJAbHjoiMHLzUhA8iIGURsBa4NejOrxEbBfSl2khij9i+ii/TGiEU8PHL3Qfzc//wLmJ2bkfaYHUD96gVce/or2Dn9Erq7db1Bwp749YsDp+RX6g1NwHZhfglleqFVphEvlBCizzrjyniriv+0L3wqZjaMq1WMi5oYzk6N480X/+Jz+Pxv/zaSwx7qgzB+6J/8XXz7hz4IL8uiNoJPa/NOByNmMjCjod9Ba2sDG2+cw5FjZVTuey+yx78NoeSE+tBJUhG7LBZzjpmUWNnyM7szAsW81TxG5LHdd5m24+P0qfN4/Gta1PiA8PNJvBUysRQoY/hoNph8nNWqW2Vjiq/pQkF5fBHEhMumm89gYaCEy4C0quRbgpUyehqNn5gomk5YOl1DiNXFJ0ccxU7ZSYkjCMbo2gNc3dCN31Q+IcG9fNc7HRur69tYXphBLhPRSLmgaImXmV6G/PqkeEoivDp1iC33bWJ3AupySQYuW+Zn2coaxxHF13SBFdgmBeOldKPmX36MCOlDMaWL+CO8dWUD6Vwch8plCSwhcOvZY1zf66DbZ1dKcJwEb1qQs7vkq0Qrc9IxeLlEkcunUC7khBc2dPk0qWcccSRyQPlPs9GSoletlDDDFDPyt/whWr0Oc9JkRCOtg2Nps9NDzx8KhsYHSowjnYEoXepWH1v1ptCWpicnkSKebGRw0mcYWpBcTPL89ZGMA+modlCuPUIsHJdNPYto33dko5vO5oWnmSumYTPjFGPki1WEkiVkilNIZbNCDM4m0wixDvg+bqzcEOwsn8/JBlXdUxiOFMLNvR35+8uJNPKJBNoeTSKoG04g5AxxmM9/hK8UHVJ4vsb4199o/KR34Vp3gMfPtdGodcXOu9dooFFfRavRhm11dRsnYRZkho6NbYqxVRbSqFoP8QBww6eFSo3V1F5ZOUzKLubHm5R3vU41qkuseFQLFwm5eGh5Gv/yf/l5HD50FOMoOxuqCc7i+rNfxcbrp+Hv0TLZRyziIhKi8SHHSS7ddFwp5EuYm13A5Owi0hNTiBQrCKfyCMXZmamujA+xhvXG4U9OIZwrGQtw+oUBj37+c/jjf/vvECeHbDjCt/7g+/G93/9heOmMYojuAB690HotCZ7p93voNfbQuHEZM9U0ogdOYPrtH0UikQbjleXlo/sGlwW8JLyB0Dd8up3aNgZDCt1HGA/V2keWCK6L1169jMe+9rK08kKtoIxICMYmREUA4cBLjaoCxdkCEqriX6SA6CKZYyE3YiJ6Z/GT0dRgcuYC2f8z5HNUkSBp5RxVhNjMPFXtChVT40sniSvqG8b7QvA0YK/VwdpuFyUCx7moeKfx82r1Hta39nDX0UXEWYBlQaHOKsJDM+B9gNHxnAVi9tt/zXMlSwIzhgYGoQHVRFw5BBDXi1d6OENKDsT7sozggoDW9fT+54Udpv30GP2+h0s3NlCtlDFTSqIfHiExCqHTdfHWekMWA2KpLsHKJvtBlldhuCEPmSThijBGcdpl+0hHkoin4uLgwdeK7ydJw+KTNhpjeWYWE/mcXHwMXRFrIl4eALp9G81OQwTvncFIwrvF/ZARszRijCWxsVfD+l5dMNhMMiFZAQnaIMnjFri86HnR5RozQ5V6FYnSFstFa7uFmEetbgT5fBLhVAiOBIYn4cNGNEWaShQDB2KISbPZ0uQCsulJJBkFGY9i6NoS+3jz5ppQq9ihy5kgah0LYbfO1y4kIvo0F0+0WGKKFH0HAcxOlJGhK7MRwivNYYx/88lvMH7yPa71HTz1Vg/rG+w4uKloCf+q2Wyi12mLPY76wvtyU9AShxo9CUuQcdIEHfPuMSt1wdFM8Qo2Y3KLmrix/XW7+XziKeRtsSjSe+3uuSJ+7n/6GZw4cT/YFnquj41zr2D1+a9h+42zGDZtATHDEVe2rwEmInkx4QiKxTLm5hZRmVlEZnIakUIZSGYJtmnKtrh4KPuZEWF+ZRLhbMkYKmrn+egX/xp/8KlPI9qpCSfvm773vfiBH/s+eGlunwjyO/AYPNNpCeDv9Htwe3XYu2so5WJILp9A6cEPI8pOECkM2X0NHWFGi3PCkExvLgTYndlaaD1qQ1055MQ4/f4Ab7x+DY89+orwlXSoYmFiV6WjgKzVYwGTW1+LQLx/69eaaxDgacri1iVB0L0px0/HT6GAsMNTiwajKtKFkGaFsmBpPoAC6wY3jRAj5cWk+QH8mK1aEztNCxPlEkqU3pFGMwK2dprYrTVw8s5Dgjmy4sieO0zLboZY869WArB0+Lo50G4skEDdjqcZ7Fb4cubXAocEagsJODb6TpN5QHwr6ORkMWAQ4gS7IipBMEKzZWFjr4m5qQmUMxGdVMYRbO608PqVDUQjIfGB43gbuJfo6G+4WnMHkU0XEE5H4LksVLTjNqlVHvN2NQ0sm04in+KIXhE5FN9vm6oVT0fBjm1JInuvP5RcXGtgizKACG3NduD4YeHSbdbqsJ2hfE0UrGdSygQQ6Zwp6MFFFRCbyetUKyk2IA6cbl+cnPOpMCYKSfQGLhw/KbKvTHEkwvJ2hxSLGAqVIoqTFeTyFSSiaaTZsY65KBliY53u17ZQOFKphJwpUqkazOlwPDieD77W+UQSts+OkMYLYYxcB0vT07K0C7pq9dAb4dc+9beQb28fP1nUmP5y6rqDi9daYn1CC+7O7h4azV1YnY7QDdhhSLoNH2YS+2TW1hZbl5hBwrLhB0muoh4YxdFUfLwfZmqIubwZ+aAo340jhCsH/NBkGj/70x/Hux55RELJGZW1evo5rL/4JHbfOg+3ayEh+kbj0GG6CTlM0TBKpUnMzx9AvjqPzGQVUVomJTNS1NhhcOsZ+D7RM2FUqiCSKZiRRjuSJ/7mcXzmk58C6uuoJCJ4+999O773x/8eRlLUmNvowqO0pdMSPadr92C3NrG9cln4WOW7HkD23m9DPl/FOMR8KLUVYqdGi3PftZX/R3ytb0skmu+4Qumg7GjEDWjfxpvnrsv4SX6RZkxodxsJk5piipoZLYNwafFLMwaLWqxU9hQQb1nIGHqhG1AdQYXXRqxTPMRCAuzqP9r9SqfGQ2coICwWgRVQUNSC7aTEuRLDQgirW7todAeoTk2gmKEhJc9EGKubNcl3vOvoAfhiKXSLTKv0DSMup5UoHWiDgnab9En4kSQsDw3510ii5LKVdCv/Fm3BBK8EbqsBKZd/rhpi6vcqEYMCUVDh4EvxIqF1sTqFdHws2Bq8CK6u7uEyt7fxiAjCg9dbSodZxvB7mJlexPzMPBIJHZ/GXliF+0xmjydQyBYEXM+nM0hxOynbw4jgrKSBcGtIfhd/EDtr2w4GjoVkIoKeC1zc62GHrh7cfhLnZecYi+HAwjw2VleQikWwtLiITBBzty/a1+AeFg0NseEZEDsFmRg4QYTGFlIMbOl0MI6SY1hAppRUR2wnDnccQzydQL6Yk+mIHM8EFzTDgXi/Xb16TegbqXRCzhv1ndSWbjbr0sURm82ABT2NFj+HfoIDC8sLi8jxYwNCv7bw0kh94tOf+vqUDiFejDy8vu3i1bcasC0HtjOAVW9hd3cdvVZTYvBY1EYSK6axeerLqOJmoWLokTOHT29SHlS9GXUMlVvTMLxlSWEwEMHk6HpBKTQ3F/4Ic+Ukfvonfggf+I5vExngsNfDyqknsPHSs6hdvCQp1vSzCEeVzqFCbvV8IlBdKU9hdmEJxZklKWrhQglIpcQ2SKLlOIZKdWCDEIJfLCOazO2n+9Ao77knn8Mf/OZvord+FVNx4IH3PoC/91M/jBEXBTImekK69XttDJnSPuii39jGzUuXUcrFUb3/fky946OIJaZU5M0RgineTO6RAzNULM3m5nkgie809PPITyKL3BvI8ubihVU8/uir6PXo1GDcRfe1l7pt4usgN23gnkCsLMhnkPHSmEDKqKp4GzGvoKMTLazB1wJ3Cv6+bj5VkCw+WTSHJAakWnMViRsxvGCjYYb2cqulvDgORzfWtmVcmp+rIp0ifjSEP47g2uq2PNiHF6saeGIE0zy84vgq9kdmGUFJmeGcycbc6Bck7Yn0CUPnCDiPfJ2kMAolhObXJhbPdLFBgdTLWC+AYLIgpWQ0ppcbpJO4uVkXidFSdQrxSAiuT5vtOF5+4ybqra5s/BKp5P62l1izFgnywJJYPnwc8+UKymm60hCX1nNKqRCDhrk1dGxH6AwJFrU4O5owarUadnd35YLj8oFW2F3LQmdgiUNzY+DjzfU9tPrE0nhRDuBFw1hcPICFuXm8/NKLQjNiUVucm8PM3BySKQ0tD0Z0mZhEq8klQkKXPSPyKaFh2NEhIuxY+d8ilM5RwsTCxK6WmaEGk2O3GYmjkM8jEY1iYPdQq9XRaDQkJo/fqzyrsTjaXQsup7xoGBlEkEEM7UEfjV5HKB/pRBS5VEqKu0x2+2lfemN94je/UVGTNsvH1YaDFy620OkMYfUH6Leb2N7cEP6UP+iLxIncKrE9JtFWuiriY4E3vQKyenOaX4s+jwiFWRqYQIVAxhJsosSeRJl/GA1tkemU0iH85Mc+gu/5sR9APBaB22nj6rNfxfYrL2LvylWM3YG4jRDwltBko0UUn34m0E9MYm7uAMpzS0hNVIF8CUjGJCUd0aTY4oQTulWRlKZ8GRFiHwLMcRvr45VnT+Ev/rf/FTcvnkNp5ODet53Aj/7iT2CcysqDxFHdt3rwuk1x3HDJ89vawvqFKyhVsjj8/ncgdfT9SGVmMWTXIyaQ7MwcwdNIleHo6Vg9wZMYfktCMZUTPMRs4UdOH2+9dQOPP3paeEsMXZHOyVjCkBwp46fQO3jjauwaH6rA3VWwExY7oeRFxJufxYJi/mBRcLtQWR/0W7SQW1tGhRtEVyqGkco71CwIHevYgck2m24b8RiGfgTXbm4JB29+fkq6vyjJxqOIEG/zmRjmpkqy9Q3YsGLaKZ2ZFjX+Kx3hbZwzcY0wnVsgdA++blG4GPxMirJi8Or3bzJKRQlBPlugWODHkWFL28cwg6bp5Oej57pYa0FtAAAgAElEQVRY3Wohk4pgupTTzR0c1Dsj/PmjL8Fmkpjc8LrREyqIYGt6idxz70kcveduFEIRHJvKCZTCzA2en1JxUmRV7BISLIJ8zym+ikeEv7W+uokOuWThsHRp3IxSE9r1PGzXWtho9nHTdjEcJ5AMxzExVcHS8gwuX7qAaxevCBuABZb+gNMTEzh0+KBQKiSFbb+YKbE9RO4jHWsI5ZDGIRxAvp8eIqmoTE96SQq+I9gcKS98rfgak6ZBCk4mm5Xu2HH6WLm2Iq9JuVyWKYGbU3oX0ituY3MDsVQMhUgM5VwJFnWtdh+NVh0H5qrIZ9Lc8yvn0HST4qE38vHJTzN4JVjx3D537g8WvDnC2Bv4eG6li+1Ngnseer0d7G3swO50YHWayo8RgqC6MYiAOFgSBIlQ4qnFW46jhDqTSmiwCcGQMdQcLAF1BbXV8YGkU1EdcAQbjpFPAT/84W/GD//TfyR6M6dRw5Vnv4TdV1/G7tUVRNjRSUAHH2J9YdWxIiSKganqDGZm51GqLiBenEQol8coGZWw4lAkIT/GIpniCBvDOFdCOF4wSdmsa2NcOH0GX/nM/42XXnwOGdfG3Xcfxk/++v+ISLogukYZFSlvsppw7RYGdhdus4726jVEUxkcePghZJbuRCZ/EP1EnnJBHbGHZIvTmYO5ptR6OvD6tEBnUaM0itFoHAFc6dQuX17Dk4+fRbPVvW38NHw0M6pIUTM4G9fiUsTMDXd7wdcDqCO6kG4Nvy0YP/lzYNETSK32ux9zaennaLo9AXvVmKq0StK/xCV3JBSOvgusrO4IM31iIi9FLT7yYbvA+Ws3cXBhGuVsQom1tLwxHZj6pmmAS3BWgq2nSp7UhZfnkF3avuTOfM/BBRtsboMLWB9mfZBvWRGpZZPMVFyEhHy4SCM+dtCybKzXbMxOZJHnJcgHf2zj2qaNzz151hQITUnioVdDRb1QJioVvPs978M2SafjMb7jbSfhRVwkInEkEylk03n5WTphypRGI8TZHoa5nHCwtbUlYy/lSWTYE35otVvYrrew3XWwNYggXJnHsXvuE2rQuVPP4MbaJck94EIvnkxqaPJojOnKNGanK6hU8ijks4bzpUsjGZejI0TCCXF+4Xun7znzOzibc5kREf+4SFydW2THN1KiNF9PQqJydsY0FXDR6nREXE9sMJ/LIUGuXCyKZqcr1kLxdByZUBjZWFwkYLutltCwmOpeyMSVtDvU7lwWUsbkli4mv/nbdOn4OkXNwAgSuPLiah8rN3pS1Pr9OhrbNbRr1IV24Di2CTPWDWWgMNDiZsTsNO6TkdJgaYa/djtfTcz9DCtdD6IpbIKhjGWLyBcoFRvjOx95ED/zSz+LZCqN3vYmrjzz16ideRW1m2uIjYfi2cUZXqRRJsiXtxNvhOnqPKZn5lCamkWsMAHk8kA6gRFlHMTW2FILr0u5UchXEE4UpFOTmwFjXD9/Hl/748/gyceeQLRv4+ihKfzcb/08opmi0CtEn9nryHLAseriqmHvbqN25Q1Uqgcw8+BJxColpFOz8CcPSTi04QjA5fcpPwZiXyT2zkz0IqbZ6Yl/e5hFbWDhytUNPPXE66jVWtoJydaKhVw7tEBArPpX9etXfN+MQEbozrFTPpZFLeCsmUVBoBMVy2bTqQV4m4xRJpVdH1wtArdCpBV6EJdaZpLyvo+SixhF2/ZwY20PuUwKxQKNAOOIwUNvAJx96yoeuPsgksx8oFrCjGwSriLeZyp7CwpWEOwixFuzrWSDz62waDXNeCqyY5P0HWQXkOogo5bpMvhrWWqJxlWMv1SCJsWZi7CkfJ07rQ52GhYOL04hzi4/zCAhBy+cW8MLb62Je4Z0puJdp8sCKQexOO45eS9mZ+fw9Isv4kilhH/xQx/FcOyKKJvxcOlkEkwoF14cvyf6nbGu0uGjb2N9cxMugfRMGu1uG9s7u9jZraM5jKCfKiGUnxLM7crlNzAgV9JlQ0HVim6fk5kc/HAUE5NV3H38BGIhF1anhqW5aeGSSYcmpqomRzbMYGF+tj6LcsmYrbcEJbGLo36U46t0e8YaSriFKlXUnBtfMn45KpdKJRmnuZTimbZc0lP68MYOCl5ILJq6EhatZGAmZBWzCcS4dBGoRWli0mGLHZSH3/itT3+DoiafpyGrr2+6OH2dkp0BelYfVm0Hrdoe+t02HMdSXSLlQWLOZ4JfpQvTQyjdFm23Jc2dv1a8LQiWkINm0oDM8kqN0gwtgPw2OlNwjk5EgHfdfwyf+LVfRLqYRevmdaw8/WXsvXEOzc1V8WELjyJycwRSGvX4UiygWp1DdWYOxclZRIoFoFAEMnkgk5V0npEZa3iQpEfOTcKnPpQPJg83xdY3b+KpP/k9PPpXX8LQHmJ5PoFf+p1fQSTLFb3KUTyrB6dL9UUDw34HTquJztYq4tkMJg8dQ6GU1nd65gjGoSwiySyikZRgCgx7DpGXRhqB42AcJo3DkVRqwbWYMD7oYeXGJh7/2lns7dI/Tqkrsn4nN4rW0IE1d4DjmC2XjAuGy8XblIC2EHVZ3OK6HLi9Qws2pbyE+GsdT5UUygojVB1jPCmQeiA3MiBNgHPx+PM94F6+0XFx/eY2SpUCSpk4YrGU5Fg0ux7OX7qBh+8/LPVElkp8/0zsnYyjQtFRcbpSiswhNziYeiYojisCbZMmJdkCxHJNjimpISx8skWT1kOJwsyA0G6QhF52njRF1BR3OccYY3WPnnk2DsxOy2XHwua4MfzZE69iu1kXfFm3vGq8wK8hHg5jsjqLB9/1Xmxv7+D8hTcxHQ/jUz/7k4IhxsIJ2UgmBQjX4qJaV5UW8nLo9HpY29gS6yLG7e3Va7i6toWG5aM1CqHt+li5ua2b87HLLxxhYnX02xP3RL7+KSwcPo5jd57E5MQkuq1d7K5eQRJ9TE/kMTaLJFnqmFwBCvTlXwHODRnZpIvx4rEHfbTbbXG6YaAM3T6y2YwsA/iDnTi3newySbCXZHiR4UVhcby0ehjT6WNE6/4c3L6Htm3DDY+EfjJF2VVclwLCDDOlU9kN5PE18b//X7/7jcZP/TR2K1caDl6+0ken05f51m7UxE6Hy4I+V7B8yNhRSUSa3s5iLseH0mQ+iuRJGPlcErCgsbMzPDZDyhTyo7Triliq7ZDhsoksS1hdOHnHPD79qV9GaaqC3ctv4eZzf4O9N99Ed29Tfj8ypniWt4T66cv4afC1GXZq0zMoVKYRLZUwLhSAbB4hFrUIA4uVsyOHil9GdgJjrt2FvK7U8sb2Lp7809/DFz/3l2g1e1iaSeLf/PtfRiSXl25EWN62jWGvAc9uwrXa6NSb2Fq/Iof2wOE7UMjxxowiVllAww5hFCa9I4JQWi1q2LsNRxG4pHRIIAdtvbnq5kjaRcjpY/XGLh577Cy2dxraTcgbTGA3YImrY0bAvZJOyjy4gTWQGjqqLCpw9QjUBMJJE/qGPuz74DnJuUbqJOOc2Lcrgff2cW8fc9M7Vb5GKWrREOqtAVZubmGqWkYxTVcH4jAetmo2Vjd28I4ThzTM2vAc5UxwCcO/z+QtBJkIgS2gFlMl5IpPmTGPDEZnpXMo/4rfGxn2+53cPpbE7lDj2IIMBiUfByEsnDpGWNluIJ9JYKpIvJXf0hhEAf7oK8/AMQG8gs9KN6uGlelMHvfd/xBm5udx5dIFrFy9iBPzVfzCj/8Ikkwqj6eRZMfKQigLDXIJOLIzG0AdQWr1BnZqe9I3DobA+m4LV7ZqWGu2xQW20ycVKCR0CCn8HHvHCUSTKeSyWSwvLCOWzmB2aRmJdEq263At1DdvolfbwtREDlMzFe2qDejIbAKZQAgPDGzcXF2TpHcd7zVwnEWtZ1lSqBKEEmLMN83IsmNicgKLiwviLMJRmaC/FHkmzA+HooCgewl5fVOplHzOTrMlYym/92w8jnI6jUhMN/za+ARkcK0Tuzs7+L0//MNvVNS0U+HNtNV3ceqSI+J213ZhNevSqfXaTdlmMAJNRgBum7gwEFxCb0nKflSiYgoct1fm5pGfg5BYdnDKrzTgrQZlSEQZnWFJ9KVucOTj6GIZn/rEv8LCwQPYev001k49hr3zb8Fq1ZgmKpIh3X7qrRz4qHF1XK3S2qWKLNUEE2UgX8QonQGor4snzSZvP4wQo9wkwrmybtuMK4jdaOGJP/0M/upzn8XNjRrmJuL4t//hl5AoV+QicCzlmQ17LXi9GvrdBjr1XaxfuSrkw2NvO4FUklYrvMGLsENxeOGUHJhYoiLO6lwYhONFIVrKVmmkeQZ9oXd0uTfH6s0avvbkm9jcbcrKkQ8P5WFksFP7uq/jNNwr3byx+ChNQ7eSxNAC9YDy2gJPtEBREGxOg6KhHLZbb1bA7mehCED2YGyVTk623OTfqoSLndduw8bN9W0sLkxLodcwDmBlow7L6uPEkfn9IBcplvtUH6PtJKFbLtJbThoCf5jDzu6Bl21QvIPiq2J2deLg0kF5bQHZW5UFsrWXfGFzGAPrbp5HsWsf49raNg4sVJEmv1HOMHB5tYFHX3hdAkpkOcLv1xQ86obml+/Aw4+8H/XdHZx/8xyaO1v4F//wh/HwXceEaKoAu+hh1AKdFu+kiVB8Ph6jZfWxtreL9d0GvFAab62sY6vRENE6i5kktUkmQxixcAy5UgUPvPP9mK0ekfFzMLAQo4wuHpfRlbOoa3fQa+2I082g3UY0PMDkZEbY//yXbzQnBm5Yz7x2Bs12C90eff5845lmLhFutnWXZi4/Y/MdCkmnRg0rYY98PouDhw6hYApee2Cj41IpQ7vxgcT80fnDEuG/K5d7OZdBknkZAb1I3hdVIvHP7HXbaG2t4ff/8gvfuKgFQuL2aIhXrvpY2enA7TqwOm20a3vi7kpMTSQYJMhK7qOGg7D1D1QE/D0Rq/okyyrIJ52cxu8a9wQtegR7A+A3AHW9kYsw/3wh+Lo4MJ3FL//Sz+DkA/di9cWnsX3mOWy/dUE8zDgm0AxcumzRfJpcghhvhjhmZxYxOT2DTGUG0XIJKJZk9ERcLU/4+ImbqASijOBnJhDJT0i3Z0RbGFoDKWpf+Ms/w6Xr2yhlQ/itT/8s8tWqjHEDFjXiORZfrxpcq4VBp4HmzRvo97u45/0PIxVzkUwRBI/ApjTGi0uHkCgtYG1rW/zgivkq7MEe+n2GR7vI5Uro9C3hCfXbXWzu2jhzfhc7LVI6xOhJxk5qE6m9299gmg0nO4+Ar6ZMec0nEC6ojJ/arQVFbX9ZEGBaRprELen/B6ynfIgd2G10HB1TYzqyCf+MD77mH9D7bGO7ja3dOpYXqwIa63AfwuuXbqCQy+BAtWK25cZI1GwphW1DfE8i+ZTLyAcpoGLc2rT7AqJL8IoxUNB4PEPIZqdGtQH/JBPxFsiuAnuiQO3C957BMeIcM/LRdUa4vr6J40cOKIOJGFwkgUdffBNXbm7rKGvsrxXfZ/BwHO/7wLej1mhiZ31VAlgWK2V8+hd/DklvgAydYkxmpusOpBOjrtIdR7BRa+HMmxewvdeAF4sLkfbqyiocoTvRZovp5TSejCGULuC+tz+C9zz8QSSyOaTzWTEUtewOdrY2MRr4gudJoSLliLrk1o7oit2ejVSc/30HkyUGDekm++nnn8fO7q5sWsWwlbmrkSSG3FZTzWIwNDFCIH5rpHH7lydtxHR+U9VKKi7809mpGUzOVhFOJmS5Np0riv3UTrMuMAw1n8V0GqViViz7JeKSE4IoLHVpQciLBgD16+fxl8+8/I0XBeImPo7AwQhn1xy8sdaD3x2hY7XQrdfRru3C6rWlohLU5rbO4e0nY4LRbhrJhZ46BXdZ3DhKsiXhKBpsqQLKRzDC3F7USG1gUQt5Q1QLEfzLn/04HvnmR3Dtsb9G463T2H7rooxqYePRz6aKsFpgK8xtJu2752YXMTE5h9TUrI6fJfLU0kCMuZcKxso9YG5wj8BrpqiYjgmoIbXk8T/9DB7/q7/A6fM3kMuE8Gu//A8wtbgoxXvQpx+aI55qXBb4/TZcy8Kg0YAzaOH4A3cjCgvJpIcRHXOHEUSTGRHCW5aH+nZN4tNi2YrgFKFICr1WXzqdvU5Lwmhb23to9AZ49WIDez2O8hEBlGXtbhYFEnd3m3W3mkVqt8YDGHQ2MfPaqD2Mbkg1Yk8pCCoZUyWI6EpvswQ3CItRHATWQBpoHBBzDY3f2BnFpKjdXK+j2SGZchJxXijjIWKhOF584yKW56dRyWduCeJNp8kHSDCUIGfSUC/k+zC0iaAjY2FyPAYaa4YBN/T8GHL32KkJpstzegvtkGUJHxaOWoqn6RlW7p068oZ9D9sdWgsNsDw3Leec+bKOH8MfffkZDAbkwGl2KPlbWqciQk6NJFLY2dlDPptFOhLCT37f9+A7H3m3YKg8N144hG7fgT0Yoj3w8OSrb+DU+SuYmF3E4uI8Tr3wDHpdS/A32htxi+yHU8Lty+Uy+K6//w9wzzsfgUN6j081uoe9zVXcePMcKovzaLY7OHbosBBZrb6Swl267zS2ZKMYC4dgd+uw2rso5ZLoths4feY0OsxDCEcRTyUE4B/0HWysbyg/laoOXixiLMqiJskG++dMzpvBWzl1yK6CBHGJytOlEnWfMxNTWJ6dQ7KQhcVwplRKfPRoqZRMJTDm5GEE77c4dGF02j1cvnwZGNTx1edf+fpFTfCHEN1YqYeM4FLTxasrFtyGj47TlqLG6LxutwnL6glrmSxfDgoSR2+cT6UlJiWBHDbeJtShmbFUBe4amhFsPLVTC2RWitfQRZ0dGovJeDhAJT3GP/nxH8B3fveHcfkrn0Pr8jlsX7gsIlve+AKEs1MjJ0oMD0nn0KI2P7uMyek5JCZnECkVMSY/h7QOw3khDsejLKMHu85ECRFaMUunFpVb0RuH8eSf/yGe/avP4qUz1xBO+PjVf/X3sbC8jGQqA7vPAj/E2MijvH4bdquOtYsrcDu7eOi9DyA9ncBkPgGH2j/SAaidHQwwJAGX2EOTms+RyEN8LyQLCdJnXIxQLpTR2mmi0QvjuTe2sdnlGBUH9dQU+Upmp7EUknBe4z0mRc2I0XUDqoArz4oAusRzJNVcsQvRLAZW18ZEUHShJoFLCdqaMMViyCIhG20WD4bfBtIjaa94oGggGYfjD3H1+q54181M5hBLphEZk38Xw1eefxkPP3SPhBhTSREQhdk10OAw6DaDMZHYWaD7lCWFWVCJ0sBgfEI5MonqGuEWQt9x5HsMOtaAyxZ0fALhGZdcEUlxAzgaITp2cWm9LryuibzCFTSsavRG+JPHXlInFLpGcKxnd8HinswiFImhUa/L11osTWCmXMDP/8gP4p6Di6h1LAzGwHq7iWvrOzh/dQ0btTrmlw7KOLly9Sr6nYZkBlCTzZk2VygjO7GAB9/9AZSnZnDu3GnMTh/Ag+98N2KZhLi5sI5zYbDOyMhwWID7TCIGy+qIjVEiEoLdagjnlEoEz1PYpL27jfrOGm7evCiSq3yhQi9T6bzX11f3nzH6m7EydSwLYxNMLMsjcTMJQlrYWJgcTnb6nAxMw6BKBSO1k457JIoeGmWWSkVkUikszM4iTQNXblWlcDJ+UBdWdMxZvbkhkqtWq4FzF8+GQiMjmtN2UQ+4gfnNr9R5YTSOYM3ycepaH/beEE2nDbvdQmt3D71OUzA1+Ux2YYJ9KXmR1Z+YmsioDDdNixpdKdgyq9WzaEW5OODNKTieHsKAhCskXX6OyxHUQT7q42Mf+RA+9oMfwbW/+Ut0r1/E1oXLHGQ1eIRFNUpaR6B1VGY97YZJvJ2uLiBBNYF0akUgnRaagUJm/BoCoi3gxnKI5irG5kYTyTmKPPv5z+LlL38ejz//OuiO+fP//Ltx7NgxRBNZDKgCYKK2xS1oDcNBA6NuG431dbidJu56+30oHJ5GxGuJM8OAIyUfunFY9Hp8uJ3BWHINmcJEfl632caQ7h3ypYUwckPYavp48WIba3X6y8dUMG6CV6gbDFxv1UvNbDX3/dVMwLPIdhT3UCXBrUwDDXfWgGfBiEhIFbG7ynVIWgiKGjFHfg/iamtCkaVQGMhK6SQREajThfX85XXkCzmUiwSAU4iMB2JO8PipM/imd9+nhGTiNDKykMA6lnFSi5puPiXBKrC0MlpAuRzJ8ZOiFhJyr9nvKHRmPOCC0VNlUGY8DuRWomBgp2YE+ZKPQ6Ipv58R3ry6huXlRaTjWtSpozi/so3nz6+ZDSMXPyEpaiF686dLqDca8iywyE1M0aU2h+/+pkfEdWNjt43XLl7GZq+NRH4C05PT6HVauHblIsZ8tkguJqUoHEW2MomJ6hLuf+h9OPnAe0TMTgdqu10TXWyCkqp0FglExFabj/iNS1cQT2dkWyr+fqR58MKgVse2YPW6cFxb/nvI82E1G2jsrePKlXPYqe/B9bglZqhOVPBPanUnJyo4euSQhKF88ctfkjg/vrbieL3PCTRyNuN7F4yMNP3k4oSvBd8TcuC4LtaFi9pJ0auE55dhyiePH1c/NTYpVP6YItXtWrh8ZUV5mqEEXnrl0VBoMBqPJT7OZAPIwTWMbB3B+D/cvYXRcYAXrvWxt+2iOexh0O7A4gjabAgAKQVMVujUMCqtQzadZsMU4BTKKTLeVmZdLQWOQSOyMdX1Bg9wsGAQayKOAlIwXTGI+573vQM/+qMfxubzj6K1cg17164IOVIeSgF8QqI1oz+UiLtpRZxMYm5+CdOzS4hPziBUmQCKBfh8mBkHJ183W2Tu6JV06SOJSGESCBMHYB+opf/UV76EV77yeXzhqeflIPzUP/o7eOjtDyCcyMLzHAx7A4x6Y1jd67CtDupcszc2xKjuzrfdg/x0Guk8qQMRjD1NYpIshlAMruvD6nGLZV4nz0efBdIfIUYOUyIBq2Nja6eHZ9/qYWPHhx8mi0idHdhoiUU3xezCuVPQSW1wzKJgPwdVFykkY0repyRF6cggOFvgkCvMehJn1UxSOjGj31XshNiofr2K5akvHjdwSv1gsEsIydAQ3UEEZy9elxSgNEM2GNgxGqDRs3H+4nW888HjCJkELb4nzJAgTqt+ZsH4qJtQMRAwmI4UO0MjUuPMW5K7ff+1IGGKHTBHR5N6JeOrKdLB4kPHT81UFWrDOITeMITVtXUcPTCvdlaEaMJxPPPyBaxttQxmyaY0JJNCNJFBOJHDzvam4FjJfAUz1Tkh1MbSMfRp2xMrYGZuAW5oKIu47Y0NSWDnJCPJ7QgjlZ/A8tETWLrzBI4cuxvhaAK5XF5ttZm2PnCwsbmGva0d3H3iJArpHJzISCIbdzZ25MyICadLMXwTdq8Fn5t0ShZ9/ZkdGwOVWfh6nTquXbuES1cvw+5bUiOWF+Zwx6FDOLC4iGQ6LVgp33tmDDANSqE0dYJZW9/ExubW/lb89roiZ4SXiWy2g5Q3nRzk2dVfyGufiEbwwMkTOLi0KOdalJiSl8HXJoxW28KFyytoWB5ef/XRUOittd3xdKWEXIp4gf45Zt9j4uUUYOKhcUYhvLo+xOXVPmynD7vVgtVookNaR5+5hI4WNY9WKcpbC6yHgo2YYiuaRyB5BbLdJOnWE3Itb3rhtfFg8tdmaaAj31jwNP75cd/D37n/OH7kBz6A7oXTaFy9gvb6quBpgqHxao6GQFqLhInEqD+LIMV2dnEZUzOLCE/OIFyZkE5tlGCaFJcEmvQtN0dE/d7oohHOVTCiSaQBO/mBp596Aq9+5fP47JcfE63nx77jJB555EEUJufFCOD0i28gOmIrHcFrZ1awtrKLhVgT5cQAhx66F9MLCyhl2vDGA4TTedj0aqHP4jgkrHGrR2UB6Qv63tCTngcjnkhKsWHn1mg6eOZ8Fze3XAzlDRe2mlBZ2KaTqiFWROY9VH6aqgY02Nl4rrHQBQRcuQQUIOb4yddTKAZmHOdhVD0tD6FarwdGknJxiXmjdlOCRwnHjL+OitFfHB66/y91bx5k551dh523769f7ysaaOwAQQIkSIIcLsNthpwZSdbMaLHKTimTRHI5qSSVqlRSqZRTrnJUsZVUHPuPSFbiyJEta4k0ljQjcjjDfQWJjdiBbqDR+95v39fUOff3gZSrnJE1+ieYYRFoNl53f+/77u/ec89S9+P8tds4uH8KsSixzBBCaODu6pa81E4c3QMyOU0iRcKuqRlshLTtpQ5Cj8foxhkzUOAkYNpic5DxFCo2BrH4EjNT0fM6UJs5ncbTlg4efGIUeTYSlo2wkaXlVhtTowP2cZ8PjbYPb358WYRiCYVEDjb8MpLqRzcQw87WOlq9DobGpxTS22v1EIiGcerxx7F+b1NyqLXNJVEeJJonCdjvw/DEBPoGqRGO4qWXv4Wh0VFlVjTaLSRTzAJwnLZeAKV8Du+/80McOXoIew8ex43ProvEnUin0T80YkW+WUMpt4NKKSc3WzMEDejZbVQrgjgoOm82KigUsrh96xoWF+fx0IkH8MDRQxjp77ca4XJVTV5GDTEV1/aLxeqzq1fN5bdLt2izf1q4t2Bjv5cHej/Z3V1jT/bk6EK8o2PhEE6deAAz01PGNwQTrAwmGR4cEKRxc/YuPrl4AxcuvOHzza7nevnsNqbHRzGYSWv9bMo5/uIN6hxOHV/t+k4H5xcbqJcqSpQu53IoZLNqX+n/RacJbv0MuDWA9T4Bl628GylJwFWhc+C/HgYGGbtkbYV2aOz1HDyoTPCZXxvjsjpNPH1sGn/rG0+iszGP7J07YuwrnZzjEr9y0AfSWnQj8/eBgOQW03v3Y3h8D/wjk/ANDmpR0KX7J321tIb3NG9dyzpAFEgMoOsPe1p9nVBXz57Fp9//Y/zhn/w56vUmfvbJaTx35iCSwwfQ9Pnx7rufYGd9F2eeeBgffHgO5Vwdh/tK2DfQwcjJY5P5ohgAACAASURBVJg5fgKhzi664t60OCygRQE9LwXdFmo1dY8+inrzBd0U4WhMFjX1UhXFfAG1hg8f36rhzlodDc15nD5t9A46TzWvHvEdlVuEi86zbFDjAamzks+amUgSM/O2l/x8K2rWurOgWtfnsj9dLB5xT+vG7aTWfa9RTwozc+Zlx+zrIl/p4fzVmzh+eJ8FJlMe5Gvhk+t3MJBKYu/UELokeyoVihw5FjXir45Brq7QipwOPyfJ8jp7L5ZPfm66j+yeNpqJFTVtTZ3JpAlrSBGwcZI/m5xHVEStV+LYSaD29vwyxkeG0Rd36fX+ILZzJXx6dQ7cEfCzSdTWz04qTrwPoXgGW5sbEo0jHFOe5UMPPSoyaj67Iw4jOzME2to4tshpGxjCl7/ysxgYnlYRZOxjJpNyG+UAkszWCDHQJIBiMSeRezrWh3Nn30StnMNjL/00lm/cQ8jXQv/wMKJJ+rBZrggXBKX8Lmrlop5BJXjxvff7xbGkIw5HUcJK2xtLuHD+E/T1pfDil59Bfyr5uWuKWzqZRtQdfD6fxPY7u7uY2bcP1XodNUb8xaKYn7+H2blZ21xzkUMaihcU7To0Ydta+nDqAIYH+nHqxHGMDBkERHsiHkb9fWlMjo8Khsjnizh79iL+9Xd/1+erdXs9njqM4iMw61mvWFHjMGPdC1n0/MZXqj28s9BBdbuEarmCEjkruSwqpaJpQNkSOhzFI9oSR7BNE0dMLgsc9UN6UKNxiE/k/PkllfKcRnVjMY+kLoDUDCPp39/Ayek+/PLLTyBc2sTu3G3Uc7t6eMTe7vpAiCnCH0w8LPpS+ZFIJDE9fQAD4xMIju5h/DW6VBUw8IN/WRs7Ojfw69bk9IleGL5Y/+edmnPnvXPtOt7/7u/j//njP0WxUsfzM3340kMZ5BopVHtJBBPAvTlGf1XR7dA0r4CxTBwJfxiZA4N4+aWDSLYWEYkP6nur0E+rZVq5fIlhLVWL+RPr3VFl2h00a7xWXTRrDTTbQZydbeDWak1FjTcB7VvkmuC2USaLctiiN1Y6Z1zPQ4tKAq/7Ihgswq1bGMgNV4XMQqEFrIvaYQRcuqiw8+N75hFZPSqIMz6zw4Y9jApnF2vbVdxdXsORA3sQoZgZQUT9Hbz64SWcPrIfA/0METE7d4/l742CahjdWKmi5Rxo2TloAqDdkFyXDQIxDM1gDa/IWkE0Koc2my5vwEJdbMtmeK53wBte3EUAt+8uYmZqArEgu2geEmHcXVzF7NKaUuTJ76KjBqVRnADybT/qPQbsAOm+fhx/6DQyqQFcuXAe+fyGpFWmqwyaF2Ekiade+hpOPfYU4pkhxON9QKuJ5TuzuH31Co6fPIk9e/cjHEmi1qDtVwMbGysaAffOHMb6vRs4/8Fb+MYv/12MpIewtTJvLQqLObskwivdpnimlDmSbsXOku87bX7KpbJGatp487Wb5QJu3bqO27PXMTo8iK8+/7woNxrRXZdGiMEjV7MzX1xa0sJmenra2XXTNtycf/l8U7dKfHvx3gI+/vhjW0i5ZQLBBNYLwUXBAE4cO4JjRw7rz+rYeaf5/cikkpieHBOBl53r2uYm/rv/4e9z+9m5L/+0ccGR2qyJdFIEW1yxfOaaHbxxr43ydkOhqqViEcVsFvVySYJ2njZ64JRqY5ZEVrgMWzM6h3GLDIT1chlp6GhGkkbr+HxRoDeEywaOqsoYZVxcDYdHk/g7rzyNRH0TmzduoFcv2TaPLhJ8NY6fvGkdYE4tZDKexOTUPozsmYafRW1gAD0ywpMJ2XdLg8mugBu0bh1+4TXcXjHkhW2+mQXyMi3dmcfbv/c7+O6ffg8bhTKeHorhmaNJtGIxbFVSqLSb2pDNzc6hUC2jwaitRkKuoafPDOPbXz2K/nAB5XYV8MfkUkAaXiSalGVxrVRFXg6g5r/PIpMvlIxb1ezqlKs1/Dh7s4Zb63U02I2S1sFeIcROzZn76QT2cgqM0a9NkrAGe79l8c1xkz5q5KqFrWuVnbTXqTkQ/b5BpJMRKdZQm27XWbktmI2mhmkY2B+Ej/paAHML2yhUqpjZMyalB/wRdRR//Oan+PoTJ+Uv1mJwsiO1crzxMNn75Gznl8b7g1I+Fm4WOfPesy5Od7HXcTnLauJ+PEgNNyTZ1lQLJr62h44/t2mVNYjaz0Gb8UodW9kC9k0wi5Rsf+syr92cw/puXqRnUmikmQxGEEoNY7vaw/5jD8lQ9ejxw3j/g4+Q291RcYlEDPMN+ZMI+WOIZYbw3Dd/HtFYP+rVJh585KRcLZjiVqJVTziGkT371HWxxNIRhx1QuVxDt00cOIy1hVm89/qreOqrP4WhkWGs3J3VJpzGeRw1w8EgtjfXUS8XtCGlZZI3hlOxUSkV9OzKNp4a46ptRj88+yFqxRz2753CU196UlCOOHh2GrpNurmoLC0tY3BoUOlU7CDHxkYE7+iQ6HFbWpVfXoJEWw0YfmU2XLl2FcsrK7JKIhl5Zu80njjz+H1sVCBGNIbLV6/hwP59OHJoH4YH6C4CFAtV/Op/8V+yqDnLUDdwfhFREzvATLcFVLIRZ0DI2wtd7Kw35bZZKpZRKRRQYwxXtWhEPJ0EXSti2nC20SUR17lt2E3mMgwcG1wbKy0WqEywUF9tT52ZpN2sfGiasrFm8ZwaDOPvvPQU+ttb2Lh+Hb5m1To1PyUizB/l9onhD26j5+8hnUxjz8xBDI5Owj8xDd8QO7UMfImEiI4c9aTV089dF9Gy2wnAF0r+W0Wth63lDbz627+F13/0Bma3dvBMOo7HpnyITsRRaKewsUvLFPKBdnDw0B6sr5exvlkQNvnll/bgK08cwVCc17SgjZHG9ZCFyObXqEKoqnPkppWLBP5iKhAfYPrWk8RcrXbw4bUKrq9W0OTD0ebpGUY3RB95Z8Ut33cj10oupXHTZDvWBdn4yUvH7adJpWyhoOR6FkeX6K4R9gujpeQ72lbzLbdu3pLh7QFSYREZk0WWY7GNuBev3ZMZwdhIxgTUflIQqvjuOxfx8888onzPdtukSRqpvaL5Bf824q1eoZPIXxQQ2ruTyOwOTbeF4+cquV40AMPTJBnzKB9OqG8/A68Vg0E8L0BnT9/tKT+TEMFwOoYoF2i+EKptn4DqYpUBwUGEiFEFo4rGC8UHsbRTxtd/9udw4+ZnuHnjsrZ64rsFw5JFDQ5NID6+H19+8avIb26gVaphz8EjSA8NSXjOB3xu9qbcalmQh8cmMTI+qfeBr8UlQbPRQaXUQDQZRTGfxbXrVzGzZy/6+lNYuXsH8WjMaVBZ23zI7myjWSnJoZmNAjNvlfhE4ji5azUu/uqoVct0YRXBfmHpHm7fvIqhTApPPv44xsZHDYKwud5ZN9nBIudov19jKAsbg8OtaTJ8TXEQlIE1GhK112hhxnoTCuLalcvY3d7G6MgQHj518nPKjWMF0M3jrXffw76ZaTz5+Gns3zeJdCKhpdrf/M53SOn4vL/+fEFgFU5FTWWUvYl5V/F0uLDdxd2FtqptpVSRuoCFrVGpoNaqocdlAekZyqlsWNqUVv1kP5tDqsdFMwdc68r44HJryI2MlgiOHsALQFdPUS2cXIpFbTARwK+8+BRGO9vYvnVVpEi5cwb8iPDrcFfgOhyZ2jEZOpXC1PQMBscmEZjcB9/QIHrs1si3CRC/sixKkoIZSMsFRbcbBEJJEOLmOGUBIj0Ut3P4k//jN/DO2+/g6uoGHon78eAAkO8EUfFFqHBGtxdBsZxDKMCbv4xEBKhXQjh8eAC/9O1TiAdLspRpBGJ64JnkzlG/Um6hmivp++/FEmhz1JTA3bDGdCKFCm2cC3W8f7mIq6t1NFmcxN8JyRJGlA7+wxHJ8bFEdGfHQq6Q46JZUbOcAhvTTQfKztCyOYlHGkbm4WUGf3C090Y6vq8mFZIlkJYMdiTqGCULnTc+Cc494KOLN5RxOdjn9Hz+IIq5PD66MY+XHz2u99oWY1Zk1Ak6Thxf3w45C8HR+Omkduz0icuaOYItFUS61XNnfnMaT1stK84u29O0o+zUDPjgkqVJKojbqmp87fqwtkVSdAJ9sTBCYgUEsFOo487SCuot/ox0pyXmE8HovsN6buaWVtDQc26v7acu2RfC8NQ+TM4cxAvf+CYi6RF0ynUUt5axsDiLPUePY2rfQWFuzLtl8ebX5XDD86/jDyAWSdqyRm4kbeRzeSQSzNiMoNrII+4PI5fPY3nuNhLplNQH1GK2mnVUSiUtA0Lk4pH7qBzWkO4BWh0VcrsW+kPopF4VlahUyePWjWuYHB/BwycflOGj+IyODC3mhKOGsSunmefK2ioG6EbD7A5375Ko7wuGRE5vVmtIJWNodpqoMgS858NAOqkJSzIxxzWwrG4/0PLhvY8+wfrWjugpDxyZwZfOPIrJ8XH9+Rf/1i//OJkUTxQj0BmaQJTNj/lSDefvBVAqNtEolFAqZVHKl9AoVlFulQVEqkOjWF1dGzsL+zN1ocTVhLF5WJtGURY1nrAMH2GHx+1pFy0BvRxFrHtTYC4Jgq0GMqEgfun509jXzSE/95nWu8JbyKL3mecW06TY3hMgJxXAihqTpMYRGp+Bb3gEvYF+FTVeaDO6Y1GjEy/DTPiTczPKdt9cXc200odauYA/+s3fxIfvvIeLdxZwKNHBo0ME+/0IRP0IpoLIVsPYrfnQFwA2CwWMpCFx7tBIP559fi8mMkH0mmW0own0/BF0qnkae6PRiqJMOyFfE/5gStkE1UpVvC0Wez48xNTKlTbO3qrj2jo3xQySbmlbyi6NRUUuCG7xweKlUVCeXrTq9kB3Z+an6Dwj0XrhLAyntTxIZ3RIkxmPvOs2VMZfc6C6K5DW7RhwrHOzR6NBjjlxAelvf3IJhw4eQj/dbsP2PS0uZbG8u47Hjx1FkMaYykgywF34mKgYViTvcxgd5uhx6FjsvO7e3C24aTfrI1M3mCic3RzHbG0Dveg80nV4EVWwP19M2MKKr+vDxuYmRkcGrOtk8hf8WFvLY2Fj09EQuAhh1kIG+089ga2tbayur5ircwBo9HpIxTMYnNqLM89/TS4ZDPxlEaDLBFkE9UoJA4PDCLOItdsaHTVeh4JYmV9UgZk+/gBi0YTSm1izG42ewpCkH/X7sbL8GdrNEFKJPuyszCM1NIxmp6vIPU5C4kXSYbnTRr1aUbHV+9rlogLI7myZrTwnp0YV9UpFz+zq2iL279+L8ZEBhF2Whzpxu5kMt3RUIYremQ08NT2p68RlGqcOumeT9pwKx5BS199Cs9dW0eWKL52MIkyMlgeWWzZ62Rgbm9v4/mtvitdIz9ORoSSeefIxnDx+DP0D/fiFv/2dH1fUPCzNEeGIYfgC2Gh08NHdDnKFFmqFssi3jI5vFiuodTjbOwG7sDTaBdFTn/QNpxrwMDZn9y03BWdPxGKmLslhcSpiXhIQ+TMaU2savaLo4heePYUjvjyK96597lzKEcBPN04+oEZJEBlUYto+TEztwdDEBEJje8VTY1HrxqLafoqAK40fO0X6T7E5o3FkEr2eWWIb1gg0azX80T/7DVz48GO8d/kG9kS7eGw4jHSwi0xfGKH+FD5bKGO7GUYmCORyRUwNBjA6GEI6E8cjjx3BYCYIX2dHJ3cvFNfp2eg0UK35UMkXEQgyADitjWeZp6v2IHY686QrVVo4e6uBq2vEd0hKbAqbIyWAHDVzWjV8VA4eznrIsDLDuszqnG62XtCKdW78Ol6GJzs7NV2kz7IYaOzwskS9wBMb8ZSB4HzIjPfIg8CWCX6OmV3gzY/P4cTx4+jjdpfRBL4Arlybhy/qx/HpKSrNVdREj/A2lN6V59vjOjHroMy0wHiRbWfVbVtMPhQc5/XAOoULTTb5celSPR6bWxBYt2lUFG+cVgFlXgetcEolDA9m5LxK5J8ecQtL21jbySIcDKPa66LS6GBs33E8+8q3cPXcWSwszQOBJJ566gVUOm2Uq2UMjgzj6AOPYGLPjHSvAUdfCsQjcrat5IpYWV3F5NQeRENRlKpl2ULNXrsqKd0jZ76EO3MLmD62D6lMH5q1HqqlijobFr33P3wDtXITx/btkaZzYHzK7u0eVPj4jHZadbRqVYnB+WdeI1I64tGwOjW+jhqMVkOdHZuy9Y1VdVZHDu2XGsG7B7SM4fwi2ytz77342RWNqNyaspmh1KrebsuNIxSKaqpIRUIIJaIWqsJJKhxGkvIoF6jjPIydVhx4+72zuHFrTpgv77N0IoqHTxzGU2cewdjEGP72f/R3//JFTaJfdS0BlAG8P9/CWraBar6OaikvF9x6oYx6qyJ7HK3ZSb/QOElHXNI5DOvQal7aT3LOTJMnCRU1o9SG6R/nniuirgHO/DtaFnTqYokzlfprpw/h4XAZ1dXbuml1YEgi1NVaneCoaATa7AYVADE2MYn+sVHEJmY0fiJDRQEzChioQfCYpFIWY+oMaQwZQSCUdkXNNcTsitodfPf//C1cO/cJXv3gAoZDHTw+EkNfoINMOoRgKoLZpV3k621MD6WUtbhnZADjo2mEYgGcPvMgYtEqM77R60U14pIr1Av6USu1UdzcQiDMUSipTWi9XnO0EysoDJyhv+GHN8q4tFxHu8Nxr4VuICTfLt4kngSIZU2aTmfiKCmUA3dlLxQMyIFUlAcZaxrWRt80084apUNCMWdFZH5snxcAo24Y+K6C4WyAPDBDjrr+MCqNFj6+eBkPHT+OOAtpiGO6Dx99chUzB6YwkUkbLUgorhU1T7fJbo3fo2R2jq5hQnlOabYguN+pmThE96KXC8DOX8HPXwhytoWAGZTqc9Vx2GGq8ZM8SviQzVfV6cnQUhbdHdSbHdxd2kS+XEUkEMV6sQykBvDy3/ibyIzO4MM3foDhiVE8+fzXMDF2QDh0p9dErVhAX98wUkOD6gLTYfr0B1BDR1gq1TpNkXMT8lgjdsYt6eKtmwiFg4hHM7j4wTmcfuFJHDx2TDK6cq2qJPWIH9jY2UF2YxPBahbNDtBPCpP859rCTEXbaFRRKTAYqKGpQ2+nQsZJtaiKoiVeb6eFWsUK5tb2BrZ3NnHixDHsm5pScRcZmkljhk7oIN3d3cHK2jqm9+zRfUUOJvHI3UIBhUpRYeKNcgHxSBgN+BFN9SHY62LvYB9i0bjeB6mQSI5291N2Zxevv/GBXEI66vzDis7bOzGMF557AocOH8Cv/mf/1f93UTNMzb5RK2oWHccW+tPVFua26yjn23oDyoyDq9BrjdQOd8OpzWfXZkRcFi0y79W9qRNi0fM0n5bobuOnk0050FftvyuERs5tiFnva7Xxwom9eDRaRnt73h5SrmkDQcSIDXgEP4ls7cFkpzY+NY3h8UmExyaBgUH00ikgFhUWpyBXbv70Zppras8fRZgWQMoQ9ToPY5l////+F7h57mP8/mvvIhPq4syYH5kYvaSopaTLQACBaEj4X7nNbimCTi+EUqOIF146jb5EDb1OFYFYEoFwUkTCbiCgJUQ9l0eXHafsaAK2hCGHSUxqnwwj65Uuzs1WZTbQ6gYtSo9ebAL3jUemsqMR0owjeQOq4PF7cziTF6TCQ4H4mS0TzGfNipoBwbYosC7PSJem87PtobkMa/ngSK38s4oOi2SIi5swNndLmF1axLEDdLYlh5CKqADefPcTPPX4w0hSBksemUcYvh98IkGdidF5H7nwYStqtgAwfTEPVStI5qTsOjWWfN1/xB2N5qNUeY9L6RU1dX2Kw7Frx67QH8DaRlb2OUl64DE6kelNpTrmlzdQa7cRQRjLuTKOPfEcvv1L/wk2dkooMnwn4MMzz74E0ouj8SjKrSpyO7u4N3sH0wcPYGB4VJhru8kE9Qbu3Liu0W9sei/8kRjq9RbSmTRarTpmL1/SWDo9fQj3ri/g9HNPWFB024dCvSxHWrLn/MEoWqUsrp19V1GQ8f5h4dHErLndFJndhWWLcMslX62MeDxi5HmOiHXemyz4Hf2eH6vWyphfvKeN66OPPIKJ4SGXd2HQht6LgB+3Z2eVSTAyNKSpolyrY5u4u5YIPTTqTW1+ySf0h+Pa+A+lEhiKMeMzpgNNxgLsqp0V+rlPL2JpaQU1BoVzXGW17vLzfXjppWdw+uH9+K//2//xL+PScX8t6qxjDHi9vtvBlTUSQH0o5/MoFHNolCtqjak/4zdrThz8N4saNZstFzDCqDtH8RD2ZosCcmKIIYjkqM2npxc1ciV5bBw/u5Qgsah1unhsbz9enIigvX5HRdce2gDCOna4cbPOTThSMIRMOoPRyT0qapHxSevS0n1APGqYDbldigsjdtewZHkfE3xoBGi2PVblZd2HH/3+72Huwsf47T95HXG/D48Nh5CJ+BCN+GThEif2Ek/A16sj4Guh0uyg7UsgkYnj6WePI9TLIeaPIho3jWCFy4BAALVCVfo7+koF/VHTxPJMIZ+M3XKlLPE6FwUf3Szis2VawoR06vN45ZKAPCkHRzkAn2OjmTmqqJFi4bZUEb6u4yma3tM2pF5R8+ybiQtZBqTZv1iRN1qONqsqdi5Wzy0iZAFOCEBYZwCzS1soM+qMEIBwvC6qjR7e+/gzvPjUIwj3+HBbtqfX/UlZIomUFVaTY7kO3vWLVtDsHw+yUL6BR13RKMr7ypNxsaiZvbzXrXkFUhivlyEq92fLIqXIOhzioG8e/Vs7JSyu7aDJDqUXRCvahydf/BkcOH4arV4QqWgKo6Nj6sCSQ32SSfFNKWxlkdvYlHC7b2gUjS4VIyVk11Zl53Xj+mcYHhvDg488JuysUC5iZ2cL5e1tpbCffPJZROIZdBkoHE/D3+R70EJdz0wbfbEENhdu4Nb169h7+AGzTer1UK/X5QjCZ6hRKSjnolYpwoem3JqVA+XvoVopi7EgOlaHPDafks1K1RLWNtaQLxYwODCAZ848rrwF7xelWIViCYvLyxgeHkBfIqXrSKvuYr2BQqmIaCiEVCwpV95Kwzb8kWAU/akEkvEQgrQH97HbD5j7D52mV9Zwc/YOyoWClhfkqTVpGOECmPft3YNXXnoS/9Ov/+MfV9TYi7ie8gs6A7bdKxUfPlmuIpsFqoUy8uW8tqBNur02PLIt/dS8MbMpzkunSf+jpgoGW112ayY04LjaMCsTYSE2vqrLY0YjjRIdn4gC3wZvxlYLD4zG8bX9feit3zEWN7s8ah5lZ8XOgYaCBpiTNtGfGcLEnmkMjIwiMjIKX8acb3uxGPyRsJwMGJMnORFvQAHUYQSCKVfU3I6YOJ/Ph4+//33cOfc+/snv/hsBuicHoxiNNBGP0uU0jChVAsSr6Hnl76JKfKLWQ7IvgYdPH8TRowNoNclsZ4mk2Z4fu8TOqnX4Oz106N/eYFxew0J8+QAT3+pwi1pDvdHDuTtlXFpipiOT0UlMZLfFG4PbLJPseJ2J0ZWs8yL+5UlcLEjFdWfC0/js9Vz+J//sFgXCKY1069F/bHtNEbuB8d6Ia66xPB/485EQ7EfEH8DHV+8gM5jBOP26JLlqI1uo4fKtBTx3+gT8HW7j3EbTvaa3GJAdkHN7UaPm2QK5wmQuy546gBZCRsIlJqiD00UzWpqWJRBpmeAOV3s9E+Z//suHSr2BfKFmjP5gRx0nR1kWurWdMuqkiIXimDx6EmP7HsQTz34V4VRam8iFW3eRSCUwfnAfGvWq4bwIIOTzYe3eAuKJJCJDGRQLJeyubmBgeAg3r13EtatXcODwUTz15DPCobjg2F1bx9m33sDTX/8G9h57SKlnyWAMrXpbfLZsLqccjisffoTZz97D0ZOPYWLmkGLuJINq1MFw4nx2SwhsvVRAOZ+9T7SVy45m9raWU+KR6vjuoVWvytljdWsd2QIzMXpSIj3+2GOKv+N4w/dzbX1dhXdyfAwREmObLWSrVWwXS+Kl8aAPRCMotmr6mQbiCQxGYmqAgpGws/vvIk6PNRpjlio4d/kKVja3EWZ0ZKOJcJCBPE2EuSjpWMLVV7/yIv6vf/HPf4z10H25lBW2+9zqbhe5th8frVaxvtFFJV9GsVwSxYBZgrQgMi6QK248PVhx6YTbpACZY6YVNU+/ZzIpYm1W6FjY7L85DE6YWgstgsJ63SZ6rQoODcTxiw9OorR0WzO5iM3a1JFJTpY0bYcMP+K4lekfVD7B4OgYYmMTAN+Mvgx8JN9GQpZRoA6H9ijOapyk2wAtVpwMxOYVjZ9X3nsHt95/Hf/Lv/qe+HMPDMQxEWsjFiH25Nf4GYsQ42sD4ShqdO5o9xCMhXHqkUM4dNBEwcw2oJEgrZUo0G2VS+jxcHCuIRS4s/iLi6WDoIN2k5wf4PxcEefuldFqWSfG19O21yPcOjqHto9uC+hdEykNeJPJyZZFzTzjCYKLqKlQY+v49LirC+Pn8APO7tzxDvk51hE7SZXzN9OCQcHIJrF69+w1zOzfq/xT0ghoPbW8kcN2voBHDh5Ar1tFS5gDOW4uGV6OHMb0Z9cuAq3jlPFn8si2Hp9R9AF1d579gLl68EHggamO20ttd9Io5YtqMWREYs9pgu9zNl9Eu9MTSG4Hhh+1ZgvLa1lUW0GAbHkE8dgLP4VgehKPnHkafpo+skNtdVDYyaJ/ZAj5bBbDIyNSfVA+9Ol778Pv7+LMV55T91ctVJBlQHizht2dTSRTaRzcf0j3DWlNKwuLuPD+23jw8cdw6ktftlTzFlCt1lEj8N/qKJn9w9dfw53rn+DJ517GwPikLPfzJPwybdXPAlVT4De7wnIhqy2l7JZ5k7EzY1PhDDQV4Uw8mzm0zYaY+zu5nMZNunxQf3n69GlMjI2h0WhieWkZoUgEk2PDGqvpO7dV5Bge0MKwLxpDlTZlYQtvycSiyMQiIpW32OnLEMFoRLzn1nezuHDtBkr1uvThPOQDPdrAchnIBYNPU+CRo8fwR80gIwAAIABJREFUxltv/rii9oXDyv3Wa8mr5BptNbC62kMxV9H2s1SpolndRbNKS2+3BOAc32pYUZMcqmOOsKRLaJTkcsDjqRFnIx/NnEw10nDj6SxS2AZThhJotRHtFDGWCeDY6DAe7Qtie/0egtywKf7NOg34aJVieJQHYPf3D2B0bAIjYxOIjo3Dx9GTzrepBNrc6kUI2DKpXdE3pkGTDRE5TSHvKjjXBuDGhU9x40ffxT/812+gVdjB8cEkJmJBxONdRJV8zoLGTsmInP5A1Ea7VAT79g/iwf0Zy1Ukj8fHEdyHaoXXpIlirmDicOFS1OBykdGTv5UoBq0u2jXg0p0iPp2votEkFtah56+WHmK1m+jyC2OhfUxCdtnEGPXC21qazZBJorht46Fg6e3WoZp5pCv6bhT0tozmkG0cOGewYNfLKRvooNIJRvDWO5fwyINHkEja1+Lfv3V3DaFwF0cmplHrVEVPCfIhk9/W58nwHnamoGKNnzYCmy7UQooV/KMOzDhs1pHxc+yQFezPBVD7i0oIA8SNHsrFBUnMVlc7PR82d/IIxfxIMZiYUdn+NorVNpaWc4gyZjEQUnDOi9/6DprBFA4dOmxfl1KfUBDvv/UmHjh6BLfm5nD6zJOIpfoEoeQ3t7C2vozjpx9Go9hAnqnrlTxikZjMGJWH2e5gc2NDP1ckFsNudgt9mX5MTu9HgAlWzTaqJMy2GghFEogFg3jnR9/H4vwcXnz+K+iFQihVSujUKrqvWq2aoBoWLbpyUPDOiYiHeK1aRI/O1D66V9vH+TARGycpl9eMGQnrOzvoEspwetqRoQF86UtPqiCtraxhfGwCmUxUlLBcuYEs8btuB7FQSMWKzxmXi3S1HRzIGC/VcQhlIuEO5m67h+1yBedv3kC5zrGTC9k2Ah0gxEOpUUOS8ZbtBiKxOC5fufZXK2q8Tepd4Hy2iXvLHRTyNVQKRUk1GrWszAwpeSDIxxuJRc1z7ug0uX2im4cRbD3plBLKm7ZU0ElqhqPmjKus0B6i3MbFI+gP+bE/2cP+/iAyTMpeW0C3RWcDpy9UUePdTvdV2+hpDAsElWAzPj6lTi0+OoZAvxO0p5Lo0XsqGFZR43jgvgHdnDyTKJfyelZ1LT1g4dZ1nP/T38X/9kdvYXd9DUeH+zAW8SMZ66moUdcYlz9ZV/hAr8e0qh6CiRAOjCfwzJkDaAdpfllFq+NHg7Cj+DnU6XHzGddJxNFeeaJ+hrMBUW4Em02UijVcvFPCx/NV1BqWyxiSRIfXwMZB687s4de453AvdluyEFI3ZB+XzZAbS7ktvV/UvsAY/7zLM72nyZFsY3ofV9OCwpFN2dnpPQCavhDeeu8Czjx8AtGoCdX5Nl+4MoupiUFMZYZQ7VT0AAd4H3CLoKbNyLGsOtx8y6LqC/Ilz41DcMf94GwrXrbLYMHjPcmrZ/IwvaZrCMVpk1VRz0wYVSwtn6PV7mIrV0Q8FUacqVt8D/0dZEsNbGZbGBnfo/tmcM9hPP21X0SX5GeSjSNx+JkFEAzg6sULKJUKOHLsODIjYwhx3Or1UM3lbVMcCaKaL8q4oN5qYSDTj8GBIXU0m2vke5URi8eskPF6RqM61GrZonhmJMAI+/JHMTQ6hLf//PuoFvM4fvIhQRccTbnlrNdKiEbpzFzTz0uXDrIN6K1GCgcJt50mk9d9puUmJKQ3gAlpVW2YC8UyVjbWhQ8SavA4oBPj45iaGFejsn/fPoTCfA8D2CqUUei0EAsEpPTpcEFDPXOlqvGVJF4jzbhuHD65AFH3HAvFsZzL4cKd26iynjhYSfcbbbCaTSR6QJj1o1PH9Vu3//2Lmte7kYF8s9TFzaUmstk6yoUSqhVu47JolM23nEWNNxKLGtt+bne41TLjSBJ0rXsjMVHOt8wE6BL80/GorRW5VrTyDUXTSPp9SAwkMJoM4nCoicFOAZ18FpXVuxRFaSmgh0SyIFvz2+j0uTkit59DIyMYn5xCbHgE/oEhoH9QgvYe2e4hjgzU85lsSdVVc7eUkfbjuxARWgStLS3g/X/5G/hXb5/HjRtzODzch/GwD4loD6mwdThxOYWYb1Sb8iY/w6vimMn48MSZ/ey/ZWXNS9GoG92FJ3U+m0ezFUKTp1i9pBV3JxRDj4aK3PBVK+i2fLg0X8F7c0VUmsTIaIzJomZ5jd4iwLMJUhfl6Bn6GEu1E77z41QQ2MeN5qHx0/mnWdPlul5v88kuyekoDVOzBY3cdr20b76+i4gr1Dq4dO0WHj5xDJw+lPKEHj45fw3Hj+xDfyyJRpcWVDbaSJzv+GUelcOWSsyftCNGW06nMNCSwFGAiK2ZQSVF6iR+83C1a2ISRCu6siZyMjwKA9sqdpYk3+36zVq7UkEmHZZQnRu3DnHAShttfxr+UBTR1ABOPPUy9p04g43lZawv38P+w8eRHhwSEZqmD++88xZefPkV9A0No8cOq93AxY8+wcz+QwgnotjdWJGEKJ7IoD+TFtueKgvmAkQzcQyPjiISiqNerCGcTorz1twt6PrvFnextbiIQqWGU4+dxrkPPsCjp05qIUOAn28LxevsPmNxG/VKdH7hfdQit5TPYkOSLKZZccTjtlXNCK24eJi0GvK0Y+jK4uoqmuzunOcemwBCCwP9fTh+5CCmJkbVsZcqNWFpoXgMMVqaB0lGr8gthwauQ5k+Ux2ZuNwmk55P9/za2gr6M4NYL5ZwfXkRTU5w9Ojj8yfOXU8hTMFmC8F2F/FuC1cvX/73L2qeqop1daEGXF6qYyfbkk847YiqlQJq5QrqDQLbvCD0VrPOTDkEDS4P2AJzBDUpFNtrArjSD/Y6YsLTn5xaNOJS9F7PDA5hrC+DWCaGcKeEgcIKovlVVLa2gM1V0wjqeHWguCLGzBpYGzzHeE7392N4eFjjZ3poFH5KpPoY/tqnzEEEI/CFY1oWuEHEFTU+XHSNtKLmfoOdrU288Zv/K169dAPvfXQFh4dTmIgGkIj0kAwzT9OHuI8i9SAajTaqjRaq3ZYA5/0Z4MihUUQnJhBLhBGPkkBZF+jbbZEDxU1PWHpbGiiq8+wb0AO0s76ObrkCX9OHc3dLeOe2FTV/sIcIGe2uqGl49nIa7nPT3ChpJHCdytJ50p1D1ueGifHPJOkaV808smQaKczNigJ/kSJhZF17PS0fJAKw4hDwRN6BEFZ2isJkjh6ckR8+C2ej08XFyzfx4JEZqS1IPpaJgDAI6yY9GRTvKa+ImXbVM4E0CEOYGjEgwRdcHHHbCy2aLDvDCMQesVbmCa6occzkgchNqyUikc8WRL5EjmATmT6XUu6Lox3ooNIKIJaZQJCJ6gOjeOylb6EdSqO4tY67N69i5uiDmJo5oMS1a5cvq0PaLZTw7IsvSlXdbtexubqmbjBP9kClIDXMzL7D2N3exIUP38FoOo3BySkM7DuAkfEprNy5i82FJex78AG06FhRrEmCFE7FsDZ/D+FYWDSKS+fO48zjj+Du7VsoVwoWrt1syPpI3nq9Lqqlsqy+/bLTrxlM1GlJLdFpG45WYxfYqmtOkS672wXdZlfW1xXVqHuSIT+ciEQR6uGBY4fwwLHDmm6KnS7KfO7pykHXEm7mo3H9fJOjI+hjipuaBLfd5nFKJ59gD4urK7h+a1ZW+2VRQXzwK3TExPl2nvXMjowjaaOOlQuX/v2Lmtep8ZvYbAAXVltY32ohR2+vQgX1aklEvVqN1A4rXpzNyXFRp+ZoGqJrcLQkT8hZeMdjcY1rvPDJRBKZvgwymbSKmjIR5U/VRaCeRWTnDkLZVeQXVhHIb33umEkQVyaRPoGJ9FETpuT8wuKxBPr6BzAyOoqBkTFEBkcABq/0MaU9hi57ZvmqcfvJE5w3dkCncddPBrqiYPUmEGsrFov44T/9h3h/7i7+9PVzODAYw1jYj3i4g3SEeBTd2GhcSWwsjLpwwR4GBvoxke5gZCiBUGYcAwMRDPRHZOHM2swFQL2dRbsdFianxHYCqOEomh0fug2GGTfF1bm8UMMHd0qotdTvS01g3DLjbxl/zykHhKPZn81cwVQBTAM33ae5cvAXHTvuFzpeRwfUazz1QDMHshvmZl/PG3Op/zVNqbmCkHhLOkcTLUwTRPZxK+1HtlzBnflVPHBwQmTKbo/4GA8RgxPsl+FfHrnWZDNel2ZYxX09qPS6hnlr8xugNKpHkQIaXKs6zM301a7LI56mjs5tcsXlMUyP4TDssNNpisK52Iij3K5LAVKoMLE9iJnDJzB+6CTG9h4WSz63uaZCR5Ce412lWBS368qN63jgxIOIxRLmKtJsYGN7E+trK7hz8xYOn3gA+/bOYGXxLs5/+DY27t3BiUefwEPPfAWpgVGs3p1FfnsHE/tn5CsW6QUxMDyCaH9aQSrRcAD3rt4QeL+8PI/sxgratBFqUoLUkyjey47QQq9ekwNuqbCrZ4+qEjN47Qkfq1RKaFTKep+4tKMDR7lcxfI6E+LNWUedvzp401fHwgE8evoUMpkh3FpZQigcxZ7MgO6rupYOQCoWVkSeMgn8XsC0Jb37WaRCQLI/g8+u3cDFW7fQoNyPTUfMDEwZQGSSRXsWteTpdLH07nt/9aJG3CvX9uHCZgfLa03k8kXr1AoFSTqqrPDcZqiYWVGTMy5lULqXiH10EAtH5eHEMTGRiCGdToggS5JjNBqzhHHyqugiIPPHLvz5dXRWryKQXUXhziJQyxoFQ9pGcyFg9xHk2yh2vI2BfCj4mpm+AaQzGfQPDSNF4mPfAMAMxGgYiMYUledx0fQEsDOJKXkYbZ5GBgGL0cosxNf+8a/h8soyfuePP8DegTAm4xHEQm3EOb5xfPZxm6MVIJpoK8knM9CPoX4fJoYGka+EMDo5QMtdBHx5TE+n0WklUO9kZeFEo0o+pARCyTJnZia5VrQeapfruHSnhLPzVVQblHlR88GLQPKtHWpfxNW831vxMXoHCxtX7/wYOzOreKQosKhZupSn/TQlgtkYCZfSgWQOGR6lQ82s03x6nLYATQB8IVy5vYjkYAKjmT7pclkL17I5bG0XcGzvqAt84dY5SKNc2zI7WyBvIUDczAJdPJ80L2TYLIRoG8XRk67Btg3uoNn1oVwG1nMV7BRojNhBKsmHytKemCZutVyO/5IAhdjhtXvIFSqIhPxIJhi8SzwoqdRwsuB38lUMjk1jeGwavnAKp554Fr1mE6tLi5iaOYTU8Igx4klMdVWWSUxGBg8KZ1vfWcHS3Xto15p46IkziorbWVlEPruJzc11IBDBV3762xgYnUQutyviLn3Z6IDMLjqTySAQthBuqgBy6xvqjK5fOYd6o4x4Mm4mB7IpCgubJeDfqFqMY7PGZUFNW2g+OyLKcFHj60lCVSmWVND4zHLrXKs3sbJOn8C6bJYI6ouQ5GAMfoyBKXv370eMEX3RKEKUpcUiqBI2aDPHM67UdbIdOEl5Zp7Ub5MvNzg+jNHhIWxuZvHO+fO4u7stM1WfHKqNU2mgkBF+Oe2xqC2+/dZPVtQqXeDSTg+zSw0Uc0U0ShXQFqRM2VSFRY2jVM0Sxrky5oPEHy4clGFcPBZBMkHCXQLpVBKJZEJx9dy68WGQZS/pAf6ewEX6zvrbdfi276K5cBmB7CZys3fhb1HCYfY5NKsTliaCMyVS7Nk8O5ygfNqj0bg2Swx6jfdlEE/3q2D4QmF0iTmxqMmuwHA1dWWDI+gNTzi7Huf6AKDWauO1X/81LGa38E9/9y1M9QcxFQshFupJrsL1f0RBKG0J5rsBn1Kso4koJkeTOLB3GuV6HOUGE91bGBoIYHwsDH+XqoacOlsur+mvxutBwLfZshwGjlD1Rgvnr+/g/bkSKnXy8yzXshfkAoDUA7ck8FLZeTmVNm4iZBtNfYjIS85pNl0iLR90vlfE3Exu5SVzOX6bxOBGg1BB87pCL8iXdkOyOzKlB7lq5y7NYmrfOPqT3CKaMeXC6gYarR4OTPYLS2WZZIck40FhXwT8DT8zZw5zwFXH5bSfxpUzcq0GUNnE89yxotZodbG0UcG9zSJqLs3MJmTTh/Jnt6Of7iJ+PXAxUnw6XV3jRCyMZNyP7d0iuv4UOuEQYrE42gjj8S+/glyB2+cOnnruJYRDFGRzWx5EhxglcUnqcRlM02wgu7Oj8S6TGUAuv4Ol1Xm0ajUcPngMnUAIy3fnsLm6qC5yYHgc+44cwt6ZA2gxtLdcFi+UKpNYOiXZHO3QY85eizkW6ytL2Lwzh2J2Q4eoOrMOz2qy7xkpR7Ktecf5mfLWrKLJ1LN61UbBXs86SXQ1OVRLBd0nxNa47KrU6lh1Rc3wWdN8KjRF8IRZPEXiceydmMLk6BiS6SRy9ZItFnp+qQfCLE7adFovLhe0HnD91g3smd6D06ceQjgQwo35ebx16SK2yLELheGL2BhrRc3dF1QydDpY+uEP/+pFjfdUncsCKgsWGiiRgFgqYKtUQoluA+rUGHBM6oZxY+SrFI0rz5IFLJWMqzujNowx9Rz7DNi3EVIPnsNn1Jh2A0CzjO7GVdTvXoE/m0P27nUEyBpXIo0LOtWTauRb42E5P36OV+GwTrhEKoV4qg+JvjSSqT75iKkIhsLyjecbGiSNgxIdXwu+sX2o7T3s9p8W/hDkmNjt4gf/8z9CvrCOf/A7P8RUOojJWBBRGlT621qvC7yne4az3iEniAfn1EAfjh2dQaEZQTjIE5BLFbKoW8gkacFSE4mYDzj5PQjS6MYn2geLDblMtUYX1+dyeHu2hFIrgKjqAfMVbKvpYWa6FsIh3EjqCpu2nxo72c5b+LCR/Xrq1PiPEWStGHoFzt4XLglcUdP79XncnN1q9j6aPxHTU4L49NxNHD40g0ScZpHG95q7u4pgNIS9Y2naWKAthjApFWZhZPmxnoLA6Br2EHyuKjCMzMZT8fiIh/Xo32puGrym8xtV3NssafwX5eO+zMqWOCqg9hX1fy5alNsh66UQEsmovmauVJMms8rM0qMP48mXfxZLy+t6iZOnHsHwyKSK6+b6qu4zLgbYP1O1UdzdxMbamrDV/oEBZHe3sb29ITiERgvZnSwWbt9EvriNoYExPHjyDCYO7BMJVSHIC/eEIe09eBixdEYHbzwek/EA7x/i2Yu3rqGe30KpmEM4mRB3rNegjpmTAEdemgsQSumhTnlUKY82PdPqVRGlmSXalxkUZEAeG0dTHizS1nIkrVVdUTNttFut68p53nycrohPDib6FNIyMDaCTiQgeGoknZZw3TsMzWLKFA/5XAHvf3pW1vvf+uZPY2bflCRa7174DJ/ML2r76WdOrswYHDjBiUHi3zaWXn/9r17UeJuRWbKUrePSQg0buS6K2aICHUq5LTln8hTk+MWOjD5PyhxMDwgzi3CjKQ6UcZpUeNymy8YXOzU9WQyLjO7tWgmNpUsoz19BIL+L0t2bmv29LsGoG1bcRA50D59nXBgKhhEIh5WEE4rFEGd3GCOh0gHiJDOGTJHAj6kQ8cEcO4jqoYcsGMUmTxU1mo2+/8/+CcqFRfy93/4+JhIRTMQCIjaykHFdza4q4qd8hYA1r31LCdXjg2kcOz6Dld0mMomoRNOrmwVU6zWk4n48cHBArHNqB8kd8gXbSDBVqeNHrV5FyNdGtdzA7GIZ784WkK+zeIoMZ8RjybqMROrRMPjNa3z0ujVuOclHo5jd6Tod40HvD7s1nvSOeivMy3O84Fvk2Xer0fkChYSnvY2ktknliMJidfHSLRw/dgCRsKk2+CbfvHUPff19mBhOotuw+MEex2h2nI5E6/EjRd3gx1wilEcnYRHRlpSbdLnBkPYh+YWKF/XIa9kq5rdyqLM7EB2SCwF2JspCt6hGt3zQCsSN0OZFAfSlkkY8YKhvICA3joeffgUnzzxvAcXpJDKZQaT6+hXQQo1lIh5HPJlGs80lC/M7byGfyyIzMCAB+vbWuqC7fQePIREN496tK9jd2UEkkcBjj34JE3v3a8FB/Se5ZtfOvqfv9OmXXkEkkdYBJgMBOoRU6yjndpHdXEFha1VjHDONDcJoSlrHjo7dTiQaR4uyqkoR9WJWVA6GkncbDS3lEqmMFgd0x6X6gGMiqTR8tljU6JNG8rAI6Y7Kw2snDNcLg5JbTkDRi/sPHEDfYL/qwVBfGjFmxLY7OjQtGIfc9SYWFhZxd3kJ1VIJx48exte//pKu+8LGFl79+BOslkv38zM4TYn/zVGZVJFeBws/+MFfvaippPV8cv28u8vk9goW7m2gvrMls8JoJIxUOoW+vrROEo6Vdup34P+iuZxrPdUxdJ2p4BcAZ28xQaFjmyznfAGN2UuoLF5Dd2sdnYV5dAIm51Ll9h4sz25I2JJhQCKcOoY8MQiC7rJSDlmnyIeIDzBHVBIEtdUJh8WVag8dQGHmYZk+WtfCEdeHnr+Dy9/952jk5vD3f+fPkAmEMBkPIRygSaNzn6WFD2nf8vU3KyDKQSKBLp768iOID87g9oUbaHSaKFQbWu8fOrIX8TB9r1oATziuxQNW1BjVt5XdxEAqikqujHurFbx7fQv5Sls4kAqxy1K00dslrOtuM3G3JU4Z9sXCZVpPGzNlK6QxzA4dvm9aLtAZ12UXeJ2SfOqdrY+i8BwHjsWOdBAralYy6Ay7sLSB/fsnEeZhJg5YC7NzixgZGcRgJi4bOyE0QZFK3HjrbZu70oTqa0us7tKl5H1mzshqsdoGHHNP2lLGRhg7+SJWdnYRSPYj2T8q/7+N9S3hvuzneFr56N/mpHEm7zUDByMc0wY7hEAkigCdRaj2iKTw4rf/Q6S4AeW90OlgeHQEkVhCe19CJ9vbW7qeXIIR92HQyScfvS+cKRDySau5nwUtkcH62iK2luYRS/fjoVOPY2xiWoTwdr2FVrOLUrOM62ffRDCaxOmnn0eYAS5hiut98mBjkSiVi5i/O4tes45axYJTuOEk+4CqEd7XdMFtdRhB2VIxqxV2FZnXrJdllR9LppFI9+t+bdUsoKVJVw9uGIOmO+ZmUttkl+wl6ydB2i5W+n4mhd1T/JqJaBTHjhzEnulJhAkpacIyhJqH0trGBujBRupGq07vji5eeP4ZnHzgqJz13rt0GR/OzemdUiF1XExWRHbUJPf+xOOnozGi3qzh+r11VKodjMTiiPYlVCi8k1o3oWewKz96k1yZX7nRwfir5c3WbgTwUrclOPYHUO+0Ud0sIPfZBVSXb6G9vgb/yjIaQcs6IB+ID5Vme8e34utq0eDoDCyooSgfYlreRD5/ID0htiOospMiuMsHlThBO3MAxZlH0OoSULYiQHE2R7Wl9/4NWpvX8Wt/8CpC7Q4m47RE4UNgrPSgn5hK3UBYn188IJIquTZ44eUnMHPiUVx47z2gG8bqWgGVVhupkQyeePYkItGEORbUaqhWcmiWy4jEkyhWiwj1mshu72B5vYoPr6yjUmkjEjQWu/A0R2NROv39Ud5ZxTgJEwueEtdZ8J16wAFYDte00VTFjiRHXVd2UC6f1eFsmjCdfMjjiXn3gJpuxb/lkS+VsWfPkLHKuwGRLJeW1jE5NoREnNwtdu3ciCnVwEZNb8spfSe30bYguB+e4mNgcdPyU1kSWz20e37c2djE3aU1mXzWOox4NBXj8PAExqgoidIwke61HdlV53e3US0XJfqWBtJWawaG839toNzg1r6FqC+E/aeexJe+9gsI+CMY6u9HNMzowgDCMWKy3CRGcOv2dRTyWYww4q7dRrVUFIP/rR+9hmatjld+7udF3l2dn8PCygL6UkN47oWX0Tc4KDt6lo12qYawL4ZCrYizb30P6WQCx0+eMrfb7A7mbl7Dwp05nH7kYQxNTGO3WMTg4DDy2V1JnirFnKYmcvvYOfF9ITnekr2A0u4W8jubaDcqKl6JdB/CsaTphX1dFHY2xWiQ2D3oRy6fw/LGurzRpEqkVZcOTDsMedkUjckumPcXQ7IpWu8Cx44ewgMnjiHoY5IwLaQohTPI5dPzF3D1+nUMjg5jlFy+TkeGnN94+QX0pfuwls3j9954C7skDkcsUNtKotIUVU+WX/tJOjVumEgdkCVRQyMDnWHNqshkTnI8cG28wF99AxxlrEtwdDs7eQXIu6rm2rP7WlNnLU4bxM3lHcx++BHKS7dRXVuGb3MLXT9vaBYZF4bKZYEj3BpZ1PmD8cF0m9SgHF3JvzLdI6u+iiHfdP4sDPQVFUSpBWgl9iC35yH0/DGl8vDmCIYiase3PnsTWLmCf/Snb6JXq2EyEVaYCN84PrxWEOoIhkwoTazHH4igXSvgyS8/hNNf/iquf3YF7Tq1n34gTCmCH9OHGZbLzRWPIZofVpXWTr5cvd2Anw7A7TZm57fxg7euopSrgPh0l9+bvvnPZUv6HhwtQnwf4VmGiynAWBtQFmx3YzqeGv8e8UZBJz5XAKnhkzaXxcc6PL5/3ut4gSd2sNiihg/I4uqusI/BoYhcGXzdIHKlPDY3djE9Nqj8yk6PS32SOomdscsyVYB1ZlRbMK3c8BeFGGvMpfbPBfW40OuNfA3X7lF4XdH7TEoGH8gIKXZ8wMnGV4HqIZaMIZlKIhZPCdynIaJ5/5nCRSFC8tX3vPR6SKSG8PLPfwf9EzNyt91LMnc4hq2tTdSadRw4cgTpvkH42k1cuXQBR48e1TLq4pXLGBrK4PaNz9CqdXDqS89JEXDnykWkxoZw8sEzaDc7GJ6c1GhZrpUQatWwMjeHQjmL8x/+CLsr93Qt6k1zEqHJpORjnS6e+PJLOHD8JNcDqFW5fCppxDTqjl/4da1ctm4+6Ee32US9mEe9RjMKJsQVZOAYSRCvIy5Mh+eiCj4Twfhg0yhzaY3kWxYmy7rQckqnl6qLdSqcvpR5Qfdl8s+62L9vD06dPKEsT/XbytX1Y2llFWfPn5dXWtvXRSIYw/SeKZlC7G8VAAAgAElEQVSpPnH6JB46/gDq7S7evnAJZ69fQYuTFc01eW/wS1qeM5Zfe+0nGT/NZttaLfvBVKQUH2cjx32O6v0Z0pXVL/7Z+729zL/zl71WG2urOVx97wNUlmZRWLoLX56nEO1lLK7eY8nrFGJBYYv6BfoCFwWywSGGxlBgpkTbrCW7ZLKZuZGhKwVfg50a0aZWbArFPQ+h64uiLRCbn2MPbeHOp2je/gS/8d6nqGZz2JOK6nsiDYD/I8YTjxhtgCdYvdFEs9lFMhzAY08cxkvf+kUZ+S3Mzyvs9eDR/Rpr+UAFA3QHaVt+A5qitbDzoFLDL4Z8G7fvbeL1N6+glC2Lx0e2eoiF09E5vLR0Abk6Sh3p1i1Q1MnJiI8UCxu3WMx1M0pVEDbfNB997K1Ie6aKXgfIm5n/jf9m9yMvNkmyRHXVUHJrbhXJviT6+3mTc50fxDZx0XwR06ODCEaonggg4q+bZxppHSrExEss7o4QhA5EN3ryppMdt9QofMjN4WW71MCVe7vIl2pGBA6yWzZ3kobMFWxc1f2gVHd7EPnaXgC3ukLPK05UEbNy57WdevBx/PQv/gqy+RKq1RJGh8cwOjCMjz7+CA+dPolkph+RSFpM/Z3NdVkMxVMZrG1tYXNzBetLdzExtgfRdApzn11CrVDEky+/gN3lVWxsrGJ8zySYTr2xsY7d7QVcv/AJ6iSs9xqSBPH+pVWVZ+xZr1U1mg+PT+OZr3wDA+PTsuYpbW2IedDstMxhlxKkcknbfU5aNFFoVVjM8rKvZyqc8L8Yi3xSXSopH7T3tuilHnZzWSytrwtTt/QLteK2MHCPuIJ6nOxO1UBB0V1Mjo3gsUdOKmJP21f5BLZw7cZNXLxyVSMkAl26vwv7m9wzhoeOH8KzT35J2+L51TX8wff+DFXeGbGoieI9K3EASz9JUfvc++DfbqsoX3EhHV9stbxP+0Lh+oLvx7+7mv2Fl+9hZXkbV955H/WVWeTv3IavRgmIE9beZ8dbArk3/goUd3w1dmWyAtYKnKA3C1eQc5W9CfyYcAJjw7M1loFfbBj56cfUqTE12yQ8BNwDKC1eRv7i6/jDS7eUcXhggJY6BIb5xJkUJxUjnkGAvyXtHDvERMCHk48cxFe+9bMIppMolWooFJjKzu7Awi5ikYQ6NXKLNO1KTB62GMF2XVfn9vw6Xnv9EvLZkoBhnsLsLi0TwxOwfz6CWiFyhGTPQ018QOvYjJRLK++gCh3HFRU1lyTlFTUWEQ8z479J0PSKmhVEI0jqCPUFcO3WAoZGBpGmOwcfka4fq1vEtVpyBCa+yW4o4CPWwlJoXR4PHfmgcaRxT40sqwgwS9FArbA9NMzNpEVVveXD2dsryFWaOsTUmbgoPwt9N7Ku3mKTP7hAoLYOVxlJemJ5vtfO7ltjaTeIn/vV/waTR06gUioLH0zEE4gG47h29TOkMykcf+ikbOBzxbyWTtz8t3whVAolrCzdQaNWVPDM1sYyrp59H8NDY5iYmcbsZ+exvLyAZqeh7FrRVOjC3DKHmo4qOjXBtsWPRWj/XZPYXDZLfiMCP/HcyzJerOQLKOa2FRakv0PL7jplaJZOLwdqJcDxa9RR3N1RVkAwGkcsQeukMJqNMrbXVsRbE+l+exvrW1takvEaqWhp+22LH4+AzYZC4dl8F3XgdNCXTODx0w9jjMnq/OUPYnVtA2fPfYrdfN48DcmXc4Mln+MD+/bg5ee/jAdPPIBKrYHXfvQGrszOok1zAaZUqeuzyWTxJ1sU/Ng69Nf8CbZsX7q7iqvvvIf6xjzys9cUHKFRSmx3pz10kW/2kDpagwqW81XjRSCxNEzHDAPG+UCJfuD8wNixcAzVdilIG9sUtvc9DSCGFjeIrqhRtVDemMXGR3+It24t4ubcIvYPphCOMFuA7TuXFD1hXXxMazXq9MrC2pIhH46d2I9XvvVTCCQz6PqCqFTKwl1qBH5bbeERvFVo+cJTLRKOmm6RaIv4W+yAlvDaDz7Dbr6kA0WYlJp6x0VT+rZRZERS/gtFzSv4vDYcx0Wzd0WNlA5+3MNHzZrIujaR1O7rSK3bs7ec3ZKkVd7JzZGw58e1uQVMjI6IlxhBW6LmhY1tdT+To4MSsN+HIBzorA2kS5Fil8ava45DtiTgWEmSLTiK0tGFdA153flx494q5pa3GRSpn8EgDjcdeZpPueL6kUokEIlFBZ63mCjurLH1d/4C9aOHRHoK3/nP/x6aZPxwiYAAEskUmo0ulu7dBXpNzBw4iOmZQ8o2JWWCU0Cl40Mjn8P66ry+9/5UChfPvoO7t65g/8GDyGV3RIsisZpmqNJdylnEPAXNsYWHRQjBcFT6SV7rep1KHkqe2gaXRBM4cOwUHnvyOZTpuVdmKplRfbiYEf1PCex1PTPi+rF7rVdQyu6iqfsuhlAsoYklEOggu7oiZUul3RCgT9+2Dg9+TQTePfV5URPEQa6kEqoIv6jV1oTzyMOnsH9yXIWIcYPvfPAhlleJfbJ39EzcnbQXfi1Vnn/mCbzyledkmHlzdg4fnP0Eqzu7qHBC6OuDjzZPvi4Wf/gTUDr+mivWX+rleIPdvX0P1995H43NeyjevWXZB64NNnDcJSa5jZ/JhaxL0UaT9kJcYnBJILY8cTbiY46qQByBmlN2bEa8UbfWDaews/9pdHp8HEmTcP75PR/quwtYevtf4tzyNs5fvo2ZgRTC4baIjjaukV5hzPtGvYNC2W4m5kbuPziJr337G4j0DchaiGqDUiEnOoA4Uorto8OEYUnhkML/VFSNKAncXdzAqz+4hJ1snta49r15a3Uvg1NJW8Zd08nqrpUH7tv46UJapIDwa9vHrTBHUE8Yr0PAAfcSWyhww5YxJp2yDeT9hHYHUtRbPcwurMhji7reMMgn6+Le6rYeuMnRIUA2N86zjl2VphpCwWx4LT9AUIGKlmGwnQaxL+Zc8D6gG3JP3RpFz81qF0vru7i7voMWBeS0Stdr+jA4OIjJyXEU8nnZ/fDA4etTIkS3GG72CD6LqsKDs+e6xkAQh08+g+df+SYWlpYwNTahB3NofBKxaArlYkEdOsnlY5PTqFRruHbxPGKJKCLJPmwszKNRy6tzIUl2Y/EWcttrGB4bl/MtuYeylOoyZZ66aXMkMWkaR3p2aBFRMthFUcZEN416vayOVXxLFr1IEtP7D2Jm5pAVQRK/RSsx+VyxkDP+qI/b7bCmAuYUFLM7WihQzxqOJnSgR0I9bC0tKk6v1KhiaWUFlWqVun515nwNw2n5L+/++FyaqK06D1LeGZ0WDhyYwUNHDulAvHNvEWc/PW8JX86Egve1A7CESfH+f/ih4/jmT72CPfv2YW1tHVc+u45CuYKl7W2s5LMIpZMIxmK49+ZPQL79S1Whv9ZPMsxk9tocbr7/MVpbCygtzKlb4NPP66trLF6ZqQsI5usCqcCZhTW7Ea7lyfKW0Jr6xogtDGRzrZPJtoE2AvE1g+iEktg9+CxaPT4crAnWU7BTaxRXcefV38Jsroy3P75snVqYwny3dWXHxqLGKLN6W04KxIeIqU1O9uNr3/w6Yv396q3omV/M5eQXz+5KTYlwHRsXWNQUH6xcUhNcr6zv4tUffIbN3V30fCQRs4OycVFjoSMyK7vdk5c480Wvk/WKmv09Yjb8WhS4BxCO8LQ1DzZvpFdJ4SrdOeCKb2i+i055YGoBmxbpXlrH+nYOY8ODCEfDiHCkbraxtLGjTfHIQEbdlyzGZUBpm0fJrTgOOicX4pz2ooy7A9oNirGZeUE/MH5P9nHiui1fAOWuHxvlOvIVbp8jGBsallX1+saaeFyNGu12aFhqgIreVc9tlyOon7IoUy742j10QyH8zH/wKxjfcwI76yvY2dzEwWMnMTq1x4JAQgGNdPQ2iybS4kOuzM8LA+WG796tG6KOHDwwg7MfvIPZq+fg6/Jzk2jUKV+y/A3bHtIWn47CtrEMhygbDCMYDiISiZlNdqUoA0h+Pd6snD54P/P75YF48OARHDx0XF6A3N7S9abVqqoQCj9scpllIyZfp1ZkIHlTVkrJdEaqCaCB3dUVWQFly3ksrqxq28yi5tlY2UrKFlBm92Rkb1vYOSdpmxCRTMRx5tFT4vB9789fQ7FUVvOgjtGJ7VUExRO0Q2x4oA8//82fwamHT6JereHG9dsoFGm51MNGLovb9+5qebB+4dOfZFHw11qxfuyL8Qdme33z8k3Mn72Aytpd1FaNXe0LEuNycW8StPNkcOx28bKsW2PnwRxL2paQJ8aEcA9ju5+Q5JLMSQQWeOwY8d1gEruHn0WjTTazjfDUMwa6frSqWcz9+f+OxWIZf/bmJzgw2IdojBIh594Z6IhLpDOnDWkJa82mBO97JjJ48ZXnEe3vE7bHm5inPeU0Wo64TR//wMdORYXlz9gkKrirm1l879UL2NjeQafHztCKDW8KE5SbwN+4aw7M/QIh1xYDdr2saFkxobjZOk0jECsP1HVqcs3g5RFm4v1dA9nt9UzcTDCY/97czaNUaWBoMKPumFSBaqWBjZ08kvEIBvpIIbD1voq5J39yXDpZVLFcOncQjnxStTCsh84SkkX50GGILv9bJI7k6DiSw+NI9mVkYvqD13+AlXvzaLlkJBYyGiWwUzF8EJIpdSJphOIZlLJZBNoMEy7rIOv1IgjG0/hP//t/gFozosyMQi6P0fEpFS9ek75UStgp8Tp2VCQ9NGq0cC9jY20RNy5dhJ+Fr93CxuIcqvkNBHodcfjk0isnDLPgIp3FyKw0eaCsiA4bfvHk2HnJNKJRl76T8ITe71DE6Xhp59XRGHnoyAPYf+AowuEo6o06KtWS0ZX8PdTKNUToTNNro14ro5DdFaWFSoywzB/64es1Ud3dkYxqp5BVSpQOL+K3Rm+wQsbfdj3c18jvdrDavSC+qHKtO3js9CmsLi9jbv6uChepHyJVS+frgRC2VWU3QP7l3/jGK3j6ySd1XW/M3VEE3/Tefbo/KR/86PJl3Ln4yf+fihotiOu4ev4qVi5dlYdac33JtiUsXBwv3drafPgJ8LMwWSSYdWoGXnMVHKTGlKdehPpGw3/U1XheYjQnJFWAoKyfms04dg4/h1YvjLbQUZ/sw9kZMLLv6h/8OvLdLn731XdxYDCNSJhvhBVSX4hGOhqm0Gm0kCtVZUTJwN7hTBgvvPwMkoMDuiFZDHj6UjNrW0Rj83t2OuooFUbMosnC5cf6dh7f+/NzWN3a0SDuWQ3ZuGkdp8fed3iq0VyU2/A5xkbpleeJxr/Dh51iYy4L9FoC/529h9dJuUJr2KR5q8lFQdgkg3btWq2s70izOjrYz8qqcONKuY6tnSKG+pMqbCqmLOyqIMZP8zpVbpC/aPhI4i7/e43GmxwPZcEXRDeWRGhgGP3jEwjGEtjezOKTd95HLMxC08CduVsCy1nMWNQsR8EeylTfCJ5/6acxtf84msE4epEwKuU8Pnn3TXVYxdImhidn8FPf/o9RbpQQDBKHYxAxF1jLmJmZwSgdM0IhFAvE0fzqyjmWVqpl3Lp+AeVsDvsOH8bS0gKuffo+OpVdFUfGBspTkNJCdobMPFW3YtMFY+NItSBWyU6NXR8zBGp1FjTeK9pl2j0tuMAlYfUIK4Rx5Ohx7Dt0WF5okWgUxWIecU4sutRtVCslGZF2Ow3kic3+v9S9B5Cl53UdeF7OoV/nND05YDAYEJEASTAJJEWKpugV5bXWVbJ3vXnt2q3aKrtca2lVEh3lJGu9tiyTtkWJopizSJAAQcTBDGaAyaGnezpN5345p61z7vd3D2WvdldLVwHDAgeY0P3e+///fveee0IwgkxuEOl0Ft1WFfm1FblXrxe2sL6xZUoMnqpyZXZ2U7rDHQPBddjqtsRlMxK3DkUK3iNRbXZlcOHGfAI0uhbmSqkmQP/Pwt7r4onHHsLHf/ZDGJ+YxJWbt/H5L35J7+30qQeQSZrJwGf+xT9/exU18msuvvYm1i9dR2HxOvpb62bp7GcnxBbXfLz04MuowllZq1Mj/ctE8lwSEBRmq64FgdvUSdeorSEvlBFvtUlk6+6PY/PIe9EiGkQOlfHd4afNdreFS3/4D1BBD7/7jWdwMJtCPMYia6z8AKkdPIV5TLW68tTq+kKI9PsYTAfwnvc+iuzoiAodFQzcfNLZxB5qbo5oHmMgOtt5FuewukAWLdIiKvjKN17F0tqaYvxM+uosgORi66ktuGY3TiDxR0XdOayNpzbxGNuYWkdI5w6N7MIbXSC0N/7J7trD0zzBuwXoeK4ewlAUmRbA/NKqbGWGBtMaW0jJqBTr2NouYWIsJ10kKxOLGo0c2al5m08VdS8IxQtkcd5JxL84mvZp257OITu+H6FESlKk1197DXdu3RKOE2UxIC+Lbq0uv9TTi3LjyoIRzI6g0QVa5SJioTDGp2dw8qF3IjU0oQJy7dp50Cz9wNRJpAZiSgnLDDDeLoD19TWMjo0gnUwpj3X25k0JyDd38hgb3yfMb3n+GpqVOg6fOq1g6ltvvIz5K+dQK+2gxjG620GgTzam5SRYtx1ANMKCZvImdlscwRt0aGnR0baGVtsOQP5ZHjyejln5RS4UPJmM48DRExgem0CSagHn+lstF7SUYofExUSzUcX2TgG+YASpTE7FtNMoobrDQtbFwtqybMa4ICBz19LVHD9Nxc0dkrK4MuhAizj3fozoTVGTX8sY3uuy8hbmbAoOfW1BLMZklQFVv4eD05P4C7/4SRw9dhxLy6v46te+iTcvXsLI2CiOnziBsfFxfPZ33kZFjTc5jSgvv3wem7duIX/7GnqFTT0cnsGC0qScnxpvCC+XQHQOcqyIs4UjCMWjCHC74wnovRHL+/Dd0aHuWa6tQfSCMXVqnV6U9CFdAAHy9GxDH1e/+M9R6lTwr776DCZSYWRjpkRQQQgyLKYLHzlxHS4KzFWEdiypRASPPHpUQDFpJiQrEj9T9qmcJ2ieZyRTVhsraswXcBo7+FCqt/D1b53B0t1NhX9w22psFNv4Gq3CxMZ6axyxtUBwRGg5nLjgYjc12KLAOluOoSahct2Xk4CwqPH1qft1ye8Ctd2f1XcSq9wvZj95ekPZhJwrGL9WLlWxtVPEvskRjeri0DFYpkWkhDxA49UJO2PXujummJcdibz8PBlhGB2ZQmpsEpVqDTevXMHs1Wuys1aBD/oQIR9N0Ws2xtPLg0umXp/cugiGpg5g8ugDiMVywpTy+XXcvHoRrUoZQwMpHDp2v6Lm2qEo1u+sIptNYGgfyaHjCEdiGvnrjSqy0n0GMHvjOko7G848IYtitYLCxpLA9pnjD2JlcR63LvwYK3NXbdPtgoaITwhHcqTwUIjuLFEtCHi/8h8WP46eHLuZDkXHWhU16XjJXWPHz8PBLVG4ZEIPsUwW9596EBOTHNki2n7WKnm0GJnXaytPlnkHO4U8ev6w8kjJi2xVdpTty1H3zvKi3Hm1DnILOKtpvNbWRAjXds+S3bMG13jRiVzC2QTh19a2zu/P9+2WP1o83HuQ6Wr3paT4y7/0i7jv/vtFi/rhsz/GD5/9kbiL4XgEx44cwWsvPff26dQ4jmxvl3HlhbPYvjOH/K0r6Fa2NaZw7rYACNtWWTL5Hg1BxFw/ya+m6wzGE1oWSDolCRULjwX0eix7HjHk5Wj76AuiFQwgf+wD6PXSaMmp2mZ/hQT3gVtf/yx2qnfxL7/+HJLhHiYTAY2TSkX3dxBQkDFB5D6K9bqAcp5BxElOnRzH2MS4RMyReExKRBkWcqsnPpYD3x0exvHCbLn5XkOgQ90fffl5zC+48VNgHIu9K2oOsXcig13nEnPtMEyeozq1mrZxtHGBnxdP1lDYAF99X46U3ujpwmslhxJmaLY13CprZBDowszMPuaW15CIRzCYpiKDcWhN4VE7pTL2TY5aVoK7mRVjx2WH26yRDsL0MH7OzESVOzKXKuRx0Y9vYgaZwWncunELly+/jg2B2tzAcuTh4G/OJGoEHG2kJ5mOD7GBfXjw4Xfh4MkHMX3wPjQqdVy+eQkryzdRzhcwnB3C8p1buD17DftmTuDB934Ehc1N+P1daTSHRiYVcdekh2C1jKn9+xFOZFHY3sHc1YvisPGarm1vo1bcQC6TxsjMfbh5+Ryun30WO1trtuhQkpPz6PfxMCQ04iASbjzDJukjzkb8jIsBEnuFf/EQlKkDt/hmQMD73/JBLAdE2/CgD9mBITzwwCPIDY6pMLaaVdRJI2lV4XOi+HKpgGAshcHRCTAbvrSxouVKrVbD0sqy20Kb3NGTMoomxNLjOR+7w9QWd1bUrO+yPAx2t1rK+QIKSK7XK86NxbBx9W2ev5RH6A0E8Jf+/Cfxjkce0rT08itn8c1vfldkav55Tmq10ubbqKiBiTp5XH7+DIrLC8jfuopelRQGkiTNjcO4Uta2e+JsI5OyS/NJc0mHkEA0Js80YUTspDiiOYtqw4IClurN8ZLbOILP/iCKJz6ETj+Ltt8jZlpR44Ny7WufQaG4gM/88cvCi/alowpeCUnH2EXYH7FtZT+AWsd0eJVaBfFQBKePDmF0chypbFbOIdLGsjtzWzC15Lu2LixoZqXEDipGO+RgEL/3B9/DjdlVM+tTa8ai5rpVd5KqqKlQOMLpPSnrvMnkVeWkIPwcWBDY4ShaT3Iqywa1H9zVOuE7qSD6NbPwMS6bzbFsGqlzXVjbRDadRCYeldEmH7TtrW3UW01MjNLmxl6rJa/TstbW+rwKfE++btP6K7puyHmEJpIpJKb3I5IbwhsvvICbV6+oU6P5JB1gHYbtcd5NusexK8ADpQV/KIf3fOKv4OHHH8eVi28o7+HI/adQbTaxfPMqfvitP8TkvmnsO/YILl2+IN/+D370U2h3W1KjdDoBFItbOHLkCCqFkpKZ9h08iI4vhM3NTawt3UG7WcXq3UXL1WzWkBsax/C+I1i++Saunf0R6uSXiYtG3zzrxHnQUcYX0L1JOkZYThd8yOlk0Wo1hKEx44A/89d0fxBTk6TNlgsEp5iRSfdmDYnk1QXDyA2M4fSDDytBnV0icz/rtSICwQiY3rST30Y4mdGYGui2UNshzNPB1s4O1jbWd5U/u6OnuyO8EB1dd4edaYTe3Yq7pYKwa3IuablFOklDDiF8X/bFLU1Kd5kc+vfkRk+//9340M98UJ/HhctX8KWvfgPFYkUUJ94rjcrG26eocRS7u7yuolZeWUJp7ga69aLaatMxOi8nR7y1QF07odVhkNXNZB9iaXTUjcV1WljQMT39rRuxKEuXsCSPIeICFOyGUDz2IbSCObGe7eF3VmHo4NYPvoi1+Qv4/Wdfw/pOAVOZBAYTEaTCfS0l2p0A6l2mY7dRazO7w49irYRYr4d3nxzF0NAAMgNZ9/pMy2fp9pZ96W0zCdzbuGddE2/MfiCAz33he7hxa81OQ704guCO5b2LqdnvGZXPCpV1WI6YTC81h49ICyo7b6MTSMDvSaS4odp1RfGry7OT2GgR4gLKkdRIvIVKFRs7ReSyGSQYGM2Oq93Bxua2itdwLm0Hi8s70FLE0XNI8Ox3+ggJO+0jQDmUL4R2LIX05AFEk8N49nvPYH7xmgpINphQBy5+j96LPRzK9ZDJJNAPcLfXwdDYKfylv/638dyz38DlV59Hs9lGJDOAp977caQn9uHrn/8dlJZv4eij78aR0w/j7uwdzBw8gkK9ihMPPAS0w9jZXMfIxAgW5+8gv7WJxx57HPV2F7VmQ4nq8WgYi/M3cPPKGzr8nvrwJ1Cs1HHr/PO4feUcmq26E+ObPlasf2VzRPSzn5I3pk1p+9qzRDGGghNnbbPAkQJiBHTLbw2poOi+4SEgUjK7Ur5vxh6G0O8FMDw6gfvvv1+QTCWfF2+Nz0erScpRFf6IGan62g3haUyOWt1cx3Y+v1vUjLnnlgRqBQ1jFc3DC/cRgd0bP+2hUS8md9ykDiBOW9Sc8lAQ2dk9t1bURAFwFlR9PPjgCXzq5z+BVCyB67fn8dVvfQera+sI8H36/KjVtt4+RY1r4IU7K7j5wmsorSyifGcWvRb5LUyUMXqBZy7JYmYPvXmrGTTmQ5JhLrEowgyqiMbc5ouOoFwYMH/SKBwK2KXNMG8CniSa5vyonvgwqpGcw7fMiNIsZrq4/dJ3MP/6D/Gl197ErZVNRH3AQCKGoXQMgVgEpVIPO4Ui2swVaNtI1va1MZmK4SMPTCCVDiCVTiKZTiEaNw6SHCQo5fESe3jCuQJDKydhLLRSikXxhS8/i0tXF8SpslHAbL2tU7XtJwsMO0AzPfSeegtekS0NlRO67wwHIeAsWof7LD3nE4nIPZsndgfOFVceGOy45JFnNyK/12a+KJ//kcGcmYH2Omi0uri7tqGRNJOKW3H1QoVdtB4XDOxuSdvpdbng8SNCQmoog+DMYcRSWbz2zPOYvXUDTV8DWdJ0+B7dWKxAFWFzjvcmZKaPFrFKfxBPf/iXMHrwBD7/uX+OHr3EOiGNYcdPHMXH/vv/Bc/+8Q9x9utfwtihGTz+gY+iuL6lmLpuMIl3vPO9yDP7stbC8NQEbty6JtrIQCaD4dExHWT1Zh1bWztoN6oorC8o6OShJ9+Puds3cOnF72Lz7rzpUDUeWl6qyLXs0oIRdSO8/6Rr5Rjvwor0M1PXaK+kbE5HBGdR1EKEW3/rnIVPEnfmwkZO7Sp/yikdHhnFof0z6LXaqFUq2jASz+PiaWB4GMl4FPVSEe1aVdrRxdUVFKvlXWkZ7xtPCSnbIUVT2om/qybhdeXCTRZYvJ52uPCejoZjWkRwEaZsE2aQCiM15YidR64QOgjl8JEZ/NIv/AIGEincXljCt77/DFZWVpHQlNHH8tr826eokXNz+/ptzL16HuXlBVSX5tDr1HXTEnD3GO+WXkRw2BU1nkeFi+QAACAASURBVAxi9tOhIIxkMoVIIm76T2Fp3MZQHGxMaG901akpvNKPDrs9RqUdfz9KiZyWA+zu+eEzVbvna2P+tedx/bmv4/uXbuDSwir6bWP1+3mi+im4DqPft8QsY0lTUNzGaDSIp0+NIZ2JqpilUklhWzZy2pX1hWzclAe8c9SglpCkWKVupZL4/B/9AOcvzt5T1AxjuJey4XVpyud0BppaIDjHWxVDd1OaOwfxtJB5n6mL8FQDrtPTgsFCke1UNdcO65Ktl+OYsb69o+UIibfcfIEda7uPxdUNDOXoYW+UGoL+ytxUa8ViHECX4dccteioovCXDmKjBxHMjeP1V1/B3LXLMkAciCZAzL9Pvz5t9rjpdD62zrBSpxDHQGJXgQQee9fTeOPqDTSqW+gwG7PbR6DfFKXgiac/gUgyhe9/648wNDiM0w8/idmbN3D0vgcwPf0wDp04ic2dJfg7XSQHBtDsMBi4Jv+0dDrtDBGC2OZ7L+RRy6/LzPTBR5/EpXMv4o0Xv4ticVsFgBgi7zdZ9HAxoE0nowlDNinsHnDMCGirO7NOjf/e2HXD4WfLv2N/j151dFLmgWAb3wAzSx2Fhd0Qvw9T1bNJZmLQ14MHaR/ldh/JdBrRQB/VYlEdIT3UNvM7KFcre7iZ67t23Tl26UF7+k/ROQhfuIPPA9d42BGLjITj6iK57GA4TaNWk/26RlCyetxmS1t0nw9jY8P4+Ec/isLWNi5euapFEwOeVLT9wMrK7bdPUeOJc+3Sdaycv4zCAom3C6RDo+ujZ4U3VhnJVnCOVAU2VtkFDEpzSOFxLJXQSWpLAPJ4OO55VkPkbjk7FW0JwxKwM4qlcvTdKKVz6oD6tL31k9LBAtTB4sULOPulf4cXbiziwo05nYa0ZlJgM5rwdTn18xTiqRlAoBtAx99DNuzHB04OI5clWzwke3OmDpkcyRYZPGG9DaPZ+3CLSwlTBGka+uUy+P0vfB9nL9yQs64x8UnbcA7ALnjJ3iMjzVwQjTnJmE33Pf5zvJXYNZD5zw2oRl7XgbmD0+gcfaOBeLIp20Tbksa6RaOG3N3YQqVWw/jwsPDJIN0gusCthSVMT4wgGrZx1cvu1KjlIxbXwXq+iWqrg2wyhPGBNPrJAcTH9uHW1Zu4dvG82PEp5k5wQ82gFC0ADJD2xpddvWe/j0goglhqEPFkVhvVSrONnc1VRRLSs8/na6kryaWm8aGf+wRevfAi8murOH7sJK7fmsOj7/0ZvOPkuzA0MYGmr4Vmua5RU2EgfaBaLsmmKJ8vYHBoBPV6CRubG9heu6uAodGJfZi/cgaXz78ooF5kU3G4GChiPn+eOwpfP4uMBTWTTMs0NkZMGrdLoUaOlGzdOO8XN4L6qPNkUWOnxg7aJHceD5GyMzYEiUgMo4NDskUiBtzkJOGPYWBwQFmz5WJR37tcLsmdg9GXOiz08e7ZadsmwmsMHLfMVp4idovP5s4rLeGCFPkzk4T6VYlR9d5IdeE2VPGWrk8TNcs5fiic3IRCzvoqaIeoFnJBLN2++PYpas1aExfPXcTWtZvIz99EY3XFFQgyh2yOtxHLua+6BYEoHs4zjCvhNK2E0xnbLMkk0hjzYsE7TIJxavxEuY0jptENADGfH/WDD6A8NCh7IqLtPgnHzads8cZ1/ODf/A7Oza/glYs3VSTbPGUZvUZAh8lGtNAh7tTzcb+Bjr+PRMCP958cxUjWfN8isZAsYsin0+qbnaQ6Ji4sjFSsGz8UkJswbwqmBX3lmy/g7Juz6HRtC+kRkj0XDdOgW+cnPp66KyHnJsre/TU3rrJTi4ZUtEi3YFHTmOkWBfy8WXysq/RKiEI11fnyrrdQjr7GTBoajo4M6LZmAG212cPcwjL2z0zq6/PGpohb6fRMB2+1cXt5DZuVvsKE/d0qnnzoQQzvP4y723lcev0casSBItQm8sbuy16dfDAqPpgMbpIp8+tqk0wc6CORzCI3eUjmmwwxYU+3TjijmHdGg6a7pATsxKmHcej4SZx5+Udybk3lJvHBj/15pOMZBONRNP0+FLeLyG9vYmAgq9GPXC8ad25sbODA/gPoNMtYWpxTLsHY5KSI3Mu33sTsjUsqEGar7kckEjVtJwub3E2smFlh4wNvHRet4DuUhLHo16pafHiuK16nZteImKzlYXpfRzI3HZbWCbMD5t07NDCoyEaS13md/JEkMtkMmpWCvOU4IldrVWxubKrge4Rau+6OgOutzUW0dTGM7lCzrttTBRu1Q/QqHjDxpL1Hbfkt0KhZI/ZcVS6qKEXsXmlEKWoTnyE6d5obM1+zEtD8dPLtY2n2jbdPUWPI75svvY78nTsKW2mtrSvwNNQjSHqPH75X1FzgCjddvOi88QcySWRzWcQyA3IyCAcick8Q6VRmc3waGDxiYam0mFEaNLtBXwi+g4dQH7GittsW04qt18PCwjy++E/+T1xeWcGz567pIirpm+t2knf5OuWhT1dW+dygx5g1+PHEkSHsGzL6B7uiaDTk4gEN9JXqIWSLAduOmZsGTRX5MGQzaXz9j1/GyxduodPiQ0INnRUr8YU8ioh7ADw5lFEdnIzMuXg4sYseLBY1YXZOaSF/NE/Q6dyL1eFJSua5SDhVBkdRcpz6fayu7egUzw0knerLj0KxhqW7GxgbG1cBo2Fjs8MUdVsucKTIl2rwhaIafziOHT9xTATL23NzWFtflUZW3nfS6JoDRJCJ3XRU1QaNMoMOwr4gxodGcPLoQQwNj+Hi/BKu3l1F0B/D/ukZbOe3cHd1GZVKwcZ3sdqbCEXSePcHPoqdnVXM3Z7D0x/7i7j/wSewtLiobTWNn/jaSAonHsnNOrujUqGgh5M8xbWleSzNXkOpUsL+w8d0Pyxcv4iV5TtKZtK1YOwiN/EBC7phB6xirEULjUW71kl2yVtso9tryW1D+ktSV3ZdMiiTCpt2NUAfNNO0KqDGGXXa9XJ+eK6LYwc5MTqse67WaMk1l58pCcwKNG40lEuwtbWpg2f3HlAzsZcmZb/uGAjuflIBdDQPy2o1cnzITz4dnUaiZgDaZXi3W3pwNGkwN7gGWoNwWgogDl80hVAyJZoRncJ87TrqtCFXxjDdBrvIr8+9fYpapVjF+R+9ps3nzuxVdLa20PR1xaOR8bMAMBu7vK7D24DyxoiFgshlU8jSdjmTkWFfNBCBj6EiTuhOnRyLGjeTDDsJIIQ+Q1xZ43hoTk6hncsi7PpoOW7y5u31sbaxin/3d/4Jrm1s4DsvveGkTea7Rkshcop4sujGlErAFbWeDw/vz2A0FUQsGkY8QaVDALFozEY7FjLlKLCYsbCx4NFmpas/x9CY0dERfOU7L+OFc9dlh23Etr2b3T4Xj5vtYV42C5grME9O4/p5BhzkmonTR72nG2Ppue9lEHg3tpYCAoLN7IgdHQmmtN/xhcMot4DVrbISu9i1bTMBLF+RayuLGE9rPphtLUUsdJgnskZRWhtpCLFNLq12KNbm2Mig630TU0pkUnZFwIdyuYKFOwtYW14Banl85OGTeOeJY0ikksgNDGJw3yEkskPYyJfw4tXL+PrXviO3C3rZ0Zhxe+Ou5dFSGE6sq9vHxP6DGB0bR7Ppwwd+9lPIDU+hkM8jEgsrA0GhP36fXCvodDEylEOhUBCUwCjEm1ffxOLtq9ImPvbEUzh/5gyq2yvKBiDZ1ZsU+Dmw4HidmY3Oe50au3tCGaSGeKRbEbMtiml3QSPMUjQKnwjO7NYUK+hwRcNkzY6dOBoLHrHXybFRFTWm1A/mhtBo1GWDxU6+Vqe+tIbt7W3TQ+/yHuV7re9lhctzTfZkeQYLeeoIGXg6ukc4GNH15FKEnSS7TmKF5Ji2eN2b9toQDWJi/yF88hf+CiLpCakntleX8NJz38LGwg00GzS17II9J6Vylfzi26eo5beKuPDcGdTojDB7Fd1i0VbU8miiI4FpHL0IOAP9PToHcy0DRnwcGRawG4ol4Sf7OpmAn7w1jg59P3rkWJG8KAJpUNbdCkTu+uEfGUEryuwCDxywyA6SQrdLBXz2138Tt9bX8fUfnTWCIjsc9ORqq8ggB6yyiIquQWlS149T4zGMxFigiO2Rke9TfCAfbOlSmfIeMcNGAu+UvCRTcdlQp5KGf3z+ay/g1YvzTlZF3oIRaDmJeCArrbHN3tyCV0wVYUVNMiVbnluQrRdAQ/G06wRU+O6RvQjHES3Gvoe2nyI+E4GMo+OPYmFtA7MLC4ap0OSQ0zchaeKN9IPjscANr/vB0U9CbjmTWEixXpDryExrSFI0t7XsYq3Yjw2PYd/UAQRCccT9PTw+MYxH9k0gxlT1bBrh3CASsRG0fGHk62WUdop48eWX8W+++PtIDA8oJLhaLKDRqCHoj6DdZHJSX/fH9P6TOHTsYTzwyBOIxNLCwpaWFzA0NGTyN22N/Vi4fRPpVBxbGxuYnN6Har2OtbuL2Fpb0GF7+uF34sqF1zF/5Q25ybLQaOssZUtY75OaTlFjTPTqgpzJ96MTsBU1YmksAEZ3sFHSFlzmLqNNGcF3dnI0jrScLCNTOBspA+Kti2MVH8rlkEomEeciLcxtPYNcqEdtS2HBbi1fYMftuGMe0927cC7jQ4+gNyU5huCe6H1PbRCXCSXpNyF16iyezEEgb0/PMacKWnqfPI1P/MVfVtLc2twCLr36QyzcuYVyeQdtFngVSvblPQTaXf7626Oo8dptrG7hyo/Porq2ok6N+jyB4exIjBhv19eNnyYBshBjPpTcsOUyKQwO5pAaGEJyIIdgPK5Q2j5X6AozjsjfnyMTRyduo/gzg0yIwPvTaSAS9pbMuu/kAdX3odJs4LOf/ke4tbSErz1/Fk3628uVg+e5o084AF9uG5Isc/wM4dhQEKMMeglzsdDWw5ogSbXLv2vvLRIOIEsL5HYbsXgEUYbrpmKS6wyODOLLf3wBZ6+vusgw3sCGn9gPNzKoGLg8VfeJmYjfuXmIH2QFSosCsdMNf5M0SyxxK4Te2t7zV5MdEiNMgjGU2kFcvb6CRotWljYK2/swTjlbX/GRnPyL7hoe4mIF2PvTHMPIs3LhxMpINDsoGUayKLqEeI6ftNMcCsfxyz//cXzyQ08jxW48k4AvmkA7kpCrLu19qG2sFUso12r4x7/7L3BraR6ZbAqFnR3UahUDoBHS+OMPB3Hk/nfhwcc+oOg7PkQj4xO4ffOWPO8oh08PDmFobFxmjBfPv45kIoaJySmRZ2/P30J+e1Ud8emHHsel8+excvMSKsUdfS12dDESrmUESmWB88ITN4vLgbZ1+Iz5YypUly61xMro4mEKBC8nwvBW2+QTL2s3W3aYivvluR2baYE+f04NlFf1+8imUkilUhgZHdemk3w4XvdWo4kaNaatFgqFnd0D0lp/i4/UNVNt3XOA8WRSBg3Y4eTBJ/w7onMwMDlovEVhhCXjqvV8dU1RqZEpDB89zkgwVJaXsLk2h1at4IjdPBRtaRYL9HDi4BQOndiPf/2Z33+7FLU+FuaWMX/mMip3F7Ezdw3tetU2d/22XBI8lw11JgLDnSOHk8gw6IG2N8PDw0gPDSMSTyOcTAKxKHoc5yJRdPnQ0mk2FEZHbq/OPoAPNTsLl5C1V0Kd9IOs+XYHn/vN38KV27fxledekyWO8BnROCzlSPmExDMUOEGaQh+hrh/Hh0KYSEVdRqc97NwISu/I0Zcgd9CnXEi6w8ZiNAkMIDeYRjIehC/ix7dfuI3rK3Vbnqjf4ujqPMmchIwPjvSwrqMVeuS2ZgTrRWSWfMu2ocLT9Dn+pDW6MCcdHjZy8NDg32r3AljZaWJhs4iWAjVMlLzbUHhjMCkx+kXLHOhzHBIr1qQx7hERIE7MShtCvRUrauyCtaHuEZ80MWsEPezLJvHRJx/HL//CpzAwMoFANI14kDEuHdSbJi+iE+zs2gYWCnn4u36cPfc6nnvtZVND9Nuo1UpotxsWAOMnWTWG+x59Px5/z89iZWVRAuyj950SU5+KgXKpiNHpfRgbnzAOYr2Oa1cuY9++KXWuq+urKOQ3VWSOn3wQC7duYuXmZZQKm/qcucHmvWvbTZMzybvNFQo1qToFfWi2nM6TioIONaJGWfHyVu0ZsPFzd7xUOA0/Y9tyi4Oo4mNFTW66AHIDAzrwWWyqJN+6sBtm0LY6Hcmx8nl2am417TaSdi+5XI9dEb7HTrcnxcsekdJEnbxZx6fSA8pCoO8cWQnbG+vY3lhDr1sTPJQdHtPksr0wj1p+R2lzPG6yyZgyDtKZAVmL06vwA+9+J8YnsvjVT/+jt0dRkznk1dtYfeMWyncXkafbQaOKoORRHKksnMN4Vlb1PTCcGkFe7HgkhMFcBkPDw8iMDCOWGkAgnUY/GkU/HoOfuYw01xMFxA9fJG4Gk1rnMZDFj54Su3nqOThdDqzGVq91O/jKb/8bnL9yDV959gyqzbq2n2Sud3t8beSN2YZTwCgJlExuRxBHcwGMp1xegttICj+z2VF4WpTMfhZBZYj4EI74kUyEMZiJIZZJ4Fsv3cHlpRq6XKuqE+LXc8nj9kzoQTHZCsuX+8wcE93MN9zqX0XNAlcUXuMWFPxZPZSTWXneajrR+0GsbFWxsplHQ9mJRnS1/3mrf3ck9433ZgMWReVGV6Azq2WzEl+iCoOuEca4Z8ehDsNFK3qOW6F+D0enxnFwaBAff99TeOcDDyAZTyMUI/+JnzkfaOKXQZS6wLmbS/jhhcuY3VjHaG5MpM1rt64iX9gURYgPVaWaR5s++b4QRkZm8PD7fxaH73sY68uL2NlZR3ZsEkl2f5Ui5u7MIZXLYXJ6Wm4uDDu5ffOGjCAZFET/ska9KuLskROnsHT7NlZmryjhyfImrKCbtZJx/Uxba//YT0xlisjdttGsysGFJFUPVuDJ55l4KnnLAaMM6yFuJnMEV9S8wGHhW26056E0OjKMdDojbbKnXuF2Vg63vj5KpRLKJdrF26FHgrPlw7qfje27+3dV6JwiwDA1k8/JloobfTruxlMYmd6vZ5FLg16bS5YdlMt5gKThFrvqdaVt0YyAFKfhoTTe9fg7cPjANO4sruCFM69hZmYKD5++D6loDP/br/+dt1pRc+OJN6c7Zgs3hpfOX8PWzXklSJHS4eONzg8x0FF24S751s30XBlrFBX5z49YJIzB3ABGhkeQGx1HKDcAELzOpNCLxyTm7fOhpac6U6OZFu9i5PQAuZemVbuT8dq/22nE0+zLn/kczr1+Cd/88WvIl2lEZA65zN/ljSNfMpeHyC1Sq9NGxAccHIxIAE+szk4+M6DkWGi8L8MEg+wc0EeMmYeBHnLZJMZzUSSycXzxx3dwcaluDHye7r4Ign7zJPNGc/O4d04b3kgqrahZM9Hdw+MGScguG2gbP60bMPcEEXqd2oJFnpzA7WoAN5c3UG/UTUerYGrrCDy3DSWO6f05Co12GuzG2nrozW6ITsRxGXjy67I7aVSqOsQUBm5fUV8n5gM+cOIE/sov/DxmZiaRS2URIpWESWH6vNpoEm8lG7/fwQ+vLeE752fRjMQQC4SwurwkomejlEejXtJYt7W+ga3CJpoM//VHcfrRd+P4w09gYHgKtUIB83M3EAontIVtt6pYXV8X/ppKpjCQzcn9li+yVNjG7Vtc3NDss4Ot7R08+OBDWF9awsqdG2jVSrpnORJbN2vLHS/JyrtmtgzgbcmCWUOzyQJJPacb6fUHXRKYEpxMBakjimRmdnRaJrh7y93InlicBx1tmcbHxpBIJDUCm6ljQDSOGrl0AArFAuq1uj2Zmoa8XFlPhGKv2Gg8TpXidJweVCGoQ1piw3Wp6kkODGF4bFL3eafZ0HUrlraxs7iEejmPBt1DeNgRI0YPTz3xIB579B06uK9dv43rN67j9KkTmJ6akmb2b/3a//5WLmp2xsuPvgu88dJF5JeWUZi/jsLCHMLtngU/BBgK7HhWbvvCD5GFTkxmRdn5ZIg3NDSI0aERDIyMIzA2DH9mAJ1sGr5ESoAl2xmZ2ujC7G4Ddkus9y/3ll7Dx3gDdfCVP/oyXvnxWXz35XPYLBRtpKEVeKenoqT1N29yCrcREEAa6NUxNRDHTDqMsFA2NoYhBH2M2CNuYClISlAnGOoDUvEwIiEgnYpgJBMSteNLZ1Zxa7OBAA0bqGAgA98Vrl2OkMJprKhZabCOysTkNn6q8Pksid0jgeqUdfQQSc7YDQTom8ZUKJ8E/nfWuljazO9yoMg3k2xGulLLf+DihMxJkYr5CkhN8ATanYYeHr8vAj8lQpSzERagTrTeQK1Oy+qG0/r6kYnH8NGHHsZffvpDuO/UYdk6R7qWOkVLFkmOaBnea0iStrxTwu98/wyKoQEtQbaXF3Fn/hoaFFG7VCorCCy0XTQrNbS7wHs+/FGkskOIpzNIxJMobG+jUiq4rNC0aTE7HZRLFYyMjCnwJZPLgpF1m+tr2NpYRnl7S3Kp06dP4c7Va1jfWIKPeQxuGaICxMWS+/y9qD9+doQgPHJqr8vPq+6WCW6zqIfdcxomCZX3jD034qg5THLvUL6Hpe8yHZKRqF47Lx4LtHd4UT3QbBLn62ujq+WEY/jbrWM6YrtudtB4E5Mdpp5Uzu4xfu67IeeOqpSIp2RaaQajRlNp1mqoVUvo0KJcagM6jbTlfvvRD74Hx04cAeHCKxdvyjrp9AMnEGfyVSiEv/Grv/LWLmqa+/t8sz2ce/YsauvrWhIUl+cR7vjEIGenxo6JncUugK3tiyP8+bq6wZPRGHKDOYwNj2JofAoYGYIvN0wwAb5oXMC6nUB2FO12N/9BSdtt2tz4ZAcTi9p3v/Ft/OgHL+DZsxexvL5pNxTF8H12WsaoDnCFHqLvvR8d4kXtOoYSIezPRhGl+4fLTwz7upInUcFJrSRB8V37JLKxIz7ksnGMDqZQb/bx7TfuYrlURbBN8b25WQgfc5iH92JFyXABKRod3D+eKYBx1yyJ3W5Antp205rkytwgPINAbmPrnS6u3smj1GhJQ2s8M3OqldyKrhOh6G6IDTeX7ONIc+Eqn2lIvY5pGE26xqVJxBY1BMnp8EpDQcYC9npIRmL4xac/iF9+31MYpdohG0S910FUshp7wMntM/C6iUq/hy+9ehs/nt/GwOgYVudntanstBkODbQjUUzMHMGpU6dwZ2kOd+fvINwPYN/hI4gNj+re4PugLbjoG/WC+Zm1KCZpI55MWLFGQB36+OSEPqftzQ3UywWsLS7I+XZ6ehyrt2exvr4iUjYxLaVGUcbkdLmiQMjW2vzR+PsG6lsOrKIT3bbY01fKrN2pQsx+3iKzuFggDcQUJjbN7I62wros22MgmZYPHLtB5RtoS91VIdO43+tha2tLxWXXWshNFE40YF2aYBkPs7Vj0wqf/ZrgDNGCCDGEEKfDjJQkRgJXQWs1TODPJRCpPQxkEfbXQSoexZ/78AcxOjGGUrmO2RtzGBxIYmpqDJFIXN/rb/7Kr749ilq91sS5H55BZ3sb27NXUF5bEsAu258At0PWPejB81xv3YlCjSa7k0Q0iqHhIYwPj2FgbBL98RH4RyeANJ1YGVZiZczrvP6/FDVhH90eXnzueXzna9/FSxdv4vbysm6Cbo/4lLHyCWwzNk+nj/JAe+g260iGgEODjI1r72ZlMkmcLSpTfRT/RiaOOqiAjZ/+LgayMYwNJOVP9p0LK1jMFxDoEFPhxtGKtE0Chm8ZzcUKk265e4uaE8J7XDV1OqKQ7DmEOCNhIx+HLD6QFjebpQZuLW2hRe0ku0zSY/QQMiqPnSS1tnGT6Yj4SaynLb4Vx59qpSR/fI7Oes1SUlgwjt30bblNiPjp9+PA2Dj+51/6z/G++w6hW9wRPaLZtnQqfk+6AhNnTGUHtJBZa7bx977wPAYOncbG2gLmrp6Xo0eAXWE4gSd/5v2Ynp7B97/yZczfvqbuiN3lsYcexXs+9gkMDIxjdXEZc7PXRbtJprKCDirFPEpbBQwM5aSrZNexld9BdnBIOl6Scnc21rCzsoJyNY+RkQzW5ueQ396yjFFy89wWRViam0x0rHJryILGTawCljsydWT3YslZ3jhpPnSCX2TiaYso3WNMxOqQ0mE/7Ffd8sjJCWm8OZjJCk+jmsFzhOGCoFwp21RBR5WtTduUejeBu3esYlobYJ6GxrXbW0q4sVT3k3X/pCmxO2OBo9WROjGqJfjeOh0RiyX8VM6r/T4L3PTkOH7mPU9iYGgIG5s72Fhbw8z0BNLphIwA+Oz+zV95i4+fXqdWyFdw8cXz6G5uYuvWZZS3VhBk3qMKGXMMHR9NW4I97pV1a/YgpGIxDI0MYWxkApnxKfTHhtEbG0WQuBoF7bIYsov/pxU07+bw/ozRibjZ7OPcK6/hK3/4NZy5ehs37yyYkV+fFzNi4zC7NYHChnWxnWdbHQ/6cGQ4gZiPLbbZdYdAYipHNhYwM0m09TvDQvyIRYPIpqIYz0RQQx/PXNrGWpHjLInDvJGdHMYjCkvo76XV21h+7w+SZk2veY9dk3Ie7HT3MgjkIsO/KvttrupDmLtbwhrHbRJv6dLKrozk1WZLD1o8mUQgHJPzBL+H0o9adctN6FlXTWPCdptayI7I0MSmxN3yQD5SN9wIczA7gF/+2Q/jsWOH0KlWUN7exs52ATvForhhB47O4KFHT8IXjuBuoYGLK5v4/DNncOT+R4SJzc9elM9dDyk8+jMfw/ve8zj+7W//YyzcuIZwIob40DDGxqYxyn/2TYuekU0mUd7ZwvPP/xhT0wdRZycaBOrsTn0cEzsYyGQF6NebDWFHxXxejrE7d1ewvU26TRPVzU27/iIZ2yLHFgRGtuVh4I1z9xY1LlKIO0rLKfzNK2oClt1izDBPuyWdy0vbYc8uxdzbMBtM3EckEEQunUEmkzWH4Hx8iwAAIABJREFUkFhEI3WhVFT+J/8Mu1J2bfqezvDAw2pdL2C0Eo2b9rq8ouYVPOLUKmihoCgs7AhVX9mtsviSgtJqCi9k10YPONrJk8u2s7OtaeXRhx/Ao6cfQCgcx8LiEsJhP4ZyWUueZ4Hs9fC3fu3Tb7VObe8xMzieF8eP1bsbmD17Be31dWzOXka9sAE/GdYsZuxuHH/K8CIrN17gCDej/HUWtRyL2vgUMhPTwMQ4MD4ChGPSd5pvmp1x0nb+KZXtJzE1l1HY6+Paxcv4w3/7Bbx69Tauz82jRUExLaT9QeFj3mjhre9Z1HhlY8EAZnJRpIM9RD3H0G5TIzUxGssNMM9+Aqk8tSi5HMrEMTEQQ77bwfNXi9gqU7PIokbDQStqxiGyB8c6NbvxPT6YRZyZgtWKmsGJ3ripXFR1wjZKaKTkiBEkKZndRgTX5vPYaZR0HITFPzKXCrtZ20ikUkr8ZqFih9ZsVoQNscvrtLsS8JMyQN4XRyyNuH5qc7nAYadI04KANs2RkB+ffPJJ/Nd//pPoNVtYnF9AtdXQdjrqB2LJCPYd2Yd4qIdyvYK57Sa+9soV5DtmuTM3dwvF4po+y6mjj+Iv/bf/E775+7+L1196FsnBIew/+QAOHb8P/WoHt69cxY3rb6JZz0uHyHsxEk5g36EDGN03g/TAmABVbm+3twrSULIb4ThKveTm+jpqhW2ssjsrspg1EKBrhjotWi3ZfaZ8APE2bNQ0TM2KkxgU3A63mqg3a0Zn+RNdthK47pFK6WhyFBGNn+7riA5476Ht7yMWjmBkYBCpZFpbSRkJ1OooVcq7Ol92bNx8shjLYMH7Xiqs92w9vX7NmwCcTnhXrxwMIhKlE4n59umwJLzA7ozYapuhMzRHNW5iKh5DPJ7ExsY64vEI3vPkYzi8fx+4I1xZvYvcYBKpRByREKVWPbRqDfzab/7jt25Rs3OEV9SP27cWsH51Do3VVWzevIhmhQk8ZP/7Ba7vBTtYSrvwBU+kTt6WD0gnEhieGNWmJTU+Dd/UBDA6qtQcJRM5Po2A+p/oYf7D/7i3qO3+e6+P+Zuz+Nzv/gFevTKLy7Oz6tTIVZNdtgtXJphKEJ0dmnhaXStUY4kAhqgqoL0Pg1H6HEVDGqmCxAUDfKBDiEjIS2lYB8moH2NDKdwtd3FmroRaqw1fj4XQ3fiOAqHDwd3MIuQ6trrjTzqczDnFepQN55orEbvLTjVplEuu56o22EW7FcG1O0UUWxbQ6/OFkckO7eJQ5XIRCdrYJNPod3kDc+ykpKihwmvmAeQVhrTO57aQLy8cSSIezaAfJMWmjWCbgDmvYxh/7ZOfwPsefRSJ4WGkYilE+n4UNzawubGIeDaAeDoB1BooVjexUmnhd797HhgcQ2FrBwt3bqNXLwKROP6Lv/Y30anW8Hv/xz/E4PgEPvKf/QVMTU9jdeEOXnvuWWyuLqPVa6qgMGmJBNh0bhjRgZwoP/FYGplEGiMTYxqNOW7S8npyahKNZh0r3OCVtlHeIk2kLF1ogAsuhYyYKzCLEbszkmw9JYE3egpjFFBuocbq7J3q4174gOHFujbKLbnHl07SM+OzSXe8C0cYrYifezqRxHA2h6hyFuj1zCzRGqqNmrpIunnUazVUypW9onYPTusV2D+5KNjFal1eLEdNYnYeL88OUBo+dKV8YIdG9xHT6zrNbjCIdtsoP9OTY3jn4+/ASG4AW1sV0ryRzUYRoxciWxu6ANda+I3f+q23YlHzWOfmgMk+6Pr5WyguLKO2soTV62+i2yhrbJH7BgVfzslVob0uXMTGKdIVTELFANWR8RGMjk8jue8AMDWJ/uCQ+V65ufP/7fh5b5nbHeJ6fawsLOHf/6vP4cyV63jzxm1hBC1iJ9xgqhAZ3nHvaUsglKUiFQaGkmEkuH1S9F5Hdtp8c4EAlwZBhFzmZ4SdW6+JXCqKbC6treeVlZIutI8LFDcmeAx+b0QQHcMbQ9yYwpNWv+aBydbXmdzJhWfYf3tLBdN3suHjQqLeCeLWUgkVRwzl600ksshkh/Xg5rc3EE/ENX6yi+Sh0+m3jGDKnqPDEJEqkpmcogEbZYalBJAaGEc8PSiher/ZQLvJxKQmhpJx/I+f/Dg+/OQTyI5Pwtdso7B4V86tuSGmdHdFQyANpNUsoNjq4J996wwa2WkRZddW7qBbL2Pw0FH89b/xa/hXv/FpbG4v4+mf/xSOHDyEl579Hq5ffFMJTyT/iubDatA1atDA8Aiyw5PIjU7o2atWG8gMDiKVTQkfnb11DQcOHRG5e2tzHSvzN7BNO++GpSbZptXgCmMl22LAGytNUWBXTt2al/IkC28XwONGT11XSdXusVl3pF2jghhu511bm33cYp9C+EAA2XRa/zAcmQsc4lmlckm6VFsSsMhV5GjiTS/3Lp9UzBzNx3Bb0wIbjcOQNnPaoIOvtyjYs8RicAy7NHZr6lRJddByYy/MmjzNB04ex6mTxxQ5ubGZl+9gIhEx55gedIjwgnz6n77FippdYgfVi9hK3COAay9eQ2VtFdWVeaxcuwgfV73OlloZAByPvAfQjU5aHDhKB4FUOsqOT4xiZGIa4an98M1Mw5ce+AnHgf+HBu1P/W3egGt31/H7//oPcObiJZy9SmfeJlra3pCs2NFDzdPRk5WIruKKGnMpM7EQIlJH2PaKuQqs0VQXhEjcVTvZQajfRSLkRzYRRSQewq3tGhZ3GoYxClyVFYJbexiIa2OC2R/pNPdmkl1sxraerqSZJtQbhe/ZfJrFE8cd46fVOn7cXN5Go02MsC6bpUAwitzgJJKJFDY3VnRTcwvMTEviKT2aBiiTVKZgKJdKiKWzKhqFzXVhadnRaXV33XYdjR3aAvXR7beRDkfwX33kA/i5R05rq8yOt1IsYmRmWjK4erOKwsY6SpUCQr4WStU6PvviRaz4h8Q1XV+ak8fZqfd9EI+cfhK/989+C1MP3oePfOTjOP/8D3D1zbPatBodwkZC74epIPwK1BkZn9ImlSTfZrOHian9IqnevnEZiUQKY1MHVYg3Vu9g6fZ1NIp5Pawi7bBDk3sG35PdDypY7FRct+WpBQiYs1OjIN7kW2YeYAf5ntLDrKDsGuv28RQKos64UdYJ2T11i5ZngzkJy31+23RzuiiUCqKFiJsLH6qVMipcGnjkdt1Pe9ON7hrHGvAyCfQSXVYCbcK5+ZSO2XE/+efIiaM7MPEzFTO+P43hhjnL0dcHjA7n8M5HH5LJaKPRFlSRSWecl591shTgMw/10//wn761OrWfLGo8IDvodPy49PxFtLc3RbxdvXHZ7HwYXszOjGEm9D4jSVSzvLUclrNqvmdhfxDJRAITU+MYPXAQ4ZkD6E1MwR9N/P8uah72wRt/a2MbX/z3X8KL587jpTeuStJE3VyPgcc+bnT2gDq27d7JywISCwaRiocU9mJmkhbnxh90jHA+uCr6EYbI+H0YSsXkTrqQryPfJA7jQ0CKB4sv80ZOexCMNmCH+x64stfFuc/L8f/NHt0oGcLiDOHUw6QULvf5Nvrs1LaVu8ARgBsrPvTBUBJj1BGW+YDwewZRKW3KFy6ezGk5w1g5dl/lYkmvnVKjYtE2mUMj41JSFHfWUNzaQm5wBIF4At1WDx87cQD/w4feI4qLLxVDZiAHxOKglIHFrLq9iXaHTPgONtY38fLcKp5dzmPy4H1YvX0Tm5vreO/HfwGFuxu4+uYFPPrxn8dYdgjf/9K/R7WyrU0rfyhtno2axPSkXlgWALt7idHDUcQSDGJOY9+hk4gNjYmb5u92kKFOtNPG9uYKVpduo14gh68nLazE+a6oGQ/NFTY6uLrOx6oWzzCK2C2LQIsir9W6R5IknzRyLIXFWSGwjaHr9hyuuqvyoKURoOUHRfkcC4krU0zPIiPzSmdcQKikUiqJeqP7QHI6/tgrasYcsM7MtHMOlxWEEdKISO8/Eb/d2MnXx4UElx+6r9ShmQ5VCghKotRN+nH86GE88tBpcT05Bgu3ZCKcllg9FTT+HIqG8Ot/7y2Gqf1EUeOB5u+gVuviyo8vA8VNbM3dxObtmypkfOjlGuR4UxYmske45ZijqYr8GH8IA+k0pqankNk/g8jRY+iNjOl02n3A/4xt2r1FLb9dwNf+8Bt4/pUzeP7cRRVduqL2OnTzoIZxj0ahFf5uQC8B2xCSMXqX9cxKx4Ufi/2kLZF9Omrtex3JpQbiEaSiQdwtVNGgvpQkXcce53bBG2H0Hvm92QV6XCUn/rftmzvJXYWzzs42WPrHG1lls+NMA9zioOuLYH41j1KNPl8djVHstHwBnsxRjc29nk9mgOXylixsyClKpXPahDVadVSqJfRb5HsNYHBsBrU6H+4+us0ytjcW0azXMDY6g+jAqOghf+7YPnz86CR84R6m7z8uB9Xt7SL89S7qLRoMFiUnqnVb2NzewlqpgT88dxETxx/B3fkFbKyv4ulPfAqv/fhFFHa28MFP/UVsLt/FjQsvo8/R2F0X5UOoO3Y6M+cWQt82dioKPKGe0e9HNJvD4VMPiYmQpXVPs4t2o4adtQWsL83vjp9yIXHbctE65ERio6LLQvTQZAfw86FlYDGTltwCh5CJ/nHlxXVgJsu0AsmvJxcOZ4O92226Digc8GNidAwxKjfYScvW3Y9StaSujHxDEbMDAWxurMv8cndN64i1Hm6mEucs3V1SNPzEhrU4MtzLcitsDuD7JiWGVBFaPYm6QeE+zSkkgHeuL70e0ukknnzicUxPjFnYcq2JRDxuJOGAT3blLMRsamjD9au/8ffeip2a6y9U1LrIb1cwe+YW+oUNrM9eRX5xTt2I2a30rIvRSWUjvyOtO86MPZRMMR9IpjB9YAa5Y0fQ3TcD//CYSVp+ij+KhRK+/ZU/xg+efxE/PvumTtl+OIh6mWnrbbkR7G219m44FiNqO1OxkDBAAbTOjM8+Dbcps72lCd/l+dXTiFpnlJ5Fr6vI67Rmh+UWAjZpeu4Xe6/B8EdX/Hd9/O/p5FxXJ+qFoT96kJSr6jIEmv0QljdLKNbsxKUtjndUE8CWY6nPj2SSIb99+fJ32nWkMhkkU4NottuoVAsqxlQTRLPDSKQH0e80UclvYmt7Sf8+MrIPyRwfwjT+wqMn8fH7ZhCKBxHLZVDKl1Cu1NGtNbFR2JI9j6/bQbXRwK2VBTQ6XVxa31Foji8Qw8baXdz/2OO48OoFZV4+9ZGflV6zUtwwt1jXPZnQ3EY6Z4asz1FEWAL7UgGYdTyZ/MQhY/E0xg89iH1HT6G8s47F629ge/Mu+nJcMc6VPFo0apL172gcsq/eO/SkL6CLL61/mhaJ57FbVETkH0jvf0d2dQWXI/O9m1Mb4VxnzjehQthDOpbA6MioSM6SBbqAn40NdrksNsxvtc33Ns0hRSWxEBs78Mxo8t6tqzWRFonH78Mun1hdVKlYTiOqJDHK4sxlhAc0SdjiZDpVizBhd88dOLAfTzz+qLq0arWsqYvjsjjpvZ5x93odxOi1FwjhVz79d99aRW3vWDT3RW5CVlc2sPLGErqlNaxcvYTa2oqAdJkzBm2r6C0KJLx2PDWJmXmjiZ8VwmAqjZlDB5A4fBD+Q4fgHxjd/eB+WnWtVCzjme88h+898xx+9NobaDZqCCXiaJTpqtAQPcO76X6yyPRATC0ZpTzKAFKNn87zjHgSHV49NrdwF532ZlBojx2XBw54lujYTl7P2pt/RxpOStndX/CWWJbXaFieHgjHnfIGDY/qYaOXFUGt9n1BFGtd3N0uoUvbcz7oJMlypBARlHYCJrvxB6NIpwdFsi0V1/W6U5lB+IIh1Ksl6TOZXxCKDyCdHdJrKG2vYWdrAb12BwODo8gNTyIQiuJ9xw/ir37wCcRDPpQ7HF8ryDcbOE9bn+01DGWyGB/IKYD3zvoa52WUuh1cXtxEmiaPxQKyY+PYWdtBuV7FqYefEJZXKm7o9YvR7hjz7K5Fk+Z0wIxNjkzsvun35coMXzc/E/ElI3EcuP9deOypDyG/dgdnX/geqpW80p+k1xQ2wM6M5o3GVWOokG0692yXZOQkrIm5nnX7s86dRK+N15LdkHMrUdlSx7fXdav785x8XffjbbzHR0aRiifVTftEsWBH2MDa+obuJRUkpkk16or+I8ZoSVR2vO3KodzB57nkOGBWnRo3nXRmZlPhdZU8NOhwogBnHR48jg0/Npke70/7LrFoFO968gnpOiniZ3FngTSTVOO31Rs1vdYou0EWtb/zFi9qfOFzs0vYvr6BTukuFi5eELZ2b6dG9rgiA/gQaZg33yax3oWv0T4mjKF0RvyizMnj8B84BCSyu+EcP42ixmJQrdbxo2dexHe++wyef+1NG6tCQUT9EVTLebRdFqa3KPB4jDwloyFy6cTGsp7Iy1DU+GOeWMLGlELPDSSdqg172/193QzE75xtsmrc7n7WWUdTS2v4mx3g5rGm05+tv6Rde7w2C2ZxOEnfJC80T5RWr8+kqCqKrS78oQg6dMNkgjjBXxZcUg1gZpu0F+LomE4m0aiUUCoXTCqTZLo5uzt+zQBiibRGU18wikphHdtrs+g0O4hlcxgcImQQw+HxYfzVD78Hk6kI1pnU1Gzjyt0lXL58RV3T5MAQRgaz8rJjzurSzgaKrSrWtkogBki1MAJxRPpAyQ889L4/h/XZGyhs3DGKgbP14f2nmL1+D61WTWMZn3hFE5J9bxmJQiHJw2Oq+cj4Pnz4534R5WodK7cv4c1Xn1Nn2lVRZDCFnSieJ783fnrhKHZFzM6bf4bLg5Zi8DzPMjdyUjngtoy6eOx6BFG4okaJlYveM5h5TzifTCUwMjioEBr6mVHBQT4h31+xXLEQHtd50oaciVJaaHnuNH9i/LyXvqEDURmxvN7MLo2abtiNvQxQUtcnyZvd11TZSEPK9+ucSXiv033jySeeRDQcEq2E92ucoUR+8x1kQeMzoLhIl1nwt//u339rdWreM2icRDvVbly6jdLcJjqlNdy5cAbdSsn50vvhD5qTBTdxEmW71kNgpntoe/6uHBno0DF9+DDSrqj5I+l7aYg/jbqGer2Bl370Kr75je/hR2cvoFAsoe3rIB1OKbS23uDW1tnLCOMyvIodQDQYVKfGoqbDXDeh2i+3EXZEWkeitTRzI1buGpa5kBG7ybwN/J6bg20+qWowXaHHBTSLbhtuzNHBtnwG2bjcTLdxM2kqf48uDm3c3cijSQ15JCZ9J+l3tMFmQcvkBsEoLHYyyn+gH240KiC9WNhErVYwsLdDBnlb15IZrKnsqORLtcoOdlZn0W40EU6kkMmNkgOPSKCPDz98Ek/efxjr21u4s7qBy7dvIBbyy7QgEY6LpiCheaGE2eV5VFo1YagU+m+VKig3WhjNjALZcXzsv/zvcPFHz2Lh8jlNB/RwE+VE4HsXrXoNhVIefh48qQyCoZT4k6SqxGIppAZHMTi+T4G/73jsMSAYxfzlq9hYuInrV17VeCWnH3qt92yxRQCeEIOuoQcTuO+pGsUOrks7bi8Gz4krNKJ54ULOZ0sbTpNUqY/a1Y+6/9Z95IjVPmB4aBiZVGo37MXCpZvY2t6W+J9/nF567CZJ71BBcWunXRzN4WPqwNxSybN6Z+fEws80Mgs1skIsPl6LHSsxNBs5zSLe7mFNMSTdk6cZCOK9730vpqenLbS50ZDTDoslX0Oz3RDWyGLG6Eu2NHy9v/ab/+StVdT4lqgUYDfCbZ2vG8CVc1fRvLuDRn4dd15/UQJwf8+Iosx4JLDISm9+EPp0jYxrayv0gz2kgiEMDg5h6ugRJE4ch2//QQSCyT9VNfBnqXJ0NDj7yuv4+pf/GM+dfR2bOwzyaCDcC2szw7abPCBhKQ6P4QXnxY6HragxNMXQKysonmutpws0TpBlHHg3sNU1TyVwjzJg92sYxuuNDOoU3QnijaCe2FkOD2o/vKLWs22ME01zI0ugnK+h3uxgbaeKUquPri+KeGoI2SzB/CSCXBIQ+yD24rhYWpTIvruNankHjVoJ/R5P7gbqlQK6zZoezlgyi+zgqD6rnY0lNCoFOXZkhicRjCTVTWUjQRyeHpNT7cr6lrbA9x8cRyIWQaHaQL5IIiwPkT4qNbqpAo1WR8EiFJ3T1HMoO4xHnvoIfu4v/zW88L3v4NyzX5cxZFcbaztcKE8rbm+JeJvMWQpZIjGMQweOK2MhGIvj2KlHEIsPoNPKY2T/PtlXLV+6iDPPfhurq7dBZ99umwJ+Jot5FkNWMNW9uVwGN9nZ5o/EWWfLZKOqY5m5YmJpYPd2YHb97/013f+uUffoOolYXIaQpNbIJddZFREq2ckX1PlTN2yyoy6qlaIUBrsLc3f4/QSFw21KLSWeNkgMCgpatq57nbyv2KExQEZjZ7eJsMwOuEiynE+CSlyQ0appenIfnnrqfSqONN6kiiYWCenrc2NMdQUXNVxCkLvGgl5r1PAPfvtfvLWKmkBwuS5aUWs3erh69iq6WyWUN5aw9Mar8Hfb8Pfpdcb2gMlBZgypLaHAHhvPvIAjGipGmWQ0mMP0iRNI3H8S/ukZAcY/7R9cib957hK++kffxnPnzmNtYwvtXgP+rm1qQhHzYycuo3GS6oIOu6Y+YqEAErGQed57Gw+n8du9o2ww2cVRbPCxr6Oi5kI4PGDYs2H0NmDCHGX3b12iN6rc+yDo99RO2kjAEb7v5wPjyMwCxs2BtE2/2VAOvdCA5Gbs1MLBqGEubktqNjgmbtRWTv/Nh7kjJrmcZlsM+GihnN9AaWdTp3d2IIdkIodSviwMLhgNIDM8jmAkQ88MEZH5dyqVEiLRGGiZcWA0I17bTqmIvNLScwqP2dnZwna+iDaVHOzg6eIRTKjA7D90AP/N//r3ceXqNTzzjd9jNLUlwruRv1avopTfFucuFM/i8H2nkXFd4E65gXe8632IxTLoVGpIDEQwMLVfC6jFaxdw9tlvY3H+uhFoacEtyoY3itkWVOeHYgHNstx99PrzHu7Ef7dr7Vxm75kxvGvtbWx3i4jcgj3XYfs+vJ6kcCQVS8e8ApJiKQTnAmdHQTG8uBpJgzYJEJckb293rPXsvf4klub+OxSwdDZvhJVKwS1BdFBwMcLxs910HZYtRPTEO1E/O/YPfejDogRxacHtN7s0BpLzf3TyIMWE9CAWNGJ2HGupXvmtz3zmLVjUnB6OVbtWaGD2wg30CiXk787j7qXXlXju65kLrC9I00R6e3HcNMtnbmyCSkaxboSdRSIUwvDICCbvvx/R+07ANzYFn/+nu/n02uvLb17HV77wTTx75hyW19ZFEejQh1gUDbjZ3/AOrqNFC/BBRS0e4cbSudXuUcn2+i0pLOzoNaENrWPsD3qdGv/dExN7ZExzvN3boBpm58Zfb8z9ia9hn59InI7fZvx/64bbgTh60QGE0xMqMj5fxG0BbRK28ci5LIhesLfA+ImOkuTZXhf1Gl1V8/KaY3EiN40WO4PZYeV3FvJraPdaSKQH5G1G8i9PLeoryXUKBqNyL8lvrMJHImaTMhpyyszHS0ROPXQUfkcQCfbhD0XR7gbRq+dx3zsewfEHHsZLL/7IuI/CbIhndbC9vamHKpMdwMjkUUxMnwR8Daws3sSDj70XB089IXxy/voV3P/Ig8iNTGPp2jVceeMV1ItFXHnzNTRaBRVgkkuDvrBtNUEKzF5RMz8122zz02IhUIfG+4Tjq2y3bdtpFj+2/TPLImeDfg99gxw7PhssnEal4L7Er4KcTGc0FjLJiR1Zs8XRc1MCdhl8ulBiLjFY1OgN5913/GwE4zqrIWP7GNZBqVtEqgGzn7K8zz1SMO9tdWkdOs5496TBMYYzmph/39QknnrqKeFx1J3y2YnSSkonck9SNF73ZJyb1ZheTLPewOLCIv7gW199axW1vc7JpCQ76yWsXJ5Dv1TExvwNbNy4YkC6bLJJW6DQOYh+gPZehjMYkG4PtkiiBCIDwMjIKKYffhjxk6cAh/X8tDs1PrzXr97CV7/wbfzwlTNYWFlFr0uTQr8cb220M/zApjy7GVk8mGPIorabY+185D0wX+XM4XHCwnQfUUHgdHwOWrMNMAF/z3TQCp5t2fdcFLRMcKtzs5C27tgIwg4A52v22WaOluQWUBxDJDOKSGYMwUQW4WhcfEE2iR3mpLY7IlSaOWcfsWgCsUQKder7lEzE3zPFBB9YW4DYeEzdZ6lUQLVCHan5/XOrVa/W9A+xk1ic0YEWIE0AnV9HKVzcotZrKG2vanzkj2DQIYd66Ix3FYokzd8tTo+3NGpbd9Gsb2BwcATxdFbOHuxK+SC1GhVsba7qsyGed+jYgwjHUsjvrCvk99TpJ3H/Y09KP7y4tID7HzoNX6OGb332X2I7v4ZIckiSsqVFRrkVpAjp817QIoChxE7YTmWBnFvsmqigSWXQ1gdLXaR9Rtap2Rbb3UrufvIONo8j7Y2rhsDxivowMJBGgglOQQPwddQEfCpaWzsWBMONNQ8MOnawQ2RCO39fz5aWrnvGj6J2EHdkgIzSvdhN0ZXZCeyVXcFDzZYkPCRItaFPIDssNR5eyLET8XPcfOyJxzCzb0b27ixgMWLNChHiNWkodYpbVd4P1qXRpLOMM+fO49WLr731ipqd6UbZWFvcwtb1RXTLBSxffwOlhTu29uaoSaF6oI9QPyQ+G105eBKZd7rbgioUhAnOPhW18YcfQeT4fQhlh+TC6lEWflrFjTf/7M07+NoffRvPvPQK5pZWaNuKOosBWeoC8h1a5sBhk7D0EQn6EAtzsHI9GE9Xp8ek/GYPZfOwE0cP8OQqTkfoYR92k++FmXiEWhnu6fYwjpVNuC4/8h4TAT166i5Nz0e5Wj+YQCg5JEVAODaAZGZQafcc6yhQB0XJMn6sqEBxexcJxzCQG0MyPSTDbIqOAAAgAElEQVRypHhplbIOHOoJSajkQ7tLGKUiQXgOvegI1tPD30mzBCL3tHRpVotoVIu6yZm87ouENL4UNxfRYcwaaRZOu+/zRwDG9vn9yAyNIZkc0YjV6TfRKe6guLOJVrOMoaEcIim6VUT0QNNye3P9rjziRiZmsG//UdTqXTz9oafx0plX8Pi7nlJhDAWi6PTbSGWyuH7+Zbz0w+9h6vAR+GIZjGSSuHz+JWysLSu3QIWN5GqOo45yQdvtXTmWQrC5aWQ331Z3R0UBi5Ti7yQJ5Bvbgx280dP2ATbqe8RhZ9uoDeFANq08WY2X8ka3a1wsFlCp1kTCDYctjYpfg9QWxdYR0/JIcruqFIdbu4UUzRfklnyPvRUPEZGAOV3xfuu2pX6Oy/zTK8t7vEi+j8nJSTz40DuQTCZ1kBGHTCTiduh12zIN4J/TFpSYIJPcqnXMzd3Ba1cuYWV5/q1b1Ig0Lc7eRenWMvq1MuYuvILm+vruhxEIdLQ1YVFDwGQfUhHINtrlIIr1zuASH8bHJzD52DsRPn4f/LG0itr/vWH3n73M3bm9jG9+5Xv47vMvYHZhEWg3UGVwhuxUrIC5fs3hYFboZGwYZqfmio1XcqWBtfHVlpG2JfK+jnVvboxxBd/E4jxBnXDavR1bBjhw2XPF9UD83a/Jz9J9MsrytIxNjuuBcAb+2CCCDFpOZpAZGEYsmZHEhtFzDOitVcvothvotGraqFEJEfCHkUhlkEgSaI8rkoQnsrhb7Ew6XTRqNbSYb8DX5+xtPI0jR3WOK/yHRZl1mTSJXrepzWSLobvEyWIJVDYXUdpcgk/5DIqSQSI1gnRuTCG5STpShOPotXooF1Zlpx6KDaFY2EDQV0MslVE3xm1so7yDrY1VLT2mZo5iaGhU2sOJ/UcRyWUxsW8KsVASgX4I6eE0uo0Wvvn5z6IXimBy5iiikQBWF2axvbGKWrmM/PZdOazo0JaAwDJOJQtSATfStdviOFWApWDtYmqetborYLuqh3s6Of2aK3ry9veT/Oxseug9RioH9be9vjSlhWJebjEcPRmJaJQSc8vQ+Nkg5cYVHzdSihzrCpptO51Y/V5dqPOIEwLbt3xeksy5ILDEM2//bu0FsbgHTp3C9MyMPotyoYiEKBxWfFnkG7WKuRAnEqZVbXWxubWNCxcuYnFnHet3l996RU0PEW/0fh/zV1ZQWVhCv1HD7IvPok35hnPkIGZDvEwnEV1wPGa12mRzmWD3RjCYVtrjU/sw+cS7ETl2HD76Lznx9p+9fP3H/+bSwiq+961n8c3vPytPNa7z26pBxnmybu3e6Di7gfjA6j2o6JhXvqcO8DafRoJ1+IkT+7qDebeNF9AsOZZhu/dKWewVO5zjHj6TTnqbbMyj31EEvLEzGIyJoBkMxRHiQxxhUUsrDYiMcWEzoSj8gYjEz4yEC8iDn0RW0hL4IHe1wUylcghGUmj3+2h26Z/VsuR1f1QPepWBNexUGPjc5dhi5pgcc8h7YghHs8Oq1kKzUlAYDc00Q7EcfOEkSqU1rM29KcsfdpcCruNhDI7tRzSa0ciaSKbQbvdQWV9As7KJgfHD8MdSqNe21dVTCxno+lAtbsncMRSNY3zqEAYHRrGxsYTc+GEcfvgxTMzMoFen710EM4f2od1p4Ld/49dx7NRprMwtIZpktxiU79vo1CQunX0BxY1l22kTIuiw+6AXHPE/Zguwf+bW1dF5+F8kq7qR3bPF9jaPwtK0abCD0uvGLWLPrjaLGgmrxNJIhqU5Y9g5cvBzJmWDeZ4Kw1EnSCUBN5LsvpuoVZgNQeKtqXN2vdQ8+hTZB6GwS7Ny2k5HMrecCnOcYZfKRDd2aXxNxsPj75tqg/89NjqGBx44jcxAWl08y14iHhOlRzSbThdNJsUX8zh89KimjHqtgWs3ZnH1+k3U202srb8lixrPVtsKzr15F/X1JbQrFcw9/4w+ZD7oBjLaZk5Mbqf8V3wXeSwOTLWL0EciEsLI1AwmWNSOHhOHSkD5f4Je7e7yJn74vefx9e88g8s3bzr3BdNzmtbTGz+NTc6L6THFvaKjnE0VXRP3UvvpnZQCk+8hfHjY2E/wU7yC5p2u/FmcK3sABEk7iY6wjl1MzeL/9NA504BeP4JoIoM+cRK50cb1UETjKYQiMakTeLqTpxYI2Ua5USujWSsZ/y4WR10McrPdCTFFKBJBmmqCQFhFsNWqaMRjJxcOJ+TBX6kTILbADXaBxHKkU/QFpKcl0VRSqMoWup0KspkRpDLjaPY60pgWN5YQJp4ajmNl/S6yuWEMDI+jVt5BPJEEQnFUt1ZQWL+jojUyc0xjV79TU/5noNdHjUVtZxORWArD4zPI5ca08x2eOoTpYycRjWcQJc0gGMXk1ASa/jY+909/GwePH8XVs+ex777DiMayfPLQ6jWwcuNNLC3MaqwjZEIIk10t03p9CBuu6SPOaFfYZFKUbRkNyJxorJffGzVtYeBNh7o73PhKPI5/PpNKK6hYChttfhlSHdKSil2axOoIu+xc0nNoTmBGjfVKSRtIj6C9F1Ls0tqoPHDuG3v3KC+PYcjEtIM9ZvN2kIzFpAWm8oUrAS1K3A/icUePHsPMzIy+Fy3eU+mUOnpuTBu0P5LxQReRZBzpLDfdfWysb+GNS5dxd3NL9/bq+tJbr1Ozh5b3QRMLl5bR2FxDp1TAred/YIncCovgRsclU2vNa7Ih5VJKyG2bFXZqtNBmpzZ24DCmn3ofgjMHzJbnP1FR21jbwf/F3JvG2HleZ4LP3fe19mKxuImkFlISte+WZVlO3IkDuJNuJOhJIz1AgMYAg+kB5kcD/Xd+Dnp+DYKejjtJO07s2HFsK7YlW7KslZJIcd+qWPtyq+6+78vgOed9772SgzTSY7ZYAMEiq+72fe973nOe85znefuN9/DdH/wUl5duDcmGDGo2y5Kk2zQL7Jyhiyx3Sa36AqS66AgiGZxDeHlWQNCOM8l8qJSmI4luS+sgRYD4EoULh7pawoUam/80ahFymhszXQGCRbzQZgw8IAIChLv9fiHGMvPAwC0bfX7hKFrNNiqVmlJpeFkN8deNvpjiMpf2BUIi9qfdEXKuuEkoJjkLr8eHerWEWr0sn53yNLHYBJgdVupNtEjhITepo7LZZJeT70QA2en1cwIKhfQqevUSwqEJRKbmMfB6UcykkN9cht8fQHziAIKRKJy+ILL7O+i3GwhPzAs1YH/jOrr1AiZnFhCbnJOuYK/bQK9dFou2UqEiQX1q5iAm5w4ikojDFwzjgQfOAO4A/CEXao0eDi8uwOF14m+/8V9x6OQxXP34YwSiAclM1pauY0AdsI1NnH78CVz58H24WjnhWzXpuO5kfCOO14ez3xK6Cicw2maUaKhea2lLRrxRYQejbGy71waiUKWpAYKBABLxhIwWUWLcmuEwuNEtigbFxPcIEci4HFUvKKXtJ4/NgWI2I5miBDXpoqsiiM54OuERrplXO7emS8G1J+uOzZoBm3k9RII+WdcqrqBYLQ9ZZt5cy5MTk7j33pOIhENoNlsSzOjzwNfjvS8XCjIvSnwtTu8JmeCpY2lpGdeXllFrtwWv3N272zI1zaHlq1isIHVtF81iDo3UJjY/ooKCkjc5QaCcFbNRpdRUUUPpfkrnU23daBcX8HqxeO8DmH3+eThnFkzbWkkKv+6vfLaEd3/5Eb77g7/HhWs30G4SV+qJ5IzQNXSCSb74eQgKK3g/ws38fjVqsXbAzEV1HE5LVZYNzGaEoU5RSBu8jMCgLTnlRDezi1xwbLUPqQNm8HnIaZOulpagkqvJTKkLnZ4DTk8ALjE2ppcoOUxq+hyIRDF9YF4EBQUTa1HN16ndO7E0c6NHN7DOANFAUIis8lkdLtHxJxYaCIbgdjE4uaTryRlZfvKQPyGD7R0X5aXrQwqLZHpOFyqNIprdLrzOCII+J5q1DPLpFJx0so9G4A9PIL23g+zOVfi9fkzOHcbE9FF0WwPs764jFoshGE9ib28Due0leKjbtXAEvlBSDXE6RbTrFVRKNenARhKTCCdmEErEkYhO4KnnXkSh1kEsEYYvEMB0Mo50Oo2VKzeRmJvEpY8+xOrKDRkYb3Y7OP34M7h18True+xRlDfXcOm919BsVNBHS7r4fXbxxd2PtZn6DJNOQy6fdEFNQJNRtrFsn4FBJmnGKDmGoI+Az4eJCR4QHuGkscHAwMYARS0zHjpsEnBdsSOqjvd9cUwn7YNeq1mq/0o323RRjYabZGzM+jiyR5UPi+daSXKjRefq9RDz+RAJ+HScz1I8xGTHiY7seScOLCzg0MKCNI6ILMcSamXI16EhNCWHSBeJxqKgyTLXAbO0y9euYD+fF93CVquDQm7vbsvURlEtky4ie2MLrWoN5dXr2Ll80RBNeVqoNyXrdWkf849ka9qiJibACyijcW6XBLW5k/di5sUX4Z8+INmNMvd//UGtVKzi/bfP4Tvf/xHOX7mGbkuNZ7tClzDdSJN2jyYLNFBJNwwOSecNWUkyLs4NKn5isDkzqiR8MEsNMXI5FlexwXrIazPD0HZYfUilGDYOTJA1TkVkAJKoyqflhAANYJhdkfYQTSRw/6kHcfKB+3HP8eOIJ5OSwdXqLVRqZHoPhI6Ry+aRyxeRyWaQ3t+VTqWoU9Bko9VGkRpjfZ72fK2ezIF2uw40mk10ejS29SASiiMUCck0AE1OtPNNhdaKSPs4ej54aOQR8qJeKaGwuwLvoIVAdAaBiUnsrF9HPZ8WLCmenEM4uYhGuYBWIYUILRIDQezvrqFRyMDj94u4o8cXQrtVw6DbQLXMTu0AgbAf0cRBFEpZ3HPsIZx4+AymjhyVJgE3JXEgioQOWj2k81nUSjmZmCBRPBQOIzo1gbVzZxGbi+Hih2fRdXRQK9dRye3BCZbTOurE9TqAR0pIqo3wBghPTXw3tPy0ALtVELHad3ZShDGOgZxgOo1LOPusDl909+IsLgmsaqbCzqZhnUlY8ofCCEWT0qlmVzi7ty3dV8norYabSGCRD0qndevSPlYyc9FI6dlFwOnEZDgi8vPaqDe8NTZ9un2BNTjBkExOiJotceW5CXbY2Qhwyvpn5sbPxOBMaXjpeBZLuL2yghtLy2gIbt1FrdVHtZC6C4OaId+mtnMo3tpAs9lG/tpHyN2+bdj0iqVJN8zMfTKjUJ6aqrqSAsFMR5yQnEDQ68PC6Qcx9eIX4I3PycjMnQpqtWoTH773Cf7quz/E+StXZFhbrdBk+E8X5BhZUgmyDFwG29Llo4x+A+oTW7LzLppZ6VSBdkENW98kubqwNeWyElfWyMPKxOixrpvI4iDasldNemkWDFj+aEeMFIBgOIZDx07gzNNP4ZEzj8p7y+cK0iGjvJDgUW4PmhxqJ2ufrvXNpnSn+uzq0YQ5EsHMXBKtbgG3lpawvpZBKV9GvVxAuVxDs95GmJmb26Vqr02qm3Qkmwsb1y9pFMhQdAugsQuHvUnpCIalq9nMplAjV63fRSSRhD+SRC6VRruWFZctdyiBZCSBwu66lH/h6QMSkHOpTTRrBQmsBxaPaaYkA/FlEbL0+z3wBieFt7cwfRyR2RmcePxxhP0xeJweoXTEEnHwg57/+GORymFgbFeLuH39CmaOHsetcx8hmozIhAJz94MHj2L99k0Rz2zXWoJxub06VmbHpJjlS6YmwqcKxAsOaxs9nxpWVzI21S3oGB8MUHeMJt2cEtBgpvebMuQVZHNZbV5JY41jTX6EIwl4AiEJWsVsCoW9bV2bRrLbCocSn1NlZCOMYAbW7cgTg3HA2RPT6YDIYLEBopCRtLs0IVVfVzYlZBbajamZGRyan4HP6xFOHQ8ylsfhcERgh1g8Lh31ne0dXL52DbliUWTs+bNKZ4BybvcuC2qGa8Wbtr2RRmV5E+1OH6mP3kR1N6VBTbI0k60ZGge5TMTPNB7Qj5LQmjFhYTvbH8DCww8j8cJz8EWmjQrFncnUGvUOzp+9hG9//1Wc/eQT1Cs1dQuShoAGJ8247MI0JbTcZNMZNUFHR5UMX8y6axn80LQ29eQzHTBdLKO5Tp1IH+F3qhRqSb96mlqunpQPUoIq/63Tc6LNA8brxsT0LF74wkt47MnnRc9sY2MdN29cx/bmBrLptJSe3kBAsrhILCknarVSEXVX3ks/naScXkRiURw7cRgPPnIv5hfmMRj4RActldrB5uYO9lL7KBdKoC5dq6E8N04HsKxl6eT3BRGOxQSna7Y7+jscVHe0ZX7A54+A4oelbAqV3A7QayEWm5bAVqzW0WoU0WuXRPPM5Q4gtbuDuYWDiCamUcpmUEitotksIpRIIDk5p+W/GK904SWtxR9CZHoaUVdYjI1PPv4kYvEk3PCj7eii3Kji5Mn7sHr1lqr5OvvY3VzG0icf4vADD6HTaCEQiqFSKaKc34HXMUAmsyOD2V53CNn0HjBg5qSyRDLwLjpm6rcpZeZAybl6Ko04XjYzpzsUGwO0jSNHkMGM+BwpL9YdnUFyP51CqVRWRRuWkB6fNH9CkQSc3oBUDrm9TZTTO5IkCKPAJA7EHSWojdvuSRGhM6q8bvzdCb8LQTaRJLvU0tOMQqi+sk6yy4FIpRXO7FLtJRHx48EHHhB8tZAvYmZ6GvFYHI1GC0GfG41aA7eWlrG0toquIQCj00Wh2abS8F0W1ORGOSRq79zeQWUtJafkxptvoFnJGgaytol5g5mpSTBjxiZItRn9EXoHWc6kdFC4L4BDZx5D4vnn4IokQANXPbJ+3Yga+addnP/4Gr77vVfx3ofnUKlVpJRQl2ljnGEmCySsGY6ZdrxUjnn0vgxWoiSL4QSC5aupPPcIT5EFYlQTxmi+dv0r7cNYsPG9UGlDNdI0irKzKNZqBGE7fD9uBKMx/NEf/y84ed99WL51E5c+uYTdrX1ZYJGJOA6duEfAeCKUoUgcBw7MIxh2Ymd3i/YDcHkYKBtgBlutOtFpOhDi4P6ghUQkKievKxyGPxxHIhREMOjBZjaL1M4uSuk81rdTyBEzqRWl20kJbQZQJ7EhKoC0aI1Wk1LN5fUIhsUNlE9vo5bfw6DTQTg+gWB8WgDvZrOMeq2ORCyBYi6L6OSEkIg9Dreo7KZTa+i1aojGkwgn4toxpFwQya+BEBbufQCtfAXtfgcPP/YMFo/di07fjWA8gnq3g8mpKVT2c1i+cRPsYrc7dWxev4JDC/NYX19Bm907lxs7GyuIhIPY3V5Hz+HCwcP3o9soIL2/jhJHxkg+FpUOnYu0mZpIIRl5qiFlxxC5CVtEwmGEAiEVf6QptMx26qAICcnsVNPgZi+1q/LkTh2XEpXiUEQ+Iykqg3YL6Z11lEpZgXtkKsUIRcgYlFXfcJgxOLJsZIqlJ3SeGMm+FD01s8mWVzmajCANi53QPlxurxC489U6CpWaYIkPnnpA3eNjMSzMH5CONV+zWashldrFlavXRARUzZe1qik3GtjaXr/bgpoGGUohp5Y2Ud3KoNuuYOW1N9Hts53LYEa5IR2LYgkmqqyismmcx6W0tLI+7CK6EYoEceTxpxF98in0QxF4TYn76w9pKq9y8fwtCWrvvvcRCtWSnLzED4SINcyc7LCxvgstQ80UwBhlQ8sFRVHk5xQnNMCw5GHmcTqCpWXpOFv7s6WuOGwbEJdBTUZojHelDJ9xjk5KPAe6Lhde+uo/wytf/hre/vkbuHH9EvLVKo6deBCPP/MC5hYXEKXHZa2Gvd2UbJCZ6Xl4fUC13kS75cCR4wcxOesH3H0UCh3ksw1UylVsb67j8oVzKBdz8PmpoTYBf78lrPfY/GFMJJM4fCSJnpc4XQX7G5vYvJ3Crdt7KNcqopfnc/klIJOG0uk60GrS2HoAn88hm6VaqKCYS6HdLkpjIBKbQY94UqclsAAFBDa3V5FMJjGZnIPT4xWjmNLuhjQskrMz8IVCgvnxugcTUzhy/D6U8nnspXcxN7OA02eegTMQRmwiifjElExM8KouXbuOci4Lj9+NQbeJzZtXsXH9ClrdJqYPLqDW6CI5PQ0XcTPQGwBCMWHIqrUHKOW25XFK0NUZT+0c6uC3PZVlQJ76/E4XopGQ+GQKH43ij4KDUolDoQreHz5FOrMrXU+ONJE4TZ6ZPxiGMxASDqcox9TKSO9uod7kdIbSiCSouVh2GuFPWYekfmhjQxteXYTcA0yG6Z+hmZiVPbLrXMer9POoEIVHrBLZ+ClVq9LJDIdDSEQiOHXf/UgkEzIWxXdRr9Zw+fJlbO/uaKA3CsB8bgbVW8s378KgNgBq1Rb2lrfQ3MuhVc1j+Y03MQDNZBnUVPZXQVMNarLdjYGS6i1ppivVqMuNWCyKe57/AsKPPoauLwDPHQxqXIBXL93G97//E/zi7feQLRaE9ySgrjHG4PuyCg2jwGocu8cirQQs+Ry6iDXLUh13CU7my7b2NTuz1mujJ7KSzqPhZ8XvCLhqe36YCKIzcKJBXLjjgCcexh//u/8NP/ru36OYziIxOYEv/vbv4P5HHoXT7QMoznj+Y1y/eg37qbTwiPo9Mr47svijsQVEkzOIxBM4dvw4Dhxc0NK0Vhevgna3KS7mLDnrrRpqtQzW1jYRDR9AJBjFzFQEX/v6V3DqwSNwOloo1drINfqo1WvI7aeQ3stie20Pe9tZMRPmgcIRLZ4dxNd8Pi86nTr2dlZRrRTEHHdicgqtvhcDTwgeRw+5zasoZfcQjk8jMrmASDSG/N42snsbcHoGmJqdhcPrh9Ppx4kHH0Zxr4ipo/Oo7+zATYqLJ4xDJ+8lDI4T99wHjz+E1qCPnc0N7K2twUen+n4bLk8PV86+j0JmD6cefhilMm0Bp1Ar57G6chHJqTnsbNyWbPfk6SdQ2lvF8vWLUpraDFuyaSNKaRleZrRdqCPxeAw+rw9BBidmQTy0TFCTs9/llsbV9s6GkJA9PiqquCQA+sNhobwQV+OOqhdy2N/dEG8EVZNWNVxpyklAMlIKRhdOyOLowzPoIxnyIuRnt1WPYnvw2vb60PvCeCBQEEDWNkezeA9bHTRJWJ6ZwelTDyIUCaNYLKFQyEkH9OLFCxJAxaeAdCQ207pqtHzjbgxq3PuVYg17t7bQyZfQyOxg9f33ROOfR4Ia+SoRkQFNh2cVOxIJIsIH0nY2Nl50Zw+Hcej5FxB7/Ek4uBDvcFC7eW0dP3r1Z3j9528hU8hjMOioQ5EB5kdM8LEbbkpP4aP9I182abODwHbWTx5nSLdKfeElMQPTY3N2OidoAVvN2iiMqPQhJ1p9B+ptBlgHjp24F8FQBGurO3js2Wfw1a//CyRjc8jub+G9N1/HhY8/lK5oaJJOT0EsLM5jbnoa1y5ew+bmJnrOHoLRMMLRkIw1tRuqhRf0xdBsdBXwb9Yxm0zghS9/GQ9/8Xl4oi5UC1nBUjbXt3D+wwtA24NH7j+N+UNziM9MYnaCKhNOlNsqSBmf8CEcaqFVyWFndRfXr23hwqVlZIpVuL1BWS+Z7S2UMikEAx4kZw6g2IBgN7XUTazfuiBu8P7IFKbmDyIaSwhJlp4FwaAfoVgSE7MLePChx3D9+k2ceuIMbr3/AR575mm8895HmJk/gOn5A1hYOIpYchZVsXAL4fKF89hd3ZDRoIEX8MYCSG/tIL10E71GAfVOHwfmFrCxvYIHHntGLN72U1tCQs5sraCWz2J6egqUP9rbSwmMoUq8BpeVqZKBHPCJeEyyGxkq9wZU2dj4gaqfAYcwOtIgSGf2ZSRJSje3T+6xlJ3+oPDC6GiW2lxFKZ8WPI/rRfabCDoayMM2HXpKAxk4evCQvuFxYyIWhIs0FcGRNbuw2aaa+CgJW9au4ZXK5+oqiZhdd4605ctVMezhiqVnK98DHdl5qPkCzCh1uF7HtTgrPcDV5Rt3T6YmG11wUAdKmbIEtV65jPLGbWxfPKeETcEFeBN1/6olnqaywsKX4Wv9gPximsz6n5nagRdeQOTMYzL3prpU/2js+O/+IZfbyq1t/PjHv8CrP3ldgho3tCwy4YbZm61n7aiLaeY5DZdNYpJ5F/aktooLw8cZ/TRV+9DAJFIvRr9Kn2FUjtpS1I5EydC6BDkdbydXiqV/ozcAvX0ef+xprKxvS2b2e7//B2hW6rhw9iOc++A9ybQ84ag4nZ959Gk88cwzCEaCKOXSyO/vSwYWCEYwNbWAwycPYfogpw3a2FlP4/Ina1hb20JnUEG3X0OjUhHVoUef/ApOnz6NeLiJcMQj4H+12kRqs4Cz75zFfraAKoUG2w3EvX4kE5PwhoNYOHIA9548ipmpEKIxugq55HNs7OZx6eoKlm6tYdDqoJLn8DrfFx3jY+IqlU+tI7u9Is9JeJaS3PHZRekC0gWqXSsJfHHw6D0IBmM4fOIENm+toFAvY3pqGmwMscNIrhr13k7eexp7u2lEYxHQ5XN3c0cc2gfdKnzhMByuIHrNBq588g46gxZO3X8K9XIO3sCEND/2tm4L6z6b2RMS7uRUEnu7O5KFTE1OoFatGicpTm5w+qEvFCBSNcTwmqbRMpdpuqgkpQtNRD1Si4U8KpUyXF6C/V6ZxWV2yLlZ/rvfaQsdZXd7VUe4TIOAjRq+B5nSkYBm5cGNDtqgg7DTgdlYBD4Xi1KdSLBBzcIitjkgI1+SPfK9mU688X0QKtHAgVy5ggoFKikFJfifE36KPnhM59VCUEII1obH+SuX7r6gxsiWS+WRvrWNQaOG3I3L2Fu6aoi36r9IfX6ynUUvy2RkPLFEAdfo7SuxloRTJ+KxGBa//DJCD52By+HVgHaHghoDxPrqPl577W383Q9/gr0cHYqopKrlp6VXKO5lOpNyU1WZYbxRYKcOtL/5aeb4p6OuzpIK1iYrRLtlI5a3wrRmcnQ4f6qzGAavc5BoC9SbHbRJ2HV78dSzL8MRjM4NOG8AACAASURBVOC5l7+Ayl4O773+c2zvrsIfiWH2yHGceOgxPHD/aUQ9PqR3N5HaTeH2rVXsbK2i320KhYNyzIeOHEJscgoBnq6uADo9l3CLAmE3ZheSmJwJYjBoYWOrhts309i8fgODTh/x2KTomAUiPvg9DuSKJfS95MNlpcNZrbRQbnTQbDQR9nlFSDASjWN+7iCOHjqKaDKIUNyJ2bmorJlqoY7NtX1k0iWZtigUy8hRDnzlpnZMK3mZ03V4g5ieXkCPXLpcWnCieCIu8kZHj5/A2qWbOPnsY0hv7qHd7iIaj8v1rrR6OHzkHkQjcZkvbXJkK1dEMbODfHoT7VodsZkD8EXjqOSyKJX20W81sHv7EpwOP+aPnkBqe0XUdWnA4+h2RVg0m96Xe0s2fU48UJMi4VQq5JGIxeV+U32D3U2d4XTDSeVZF7EqndLg/eccZy6blqqBTRUe8L5gBN5AWPTlJHD1ukhtryKfI5FZuWkynmX/yMmpdaXMBrN6IqaHHqZiYUT8XuEhMsPTCRfrm6oBkWKp2jTVQDQ8vK3um/ieKuWDysLEKIW3SOtFSoSzm2onE4T9MNKXY7f83NVrd09Qs5+OiUNmO4Ps8g4crQZ2zn2Awg45aoqV2fJT3Xts+Un8QLuiqk3Hm0BtdM7t9JGMx3HwK68g+OAZuAe8U9oN+vXHNaVkpLYK+Pkb7+FvvvdD7OzvmUyNWbe6/QyxMtO1sq5C2rn8tOCfBjmT1dnUbUy2WReFlqyCr4w1DIR5PhqvG0fr9DmNmYc8xOlCo01JZOYXwMTULJ754lfx6FPPCrbyxk9/gnQ6j2OnHsDpR87gnhMPIBpMYOP2MtbXbuLG9YuolOpwOkiUrcDrc6Dd6qHO2cFmiXRSoQyEE9MI0FjF5ZMZUpZXCwemMTGVENenOo1S1reFLiLyP0QdXF64un0xfH7wzH34wktnMLeYwMZeCSsbNWHHTyRoz1fB+kYet25sIr+Xg98TFDmh48cOYHFhUjTa3vr5z5HPZHH4nntk1Ktab6DVbKDXJ4FTaQcMKOyqU9yTc490hqfRB+cw3XAhlc3godMPYXNnRzqMXk8A07Pz2NrewQMPPgSHN0AxegHtyTPbWl9HvVxGyOfA7eXrmJichM8XElL17vYmNm99KFSZI/c/hHp+T6gqVM/IZfYFJKeMdSFfEDItMzVq/3MDU+vM56FZMB2WONakjQHO0bJJIEPohn5BLbtCNit0Eq4/VjDko/kjcZ0YYdnqdKJTr2F95TpanZpkrtIxNao3wwaVUXvRUage3P0u4l4PEhESZs26EiIDAxvl6q1qr3rGMiFhdivlo2Rzuoql1SXlpCKFYjwjpSuzQa3iKIwwhJysN4IZ5ieN65fnL9xtQY0Cg06kN7IorW2i161h691fopxPQ5Rk7AC7kYoWmzhma26V7zYlugEyTXBzuTBN1duXX4Hvvvvgpg2woTDcibDGoMLN/+ab5/DXf/O32NzaFlqKKE8M8RBTFkqmpoPu4uBkIrvlktlbbWUgh0F4TEtLfkdEII1npMnqtGGgcUwwtjFcTReQzf40vpHFXm600KSG/MCBE6cfxLNf/i2EfHH84od/je1CBs++9Bt48tmXhZJBZ/PdzS3s76WQKxRQKedkeDmcPIBGuyFenZFQTHTM6KpVpZptsybCjZzpi3DuM0CLPJeMT6HrlBZ/gI5aBH+7bRnPSUzNY3rhqDymVsmgXs1hIh7GocMLSE4tYtDjSE8AC4thhBNB5MsdLC9t48aVm8hmM9jdS0lGMzsRwXwigPMfvININIrj996PWHIS+VIZbdGBYwBVIxsfSxwxtjFcMSGfSsoh8kLMwBztLsr1Gubm5sSvNDExjdsrt/E8Cd7BKDVJBM9j9pTP5LC7sYlWrYh+u4KdzVXEohHMLBwU/f9aKYPl27dlBCi9vSKzkhz1oj0d3we10CqVCuKxBMrlstj1eX1u1DjtQB5mMIQACbPS7VQwX5KAIagP1OpVkTUnSZWD5BQVINeOvDDionT6cna7yOxsIZ3egZMajk6HEqslqOn61OE9rQhYXTj7bQTdTiTDQYWFjNGzTj4oOVy9TkcOZczQWC7z2vD96JlspMrZqWWoFPkkrUBkQMFav5j+mDrHmeaqqPpqBveLjz+++4IaW9t7q2k0t7fRapax8dYboiLg6ikoqiNS7H6aC202q5SjNNk16hbaNOAH9SA5PYmFl34D/ntPKrdp2FH89Y9J8WZzk7/11kV866/+Bpub2+h0qf3VleChOuyG1i1puhmdMjdp6GhnszHhGI3kZSyeZjueVnNIxIpMljZs+I8JRw4TNgMyk1CpQ/1Uu+A4igvFOseTNGs789RTOHHqYXz0/vso7Gxh/viD+J3f/ZfI7u/hwkcfYHebtIeOWMNRf4wjSrS+C8SnZNSmViqq72M4KaUNfRubNPGo5FGvlQQfZTlF8UhfkJZ4XvFvoCYbGyscK+M1C/tCePixp3DmyTOYmGH3MoBWo4L1zTzOf7KB9E4OgzZFhjQYBUJeEaykIILXG8Q9DF4TCSmJ2ShYuXUZwYAb8wcXRdSxXKmISCVnLDlhwMDGTcf3rt4AaozDckr+NkYposLabiuh1eXH4SNHce6T81g8fASv/OZvI5OvwheMyewr6SU76+siW761fhseVw+ryzcxNTUphsJibDLoY3d3ExsrNxDyuRGJhpHN5ySbnp6eRDqdRShI3MuFCo1ovMygnGJkEvAFEApFhZumjH2ndBHZ3eT763TbEuDZJGB46Hb7CJGgKyC8GjFTWKBbr2N9+Rbg6GJA1WDKCglxV9V6hT4lJsaseHvynn2DNmLhILxuh8zPSt0gZ/ZIyls69lIyKrlbyLsym624nB21kpKWnUySfQUXNtg4MTXpjFoLPaOWLEtVnd9tZ/+dC3dZpjZAF/X6ALtLKXT309LNWhHJoTacAopT/VPFIMXN2TKqyVuTzoxII8oHZBdUOjkuFybn57D45a/CffSo+FCq9dudmSjgjeFG+eUvL+Mv/+rbWFldN2a0lDI2EkS2EDRzljo1p1pqQ16PnQ9lRmXMicd+rBid5RDLD1RDS0Vd9EsNk0fkXM0P9UunF6yIpBPNTh/lZkeIoL5QEE8/+xK8bi8++OA1+MIz+Df/8/+BRq2E13/4TexsbSmjXAw6AohNzohJR5HdMjgwMTMv3LFmu49gOCLu2Xr6Uvcf6DW7KGb3Ua9QKruFMAeoIwn4g1Epibp9JyoVTgu0MaA0T7+P+QMzePa5J/DAQw9jcnYRvogP5XoBF85dx9l3z6HTLUmwrJd435nr0NzGjXg0gZdfehbZzI4o3YrbuSFDqxAijUA4ksWZVaM6bD1WzZWUMsuYgsh0iIhWmnE3DNCoNoWysrm9jUNH78Hhe04iPjmH7Z2MSDLxmgc8Xqyu3EK328Layg2E/V75m9JD9524zzgqUVO0jv3tTfFGqDWqCLGsdKtKMEefiKXx7oXDQelmMoKQwkEeF/lmDBwsQXmvVZUDaBCbzmWGnDf6sFK0kxJcnDhgMKTg5u76BhqVolgBMqhx/4jPga2CjN+n6lhyvXUwESB9w6v7ztCJBD42Y3iW5068jntRpL/N9wKZsJtqeHfDtSrCpFQ/VhkyydaseIXB8oZ4sSmN+Vwsqd/86C6S89bu5wD1cgc7N3cwyOdRzexg44NfmhNTXYhEvYLlJ+tp4yRNkUD9kLwYanevhFX6F3oxd2gRB176ChyHDgmmJkHCeFuOAU2/nm8HEAWKd96+im9+69u4ceOWsN1FPkbcjAwfXEB9BVNVvWOE8Gk5qSednFzibGTAfm2FmkLVBi9N+7XMtFwmQ+uwstxj3SobOG2TgK9WqjfR6FLKiIKa83j08ZfRqTfxyeWP8K/+7f+OqNeLd954Defe/bl4DbicbrhohRaIIhKfkABHscFOq4FgJI7E7CKqQoYFQgGvzHIys+Fi9XrDcrhQH6/drqFSyqJVrUv2EaBWVjSOsC+CdseBcr2BXquCZi2LWjUji3ticg7J5AEEQglMz83jqeefw/zhCIIJJ4rFJnZTVeSKLQz6PoTcHtT2t1DK7aLT6cJDlrvHIWUcbeIYGDjU3abrunhtqhrtsFNsBA1lptHIb8txYIx49fDQw4g6/+zY/uG/+WO4vEF0e5yf7WN5+bbMH09OJLGyTDmqOtI7WwgHHVi5fUM6shMTSSQnJsT9nTAFMxl6PfAPDXoYGblpWcpRKJHlKGdjOdzPWc9QkLaEHuM/QJ8FHW3iuqvWSuK6xfXEWVyWml4/5zvdMlfL/VTMke+3pSNOHnWaUkd2pWAoa1/H7GReVLxqgamIH14B/FV9mj/nSCAPCGEocC9KpjcqF63kt6jGULLcjDsqLYm8SSKX+vt8z8w0RW2G/xbyuWLpKttv6FycIR0Ab3z44d1VfnbJps41sHtjG4NqGZXNNWxf+EBMXbXs0rlPydYcDpnHsxuZXU+ZKjCnipSfTpUZnjx0AAde+g24FxfhpqqCNG/ujPQQgw87Nu++cxV/9Z3v4urV65Kpifu0ISqOJLhNUJOjT/Wq7JdWnJqNDYUgx+dGTdplMn6jtzYKajZwWQlxDZCjWc/xLgmngHIynsLGigv33X8ax+47g739FE49+CgS8wu49N5P8MHbv5QulJimsDwwZhv+QETGihgQOs0GCMjE546g7yaRk2x30g+oUUZX7g48PreMObm8IbgcPmnokGlPVYtaMSt4GjXYfAGvlJP9rkPGzxr1mrhOcVP7vEAiPgWffwrtXgf3nDiOL7z4JRxYTIqUd6naRUNkmTpoFPdx7dJ5DVidHkLUhiOWRI5xry9Ez5ZI/FBRRSEBBbjV9Fm8Eozkk+h70b/TQAJCmDf6YdxU6WwOjz75NGZmFuAPhlDvsIPXRcDtF2miyUQca8u30K5WkN7fRMDnQjmfRSazL8A4sTZOaWiznKYrLVVGJogv7llNcVji39r9J/7Hg8InQToUCsPvV6FNrgE+vljKiToKGyEOeOALhdWByx+Az+NGu9VAansNrXoNXh/hGXWtUsBe/T5Y6nIxqqquQ5oDsaAXES9NKkfy4ZrVKp1KZ41Hogm226n0DrVc5PpQqhLhJWPUYhzJDNKmHErTpae4jtC4ZILITFnIoAXXvhOvnz17dwU1clvK+1UJamhUULh1E6mbn8jJaVRLVOnWBDWp8QlxG/zMGq7wb9v25Wk0e2wRCy9/FY75A3D36SrEQHGngho10gZ4/73r+Ou/+R4++eQS2u26ap9xUxn4VAKWGZsSQNSAr1Zob5SKaQY7zBxM1BsRbE0ZxM8j5bjKoX+qCTJGyh3+SNeqnHQ1gt5Nbh4ngoEYTp1+FKFEFPv5NH7rt34XH3/4Ac7+8qcqHWSY5MoS5wFDcUvIRmI3k+YbVMCNTS3A6QvLgmx3GmjUqoRqjPdlV3mFMpKjop/DNon4EAxktrRRqcLl7CNC891wWArrer0if2qVIjqtOrxiKDIDjyeOTmcAf5gD3UFRdeCQNt+A10s+nopMVitFNOs1RKMxwc3YKeToVLvblcxRgpomXlKmWkWJERfQ6NeRNmM6ztLoMfdQ8hPR8/NgZnoWwXhCcMdQIIz9/X3pfFaLeaS2NlEtZpFN7YhbOSdl6NlAQL/X0XE3Zl6c/+R6bzYaUnpSW0yCrRmboQw4v2WThYRaBrZwJGJ43szMmuKHKZJPvBa+IDz+sAQ04s2cAqBjViHPGU9Kc5MSMuKi6SC9di0Vx2W21IffBUyE/fAQ2DdYlwYxhTysgodVE9GkZMQrFQVm8zkIJUkjwXb/GbTM7ystxEAtw2aadbXSG2XpJnz+n3xwtwW1QQ+F7SL2l1NAs4L9y5eQ27iuGvV2oFbm1/XCiSO0yylqB6rEqbLVtlsjXRaWn8ePYu6LrwCzc/8DgpqWlx+eXcZ3vvt9nD37MVrtmnHiVoljxWcM49+ol47AfVNSmlRei07rCmV221hHU+KVKHxoui/X5rM0PCHk6hSBBiMtPKX77nCgWKuLY7kTHszOH8Ti0eMi7VPvOnHPsSN468d/i4bIO3fQZzpiXMJFrpmvJWMzmhmToU6qRHxiTpzW6WdAZ/p2vSoa/swcaKOnpRwpHyUp5eSxnDnkxAh9XAX4Z7bGMomyZ0FR5xB9OYpkdjpoNzuo18rotlvCYeL8qPgfcCi/3YSr24Pf40E0GUMoxrEpFjU0G2kL0F2v1UQZlhWCBiOSO/0qeijUGgMBCO2gL4Y+cu2Mz4RY1cnMo1JBxO3cANydloqDktZBHbqp6TlpoBCvZGZEmezMfkoCHHGsTqsmMAs7nkJYFZK2OjGxIVOrVUWpV7JGeau88oajZSSJhBhLXJ8znQ66q7Hs5+Pp1qXZHsm5FA/wBYKycJo1vo8d6TSTu0Z4gF/WW1TUbY0/gXWtYj4V87kRpaWjMYuRUtOsA7vGtL1g9qbBdtWDlNdV16FiamYO2nYzZUhe36/WnFqKMisVXwNzH+zat7aQd2VQa3c7SG/kUV5Pw9EsYfPcByinNsU9iMYNFJCTWymfk5ppelGdYrirHZBhWmr4avQXXLj3JKa/9BU4p2YUHxi4RE5l5J44rPr+/38jh1kXFy9s4nvf/yHeeussms2K0jqMzLYNakK4NSC/JXlYZM0CpDovZwKRmbqwG0t+19xZS761dMbRCWlKWAlquulG5DWXKHIUiM90Ndu6777TcAeDAtJHJuexurqM4upNtHwe49VJKRxdjCI/bbESc9DIyU6sxh9BIMTNExWqAU/zdrcl+Ii40jsGMjbF4EnAmvgcm0GDdk0yFlcwjOT0DIJ+v7wOBQmZpfCa6QnPe0ieE30rO6Ka22lWxSE+FE7AGwwI8ZTuVi50MTFBJys2l5zwMHgF3KjU+FpkqHtFPr3f7snjKU+tRiNa3mjQ4mmqBoYcO5JDQXwf+H4oiaXkUn5pMLLBt4dauSafjTJCBxcPIplMiFQ3s0Nu3EIui2pZ/TUZ6NsSEElvaqNULgrex+DEwKRjRqbsEm8OI9JosiDaRn6WXa6xQrNhBgbKsvOw52dTo5yc8S5QHI1BxBogywC7lIbserJT3kHQ40Sc8tyCXWtQH2VoZgUK1GHgFDO2OCTbGmMgnSG1tIxRtq4je6N5Z5vF63szh768R8te0NdhtvrTuw1Ta3ba2L1NOkceqOew+tHbaGTS0pGj4YWkwYSY2SwwKbGeDsQPTOlFGocoCShj2evyYP7kfZj80pfhmaJKQ880C+4IS81kQR3cvL6H733/x3jttbdQq5XQ7XFDKpanMttG2pulJReFnV8zadTYuLqWy2aek9mCPQk1nqn3ge0cWdDaKrOZ3GIoKqhx0Gw+UMeqLWq1lHuKx6dw6tRDqLZaAkI/+vTzePNnr6OwsYI+sa2OGtNKnJWVZ5sTWstK+WD0hF0kzLrZkWPmwykOnjJ66ErhaspvwgTKeHfK2E+jksf07BwSswdIs5ROI3/OANVoVKQb6mAZ7+iL2KfH5RUnJv6jUa9Kl5DZh9vhQSg2KRZ+LCib3Qr6zi5cvQ5CzPCJC3m9aBuwOeymCUxV5NWtw7hm+gTfOW7HUtUEOyorm89jPSCUSKGZHUEGmRwx7HgC/c1KGZV8TiznWPZSHGBmfh7NRguTExNS2peLBRQKWQlo/L18Pi80DFu2jZdwiieZ+2BKNRldsiDrsFSzAP2wJz4E4Pmrws9jl9ko24pp8FDh1mZS5hAhvw09JEMe0UmToGJoGVY2fug4ZQPpmAGyzRh4bXhN7Vo0MwRDmHdYTRhcWRIVQ0pTjwSORRLbJIyhWTUDKxOYH99tmBpdh7ZubqO7X0KnnMb6R++iWcrLgncMmKnpyIbOfNJ6S+tpeoFopqaLSkohZnUuN4IUiHzgFOIvfBHuhCqXuqQDeqeCGsNJDyu3s/i7v3sdP3z1NdSr9FVsq1Ckmf9Ux6yO0XEcW3ACWmiH0wYqkdgzjkFqQGvyOolqSlAUeqI0GzTAy9ls7ARtUNT/VhxSBogdLhQrVdRJDXA4sHjoGCaSU2i0Wui7VHXizddeR6NeFI8CbdIaTThDQVG/Sn1FgwxKNqTdKUICBIxZDpmIZqcfTGbDTUDFVzLoa/UGZhcWcfTEfSIq2e72EJ+aEcCd2dr21hqqhTRAWgPZ2Jz1ZXAS/pPKtEgAaw/QKFbQLmYw8LgQO3IML331K3j2kQfRLOzgjddfx+UrK+JI5XW1xcKN0wNUWWVTSsxJjPa+Zp78N0mtpD8wWGvnlxkaf8aNpXPGWh7J/RDmvFuIrjKVQEyr2xMicJWlZLONcCSMaDSC+fl5UNyR16BcLmFnewvZdEY6xsMSzWSOwyzdZIU24NlAwNe164a0H7sfbCY1XopoGa34Bb9nI0WzTaveYtBZw6XkIRb2OmQcys2ZCVmnhpDEKkAoMQYaknJ89Gp8fjsiaIfbed0Ef7Pr1qxrqTqkqhhlgJqhGsjJ+GnY/W6DPX/n7gtqtRbWrq5ikK+glU9h65OPxIlb8CDSOTg5IAuOF2LkUK3jHNRW4gK0/oR6c6mWuvDQQ5h44YsiEEk1Uqc4N93Jrx42N/P4wQ/elBKUsjdc1KqDZaSBJFMxQ+wGCNUOjs2jRu9P+D+GyaFmt5aYaKcGTAAcWwT8fRtktEJUvwE+vwzVC2fOiUKlLo5NbPPfc+yEaPLL3GjAj5gvhOWr19AYtKTTzEVls5CRPKViejYDU+a4LYm4WVQPjDagGjCUA6GYjyqo0ttz0KN6rQunnngBkeQs+rRDpCpDckqUWDnTyLK+mttHIbOPVo36em3J2LSbrLpcLJZoZNLzuOAIJvHil7+MV770FA7NRWRMyeUKoNoCPvpkDd/9y29h5eJZOLoN1Nv0TWAWyJEoM3ZmArHeEzN7KzOQmh0QwacmGQmumqWaBpVgvRxXUn06xduIdTkVz+uwLK4JqZzSQoQjSHJlVlgpV/T6WDqEkcm2q0G62IKrGZVjE4T0UNMAM+qha9AakYU+u+YtRqjls0iIS9dUcyjFrpQWwv1Hci0DGstP3X/mkJTJplGTYPQqplweA/3HpeXta1jBV7VrVMcqPjdhipFslhGuMArX/D0enEP8zsyA/vjDu6xRUCk2sXn1NhzlKqqpTexeOi8gO4FEHQNSKofoqRFMNnrnwpFRyMPMlmmbmxeN+kuzZx7C5AtfgieakIAAUgr/8bv93x3x9CL3sb9fxo9+9A6+893volTMK2A74CCjnoziIzBsAIw6nHr6aZTgTR7xcGz3acS01o6U6RTY57N5mtjn2SxOn9MYxA8XebPrQLnWFKcrjvtQMnlna1s6h6HJKdTyBWR3dtB0suxwwuFhJqIYkpYQ1J43z222k2HYycYcDDRDkTguvQ7eJ8XctGNFwxUmXGwatMWK74EnXoAvlEC3Sb5WV0aZwtEJVDkPSVcjQ5itlvMol7Oi92XJ1AxqxItocnL6yTP44pe+gMOHZhGgsYvDJVJF5XIH1XwF2VQW2+trWF+6iu2NZaS2t9ColAX3shtvtAiUU8hrKO9bFDBGvEEepJSZHwxsSWgGwMfsC2kI5HAriiuBd+AQPLHZagh2xsaHYK22w2hOMWmImYChzYsx9HUswFmZeJW812CkmZgJceNg/FigG7KIzDcMamoApI0feQYZWNcsbToeFRjICo3y01hAwx7K9r2QP2qD7xAyGQvG+lmVd8YG1ygaq7ySbQTYxoC8J+NmZa/DEEs3w/F3VabGbCyfqSJ1YwWueh3FjRXsX7uMVq8uLWQVhBz9Uc4ag5uLh7iSTo30kOBp4hjlEqB5/olHkXj6ebhCccHfehxLvkNBTTfCALl8BT9+9Sz+8q+/Je1yKt/2QSclxdJEMdSk/noDrfGZ6a7JaWyUNsay0vHOpmRfw5PVKn7o4rCYmgZIE/iM/pTSY5yoNHqoNttw+32459hR5HI5lIoFRMIxJKfnxAGqmNkX/ppsRy9hAALn1KInzcaU+yNIeLjZdQNq905BHI3Pyip3iCwR9f3FdKPVQLfVFIWMB594VigHdKPyuMgj68nAeCAUliyi2aRYqENY7my+NKsV9BgYem0k56Zw+rFH8PTzz+LEvcdE4YI0lXoVKOUaKGWyyO7tIp/LoFopoZTPolEsyIhXvpBGqVQSoqvdgBK87fyhZDHsEPOaW19L62yv5FSlg2sQ0Q7fZ3Ikk92QMCuHAbE3Q/jlASC4lA0+NjUfpmj6nFJmE5k1XVYNOjbYjSZF1NvCpNBjJaYt1fi3qiXbQ9EuE9JpGiOlXdOYowrHXCKCsM+jS0oWkfL5uE7lIBjrsDODZXAlxMJMlvDBZy+HvLSIKqgI5fjVstdBDz9jNjNmBzhO49CGgz767gpqdFfezKOwuglnvYbM8k3kl26gOWiC3oGS2kuG5lKDX1OCCYjoUmxDPIpNacNuFQFkqp0uPP0EYk89B6c/CkhQc93xoFap1vHjV8/hL/7yz5HLEh/hTSe505j6mgkKSe+FUDDqcCrGofQU5bCNCorhpIE0GnQhaQgb/c7o1DatJVnJmuGZg14WY7nWEXLo9PwcYrEI1lZui+ltOBTH9PQBLK/dRKWQExoMg8jAQ/llDqCT2qEUkuEmkUNC34Mo1TPo2T2jR6zB/XSg5viJ+zExPScgdately5ctVrHkeMnZbSqSjMXn0f5WY2WMMx94obOzcItZrrddBPvt3H0xBE8/cVncOqR08pp6wDNKlDIFJFJpVDY30W1kEM+lxZvghIDeCGHUqUoJaGT/ro8DCWbMsH6MziWjlUNZAhb5kWJxZF/aEnN3FimBNAuvW3T6LoUkUfJ0o2BirlzGgjtmJth7JtYM8wWWcIa/Gpc3l0VlM39N8nOsBFjO9PDdMyIH9jMT89fw5gYKcS0iKkamSyhUlC1LLXxSwAAIABJREFUJeTDdCQg5sRy56X00+BuB9P5XmhrKK5YgpeZ9WBmP/8hXE8XjBEuHcsgiQeOZMX0ffP5xb9qTA7cfi8NDgCvvv/+50G+/YdTJH6urZU06pvbGDQr2L12GcX1FRCM4ZgQJbhFUtiYFksH1HDWdOxJJU30bzWG4OIMBfw48MRTiD/DoBaSjhmzJPox/iNgw3At/dO/0ZVFDaif/vQT/Pk3vykmFyRBSsdT2OmjQGSJteNIiB6eo4ggk2+Wn2SwE/V8lCJDFUat2q08eNj3Ngt+/JTUn1FZ1Lr3HDpyFIVcHtnsvkgoR6NJ0ee6uXRDgo0OwWgiwm4jMyYFcUfYnr2rkiGa96JsdA1mokIikdotcjf33n8KUzQpKVck+2q3W4Kh+AN+UXCleS2DAsuyjpSwhiIwYJXqh89PBRA3ghN+fPE3voiHHjmD6Zlp8c9s1IDMfg6pzQ0JZq16GcX8PjbXVpFJ74vsOOkkcl0lRSDKOurmyalvcEhJmJhBmUOEwVrMaboq0a7XQiWlzA3R4D0Gtit/Upsnwj9jti4m06NOsKAO9oCyUIEdlTMYny0pBULh9bAkWStXJa9rR5lsFmkONrntpglg88lhMB6KMgunjfeJMkfE++iCTs/OucmkEG6dhhpEcjE/AWEVAfV72jXWpriWr3LPJQH5dJdWclTbCDP3Va+vVl/E1IYZryk3dU+wYtPS3gZI2yixmdrff/DB3RPUeAiuXNtBh/pj9QK2L19AeXtTToaesw8f4SUqdJjTU8XriOto10vb29qCloBmRO24QRaffBaRJ58SnSuSTcl5c9zhoEYO0s9+dgH/5S/+Ejvbm+h26GGp2RWJxLLR+dkIvQ+NiO3C0yN0eMAOY4MtXUebSOiN5hdlyUrZMcLazCjwsCWuOItDBPg470kuGBVkl5eWQAxkYfGgZLiNRh07uztajjFSKHQsC47XmPOfNotUGH1U9g4XnM0UzOlBjKbXd+K+hx7BxNSUmKFUy2XUOXvZIa1Asw7SG1h+UsiAbHqnUTplUGDGK9mt24t7H3kIv/3Pv4bjD9wrPLZODSjnS9haXUdqexONahH1Ug63rl/B3i5VX5qiicbrI+Wi6cBqI8BsfhOb7EGhZZVt8IxEPrWbp3yqX8XgRhmsEYnVq0djbap/dNWncnxD2gaALSXlFcfKytHhatOxURNgeAAO+TKau9vmge2AUopIvjeIBN+HpaSQ0iMla68jQoyHDi5IAGFJ3qiWEA76JaBxhM3jcglWzWXHA0cy2L6Bgqwto+m+c61Rp81m8XI2GlhF6BgCxxhFaEO41dltfZ+S5Jt/6zVXOsiwmWP2ucXu7q5MrQcsXVjDIJdFu5oVR/ba3i6c/Y6wEJjVD4fZue3MDKjDyRlElRMSVU123sTLUA1cY+GIZGrhJ56C0xfQcSQWLwPWqv/0POy/9QibMZG+8Ys3L+M//9l/xcbaiogQcvxFBqFl/MZgIeRbDUuI0WZQYF/vqpIWtbmgxEQFrLX8HKlyyOaTDpiZI7UUEhklMdmfpFQu1KkoSo38xUPI50so5HKYnpsRhn2djj61uixo/TLzDkalwS4qgvR2Y47w6FGQldJFhqLtl0umDJ56/gXRxScHjfiN4ErdjmRsfD6KHzKo1koFFf6kiqvbDR9VJTw+9F0uPPTck/jdP/wDzB9YFMy6Vupjf2sLt29cQa3AAfkSbt24jtu3bkj2oaM4hokvwLQSOW3OTN8KLXH0wBgfatd7OsKfZP7RPJiUDRt8xjuSmhhpp1nFGo2evtHrNzIW2hQyZ5k2t8z9Nvw5u5Ft/0hTIH3APxT0hgFOsiEzV2kyTwtpKFMf6LTaw6CsTSU1NZpMJLB4cAEer1vuUbPWRKNWQbfRkOF1rkObjcnn4lui8fW4ofjwcOjqHOk4hGKew+Ji5Gmyw2ohDc5rW/6ZVZqx2ZldSfYQkJLUUEP4u58TpjZefhrsiOoBrT5Wzi9jUCqiVdpH6tJF1AtpuEgJ0PUhXTJCM5ws4ALQIVgues9QGJJdJhXK0/8LB4M49NwXEHrsSXEaVzFGZh7G/Pi/FaX+iT+3G4Dv+d13bkpQu710U7p0eioNjMmv0XAX+zGzuZgVmNezG0RPNmNxZljsCrpqfsSsT2VZDO4g3xue2zAgWY6QZjl8xVq7B08giFhyAuvrW4JVHD1xFKViCeViScoKBhxmaZ8mmVhPCLeM1ugcoikHbEfQlE22+2YzSOqOPfLY0whEwzh2z3Hs7qZkhIpUjxGHqSeZGrO3SiGLaiUv1TS7Xix9A/E4nvrNr+Cf/+H/hHgigW6rj1KmhNUbS0it3kajnMH+zjqWblxDqUzdNkPxMSmTbA4TRPQvvbYaIKxPhN4FO2MppY1VLJagNPrMWjWNqDUyOmaoFRrXlLNm2fR8Ll5b+nnqwabZtw1QCu7bgKiHl9xri+8Jz3lEW1IxRY10w/ho6T9myNsu4aFcj5xTmmGKuqzBdxl66FR28OACJpIJ0buTaqLbFxeq7N6eUF7szLKMs1khBuI65lpbmSBda3qgymEhExEGC+UcEH1cDUau71/XKY9BzqCqF4KqztjDc3zu1XLibHbC2/Tah5+79JAJatxk1TY2Lq4AFBLMbGPv8kU0ynmV7+WmYTATz0+ro0bhOeWlCbhmAp8arYqjgyyIWDSKQ8+/CP8jj0mgU9btnQtqNrPhOvvowzX86Z9/E9evXpa5PS5kHY0ypsWGdmH3mC15bPfSUjvkZDVHtGBoZoOpJ8GIQDlksRupomFJZTlF5lnowEQno2Ashlari3y+gNnpGcSTcWxvb8uCJ1hMJYh/8MtkYKRQCBVhOHo1albYzTka0HciMTmH5154CbVGHceOHsPOXgotDtLbzqLTKRkbx+U4A0l1E3oE1PIl+Zy+iQRe+b3fxe/90b+G3xdGq9zF3vY61m5dR3l/D+VMCqtL17G1sS6EV50qYUZOErBiTZpxjZovGghsQFC8UzIOlrpUJLHZndAKFZCXbFuwK2PkOzqJdFOO2ReqsKl600rmxmDC7qkVnDTHmM2q9PkNL9He9c9m8qaE4/A6vwjMj2dow/Uk5FuRD/30lwyJa0CzAZVXhOvM63bh4MKCSOBTNlw8P/jZu32ZWS3nc2g1anBw8mIsm3T0TbfXHMDmskq84R4V0rk08TRDdgvXT7FFxdhUIGCIRQ6pLCNdQJutsTYZZcK20FYc842Pz30emNr49TWZA81WMiVkKDlUL6Gc2kDm8kW0GiRYkpLJk4rcM0Zx485OEq7wYPTGkZArp5pt78qkgVtO84VnX4DvzCMy4GuDmvZR7tSXEiouX9rFN/7iW/jk/DlpFJADJYC/ZGRmYQsNZaQSahenbBjDU5ONKQtbu2cSRMwcqGQR5qS3YKnYmknJNEr7bROFFIo2yZ99IByLIpcrylI6evgIsvksioWC6JrV63W19fvsl71oMv+pxrbcVCxTrMyMCROfyvA4MvXIE89ifuEIOCETj0aRyebQbHGW1DYdIMG03e/KjCglhZrVGmrZPLqOAV75/d/D1//1H8LnDaKer2NreQ2bK9dQyaWwvbqM1aWb0tFUAF0Nd+0so576jF8qEy1AtcxumhlDDVPDzSJy3gw8Bl63mbAto/Q+KXZpDcCG2OJ4o0cyFTu+ZIx1TONBhuQNFmkPLU36rCvaKJCO3oj5TckqSfZVjTW7buw8pR2jUlaHWV/W1k7WkF5ztbEzBirGUCUSCmF2ZgaJiYSsBTOCLkGQ86kc9+o163AaPpt2JQ0OJlmqmWaRfasTPjYLttmXFTCQQ0C7JMOMVELb2Oa0mbCtaOQAYPAcqwxkgsPhwM8+/FzlvG3vh5/HiZ3tNMqraaBRRn5zGZkrl9Dt1OVU5QCyttl7YoohEwUkBooixwAeWcC21atqCTxpqfcVTcax+NyL8D58Bm4Kr5tM7c4HtQFu3crhG3/+LZx9/13N1IQDpR1QC46yUTD+JaWAZGLjvDUNE4bBOiTnyuMsVmQ2ma4FW9KYxw1xOf13o91B3+OXUrxUqYqkdCgQxMraqsjX+Gn0USgMN/yoJrapgwWitRPFAMD3LcHNlEO2NND75sT8wcN4/OkXhficTEZEZDCTZWmpgYXZD2kS4hdAZVpuvI462zcGHTz9pRfw9d//fbicPuQzRawt3cL+1ioK+ztYunoJ60vL8nglYCtBVkdrNAyNMDHlWFn9LbUWNCoQY5QCO9MoG8lkw7/yvVxOvv9R+a8b8LO4ogY1u6EVT9M/w67pZw4PC+5rsLKfwDRjDJWCn80ePJ/G18b5aYYmKJ9RRR/V5s5MoUg80estkEdP6dNerwfJiTimZqYR8OpaYabFwNbmfG2xyBPI6lcpXYhAv+iw2aCmB4nhAsshLbCRiFBoCa10POWpyeU0h7V+HrPObEVu0F1tCjK9sRiyYqWePvDTz0X5lm9U5HE07grrZeDCxlIK9e19oXMUlm9g7yZt8agzZZQgDNWJ5g52mF2wCg5Em7Cu2IPO4ukFcyA+M4XDX3gF7gfuV3epgRM9psTj0N6vMWEbnuzoYn0jh29841W8/c5PhG/VpamJoQQIL4m4DWcpTefJbgbbIBiWIWPdzfFMbsiYMLpew4VqqAFD01seBMLwZ4vELYq03kAQtRq9Lp2Yn5tHNp9BvlBCMpEQrDKTyRiKgbk4Y4vO8B1sDiOYhzp3K7tclCuMoimbOIFIDA89+gQOHjwKdPvw+t2oteto1zpi7NHqtWRGstVhM0VLPukLyxQGcOa5Z/HSb39NaAaVvSJuXruE7P4mMjvruHT+HPa3NmWukuCNgtKG526y9lFg0M9iswA57Y2qq5ScJifRTMFkVQaQ//QSGRGdbQmqcNyouaOdR30xOzY2LEvNfKjVYbODyJpV2azGFGMGYpCM09og8kcSr62piQZpoYqYZodcQ/s6JjDqurLjXqOgopFH6iHZNx5Rw3HA43aKzeHE9DT8waBkhOx6s5vZLJfRrXLap238Cxj0TPAe05njmhCc2TZNtOmstAw5e7Ui0UArhajsDFvG/+r8qk5tqKyRPp4BmbHA63R9TnpqEtSMQKPoeVFby4XVK1to76fRZ1C7eR37q7eoSyqegnIPSbyVOlvVb7XUpH4UddS1rh4fwRGCrtOJ5NwMDr7wClw0XZEyzokua/o7EtRsm51hoYNUqoj/8qd0av8ems1RUFNE1ziqc/sSQDXFsB0KtmRCLUMN58iWNWNZHB/GBaCCmZYDZ088pX7rIhDRHNQ7A7S6A7g9XlSrdEM6IOXg+saGaNUzwNEbslAsDEF0u6F1ftRIIXGu1rhks4tG+WbdwKpZRm6TvHe4MH/wKE49/CjC1BZjZsMTn7OQfRcG3T5awkVU4JqyOwKmG6XWIydP4De//nWhnpTyVdy4cB651CZye5s4/+H72KNNnc22DDdKru+4h8NwwxiiqeFN6cC9FUHQct02RQSDGzOL/uy5NwTYjRT7CKQ30d+Snc3JI2vYOooz1kmiZmXDx4EQvb4jv8xRYm5LXq1KTIPCfBZ9bqtTNsoALWVDBu1Nc8DyCG2El1BiOWWis9cXsU8GNxGfDIWwcPCgXCu/zy/UGJafLaolt6pU/hw2AJQm4xQqnYSnYRPJetqatT+8oLbU1Csvxas5dbhfNbiNRsUEuBFqlAKZqp9I+Sha7gGvvv3O54CpfSaoDRxs5bqxfGEV/WwGvUYZmetXkd9alQFmo1xlXKK4eXXmkBdbNjQGMp7O4WEVzlPhSBmWpsP1gVkJas4T9xjJ7Dsb1LRUEF0N5Ap1/Nmf/gyv/uQ7QmQk74o8KR0JUSyDAd7G1yG+YXAGfh47YCwSS9xoBhRWGIKd4RFlQoeqTGljFoY0pUyXzelwI09tL49fZKwpCTQ7O4vd1BYq5TJm5+ZENXV7a1M7n4acOQ5CC+rEgOb3i8oqGwXcoC6PG412G+1GS0QNpTPtpNCjHwuHjiFMg1+/X7qtDq8ffk/AmI0MBCZQbh3JrMTYBqAMVSAawZd+57dw7P77RHXj6rkL2E9tijfm+ffewQ6bGgZZkdezxFMjRWMpBpqdmTpUNoEekpKg2OmBMZa6LYOGj/tMRJP3KeNfJvOz29FScGR6Qntylgwi35sGj/CuhootY3xEe2hJxDNcQ0v9sVHTfBZVe1G8zmYzw1dUFN0Q0ceoSwZ7FcKwOURErUXWoWaVpE6xkcWGgYgvSjXhQDI5gUNHjkgTR94eJdCrFfQbZdmjmo2ZrEnmefXwslmqZFVG0cVCRfKYYW9JA6DcEzPTrJ9Px6RsQ4cNIDnk5RNq2SYO7gLb9PCL859Ho+BXgloP7UYfq5c34cin0aoVsH/lEsp7OyJzY/qaqlpgpLyHzSTeOAlgI6d2ydZsG9zhwOTCPBZf+ArcJ46b3J7qqixP7oSb1Aj/YPlUqXbwF3/2Jv7uB99GtVZQ4xE5pc1YlGA1OgJmMxUNJOaW8WYK2GrUQU37nYoJWkroz2WDykvrcyn+BnSH+vAaaEm4LddaiMQSqNXrSMSp5+/A7u6WbIDFxUX5//29PSVUmgUnoXKI2SleOTk1JVyyCiW3HQ4Ew2EEIxE0qjXpmnbElb6PcCCAiakZkfqm9n58ehoOpx9+TiagB18goDptMuyufpucdhi43Tj9xJN4/AvPo9GsY+nKFWzdvCWb6NLH72JrbXWElJmSTTuL5DyN8NohlUKukcGVDJbDq6wZrgY91QKzBGZbBo7C03hss2WivQ8mjOj8sQkoJpXQdWeCh32toTioBLeR8oaeRUa92PhK2McYGM50b0cKL8NOo1k59hCSayqdX0sutpzH0ScZNgts0DGVkdrW6YhUXxRwPFg8fBiBENXoRO5XMrV2tSAer/Zo1fWsisASjCRIGXzTlMaKDI2aNBLIzPXXbrVWZyMahwoh8P7S/0M+jyRrpqNsDhWv14Wfvv/e55WpGUxN9mUflUIdm9d34S7lUCulsXflEhq5fZUJMvM5lmwrXTyxwTMWXqJCakpUIw4pVvTSmXMieXABB55/GZ5jx7Q84gko2cudCGq6ILUzSUC+j2/+xS/x19/+JqrVrNwUmQkUDpRiR/xbbrAddTGlpe1kChYhaKo2F2SZmI6V/GzIExLx+GHwkXUnEjZaEnP8vFipi24/y0xiWIlEEtlsFtVqEZOTk5J57e+nRRLns1+jbI2qsUFMTU9LkN7b25NT3R8KITExiUa1KpZshAV8fp84fjNYsePK7ISWcVQDCXv9CIaDCESj8JBQi4EozrIsHrjJR0vgxX/2W5iYncXa0k0s3biKdiGPzWtXsLJ8XdzNxV9Yupi6pViykoah40ajUtPymOwhYNveEvAsaD+WqVnqwLDrJmeG6UiOteU0O9FwZoF6FVYw3DKzymTdjfHcLH6nA+G6Dm13VTe8Bfr1cygVxY5uKcygEu+j8SMb2DSLtNiaNp2sRM9IVshkmPLmR7p9/F/x0zV6cpoeDcSwhd/Fk0kcOHhIZeGJr9UbaJZz6LWakq1J1ijy3ZwRtp1324W3GKEJ2sPrqF1c+8VrT5K9vra+P7v2OGNKg5zR9VWNtVGG3sNP3n/3bghqA+T3CthbysBZyaFS2MPuxU/QKec0U+M4AYmXUjLoqBRv6mgGlERbI/NrcAHxpOQ8n9uD6WPHMP/8l+BcOCi1upzL49nir2zfX8N/iKO3A+1+H9/59ln812/+GaqVNHptQ7UgodG4Fgkze6wLZBVEbVAbvpsxPpr6U4wWrlku2nixWYqQTE1QGwxQb/dRqrcQi8VRb9QRjcclwKfTGThdAywePIhSqSwNArGDs1828TPlD0tWBjU/M7CJCWxtbYl5cDgak1O8XilLSer0+mS2s1rIqlS3P4ZGoyNBr9+sYdCjEoSKLRKbo3kvn3d2fgGhyRkcvf8Unn7xJWQzWdy+fkUG6ws721i+dAn1RhGdAYUd2R3Va2rpEdzssnmNzZxNNxXb0SsloLrhk9kmgmLNI2WN8W6izRjkb5O4je6PyZjl+lBWfpT5cd3KT83Ij92cFpC3fDmKag4VMyz8LamOaXwSK7NbXJLwkSS7ZphWglsfMFIWGb03IdFaEcexjq42p9TbQoPaCLrhv/lKZPsTMw1w5PDoMblfvXYX3UYTjWJGHMTcUirasWMtum3FIVglm3TDg8bqzmmX3xKW5W92MV3KV5TXH5P+NltXmw7yXJamox4cTA9/+sHnMdA+3v00mdreRhq5tSKc1RxK2R1sXzwPBzlqXCSCP7OkVBKfdk7MAhTCIKWHzBSBAX51hIjkXA+mT5zEwRe/AsfsnEG7/scFtc6gjx/98BK+8Y3/F6VSCt0m8QDLk9KJAo6n/ErgMv8hN2+M3mExhpGih462yIktj9HPLYvUpRuFUxhc5HkqI3roIMSsqS1E23KpilqlKg7gwWAA29u7whOTEsKUntq1spgJsbSAZlNwSGbHAELjE49fLecoISQaab4AJqen4HcMJDgFDhxHudLG1tIS1m+cR7m8j3a7j36zjV6zKqcvN87Bw0cRn1/E1/7gX+HQ4WMy5pTd2xGX+N2VNclsAwEP3F56arbRqNTQqNZRppY/KSE0h+n2FOSmH6wxIpYSn16A9stkOfRoYBDn57D4mgZI82UyQRvwtJxSQurowitDTcomc0AJlsQMzPYN7K9bEHysC0tBSRUsYJmnw9yc4iMPk4GbyhcEx9kN1t1M7LE7bBZIsDLiinIgmTevDQEDv8uhOALYpYkzrA50BG+8BJR5HSHM6htncKHvw4FDhxGKRuWe91sdtDmSVq/CZaoQ7kX9yDZb1rJ/6AgiM9uqqMPfsa5vOtmhmaHwOXloW8MgEanQbNY+r+waIzowksAC/v5zUekwN0W5VFoKrt/Mob69BbTqKG+vY+fyeTi6tGPTw0o7lcpPky6oi8auVh5aN7Q6SKkSAi+UnDpuN+aPH8fUS6/APTVvr4IB5u9Q+WmyQL4IdcNe+/kF/MmffAOFzJaY6VotMvEBtSn2MPu25cbob+lMmSxJFu5YVieqFxaDEx1Dk6qb1rqW2zq0nK80EZucFsNhjr9w6D+fI9HWi5nZGVRKFWSyWeN0Zcm7ow3B60kpa5/4CdhJBs0ERNeOmvWCh7gkiwqFo5hLTiMS9+KP/td/i8jcSRQKTZz78CJWl66hXKHxcUc5T5WcKGnUKec9fwD3PHAKX/7t35Uu7erydTRLBVz+6CxWbt6E3+tBJBRAIOiXwMZlFA6Flc7hJBG4j0a9jnq5JBMJtOejOKfNVKyaqgDOlINSBEQBcjLfpfwzHgSCjWm2awW/rB+rlqi8KhqENEtRNRSOD+nQvMrzMGBxLQYCfjkU+P9UQWHV4Qv4jD8tZZUUN2L56PN50aXPZ7uFUFBVS3jZGeD4Oeu1BkIhSoA3UavW5Dm4Tqioy7+bDRWetP0F0jH4h//B6k6hC5NPcRqAblOyDtngMXLvkvXz03cF+Kchz9ShRcSiCTjaLPVb6BRy6FAWxQY1hS1NzNcApviZ5fJBPBr6aAs9hDLmJMkrv5FBjt93DJnbJi+GMsSuOJtjY6W8KF6LlLpb3sMP3vk8up8milscrNd34PbVNHp7G+i3WiiuL2Hn2iUxyKCGFzeMzxD/VChSU2W3R3EzyyS2AUIlvTW4Uahu8f57EXvxZbgTs8OgJkNStmQfnd2/nu+GpS2DkRNvvn0Zf/L//Dmy++uyQJlWW0ek8a6i5uY6V2jxBEvAHZY6lshkBl8kyA0Zf6b0NLr0lozFbim/J5Vj4PaIPv7U5ISQbjk1MDU5JXN2qVRaurM8RfqD7gjlMCUbFw87nqMFqoFXhBOdLglqXFwMCBRA8bq9iEfiOHb/Cfz7//PfIzoZQ7rQwofnl7GymhE8ptcso1FMoVnOCo0gu5dDbHIKL//O1xCfO4TNtQ1ktldR3t/F9QvnkEltizcnNy7LVjHDdTglYxTypcerXp5ON3w+P/wB+n4qRsUNXK6UkeMUQ72mSsTGpNjsZe3eET9ikBbfAQafIAI+v1xDYojs7NIZy+ZyEvIkUPCQ7UuMY0VBflckEkU8PiEu6JEIrf4o1dOW98jAx0w1GArLID8zywADnMshzRqv2yc+BjyQeAjVajV5D7QC5DVn2AgFfcjns/KzgC8gJi6kDvF+VCrstnfh83ulRG+1OrL+6tWa2AdKwGN3nQnRwCkzxDJdKJ1Go5ohhySLarIQnAjFkkgszCMaicDR7Mih0SsW0Gk0NChKW1+zQza+ZCTQYF5SR5gAJx1NGZIhWVexb2abDGw6bD+SytKMd4S62dlPGWI3pb3iahqo//attz4HTM1m9Qbcb7cHuH11F/30NgatJvIrN7G/dFVmy5gws7Pmo1qqmhFptiYXTvEL6wQ91MU3CRx/xsVz+PRpxF58Cc7opF4aAdDvYFDTZF3wKsL6Zz9exv/9H/8T9rZX0aT9m5FakTGVsTlBLQfspMGwVhnycQRJlFa8ts4lNWD6LrJLZILboeyRkJ6lfbCZ0Bk4kc4VEUvEBbjP5XOSNSSSCaFzlMtVQ+8ixmfKFEkEFaD2eX16wg65TiyHrIsXTXK98DHoCUONG4EovhPPv/yb+Hf/4T/AFQAYM/O5FtKpouCLnWYZ+6kVlAr7krWdf/tdzMzP4ZGXXsLCseNYX15CJb2P/bVl7KzdxJVLF0SlNxSNweP1o0VfgU4XrWZdNpXP44CPdB9a3rH5YNzCebL7fAHxEBWzXgM+9zptFEt50b5jk4EbV2B40owGVPdlyGJpqCx8xWp5b7o6b2wpC04gGovgxInjIoUej8cRCAbEc4CrlmUjTVZY2vP92mFt5cLR6tEth3Qk7EWlUpbzKBKOiLgA1zHXChWA+T0PFn6uarWMRDImjR76G3S6PVQqNSOT5MCymcVQAAAaoElEQVT+fkbuKcU/eZ/axDlpTNNqixcDv+otKqO00W625RrSRNrCGFxiukZ76JCy7fIgOjGF8MSEdLTR6aDXbkn52as3NeAKaVdVMxiw6PHKv1kN6LrVhodqyxnEjWRfSgkZnJP/SwksqXToB8u9LyRinQG11ZjklKZkt40dPvv3fvHm5xXULEl1gHq1g9XrW3Bk0+h1msjcuIz8+rJsC34wWplJm1zSTHUOkhNlOKSt82W8MJbTIiWAMTJeOHUKyZdehjMyoTeMctR3NKiZzyZteuDi9S38x//rP2F99QbaHTq1G7kgO+piGgBDzS5LqjSZpMWz7LyndH5co3a4KP5yZEQGpI1hiB0vMQPE/N9yrS6Kv8mpGbFeY3bAzcevXK5g5kxVTUGATOMpQLIyN6EGLAVudW5Qda6GJGGWYC4ScqOYXTwmp3tufxeHDt2LV37nXyIyMQ23y49uu4NWqwav3wM/tcUcbrSdXlSKBfz4m/8ZrkETT7zyFSwuHsb68jJqxRyunz+L5SsXhAISjE9gcu6ICEXygGO5Se01Zh/tVg2tZhWdZl1JvCJX5UIoHNTuI4OcsPAZkMml01LJ4/OK9DevX5dKvJ2WBDl1dLFUEF2PEnyiIQQCEczMTuHYsWNITEQRjYeF2E21GQYkqoxwM/P+0HovkUhIhsUMkQ5nPIiarSp6vbZkmvwsBORZXpMmEwx4pRRkdsjHkAdYLpelFOVBXiyVJIPjWq9V66re63TJeFsoFEY6nZXHMlOjEoqOIDjFrZ2lNoN8qVJBu9OTM4xeCRwyLxaraNSaRtZcdd+oqOcNBhGJJxGIRERPjSdUn9epVESnXhdsVwbiPV5ZL/wszKoIBVk9tP+vvSvtkeu6jtXLW3uZnp2kSJqkJUaiRVlWtFKJZRlJjPyBAAHyVwIkX719cBAkFpAFgoMABmwgtmw5gW1ZtGXZtCRLkKXIkqjIM5x9epve3+slqDr39UwM5CPFLyIw4HBmOP36vXvPPedUnapsrVhbxM3cOuFXzeG6Na+skT3hea/QAByBBi6wncz85hSW6fROZmqZCMoErcYIm+9uoNhoYjQ8wu7rr+Job1PZApuVhn4ao54PnugMgxp7apl2uallWu2uTe76a9yIZx94ALWnPo98meM/H21Q48u9/f4evvrlZ/Dbt99AOuZp6FBLGVyQiGvEQpWdlhTZ6Mj/Iz5okxTO7NW5omeZmiRx5mPsNiyt2coZMEpShFFZrklHnR5KcaRN0Wq11Z/RwtC1TDDj1EY2m4cc4rik4KfxJ6fyyuvgphUgocF7A3Hj8jKufOZR+LGHd1+/gVwyw/33P4Ta6prc06U+zP8bsP+Vwouq8BfXEfjA7juv4Y1XX8anr/0xTq3dhc0Pb6LbqeO1l66j16xjZe0Uzl2+irVz92A8KyhAShk3IeGXUukJhqMekkEfyXAgagm14XhYjkcDfZ83gw7x6m06fwfeM4pMWnPaeFXMzkyOmo7xQKUWYW3tDNbWV3D16n04d/YywqCovlCv39P7IfGY93qhWpHVHQN3XjroM5GvV5YX0WzVNRUThaH8YGUqPM2h0+loTZOsXD9sqBTlBm61miiVy7pW6tsxODLrYhuBpsjsDfLr7CsyW2vU61hZWZP/KX+Gc7zMvwb9IeJKWXSdZJAIva43muqtsrfI9+AVAwwGFOhMxCBiQKMz/IDOXmGEqFxFFMSmf8f7SVCp28ZUgpfWDzM01g68TKVWn4umkZGerURVFuqyZh3Mc+8FKyUZzLkfTGfO2itqPfGaT0yRZFkb1/B3f3YnKB1zHpcsLHCw28XOBxvwGkcYDJrYeuUGBs09zApTFKd5FHlSeo7prBlGa94qa5OprBEos76TiKjO75Ls+HMPfAbVzz6FHE1XjMtxmzM1G0fSfsjNcHOzha985Rm89fqrylCk/JDxiKQQYWWjUuxM0cH9+ySvyAidNrgrV4O5hrsbXTqR3luXlvRffmTEXHL7ithvHCGIy1hYqGpqgEHNHNMtCzPW5FQNaaqb8mayTNXcH0sO6acxY+FYik08cGNbQx2IgjIeevwJnDp3Gm/+8mVsffCBNiVLMc/LIY5KCKOK+Gpkp1cXV1BZWkcQegpcr/zqBs7dfQ+Wl0+LH5WOh3jzVzekCHHxnvtw70PXsH7uMqZc2GT1j1N0KSbJzD4/EwJKJ/fhcIRuzzKYNBmovBr2O0jYT2O5OU5sdC0ZKdMj70riCT7d5ClaOVFguXjpvD7uvnwJn7z7CkrlEIGfR6c9Rhwx+E3Q6w1RrsQY9HqS52HJ1243bOB6lpPHAkuxtdUV7O/vOaKqBTqWk/3+SM+CZRf7aEmSyss28tk/Y7Zkbu0ZfWU8MS4asyBuD95/fk/+ovSSZTmajuXpwOuSjNQwxeLykt5zvztAtbKAZrutIMzylSW4eoy5goAWLk2+Lj+4LoZcn/migjQPBAk0DIfID9lPs5aIHYyUfC/IWFg+Ia5NoukER24WQu/ApnkjO6tQrB4w8MVRYgzRd5w7Tg7Jac3EN09Sb/ji3/vZ9TtRfmbkVDPe3d5o42BjA2Grh27vEBs3foFxr4FpfobiJAePG9QrCAFVCaqNbc5R7CtlI1FZxiO6hyvJeBqdf/APUXvqKSBeuCNBbeughy9/6Rn8+lcvYzTqa7OY5r01UZmtqfHrUu+M7G4DyubcLgzqRMP0pLhgxl53qmqup2I9OW4qDQ/p/5JtP0O7l6CyuKJqhGUoN/3/UYpgcCrmhHKGJOnSsJc9Emms8Wcn1hNxc3lqnkuiZwoqq1eKPuJqiNrKMhp7nKIYCn0Uq1ynrvHn+Ds5ZcCGftFjC8HHZOrjsNkER+cYgEuVGgrFHNr7e1K9XT/7CZy9fBV3XbwXfnkBPvtrBeD1Gz9H/6gurpsfhQjiGEEQwwtLmBV8DDnSo4+BTF44u8gm9yhhoOti0G5q5GfEDC8ZiDLy4AP34w/uvQcXLl3A0vKSrjOHCJ43gx/M0GszaLA5PlPJF0U+Wo266CW12iLa7Y6C1Szno310pHIrin0HFFlT3Q4SAwaSxALfgN6jmp+0e8Unl45GCi480Ll26NnB/2zCiwxwlNS2ETn1olkmUylYblp0YCc4xYPIHO+ZGXIB0LSapazvBXp97i/K3zNrZDZIy780mSAseqjTtQsF+PAVJHvDHhIissOh3osdyNYKMUDPcefcHrUqJPNVsGs3bMwh6ZmOHfcEtdUcITDjCGaTNgyGpuridOscRSYjkjz30zsAFNjeNeQsneWw9f4hOps3gf5YBsa/u/ELTBIze+D7KqIotyi2d418a5FcfTPKPCvNtd+nJmKR/7a3yLLp4qOPIH7yc5gFsWBpu5NZ+Ts/J27DJ8aUrjeH+NKXnsXLv/wRUva1ZC83VS+IaTllvunezuiVkawV7LLSSG/0WK/dTiznhM3F65RJ7GvHYIGV407lVZWl3XmWKHnPR5M6ZYOhNpVtB3MzYqbLrCok70wzlBy1oTeA9Uh08jrqAjcYe3P8Hfxa4BVQ8jxTK9acH7k3BXP+FgHTyls9I0kEFZCfcs6wiJkXYDyjKztcX2sob4I8CdjjCZYqVYRxWb25U5+4hPLSCoK4gqAY4qXrP0S/eYg4ChEvlrVRAR8PPv44ltbuwnTKMnEqOgC9IogKjpSpJRgeNfDO678ARl2sLC/gypUruHDpHFZXl7B+as35c04RlgK5RzHrW6qWcLh7gJnzVeh2OojiGP1hinZ3YC7tRPPGJumjIKNyyqgKzCJZ2nWTKZLxTD+rnrDLZuYWj4YvO+DG2fJJD28ojh5/McEOPT+OLVEO3QFwGZ/LxpZsv2h9qTrIKcgz2DFYc+1QNkrMAVJGOPYWlfT8KCBajsroKKjNVH7uHzREZRFvjohqv6ugyEkAAlf5GWeUHW1yOjEXMJaXTsOOr3NyntP4xjPJTNn6svJT5alrbZwsMXVkOzNjcQH1bxsJu8NBbYZkmsfGf+9isPU+JiNgtLeBjVdvqPdRZFDjfp7yYU+UIivd1IgUa3ZODNi4u8pRp6Gm+ttJk1SrVVx87DF4j11Dzo/nCgzG5D6pnX8bYpqJkKPXH+OLX/wGXvjp8xiTxiDpausPWI8q1aLNJFoyyDprfs6RHQcoZIABb444fE5lwh60LfxsYFgzeC5AGq/R8jmWfc1OD6lQJRJELY1XQCM66OTS5zLXUwZZg9x5r8PI1+uQWqENPDORTvaYAmbJTkqG7VD19OgpIRTVwqczcDJhAk4V5H1MCwFG46mCLvtjLKn0bPPAQhTg/Ol1VKJA5RpfTy7pfoz2GNgkcj6eohoxe/ORpn0MRyM8+Mg1XLp8FblibI1n8tUmI+Rzvkqp2bSIo8NtvPLS9/HQA5/Eg5++KgoGe2HU7qvVqrLEI1UiDOmd0ES3M0QpLGNvZ1eBOV4oodnooHHY1PsjQsxMkUdyOgH6/TF6XQYhBqeCJNT9uAyPggCFAmKW8eypunvGYJROTIyRmWW5HGIw7KnfxpKS10J6RiFXsL5kmqp/yOfC35GTYTa16VIdRKNkoDKXQYe8NwYiBU+XWVlGxVjHn5+Y1Ph05qS8iQeMsLp6Sgg5M8Kl5TVsbZH+YxmhagCRl6c2TZIMdFAxaxcOL3ST1QI/N5DLjJ+t5ZKNcPH9iHbJ9avrIwiU9XBdEqO2B58bQSmiwtZOUp7iCPffvf7CR19+HmdqVGLIYePtLYx2P8QkmaJ36ya23nhNpVlhSgE6AgUkJZqMNxeNke2yAXYnDMkTgojMfCg5L5SUo0BnH3kY0WNPik3veN/OOPj2BzVuPuICX/3qN/G9//w20h75UcdmFwpcM2Y/Rvo09vtx/yA7sY7Z6xZ85vwc8e2ycQIuU+cr6YB5CRi6Xls2WyjG9ozaZam5OHEhOxMIyp2T1MqNkiFWLC+5GI20agGN958omrIxSgM4aJ38R1IqfI6oOa0yjQqZKqPLFixbs6yakyAMAkvIeWWNb3kBjYf3zCfVLdjVlQWsLlaxUIqwEEbwctRZBRq9Ad7ZPcA4oGqLh9grY7FKOkWAVqOF9fUzWD9/CYWoKmkaBlxMmNkA1Voso+v8dIByPMP5s6cRxyytUiwv1jAc9qQJx/b14cEe4mJRZVmzO4QfV9GhdVyOpswh0jFwcNDS96vVGrr9BBP4iMuLiBYW1aAPaNvI4JUSrGDgToXSWq+vJ2Sz3WxKxrw/GmDY7+sa2Dvmh7L7xBDZfD5AyNI99OWNykyI10E02aqUnLhrMsjhvZY8eU6vJTf4hB4QBqZIFYUjZSbPoQARemwFWB+PiUQ6MkWSqBLhzOmzuLW5Iy0+lq3F0Jd3xNFR39kTsm/ZkWMbRVkF3jktPwVBkeatojDLQKtKTsoy8VmqbeHWlYyRszLT/a19oBI8G02zyPLc9Rc/+qBmOZHSBnR6Y2y9s43x/iaH/tG4+SYO3vqNNnpBXCCe8ISErSloirempCCOlvMA5PC05j+zEtSZOZQrVZx94nGUHn0SuWIwn2C4fcPsJzM+u8k8TP7hH5/Dt//jmxgdtVRqCul0cx48/bgaKIaoB6eWYyZHlI0a2GIzdNI+z4ADklYzHs9co21uuGG/zwLlcWmamWDwV7EsG6Vj9BKqH5AvxZOQtcNMJVVK5jgpECo9CyiVIqlmUKHDeHBZSc8DZgqfskS+r6DmiEkuJrvr1tfN5UiqHEGMxbWLOH/hXrz73jtotTYx7DXFcWM2Jt0y5ym5tromZZGYZWglwlG3g63tA/G1ylGATmeAMKYnqC+NNdq5/cVf/SU2Dhp4/+Ym+s0eqqVYg9lLyzHuvvsCKpGPKOThw/fLcaQUcRigTcnqcaqSighkMrV2CVHkSTrDsDuCVyxhPM2hm86wU2/Bj8pYWTuNRWZ7lDkfUcJ9JPCAjvCNg33s7tzCweGuDK6Z/TD4iOk/HyzP+FwFUUOOOm0BFkQ3CXy0W0f286Q0uTWfweYs60+vnlbZG7OvGAVgtcI+GZFucg01cC+QiUDASERXZnCkdDDQiVhMM2IlCuaCRSAgSYnsjhVMeVhzYoG/e5pLRffpdEaUlcQkJf/QepjUXJuMqY9nAUzK01oN5Fvaes7WsnriTsmE7YOs/WLlqKnqar2ItExhSmedl3du9QrcPr7zwg/vTFDLmtqt1gC7v93BtLGjTGDnrVfQvvmeU9KU0acoHQxqKjnVJ7LMRFMDDGp6sM6hxjUlM03/BVp9ffazCD/zsBrR2VjW7Q9qLh9VdjzBs8/+BP/279/AsNMUL4moHUea1Ceg2oTg6iyoWYlmqI6VjPMMdC5F44Kcvn/CNzQ7ETN1U/Yx5iqrrpHsFEizoXU1XpFHm4oLYx4eBirwD0t5G1uxhUOVBCJ0zEjoIWAX6MQE9F5MKir0PETkaLgsUhmyC8YZmdQQ6ry8WMPKGp56+gvY3tnCa6+8iNGgLT8JtgiGSV+lVuyH4CFV9AMUoxiVaoxSXEbzoImVpSoWSaPo9uGxRCWn6+AQi7Uq/vpv/wZJPoe/+/uv48ff/y88+shVPPnUk0I0PTbJ1caYquQrFGboHXXUd2IgpYgmFx7/7g0Z3HMYDNkWCYF8DPgxvEoVJdJSikQqU5WN7aM6Dve2sLXxIXa3t3G4v68yjqU9CbUG/hjnymTd5zCP7reUm/OcMCDlxmTVlZlI8WeGMUtM8TSt/cKAzHvpU6cu8NDtHM1FCQwxNx5nKaqgtrAgOkm5HINeBBbsPJWFlsWRiDsQaMFgR9qNrwqJ18j3blLp7H/5Hke/IgE2R90jeGGEZqONQoEZo4cZ/VtHDGyGmiu/Vu9LM2mu92lTKSbqaaDBfILGJSnztSPf18wv1SobZvvHPLUCnn/pDgAFxqqwTXl40MH+ezsAJ/3TBL977ecYbVH4j2HKemrFHMl8ZraSqROon0bW8QntfZ0EFN9zw8YMdUurqzj/+adRvPIgKJCo3oF4XLfbTcpBmWrRjvGtb93AP/3Lv2LQPtDJxc1vg+q/F9RcA1RL3An6aTFnZjLu+3Z/so1hJWf2FfXc3HdNxcB6Hgqgmcy35guduoUQtBx6ozF6bhaSJZeNshiZcm39lCgeOzs7CsKkH7Bnk41zWd7swAa1kHMoR6FGf7I/Wbmgn82yTT5gNvWLEaq1ZcTlEm5t/A8m4yHKZZZ4XfXGSC2plSvm8MRNFoRYWVtCtVLD7vYBwsjTgP6gP5GE0kIpwHvvvI0oKuHPvvDnWD11Cj976acIPODaEw9jeXUJpaovtDPkOFQOODxsIZ0kIsoKBR2lGJNMO8mj06fD1QR5IqBBBV5Yw2JtFSXfaBzdThOdozq67Qbq+7sqzQ8P69ja2dU957pk9kP+WqNZn8+DkqybtQWOLV4sC+dca7lMXpmJixr51IE5Al+YTZkjOpFRC1wmzdPlgLl4YeyxWawwdoC9HjM9sv8p3c4PviLRW452lUolBSu+ligv5BLSe3dK/4iBIZhUzXGD91StZhJBsnV1aUF+sRzQTxKirDb7Ouh35RrGKRISa33OxnJ+Qwi6AVAZSDVfL05jzcAlixc2dTNzEwgsWd2cqaOUjNM8fvDynaB0uKDGy9zbbuHw5g7y7UM5B7338x8jV687dgODGt2dOQ+XqtTU6eQQUGZtJCwI/XQUg2NpZuqsF+UCfubpz6F43wOg6Lc2thrs3NC3x8zYHsrxsDwHd5//wW/w9a//M7qH20g4qK+gZnQLiR4rwFgqbn2241NLjX8nteIe7Txo8edo9pv9OONZ5n59kr+TUTZs7IU9NZMQF6tblABgOAE6cnZyuZv6liSDBjhz5qyItrdubQmtHfTNUd2B2HbdyhKPJxrIjI9ILHUSNC63nAe5DKrnjmPSStCCwZVPh68VRKGGuOnrUF6sSdqIZYeMb9MxopKPxcUaDvcaIrEWPGb0ISpxCbVqWQhhuWab9FP33odLly7gzF1rKJdCXXcQ50HUcjxgJjjFwf4B6q22nglRRI4YTfMh+mkRUWUVpcqKaCLc/KNOB+2DPbTrByotk9kY9XZLFBXOUzLYkMZxa2PTVGQke2SCAH2ixRnokyvCC0J4QaAPsvypLMN7zikHI906dQ7e42wuOEfwgqgzh/ITGQ0LDBgN0a7XcdRqCWyZTejxYWRYlyk4cQQ+Vx8LCwsi5bK3yrBEI2tmXvzgWBczc96/UpHvieuEVBiW05xhZulKeg97fqTNMLDygMijtlDVMcc1xYORmSMH1/udHsaDkZRjmKkxmAldZ0B2LuxZa+r3Z4wzVei5ezuzR2eSnNkQTqd5fOcnP7oz5afO9VkO25t11G9uAb0DzJIc3n7xeaDbAfIT6TNxwRMiJpLCg0HEW8MDzPmaG48ZmkNw+JdmIY2shpXTp3DhT/8EuUtXUOCgtSvLTgad+S67HZ/IgyHBi9ffx9e+9gxae7eQjqmiYORZNUzF0He5TuZCdLLfoL6V5UFZ32WuTaWvjucy0ZbgOW9Fl5mp2eqUTzMlBCtZTLZIcD4DHQrokCQqbhy9Vk2TTgdLYP1INcajQIPh3Ah8vflJ6pBNF5nhE9kLfBMgYGjL+CoucFtQs+kImeEwwBfzmOSLMvzQuNJgjHzRw5mz57CwsoJRyoCWottqIRl1dP2cY6SkEEm6zBqYQTAYrK0uo7pUwmPX/gifunwvytWKQIhSmGDcJ3eLfZkU+3uH6tt1ey3Um20M0hwGvZEmCsL1i/DLKwi9CrxpEe3t32ncrcXh/zRBB0MhuFFYkoQTya2lxWUF5E7rEFvbu0DOl8kNR4wqi2uIlpcQryyjWl1ARbOoEXIKyCQv+U6JhhmJGZMQIGNWxnUuBQ8GAtJTOEXBPhcJygys6RCjtI/RoIuZpJjaaHfrGLbq6B+1MOz1hVYzk+NEBTmcnDpgBkWqC5vaDJqk83B9eUVeS1E0mQvn1rC+tqIDajDoKsCNhj3ReaR7lmfmzyTDoDgvH+nwKZUrQmgbzQbCuCbwgzSHGeWmWEanY83pquemwO/UfN0+MOKuy9CcXwSNllSpuL4615aIvcp5ivj2D39wYqXdjk398e/8+A58fAc+vgMf8R34X0c1VrgDeEkwAAAAAElFTkSuQmCC"/>
          <p:cNvSpPr>
            <a:spLocks noChangeAspect="1" noChangeArrowheads="1"/>
          </p:cNvSpPr>
          <p:nvPr/>
        </p:nvSpPr>
        <p:spPr bwMode="auto">
          <a:xfrm>
            <a:off x="155575" y="-1050925"/>
            <a:ext cx="2933699" cy="220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" name="AutoShape 4" descr="data:image/png;base64,iVBORw0KGgoAAAANSUhEUgAAATUAAADoCAYAAACOyHNBAAAAAXNSR0IArs4c6QAAIABJREFUeF7MvWmQZOl1HXbempm1b129L7MDM4MBMFiJAQguAAWJJkVTlENeFIqw5TAdjpBoh0RJFE3KYtg/bIccDIsSw5JpgiIJcQOxkNhBEhgQQwCD6Vl6Znqb7uqlurv2qtze/p7j3Hu/zOwG+ReNAodVXZX58i3fd75zzz33fl7TNA2+m18NUHtAU5Y4/9WvYv+rn0J0cBXJsEaW9TBIgTz34DU+Oq0QgQcEoYe6ATwP8D0PnufD833AC1DBQ9PU8Ph7+Gg8X66mafj7Bj4/q67ReEDleaj4O/D4HhpEqOocjRci9zJ85cIudvN9vOXko3jlznWcaft4x9FVIPDRimtMeSEee2eJzoKP1uFFxDNtRIGHoijghXOo8hDZzjUkw9vw0hBoRVh52/tRLD+NNG3w8mf+HDPLc8iTIYI4wul3vQNRax6d5VWgLoG6QFOXqKoSQeChKTLkgx7qNENV18iSIaosQYUaxe51bL/6J7h0NcOrlws0VQQvDPQeNRW8IIYfeAjDAKEfwPd9+IGPMAh5d8DbxJ/jOEYURQDvU8NL5b3lvfQQxSFaLT0O7zvvZxDo333PRyCfp7/n5/K4cs/l8/icAgRBAHfwuqkRBgHKprb3+HIceV9dyzny/VVVoeEDhyefgaBGXUYI6gJdL8PltX20gwbHjx1Cm59beUjjAHHRx37VQZk3mPYztOMAgdfIs87zElVTyyDifeC18q1xFMln8r+8KlHUlfwchqGcB18l9873UZaFjK26rlHXep5hxDEa8Ar03yE/K5fX+XLtgQ5ceKh5XVWNquZxIfex5UVIfQ9RVcNHhcSrETc+4qklbO3tYDrkNXio6gKVx+ca4fblDWze3ERTVXqvg0DGtN/webv/QnlWvA65x3xGvo9anhWfjTwwea5o+H+1PAff0EBggX+SedXIOfA9fL/ePP4eqPlm+5uMA/6Wf7DXyPF4f2v+zf1J38NnLuNHJ6z8VU7HztF95+85x+U99ne5Hpvr7rg8zD/85J963ncd1OxGeHWNN77xF9j+8h/C27mIPG2QpUMM+D2TR45WFCDiBJJ54euE5fXzYjj5vEDAzt1HmalyoZ4MOruvBmoeaj4Uu7F8Y9OEgFejajyUyPEnF7cQz3YQFA22sgFWAw/fd2IF8CLErRxTXgsPvrPE1EKD2cUZxLNteAEHDEGhjcaPUW0dYHiwhZADe6pCdvwMBkvfj4WFJ/DqZ38fMydWUfQH6O7u430/+RMIphdRIoTf5GjqgmiPmoPea1BnGcqkD+ScbCXSQR9VmqIOG5TbN7D5yhdx6WqKc5dy+GjJABTg8hoBat63KIwE2Diw+TcZ4Bx3HkEtEFALCWq2thGEZNBzokUEvUgmB9/DiR0S1GwQu8muM5SHsMlqzyoI+N5ABqmO22YEajqS9X08jucmU92A4FeVFaFXwB1hg0ZArUTXK/DapQ0cXZ7D0sIMIq9B0ARIQh9h1sd2HqPKKyxP+2hFHlBXqMoaZannxlWOn2fTS4FHZxXyskRRlQIUvHZZrHhPBWwJZnoMghqvpSxLA41wBIxcAPKcA5jnroAmYCLv8dCUFepGgZO/j7wQKWrENcd2hdRvEDU+ZhaP4sq1K1iYbiH2IuRVjhol0Pi4+vpNdLe7AmIE/cbj4u0hgIfQnhufOZ+bPCM+ewEEAw25DbqA2Fok443w4p6Dgk2DRha4Me+Z5EBKJHipCpCGbxOv5gJrz5kANkGfBOsM1OwV3/GNc5iLoxs78l1Rz+a8Lr76AHl9DX7mE/cR1Hw0uHb2Bdz+3O/D2z6PalBimBcYpBXSTFfXVuQLE5IxKDdXZ4EgtLA1PtDJeyGPhS+2ieT+rROK04QHqytla3XNY3Go8HUlvnZ9F9NzS7h1ex1hK0RYN/jB04fgNy2ErQQzfgcn31lhbjnE3HwL0UILTbuFpggQVA3KNEGyN0STp2jSPpp2g9nHnoJ/6oeQ1Q/gjT//KmYfOIbe5jZuX7uO7/vRv4GppVXUjQ/UibA1AkMNrto83gDFcAiUFaqmQtLvo8pSIATyrTVsnfsSLr4xFKbmNTHHuwAY1wCCmscJMgFqnGQOZDggOSFaccsmOcemMjuOG/5MpkZQk4ElC4onx3NfwgKMXXEyV02puCGrEOSzyAYJUm5g8nfCmEZfnrBD9/eaYNY0AgLyrPmoQ96aELHXYDtP8OqlO3jk9GHMTLfkWoPGB/lr3DTYSnxkgz6OLk/B9yoiEMpCjylDn+PIJjr/Lecvn8XbXKIU9uPLuStT09dwgvGcHDMloDmQlsWVoOT7yqgqxg/G1AzUlH0qI6mrUgCDgBp6AdKG7Ix/q1Dy/GoP0dQidve3MRX74BPlccmLhv0caxduIjkYKgOXBYeTn6/zEAU+ojCUZxuGXID41BTEZOERDFJwc0AkYDRCH67zyuTJwoTRCTsbrQNyDye/HFYJ6zPm7hYKmbXG7iZBTdibMTJ3LHduboFVAB0zPyUpCrbyWROXoNDg4Wc+8SfffaZma7Y8oNvnL+DGH/9HYONV1N0Mw6JWUMtrNFWDtjwYDhYd3AppyhSEhtgK6sBaLlhWIAVv/cZQU7/LmOLizZsjf5TYFAWPV5c4t5fiIAW2uzs4NNPGVneIjzx8FC20ELRSTHttnH43ML9QYHZhCu3ZFprOHMrWIpqygNffRbrfQ53nqPIhmnAK0ycfwcHMKaw88EEM9lK0ZqbQ399Hv7eHYw+cgR935DyaJhOmpmxHV82030Wdp/AqBgeNMLWSIahXodi+Lkzt4uUhXrtSIPDasiySOYaERbLQAIgJagxPAh+Br6DGyekAjkxNQnmGlrK6c2pwUBPAAsQMP+XeK2OJgmjE1Byr05DTQ8XlQVZvZYwCnFx49CnY+PRRMjyWQamTRliDG6DCZGoBBr5XQEfCzwCR52ErzfDK+et44rETmGpFcq5+4yNDKYxmawjk/T0cXZkF+TcBqyx498hedfK7sEV/ZhjECVajKMmS9d7w9y78JOOpKjKt8VQucmVxBHYNj/Se5XxexmR5/hxzvBdV1Qj7lJCNAIcaARcF+CjINjkoGy5nvHcR8jpEWWaIgkpATiQJz8PuVhfXL99GlRcIHYv0OcnJ0AlqXEgCObaCmj0PWZUMIPRxKrNykYv7h1ACF44qUBDk3Ftc2CmLkJtCdltcSGsr1Eh2kPfy/owe8gRCjniWu7djtHWvcgue4paTO4zBuRMxmvgz9yP8NKIol7K5dg3X/ug/orz5EvyDBP2ixCApkeaNaA+xrDpcNflwNKaW/3mk9b4wk8mLJL3XlUIvWMYJ3yMyAMNP0wD42NwqUYNDH01d4XbS4BtXt+BFBd60Mo+Xbm3hB88cxaFWB15QYCqM8OC7fMwu5mgtz2J6rg2foDZ1CGW/i3Z3C+lBD1U/RVUMUfktzD/0GIarj2HmoR+G5y8iKPlZJQq/QETw4RLfUDPhys/V2ECtqYVx1EUKr2SIXCEdKnMrUaLauYGNlxXUzq9VCDwyNdW2yF6qxkcQ+YhlcIc6AQP9zi8BtZBhFpkY2YrqSBpqql4RRRqeCvESkjsGNQcIGsrpwlPWpa3iOsl4fAUsF1va8xnNEAVDCXBMKyAIcdKXBXVFMo4Qjc/feYj9AHf6KV46/waefvJBtPk3ggOBgaFZHWM7qRFkPawsTAFNIfoVo0a5zz712VAXPAFiDc9UH6OWOWZmDtR4H3hPyPao4QrTahjOMkzV9+sCqveeoOZ+z/eKJEDtt9L3cHLrVwOfeiGlDz4zAhqZIIWEmTls7XRFRmhFqt/JogMPt9a2sH5tQ46jWqlqMhJ++j7iQJ+36GkEZxGVTTvj7bcFaqSDur8p7I/ASxci+zennouTHBMzUKwnWJvJcxbOC9SbvGZ6mpENnrvTxtyCOl4u9CfR/ibOxv3dSUpu3ssZ2pjmcX/mU392f5iaPFivwe6dTbzxyY8hvfY8WvsEtQx9CT8r1EWNOOSkVG0AXgmfcYiFnxwshmHj38kVulVfkwtCoY13c9XkQ+Dv+Ww5OKlEiD4CCrgxPvqN13D00CyePrKAr12/jadWFvDowowsadOtEA88VWPlUIr2oUNoT8XwWh34SyeRpQmqnZuo9waoehnKfIjSrzD3wMPYWXwcS0/8GFrhAjVv+Sr9EkGZK2shE6Om1hQ6kMgoGjIzsr4Ufk1Qq5EOBsj7XZnA9e66gNr5S0NcuEZQi1TA4CSUqw4RRJ4I4WQMHDwc9A6ECGoENH7XiV2PQU2YmoJaq9XS0EQOzUVGmZroNJZUICAKmxFQU/1GnoRIBwp6qh0rL6BOoyxNJ82YqakOSlCrytKYZYzaI+B7iBDgxsEQF9Zu4G1vPo1WEAprZfgJr8Ag8dGvQ0zXCWanqHOVqAqG8wZqgepcDkQdMPPaCTgEHtEaLUngwiNNEthYUUQUVuf0Kg2TNJyqqkImmSZcZNXVKKGyBYzamt2PIFQGx0QUF1XeHr/2Ec7MYXvrAG2/QatNoMw1CVbUuHn5DrY3d2X8qsYZyGKmTI3zJRI9MBAtWrVDFWQU/AhyThczsmxJIEEug1v97gB4rFo5dmRzSq96lDS4i6kJbltCyIW8As52XAsj5WWWBLwr2rzrD7oICNiNOL2paeOTk/P4n+6HpiYPVJC6QX+/h/N/8FtI176B1l6CQT7AIC1FU+PKSKbGh8TVyA8oojMssPCBN4UARcLeWEjq1gaukHxGZA/8QSmbhKuVhJ86eXiL5JjMfHkN2nUL//qbr+PM6iyeObGCL63dxLE4xDuPL1KtQDv28Pg7I3RWhphaOYyZ5Wmh9A2mUQ4HCPMekqEHv/REn8nqBHOHTwAn34fo6HsQBtOouLrylJi3rQqkqBAwtEEKVAzfONkZftco0sEI1Kj1JMM+CoagTYly9wY2XyKoJbh4nRMuhBeowM/sJzO7XtgIqEWBal8urOLgJdAR1Ji944SQsMuYFZMnCnqh/Oc0Nb6HmpsTwZ2+oSCnmbERExQgdZk2NyYt+yaTXe+/hmqWkRWds5Z7J0DJcNkPR2Et79v59W10swwPn1hGK4hQUoWgRurn2D2oUMYzWGDmM/IEGPmfPWm5P9T7nNA/uh91I0kB3mPJZgaB/NsBvYKVSR8cU4Umc8Iw0kndqM5LplfXDEsJ+KrdOdYhxyBbJLg1tehestZSqxOmXAq4+ZWPIoqRJyXaDc+nRppnEp1k/RTXL97GoDeAL+NEw18qxMKihUm7xUq1TRfMBXzGvN+Cs5YkcCGoTsoRqDmWNAoEnaRjyR553gKOJuMYjXJarGSu5dhMbExkWy0EVVKjz1rHkBsfCvcuA6q4ZohnICdkxhYQ1dbtNRYK/+NPfuU+MjV4SJMc5z7+28hffxZ+7wB5lkr4OcxK5CUHtSe6GrUEP+DqoCufYLSJ0QQV0nMmDSQkNS2NL5HB68Q4CxG44luQYemBCmhaCKocle/hM5euIfbb+PCDh/DcrQPs9VP80MkFxNEUWnEfDz4RYfVkC7ML8wjnY6DTgje1gDot4O3sIuvtIR320WQevGqI8MxxZCffh6WTH0DYOm3hpekWDGOqTJIUNVd4YWqavGjqFHmaCGMlk2vKDIP+PvKkJ4JysX0Tt5gouDDE5RsEsTZCn9kqznLyT0h4E0a0dOg9U/3HJQQ0THFivw5UnYxMqXBiM0kQijWE95VMbszOHOtzGSo3qZ2eJCAqIGmD3wYfJ7bLvMnn8dg2Kdw3sUw0fB2fPTWnBB5m0ZT7OHthDzOLLRxdnEVE0PN8JH6N6TLHncxHnnk4skCQVx2K4KT0wywojqHbxOSsIEApcKnW5/vUsyzp4bnMpsuba8KA1yEsaTTndCHjhFaGNA7Z3OR0YMqQWJ6FhIY+PIamXoUyaND2YvRLXzLfUxElkxp5XosLoL9/gCuvraPMK7E5iV7pwmhqpoGHdjBexMiUlTTroiOyprFosUgIOOjvOMdUz5/MOPLf+rpRgs7A455Hpskly0oKQ7PQ02lyoqm5pIGBlcsA8+gcwfwfIxkN6cfquwNGSSBNJDv0U/RLmKgH/KNP3LfwU/k3Kf2rn/o9DF74IoL+HvIkF6aW5EwWUCj20KLwKZPNPEaeeaP0CVma2sIaY2pOHZCM1ySo8aZI6pf3jDaCBpWENrHYBWj5+MbmPobDCj9wchXXen18e30DHzixhNXOFIK4wqNvbmH1jI+Z1WW0Wh4qvxCxP88p3BQo93toBgkKEq9iiPaJoyhPfwDxkfdiav4BCy+NrTI8qulBoz+NUFuoh452jioRUONi59PbVGRIhl1kDEnrAsXOOm698iVcutQfgZqs3lydueI74Z9AJHqahpmqFytri+JoFE7KwHB2DRGxdcWPQgU1ZSaqL8lrnZ4jGUr1MFEI15BONTthChMaDAe1ghU1RPWlyd/lUY7DVIIDv8jSRKtrcnj+FOqyj699+wbOPHwYC50YLZ8ZXg8pGU2eYBDO4c76Fh46MSMJAoIax9ikfqZTQD9btETJtKqm5jKYoyQBJzgTK9WYgZLNaRJDI4Yxa7DEgs0yd68doMlYtKyuZE2FYel1MzRtuJB5QBR30E1K1EmK6U4gOmVT++LX3Lq1iWsXb4svjo9Ss8yW+SSohT7aYSy6mj5PBz0KagJoAnIuXNa/KyCNYWr0zCw0JHPXhIMuQO6l43BTQY+eQM0ymx7nRH0CvSNvekMkjFSPogIawUrCZGN/LqrUBckiq1FWQ/XxsQpowOZ59xvUOJiA1z7/aRw89xmEgy3kgwJJVmKQlchyzRR1olBAjZeuLMAmioShmtFRUFcVVG66m0iyKk+kfg3kZHApJ0LFW9oECDkJUONCv8Dt3QF+4MQqBkWKz12+jiePLOKx+RlR4J94MsLs6QTTSytY6LTQhDW89iwar4WUBrudXZRJgkwmSoLOoSXED30Q8ZFn4JOpyQCxB0vvUZOrAVhC5Hxsb6gHyFMiI9G/UrtIcoAiGYjmlO+QqX0ZFy50cfkGh0gLoV/B86mteQgo1RCE+J+xplEmzDKhLvx0mUnxVVksEMUWnhLUzPYQRhZWSSSvz0FA0sIsTnYOVGE79hmTiRyBE9ExTQI2z9jIO2gsMi94H9RUylFOw3Tox8jKBF957jKeeMtJzLXakg3lwC54uGyIrH0It66u4cET8zImJByUrKUlBSyzSybqGCW/08OmoEawieQanEeN4C6szQRc3vuiKCVMHcdNqlMRjMcs1KxHpmGpYVcZnoaN7l6rRELdlGO7iCMUGeBlCVox/0YrCJ3jwM2rN7C1vq+Ri0gyBC9lvlxsmK0mqLkEgeqzpm9agsDpmHczLYmBzGs3+RfH0Ma+sDGoKUi6UNHSPcb+dIw7IJeF2mGpZlVkWGuW1RwJBpXivXMAaCKbssUx62QYrU6Gu6BPwv1/fD+YmiIvT0i9aOe/9qfY/dOPI+jdQtEnqNUSfhLc+MIpcWxTdCXI3R1+ulVeD6miqKwRozhbbRzuM/V1yu7UBqVOZXGtiYDb4GZS4tWbW/jII0fk91++fButuME7ji6jE0R48xMl5s7UmJlfwszsFJoYqDsz8IMpFPtdNDvrKAZDVDnDxhLB0VWUD34fopVnMLv8mJ7hCNQK1E2GulH9hqBGmZ+Mq6r6qIoCTckRUKBIhkiGPVRMSFQFsp2buPnyl3DhQh9Xb1GviRD6tTjO5U40kNBzBGpmU3AiNpmCgJqFpBx16inTpVKTBDECXxMDvDdxpNk28QlZ4kHFdAUylxGUSgOxgOjA5yFVg9GVXJ/TOEPqkjkOAIuysORGIHYO6p5h4GFYVviTZ1/FO54+g6mIplSar0upKmFiph8sY7h1C8cOzYiM6ioTnOBPIBIfYK2M0hk7+TpnziU71ChCExVqx+DCp9rPpNbmvFYEFU00VMp27dqNFo80PF6zZnWt0sJi1wIVQiGnAbo0EVc+4ipn1kA0QYoJHE+XX7+KpJso6xLRX8c8QY6ARp2uRUnBwE4XHZeUMUY2Cj/HnlmhBIZWd0sBY1AbZTZtDilLm1TpOVtGMZKyK2NZfBi6oI5Znnvm8ioZU/pHn1qqIykuvBxljC1RYR4654mbPOd/8qmvfvc1tTGoUeD38MbZ57H12d8B9q+i6mvoKcmCnAOpRkc0NWovmu4e2TpEQ1MAG4GZY18utncgNlolJDVgOgInhK4aklGR/6twUAX4wkvn8bff+bCEqK/f7uPyzg4+8OgxLPoBHn08x+FTIToLc+isMivaAO05eH4L9d4eyoNbyHpDeIMCflGjOrEK7y0/iGjxGUwtPCQf7rKDBCdqZ5yYUsrVaPhJUCuKPpqqQE0LSJmIlSNL+6izVCZlun0TN176El57rYdrG6TjMQK+PyTKMvfpISCoWQZSwEuIlWYA/ypQ02yWAqJWE9ALpuM3lqSC6iyj8M2ycBJGCFPj8TUx4diQir2jWGYEKpKRJZA63ixhqQIMExR8vqVHI3Io9oa9rMbXv/kq3v32h9Bmlk9MrwXKGkjzBF1vCVPFHmamImFoLox1TE2Nx2RpY3bJ83aZT4EV8fG5ci8rj6J514RtsWWQCTPhQBuGZEytBEq0XZcZNo3Kabs2xlwVglgt1M0jiZCQvo6whUEYYLh7gPk2y7RKuQdi0O0XOP/KZSkvdKGkVLMAEsnQJcCwUzLaJgHIXBFcGwWMYznAwk7FC1fC5KKeMeAp7rr3W3mTPMxRGsFYlLNgOHR0C5gytjGkKbsn+3YJg5EEYaA2kbO4KzPKa5G5KuVeDNfV2KthvJ7Pz96PRIETHRns+U2Am5cuYP3jH0Wzdxl1L8cwq4SppbkaIduk1cIyzKfmSj44/XlxjomNMjQWbzuhURzVquVIuDmCdas5FFBTtkYBPvNifPyFc/jxtz6KKR/Y6pb44sXr+PBTx7Hie3jw8TZOPuqjPROhM8cMYwtNa16sA/7wAMhKFEmq2leeolqexvJ7PgJ//v3wOw+aZ8iVcjFBQFDLFW1hiQIWxBR91Kw1pI+u6KMcDiUBQQGZzy/duYm1Fz6PV1/r4foWV7oYHgqEQUv1NIafAmrKSCSUc6Bmepn6mQhUZnVwaXa/EVDTaoTYBkyNOKZZ1AbpyJWvpU8a7pXyOc406/Q1Vy8oE0RR0WoW7T4YqEl4KlqYJiooJJVkIV6IsKlwfT/D+ctX8fTjZ5SZkMHw3lU++vkQe80SjkZD0V8JaM53JlqNiOaaVJL7YXqaAzX9vU4OsVlQtGbmldlJamriw1PmRK8bjymVEuKZZWJH/Wt8v1honJHetB+Cn0xmZljJpETHYu0yF+8SISXZ9jTKIMT2rdtYnG7LNfBY9Bru3Oli7eJNKaUSh9Mog8zSKGppkbwuiNSLqCzUfddB75IGbg46G4qCmiXg3KI/EeBI4srNM3cgucCxEZbA58YGF3ph5VZO5ti64Y4eySQizk7alUSXFVBzSbTJTzS5ggyax5U8gpVw2cscxP7s/WFq4rGWh8mava31dVz/2K+h3HkVTV8TBS78ZDkJs59/FajJJLCsnWSxjLZK+GkPgaGJLDTGfSXsDLiy2grV+KiZeRILCG9agE+dX8O7jh3FmbkAg9LHH7y4hg88OoPjnQ4eeuo0Dr25jfl2iflOjXp5GlV7Ft7uDoLsAMkAqLtDFPkAQV0j7/jwH343ioVncOTB91qgLLlJSQ5UTSKMTIryDdTEBV+SqZWU4NBUKYrBAMmgp2VSANLtG1h74XM491oX17c4ymMJXynsS5kNBzQzZAyHrAbw7rpOTRJM/k6ARLSK2uwcytQ03GHJlVoEeDsFsCzjJGErr6Ua20LGBtRxwbuYSG1VlWQCxXJbadW86gtoOGbn08flh5IRo7HjhStbKOsCDx8/hDhiUEbQyaUXACsKbven8MCclhMxhFWQ1CoH9zVOGmgoraZY3n8FNfWkMRbkYsAsqBa1cxKqZUMrAUS2MKbvQM19Bu+5i5icFCIhrNxcy45y0fFCOe+oKsSfNmANrh8g6/XRjhhj6diNIh9XL6xj+84BQvFr8pQ02JMMtudL2NkmoFn2mx+luqeC2Sgb6fRMk14E0GSxI1JMsi+9GlULjI2KOVgObJc6ZmxiRZJs6rgkbhSC2oFG4bBjWGRrZMVyGFqRLFEw0vfGCRo3hUveFtEzrGEFz0gCAWVs/+TTz96P8NPRU03bHuxv4aXf+nVM33oZZT/FMKUBl9oaDZiVZD9bXJpsFXUdOkaE2mXPJL2twCYPUFZiltyMUkAjT5F7WHwMko6QJxdKUTu531evb2EuauPpo0uic3zi/Bs41eng8ZOreOTNqzj0lhU6cbHa2UDTqtCenQOSCl5SIO92UfV3UQ9TlOkQfjyFzvf/NbSOfz+86E2m/XHS8EkS1IaoSq5yXO0ZGuUykIsiQSOGXB8ochRdWkVS5CWZ3QGyrRQ3z34K517Zx82tBhUBpwkQ80bVBLRGSppEsHflMi5cof8vao2qCXgqyi7cilgjakWI4vgu0HMVCVKaZH4/voMhj5QRCbsxFsQw147JlZhzTce76WyjDhnOjKqD1NkqCKL0IbIyQoq+mxRf//Y1nDpyFIdXPHhxB3GttZplXqBePIr1S+s4faQlg17AUcJIMZhpYbxjmbIQOlBjuKvZVo2q1D8lc5fdW1jULlGBgpr451hEbsyMepoClmXoJioV3OeNkwR8vuycoUkCHrdiprssEdc+9sMQdV5iylPpRZIwMeDnIV771gWkw1ySVRp+WvUIs9h+gFYYCbD5klV1tgzH1OzyDLNU15z4nbn3JZvLe6YB3SjAdD84+4pTE3hPXKRkjjyr871HmZv4vBHaT3QK0fDUHgCflYVTDmIFxCyhoHf67uDX3Wce+5/98Z/fR1CzUqV02MO3fvPX0Ll+FlV/iCRJMUhzJDn9ORX/iqgtAAAgAElEQVTaQYgWByRFcBGkTUsbrfjWeYP6iv1OdTMFT5Ev77rHrtid4YLkjmRg0fTYoEAVAC/d7mFnMMSHHjwmhs2vrG2Ku/+HH30Ip996BMfedgKRV2E13kLQKVFGBcI6Rlq2EQ6GGO5vIu8dCBgFURvtZz6Aev69mD30HgFJj4XWDT+vQlUzm8nHYiU0HmtA2QEiA2p2ewjglQWy3j7Sfh95mcHLexjs7uPW2U/i5XM93NwOtSuHsAvSfpbLaFmUdOYwUJMOFQZCmiTQulBZJV0doaXjFdS0hErDGW1jo0NvoqDYHPjMCnLwkf1oWZvr9jHKcY2y1K40ht1B+D49KGswNfyUTL/9x/Av8luokOGPv/o63vGmhzE/28CPWxKS0tnP0N9bPonrr1/G6aPTkmGkeVlAsqYwrxYW7bLh6j91yrhw100aeRJi2dDCfdHQrEGC6mmuNGpsKJDQ0sacC2udzcV50zgTmWQQq4tkYVWrKmstqCcUlbNz2F7fwfIsFwkuaEAYk7kVeO358/DrUJoZuNIyvp/6GSMZghp1NZUZxgXrLjOtN1mBcDwfnJYm3Ns4uHJxBTDHy8cLgoMTF8q6u+BATe+DslK3SLpFQq954liT8agzbnOsGaNXGdIZT/Vn51MbobJ+4Ojz/un9YWoylPQm0lpR5viLj30U4YXn0Ax6SJIMw7TAMK8E1Fjv15ZJqascJwu9Z3Jz9M5ptlNyL2MWIKDm08A94caVZzSmzHw7i4mJblIEI7PKw9m9AV6/vYOfevw0gqjGuY0Bzt+6jb/15GM49a5TOPPM44hbLcyWNxEFKbKwQJQk0o8rSoCsd4BhbwsoKkR+jPCdb0Mz937Mnni/gpR8GkOYHE01FA2n4fXJY8tkQgqoNZlWCtQF0m4PxaCLjJnBQQ/dgzu4c/aTePFcghvbLckQ0uJQUpypQrQJQsxWil9M75GrD3RZT2YDNVNm4aTV8fEbtRkFNb2nLmOnWSxlZKpDqYHWTd4RqFmJEEM4a09h8oBxALM1SJ8tAzRx3POLi5ipxXKvgjaaOsPvfPElfPidj6PdYQcRhtkEtQIFC9bnj2PvxhpWlzp6LiNQY6ZTEwASJppHzSUxWILkmAvvldSKynUxpFYbBk3ArpRq5K1zioaxSwfMBBmnrYmWa0ZijlVaVRjyj4CGba+0dk/aCgULS9i+vo3F2UhM2aIxUU9b38H1S+tMlwBiulVgEAN04BlTC0VT0x5u4yyA+uUm9BfHc2zRd6WblpS2RWss3+gipvWtWjHiDm+LgqGLPC5qJbzDE11YVHucZIZjKcBWAgvv78mlOvZob3XPSMSAiVKvScbCl/6zP/ra/WBqvBQiud582h6+9cnfRXX2z6TLRZJmGCZq7SCo0Und4goklg6rGpBnpnqMOtJ1pVG7hksAENXHFgK5ZSPkV2DjI6goggpropu5Rt6EeOnOHq7s9/GhU4ewNBfi6n6OPzt/FX/vvU/i5NtO44EfeAum5lfQydfg5zeRtT3EgxR1XgD9FAULz/MeymGJJq8w/d6nUU2/HzNnPgDP084Sci11gdpAjbqeZpkyyahVRcoOX6K7oCykQ0fR20deVwgOetjtrWPz7Bfw0rkeru/E8CrCHwTUWCI1xTAnpsaiZlgJwQycRqAmiQJlVKPJKqEiATGUPmtOPNekgj0z3iupV9T7LyEYWRAnodRXspBbjaVMRKilgs9Cn8FkSZZyaS0qd5lFmD9NCrUZPgYdNEWO3/zC8/gxWVBi0fcIUgS1NC1Qz50EDm5juq3F48LKbEJIotySRZIAMJMxx1+WsaGj2VIYYoq4bdpawVYHqk1RCnE+NMdseU/lWVE2MCBx1hWFfrLmsV+L75fWTWaAJqMp+d4mwLAG4plZsQW1owBFlUnBOpMVl869gYPtnhTuS3aVSQ/rhEKAI5gx9BTt2Zi1qiqml40Ykc0Ho2tqL3IxqTK50dcEpdMUwN1fd+mUPI6Uiik7Zr+471TnxmA4Gf6Ojupi23s/RwIuR0w4p43pTbRFGp31/Qo/dc3gxLNi26bBS1/+DJJnPwt/sIlkyFKpXEEtq2UitsRAqkyNnRJ0wGhq2InW1rLD+ndaFwDp/uCi/nG2Rm9qoF07RL9ge5xanPt9v4O/uHAF7dkFnIgaPHBoBhvDCh9/4Tz+6+9/Cg++5TE8/ENPojPXQVTfRp3cQDQVwU+HKJMC6O0jGwyQJQP4BZsC1ojf/hZ48x/A9OkPiEgij0UqGqj7kKnVch6aGGT4WaNgSYKYcSM0ZYq0P0Q16CIvC9QHe9jpbWHtuT/FxYsHuLWrPjvCZSkV8yFa7K0mlgwFIvGVmZWBDIwMTVrfuDY55i0T8ZmgxtcIqOk9lG4driOHaHAqsisoMqtnGpCFnzLxLUHhQhnRoawvGYHJ1Qg6Vz2BQ94XaQcWfknDSz9Cbz/F57/9Oj787ofRijuSASzp3ytKsJgjDQ9hrtnWOlbxlVmHCAfA5uZXJqnnTHBlSOiSB+JtExOsLgQaeqrhmz9raGzOfIsSxHYxshApOLqaRvcZmhnWMFtCeGsQyc+iR5FMrWgtot/vYYFmboJoVYpFoyl9nP3mi0Cui4QC2tiSQpM0X0dQk0oCnVZGgsbamgw5Y2ca5aj4b9kLSwgY8NwDLJoeuIdhGQBqHSlFHO2kw581KzxRs+nYnAH/CNTsPkg/uxG4aogp7d1cRcIIbwmYpq+J5qn+tkmQ/Ln7oalNgpoAEg2433wW+5/7A/j9Wxp+DgspapeqgqYRUBO3vLUc0nKNiQyIiTDiJbL1Rkwa1MwN0/Re6Aong05YXYDczxEVEVKCSuNhM/HwjbWreNvJ00iTHt60uohe2eD/++Y5/LfvfRMeeutb8diHHkNnbhFR0INXXAVyrqI5MPRR9rZRpAnKrJDKgiJNMffM+5B33oqFUz8EL2jZcKBYrKBWlw7UuJKmMtmrkuCWaWeSmppaD1n/AHVRIUt2sb6xhS/91h+izkLsD3nRBSI/1EiPLC2iWbY1YiWygpPlUX+RdkLqVeNYFe3NlSwJCDC8a1mxu9phaOeQY0gCwArYBQB0sjnLDDOurlOHAzX1fZE9jckA2aJkPp0piZE/2/sQdGJqhMqYuKjxQa5d7+Hixibe8+RxtH12DvGEzYinrT2Ha9s1ziwMUYr7noK+ZewaBV4Nnwx4jak5QJMQk+Atmp6xfwKRaWiknWK6pVVmdJ90pmnFgh530mCqzI3HUK1RDL/SjsmK98WTR82vAIXc6PAJXLt8GSfmp1CIplSLDy85yPDai+eFsYsVxboSuwWGEgMBjdEM/WzaPfxunqQlaAYG4q22fnYTQCK4c4/G5bDNeuJ+B1ub/IW2otTssFg6zLOnwHlPUbpZe+QZTVhr7v0AZ5qeNPJqZnyip5oz+Spq4+c+8/Xvfvg5CWrirmg8XH/9Raz/7kcRDNaRMkmQlEjSGmnKHlkNWnEowrw2udOJJZ4j9xzkwrQbrgCb9WsyHqeDTjw1+sBVuBRlCI3PQRVLCxu+7IuvXcXqqdM47jXYSgd4/NAS8sbDr3zzJfz02x/Bmafficf/2mOIpzuYKm/Cy95A7beQT0eI9lP4e32kg644wOtigDxLMPu+Z9A58l4Es+9WfUjGHCcaQ6ShCN2Np4mCuklV46NQzGwsw+w6Ry6aGtt5Z+jmm7i53sNv//JvY1q6/8ZowhxBHSCQ1uJA0KbAzuyl1iiKgF0VwrjYucMzUJMSKldtoOu7etQM+Fz3DVYXKL5wTdYJ4sJINZ+q1YE93EZruk109WiZGdV0OGYQdQKYzMmwryRLVDGcSzVlAbWOAC+c20Dd8vHQqXlM077CpHCdi3dsem4Fr1zaw6OHM5Q1NUjNJCvSaGZXdDbJio89XoXoabrSO3uHiPNsPUQwcpOOXkHXOcSEeAFkazuuhEcNyXpB6mvjlzuOCz1d5w7xw7HemP60MoB/bBUba2s4NjWDnEAni6yPzbUdbNza0k40bDFkzJEJLG0GyaQQ2Zo2LtBIUT97MkQc45yVjTlNQtKwFtK5tkjG4KwmYNQi37E9vc4xSPL3+pRUsxxHRxY6WjRwl74mY30c/jp70F2szWWr7Xo0aXA3A9TnMA6b//n9ADWeF7ONWoqrrYO2r1/D67/xbzDdu4myz75qBZJ+jQEd+WWJqdg6Tbib4x6CEy0Zq9iA0vyWrnSOTBvrFnl+zM2VehdiBGMoWmE/LfCp83fwX73pNA7qITaGDY7PT2M6rPH/fOs8fvKJN+Ft7zqDN//IM4jn59GO+giya6jLniQY2EIo795C1k2Afk/bcHtDTB9/GP3lN2P+0b+DoL0AXxqIc2Cw3U0JSKZLne7SMaLOJfvFSgOGjPSrVb0uiqSLgqDf28etjQF++Zd/E1MFMN+O0ASldkJVwcY6amirJhaiU5/hF3+OpYW3TghnvJXJb904mC2N47bWECoVE9YnP0qtoQr5spGKZUSFxViHXadFa7mQthtSEHR7GGgIOOrwwbBZqiuMVVkLJeqm9GDlXoVnn7+C46uHcWSFzS/bUjzN9lT0oYULp7B28SpOcf8anpssEm6gq09PrDHC3vWa+NnsXqu4pzk8l6XT1kOqyUlba6tycIuDm9yipzGstDIfsX1YF5LRhiYCsGoG1g1uxmFcyc1WKHmwWmN2Cf5BF17IMUFcD6WN98VzlzDY78t5yAIkJ6xVNqEPW6Scl9OgxtFENwPsM1XX1PvCceJAQomGBHLWCFMXtxFTc80GbGEa/V42MZrIcsoibfPuO6JVAyMHQBMsUSPNexgdz8CFWZJIsqqU8YdPKoC6HNc1/vlnn/vuM7W/DNSGO7t4/t/9X5jZX0PZH2KQ50gGFfoEtaLCFNvnmCP8rhXIitnJHYQJcMqNjLfOHGndPAzkJZFgz0t9apxMkWQfn7++D78NvGVhBZmXY6NbYKbj48h0B7/x4kU888AJvP9dj+LRH30Gndk5xG0ahTcxtTiFQbePaYq+O+x31UO+tQmPrWPqAywffgDl6bciPvoR+K15BDQzCqzTZ0VQY/0nGz2SZbIIO5PyHy1WJoNRppYlfWkbPtzfwe07+/iVX/kdhMNSOlawhIADjIO9YfgoTExNvtIF1fQw1nTSyjHKZlpmUAFI11pqabIhi/VOIzCxrlASCi7McqBGcHJ7ClgiwgnpLgGhuodmEjmp4igedXMgM+PvioKiEYFRW/IIGxAd0EPRlPjic5fx5EOnMDcXosUaThpiigoFWzZNHcHunQ0cXaRFgjW3DOfVliDGYCMMoliMiu/Z6FErOLRVkHbqkFyfH0iNpgKe7eTEJpG238AoE2fandEiGYMKas6drzsmSZtuCV1VxxW3Pxd3MZ/W8GfmcGd7F4fbbRR1gpqNItktt6jw+tkL0n5KuD01Sjs/AhyZGaUE2WzFKkYmG6fqXHHMzQ1622FNkdlMuZNtOlTMFHnG2IA6C8YWD8lWO4Y7hj4DycmGQHdbOCaZ4+htdh53wei94ao7V/u9S8poNnv8xfP9+fsFavJgbS2gV6scZvj6r/4rTG1dQN0fop+lyIYVerlumkFLh2zAYk3hHLC5uk8NiLRQfVTM7lYlKUR2D8G1XnEhKr8X8OqIRgp8/rUtfPCxGbS8GdR+idv7CaKgwYmFOfz+uSt4bHkeP/z+J/DEj30A7dkldGYiJNkGOlMN9ra3sTQzj+72HrL+PrC1jaATIBnewaHDp5GefgyzR34EYWdRz5amYKb0OSkJYiwbk/S39lara2blFNTqPEHeHyLLqL+VyLvb0mLn1/79x1EeZJiNQtDCxOwY13LSO9ZpUhujDiniuHmXWFPpyqPcLlHCsKRpAIdLI3YOgpqEpVJixJIpy5KOPFC6crquFCKwWzkW3yM6lvv7SHvSkKPdao1CT1dDSRBx1gvpBGut2KVNUVPiM1+/iPe86RTaM1NoB9Z/q9aSuqq1BC/pYzbmfVPj6mgSymKnXjA5PwM1anH8TPWdMZOq2U29Zl8Bz7aWkw4eIqxbkGVJCNl8ZZINjbQek0isV5t21NV+dmpE1nBYZJKqxvzRYzh37jWcXuLOYiyZU1Dr7vfwxutX4dX6bMTCYdILmTfBjPW53GxFtT4LGG3hEWiynxWfNIuot8BZLyY2VxHgsi0NZSgYw3YRjg4P+3/6Dxd2ulI4LsoORidZqQOiSfOtYtU4pBwf3vwME0ZoPRUr53LNESbZm/WBvT/h53htsNa8NZq8wdd//VcQr70ADLhNXqKgltGrVkr5B0mDdmAdO53diqGF7loHejeoybo7Lp8a+/jkxhfyhCr4ZYCNHPj2jR18+KFZ7kskbOH2QV8Gy7GFOXz+wjUsRSH++g+/HU/9zfcjmpvHzPKy2CZYutLt7SKOfPRvXsFw+w7qLEHHa7CztYYzTz4FLB1DeOwjCNrsosv+UrY9n5RCEdScpsbkATNtCmrcPERBLUVKmwd9Wb1t3Lp2C7/x659E3S1l78tKEl/MqKoYzXNxTEt8ZlYP6EDNNYdUBmBWAMkxqJ2DGVLxQ1kvNtXKbGGxVtzqgVI2IvqIFXOPi7rNkmkD1+kf7XZ7FOrpM3SVBFZQbuyCz5Kgl+U5PvvNi/jAk6cQdmbR9tmZg2F5gUEZIEULc36BWNo46aYmwhZl0xdlC9pBRGthJRtZstcaf6cMVEqgLJxmqCOth8yLNw6DdD47HxpBUY+vyRKnGbmOs3pd2teNDFRAzawIuvkK9xoFZpZXcPvGdSx32sJK/Zo2jRg31taxcXNLysHcjlFisJZtEFnEzpbrBmpOEhidj0otY6Y2bs+tv7dIZgTLBs/iLhgh9ZiHTZhxlcHpqzRjb6G7NTsQTdFki3sOoP+cEPtdlvreJIUauScrHPStTOa5MTfS0ix05VL285+7H+GnE1xMVvSk00GAb/3erwOvfAXecIBhOkQ2KNFlVUFWiA9HmzaY50puKDdYdW2JOXhVFRBNRW6uZnhI5V2+ejKLIxlGhlBi5fBxbi9Dkg7xtsPzWjDrBdjp9pH4Hk7PL+C5tVs4yFP83R95N972E8+gMzOHqdUTCBaOsogRFcua6gzF/hUUB5vS/yzIMiT9DSwePYFmahbh6gcRdAhqJGlEIV47LQEabqrKQeModZVUSotovC2yvoCahFrc1Hh/E+vXb+Fjv/nHGGx0MRPHqAn6VFwoxBPUqKNFuuqKwG/6VtzSfUDdXgMCeGbncNvHCaiNCqPHW66poK7PgYArGw1Ldw5N4btjuTDPGVylm4UVfbvKBBHtXcJnovBZBrJJCdJ+2/Oxvz/AX1y8gfe8+SiCeBbtgP4uIlOOqrWI9a19nFiM4AtQFbrzzF1iuYKa6x7CsVMWupWdWl48qUxQgKfpVsusHJOY1AIFmA0IdG9SZRAEX36kazSpmraCtWv9LcmRiUaRfE0ZxEhYNVHmaKFEYfWPEUJcPP8GBvtDafygCQ4uTta6mx05CGrSakj3/JSso136qOnmhL4mP96ViNRkh8Mf1di0keikJOYw7K9iWyNGZyxtnLV0rG4iszqxNZ6Sx3GJ1Cgx4cLPicymO6Zq0WPvn0Kd4gHnzn0JP2UwC9pqdwzN+AU494VPI/naJ+GxqiAdIh+UOMhLZGkhGoXstu0Kru3BiJZmFzUZfmqmjWEIr1VbHks/LNM65PLp4qeOIobrCF9f38KxqRBHZqdkTnhBKPuQ3s4ynJqaxfntPVw4OMBPf+RdeOvfej9mphfQPnQK3vJhTbWTIZTUeW6j7t1B1E2R5wOU2Z50uiiXZzF16ENAvKCaS83MK8ukuDJr91uGpdqGiBMhk5KnusyQJV1UKXdG4v6eHgY7d7B+fQMf/bVPoNpPMMPaSwE12cwcARMrUvOpiQIJP82OoZqatqhxoDMZKvIgBDXnS+NwcdvouQlAUOQ9VdYzFtidhiYrqnWRcOGlCOq0aLjNkieSPqIrmt7Fv48CGDlvD2s3dnGn38cjp5bQjqbEs0gbDEEtXDyF1y9dwSPHptBwwx6iCiucxAyqGVqeC4V/AXILXajhub9pqZQ2WxSxvxy74uX6yKbt/jmWIozQ1UlKJ1vtVCIMw4R1vtb525yFRQx2brKyPGp2CW9cX8fxeRqMM+lKwoRPnda4fP4qysQab3K/BymB1uaQtO/QFcBkDsNQTXrSIjNmZ9+hYblt6izO04VFQ9rG171ILX06ZlQu2Jy0exj71QjVitiNsTnAccL/iNO55N7kfp+TPddGyQzTIblY2rO7K2S1ziAytSc2Q3ZRwC984S+++4mCEagJq2IYRjUpwNpzz2Lrs/8B3qCLVECtkPAzyTiRgXbLtYcem+2cvuAAawRsFh7J3gX0ecmqqUyO3qDRdvfMSlGfqdv48pVLePex49IQMmyoMQVSJH51axer01O4k5X41rV1/A9/831433/6w2jNx4hWjyNeOK11gk2m27QlPdT928iGfbBlh18cADSTsmvs4Q9hav6YagMNvVhs513Cr1IFNZlwkuNHWbKFdSWVBQkL5OnZY0q/9tDf3cSNa3fwq//2d+D3cswznJMKGm7cUcsuUkwMeLKngLbxln8zi8mJYJvdui61owlHUCTDi8kAmO3U9ZrZUjU+q4dNf++6VagHy2k2buFx7Xm0hMpeM1GB4KwWDPOyPJNNlZmgIPiShcnnEQCbGi+9dgPhXAfHVmcwHXJ/U9Z7liymhDd3Atdu3capZQ9NoZ1Pau5nMaEgy4Bnpw/x5WnvM92MmPdUW5VLJtb0JAkZpUrAypysqaTkCMWTpq3LR4Xvo1ZGyhccqDlzL+8h77EwPtMpRVMrK3RWjuD8lTWcmG2hKlOUXiClgYPdgWyF12RqP5I9OmQrPN2/lQkQ1noK66Ztx2ldZulwz278XcV/xyAFfCba/HAs6k7v48YGfM3IdnFP3zJjE3oQA7TvCCUnBP+RVWNU1aMPyFlcOID+snIqPivHOpWQWZ5WStjG1hl3Pv/z5+6DT819+EhgNfFy7eIlXPvYv0a7fwd5kiAZluhnBZKUGaLShGvzSHFgSudc54/Rfu/aQE4nojs+G8dGFOVrbTjIhnytHOhHZEuRrFA7aYlX72zjbYdWMRdXyJsWIjZ2iiKsbXQxPR+iqAJ8+qUr+Id/+xl88Kc+iHBuHp2Vo2gvH4XvdySL6tNPxuaO3V00w32UxQGCwT6aKEfY6iA8/SH44Rl4PvUyDd3YeiYoCWqZ9J5nRlRKp3L6kKgpDpAN9yQDWvttBGzxs3kDr93ew3/4t38A72CIVquN0MvRsCtHTc9SBT9WMJOQcFS03kjNqpTfWJG32+BY1mhrMRS2aNBtywDnQJU6S9dwUCaWMn6tp1Sm5lz0btMROa6Fp+7vPJb2ErONQGzSkKkRkJ3OJ6FiTHOulls9++IVHD6yhFOLEepwFoGXoy60mqDsHJY62yPTDQZFBJ/dgwn+gdC10f4D7jp54uy8QTuGhLqWxBDPnXUxkVpSQWkCnlYSaHbdJqKAmrJLnZm6T8Mo7FLSJKFnxYQDFxGGp9TRCKxW/J/UFaZnV7GzdRvTccFWfIAfodU02F3fx/adPfXQieF54vnYvp7cJYy7rSkLd6GcGYldtnKU7df6ZmHRzvc1slfwt2rHcPor54swT6mgUO+ZY12ig44m8thvNtK4Jv420sqcn8xp4i5xMUoYuoCXUdyEY36C4Y21OM0uu7BYfaia8f7Fz33ju8/U/ipQ293YwMv/7n/HVPcW8mQgBtw+e6slYjUXw6hsHiITalxoJTBnOoAmCsyYa34ZybRWusGx27EmzhsM6HyXTYSBVza6MnHPLHmIana74GolLkzc3BnA73iYiafw6984h//xJ5/Bh//ODyFaWEBr+Qg6K8fhBx3ZbJhhZFn20HT3UA33UGVdBEkPpZ8gnJqFd/QHEU+d1FBBsp8FSm8A7v5XNNzZm9UDzLQNJTz2/aG0IMr7TPNzB5ZIAL7YvIMb65v4xK/9IfZ3h2LQlYluoNYK2cVi3Cxw3GnDk7pJyZxZS2lORtdSSCZQyNdY80iK6GQZE6CmBe46pB2AuR5oru5Qaj5tT1CtC9UNinkwLRPSFdqFhwUbJ5oJmOcqoMaKA+vx9ZWzF3HmzHEcmSHjnYZHDbIsWBKLAaYRBjkWwhxpGcEbgZpqY85KMtrzQArLaePRVd4lDfR61L9WcbMWeUa605QzCStnGus5atewaxkV+NvklD0qaM+h6SwY9QqraS6zYvsiClBWbaBM4Jd7KBuyUI5B4NblOzjY64/8heyGrCVeysKlj5qAmm4+oyTMOszaHJCwUnbyNux1SqOFoQJC8j4tmxK/ndl62GhUSYOIIncBmgsx79XAxlra6C+K+Tbpx6xPLT4KUrbNndt5Rc51bAtx73VEVLO2E6AmHUW0VIXX+ouf/+b9BTUnXPIykl4Pz/3K/4aZ3esohn0kKTenVVBjKNaSekUFNZ6823lddTW34YprwjHRD19mjgq4eqsatHIPfalWaXBtv8Dt3hCPH1pAe8pHWGTi0BdJKAixO8ixX+Q4MTeL//sbL+Mf/PX34D/5ez+CaGEe8RJB7SSCsGMJhwxFeYCmt48q2UOT9uBx705WLXTaCI++H1HnhCXIacTUzYyDItEiYOtowR5rxDDPG6Bk3ecglbIh+tuo7wzubGHn9k187Xc+jTdu9lA3BOISJdlRw5IZujlp0NRibMdAyKx02zsFNaeBcYJIUkVKinzEHU4Yam6a8RT9zWoeNQOtGT9tc6RMTXiNGFuVB4zqRKXHv9t93MIwZ49gVlI2PKmVPUqVgbFt66zLRefZFy/ikQdPYrnjw2tNA1WipWVNhK1BiaW5CB2kyCksMpvtk61olw0R462DrDBL2WeAbFgL91VPcxvGGLuSElTdx0LKmJTGml42bhbpJq3CI/wAACAASURBVKyG5saUHLOwaxbgYHjIZAD3MuBLTc8N5+ewsdnHdEQv4j7qelr64FVZiVuXNjHsDe05uQyrygMMT3UvAt4zPruJBMFEHzStjTR+ZhYZC0IFZlxljSYPNWEgbeesfM25CZiocIxUwyD9PDHESqbZUZWJ70ajBGjlAxR0xyRuzHqd5j3Out5dJTDSIO3No8YIoySDzmviwr+4n6B2122QRFaGZ3/1/0Rn/SLqYRcD162DrXwIapIBtXSzAJu55y1McE07CfgufSMDitYJZqFEu9P2PmHhoxcBO90Er20N8PCheZzuxEjJFrgngEwKso0QSdXgyu4BHju0iH/z7Vfwn7/3rfgv/vsfRbyoTK196AQCf1oyqR61MYLa4AB1sg9kA9TDAWqvQEHNaPlpzCw9ZOen9YiZVyAqh7o/gdS2UutJJfxkPSlBLclYA9ogrnPRG/e29nCwfQ0vffKzeOn1HdRNS/fFCsisPNnXgYxA9vuk+9zaz9B0G1vCRfd9UH1GrtW8U7RukKnxtc7jJj+L/mGb2FoTQq2tvTtRIGGW2UTcyn1vIkB0J+vxL/WVlkDgObCXGfcr5Qzjv3tJgRcuXMMjZ05gYSqExw2E2SiTxCKaxc2tPRxe7CDmttDsiSe6n/Cu0X6ernJBr1EL1TULePcuUJx7EjIaqLElFDvtihblwkupftAidnd9DsAnw0+xuRgjk02KqWYwYUEAMiYYLS5gZ6uPtp+hKfuo6w7YxKO3N8DG2jZKJsnk2djOTUwWBIG0lWLYKe27jfHqZ+t1uy9XqqVZTTPiirfLjLUT1gtql+78Zd8Em0cW2Kq3YOJ9LnPpNqS+F6xkFrrXT7A1B2uTdZ8aBY+tWsrGTB4wu9AYL+z6XJmVAzpLsP7C5+9DouAvwXT5FQf3cx/9VYQXvw0kXQySVFsQDRukZSG7tTN97fQcNfBSF5PZpiuHkjKX4dWHUFFbUeGXsCZiaB1g06vx6tU7WF2cwwOzM4i8Wppp13ULUZNJ3yrpBQYfL93expuPHMLvvvoa3vf4Y/jv/sGPo7W0iNbKEXQOnYDvT6NkE0uyvLKLOj1Ak/XEEFrRnlKk8OZmEbSPoLN0FJ7P3ae4aQubL3gIyhoVe6dJ7SpLd9jGiIBToixSlHmuXTjyIdJsgO3NHXS763jtM1/E2bO3UdYdKV+qaOGouQNXgIZ9uwgeI2MtQ78AYumQ39nmxWYREBZDzSvyEd0Daswaip5ibngFJc2ocrVnuY+Gmzo0nU/NiebKxsZ7A0iTRF87xlLw51IlbNJKqmgnkcgk8LC5P8Dl9R08cuooZqQcjHmCQvaaaOIF3Ly1geMrUwi9QkppqQEJqFnDSWEB5sbn2al4r7tJOWByWVCxekjIaN4rhqqlbls4mUl0plvHLEalYLazlprZGGFYtxAK+uyM5/nIbMs7qSaYmZVd130CGsNmbp6DBjt3DrB1c1fGtqxHsjhZ3W3go0Wmxgy1LDZ6Fnp+DDfVxEw2o0kQzXDqi6wLyWQ/MrNDcKwEFnLyHgo54HgQXVO73rjQe2ShkHs73oLwO0qZJjOU9+wmNU4caMhsu+Bpcob/s0YEIw/kSCcfg5rLRDsOyHvwC5+/Lz61vxzWCGpn//BjKL/9VXjDffRTbglXIBk0GFQFWnRPsxWOrJqsQ7AuK+zjTjAwOxrFwtGKIs8lENe2uLf5CHz2qgrw4uZtaefy1IkVaYFdyaSIJZnAGk5pxsf2PPDx/M1tPHziCL61dhlzy6v4pz/7n6G9soT2ymF0Vk7Aj6Z0ZSODyPtA3pWV1x8OZAOWPE8RHZoVC0IehWi1DiHw55FkB+hMn0BbxAueXRsVxfmATnMagLkdnvZpk+3yUlpE+uhtbWN3/w5e/PQX8PprGyiqjoBUIR6yRpgaZKNfs1AI0Gg/ey1/0lpQCT+NrbmnIvt9trTZoGh1FqpOgpqzgrgicDIaTTxY9s/ZH8y/5Xr78/PFuGp6nnTLZXZLsnu6O5Nu3KJWEWpc1zf2sD0o8MCRFbSiAF5YAwwfPQ85ZrG7u4/DCwy/mUMHSupNgdYKkim5QnbnR+O5MPyUcqyJelQteuff2I1DbQWVdOfIRhutSEcJAUXdvlENvuMC/ruYGuuAcwKVB4++P4bldYNUMrEewlYbaeOjyvvwiiEqMmaPmzIDmzf3sbvV1SoQZpkl0aMdQmjn6LDTCn2EDGu5OYycCy1CDGFoKVfdKee5Nh7SrEBecoNw7rylUkGSpeOOLdzjIPYkiz7VKNNXzxtt6BpaTwr+8vPIb6eVGpMh4l8Wbirxs2XAVRFY5sE1odRFhnKzLkSO6Y1sQ+KT1KTgyMFwT0H7L37xPiYK7oU2hoevf+5T6H/lM/CSPQG1dFBgOGjQZ/gpzfB0ExDeZ+2dOzGgDMllhXHdIewBCr0Vm5TPtovoZsDXLr2OH3n8TbrPps/W2WR9qnlw1eRg4YSP2Al34wCnjh3GlVvXsB9O4X/9+f8SnZVltA8dRufQMfjRjIWfOcq8D78coMr2BdTyYV9KbqaOLCHZPUAReJiencaQCYSiwczsHPKDbXhehiBeRdg+LPsahO0FNEhkd/K6DJGVGfIBd5Pqo9jdxs7mBs7+0Zdx/tImsrItq3MljKJGmys7N2CxfR1cOEg7BycIvWoMP6U8yrWntgciW+O1XaJAbTQavhpTcBteGHuRrr227R9tBzLJrbbRhZl01Lvea5I1dUXwljWVWk/qTVUp1g4HmryW81duIQ9aOLO6JHsueMyq0GQLD8NqGlmaYIUyG7eZEztHJNengGYhok0oHlf0NGY6bYtF7ZmmE47JGNlrQRJI6l0j0DmbijrZtUbU+aKc707KxCYmIhmo28mdD0caODZAIiZkD1Nzi9jtJUC+B78pUbB4Pyzh9Wvcub6Lvu3vybyCgISBGsG4Y5qaF8dIqxJpVSMpC/SGA3SbAHSBDJMcvWGK2gvB0lEyW45D0c5YsE/vHRsccOG2vUq5oTc3gZmbbmFlcRaLbe7DMYPpgPuwagt3x3wlopWMqBbsczGa7LDBY4+qApz2NRn2mjlZOYgm8hzu1bLAK1OcJCgKehPnMI557b0+fuEL30NMjSv21eeexa3P/i7C4QaKQY1+mmlhez5E4HFjCU5Gc06PioYVzQTMRh0hrAGldbigrVX6U1VAz4vwpQtX8PjRwzgx6xo2KjeXFLYzEXIgMjOIAK/vdjE1N4NymODswT7+1S/9fUwfWcT00hFMHz4ORMuyQhZkewQ1YWt91OkQVfcO8gaYPvkIst2LMlHClodBL0M2P4+VOEK6k8IvtlF5U2iaKQyKHMsn55Ft9uFPL6AJ5lDlO5Ipa3o76O7tYHNtHVdfPItXXt5FAm6LR/ZAJkPtpgXQssKJYEZQMjQx3jLzSf+aMaKRoC9gpMXvcVvrPvklxezMRNouSm5gqxnVMoGj0FS7flAa1H5oqgUJkDCcsAJ1hrO62bALMxjiaE82l7SQPS2bBi+fv45gtoPTywuYRow84CTihGywNeAGMg2WY2qmDD3J1iLZk8El11zVAM9DNy3W3aVcOCmmYCtcd904hBlwxwqyY2mbraH5WHNTUV3uz8jWMt713XnQ1Cai7buDsJJqgSLjdWUIZpYkw49sHyHZFbVfarg96mmbqFLdGFn0FgMUPsuYoE1Q8n1sZQVuHPSw2Rsgp2GY5V1MhFCXNJ2U5+2uWTeJUZMxs/VKlDSuFKmCP4hHUEkVF4lDCwt4cHURJzoRFqJGwn+a5X3RHRkoqr/NZV/liPLP8aYsLnSl0V7+5rSisS9k1N1D3meZXH2fVQpZYsKGs4KrJYI0f6s13r/4pfuY/byXqXEAbLxyFpf+4DcQ9W+hJJilKYaDCoOcXWCZ8VHx29FhpyfoIFRQs5yKghRXz6ZBbtmdsAzx4v4AG8kAP3h8dbzzjTwELc/hFyk6vzj52f7l5oDG2hrT7Q6+fP0q/o9/+dNYPXkEndUVzC6fBuJlVF5PlsO6TBAUPW5UoLupH9xhlIv48EmU+y/Clw2BpwF68ToxIq+FJNlHPMhQBi1kWYVgbhazK0eQXLiAen5GuohU/W14VYS0LLG3M8CVl74uJVLnzg8xbFrs46uNsQOuvrFpgrZLlHVcpVal3Ts0ScDBPbZ76M9SIsXw00aPhJ9smTOhSzmwmzRMSigrfi2t0ZUuGVJEzjY+hQr4ZvWQXdBBa4WWIokb3yaXTCiyRwJT4+GFc1cxtTSDUwQ1r4XMo0jPSRvgxnaCuZkYCxH1Ul3sJNkiDR91RVe9TCWKSb+c1HW6rKw9d00SqA7GKS+1nQRj61bLRY9scmQzkPblWp8oPj1+DlM21qSS9ycQbZO7e1XIqJ2KRlAB7RnkWQOv6EvtL7efrhsf3Z0DbK1t6AJF+4YpYvI4IsokHnp1gJ1hhs1uDweUJmxfBPk8sfdodYOyKstOu4ylOTy0oN5qdgkYzgc3Of557TW7qgBHp2fw6OohHJ6bwhS3UKTuZXsfTCYY5IE6C4lpbppnsc4lTJZKUtpsGFaU7jxuwvDME+nmI6M4h3/OVO0SFWPHihpa/sX3EqhxAuxffQMvf+z/Rby3hnKQClNj+DnMtR0LkwWS0RMiZp0QdN+U0ZaFWjeoIagMNDIC0xjuDHK8spnhXac6dDeNcNWI7+jGEdR0IGqYtpeVuHPQw/HDq/j8tTfwc//o7+LBx06hPb+E6aMPIWgvA14mfqOKwnLRBVI2ikyBwRbSokZ05BTq3ssIW2xzFKBJ95A0BTr1Isqqh6aIUXNT3sEBZpZmxS7Sv3wNwdwiiipCUBTo97tAVmH3xm3s3XoFdy50ce5WhV7FshneB4poujWeRx+eFLLrfRI9raWgRq1Ks7tWemYirgIYGz1qyKnMTe0fjpXYrVUWYfsN3PU3245OMmjWYViTNBq+SLZVAIYMQtmNC0cVLXTVp7ZXlB5ePn8Ds8szOLm8gDZBDYl4vsLWFK7c3Mb8TAtzsaX2xMul5l71mFljSGsvpL4x61Ir4EPQUjbKSSXhmW19x3MnGAvoi1ioIO1Yj0ZH2kNOM8AaeruKBfkcATU2PKCAXyHj55W+GItLP0LSTxAx2829S7kxc9lg+9YOuhv7lHQFjKkWcmHgJscDALtpgt20RlJxfwYCi2udpKEyvY6uX17KRVUSOdoJ2HVScSSAdbJiobHn7yw+3NxHJAXJLFSSfAkbD8vtNk4tz+H4dIhjs21ppOA2yBkbNnT+CYs3luWYsD5eTe5J+wkLYcctupUBUweXccb7Zr459xpW1Ex+qVY+bjLwv3wvgRoHQO/WLTz/W/8e7c2LqAYD9NMcwyEwoDWi0vZDWu5jpr2RGdKKXC0DqlRYfTRaXxpgP6/w/J1dPDg/jRPTcyiCVDaQdc/FbrOJrNZhlGJ7QEtJg4ubu3j0xDF8dWMdf/+/+TE89cRpdBaX0Tn+CLz2IdnAJSr2pezJy/bRENSyBCHBq6jhrZ5GnV5BHGoo1mRdVF6KVrOMitmv0raf4wBK+gjiCoNBBngR8ipGWLewvX0bUeHj4NYahvkObrzcw4s3KhwU2ndMzKoEtVA7w4peZsCmReraTFBZmk4G18pbBhGNn7I3gbb3dv+5RpDK6hTWRNsceZ00DNOQzjrAWvmRsB6Ci4USsps7/ycmcLOLWjsgZWkKbNT/+kmJC2sbWFmdw6G5WbTYYbjuaXulcAbrG9tY6IRox9KLRcBHt9+zTKCJyO46OIkl/DJm47a2k39P7Fcg+4ZKKyJulWdbL/LKTGOb3IdAWKl1UtZmlDTvWgJEOpxwwRHDDVImDtjNtz0tCavh3p4wbA3hPORpjfWrdyQjSlCTAvYoht/uoFd72M1KHGQ5Ciukp54p12aZa0nC2GJEsMoyVqoomOlTG1cC6A72TIaYh1D2i9Ticr5a+o9wmglg8+7SJ9nIJstL7QhPHlnCQ7MdiZ7cYuTgTJ+1ayShHYh1nrkyLYUl/adqnzpnrbie3RnuMdLz82XxZDbWKiGcvqeJET33f/knz98/8+1dcGv/GOxs4dsf+yha115BOTxAP8nRHwZI0j5Ksh12JXC+HNmm3rbEm9hZWrogyASlbqCrZcHNKzYPEPo1nlieQel1EHJ/Tdvdw60gXNeZaleNgceOBCR4u164uYm3nzqJFw928OM/9Qze8cQZ+GGNuTe9D8HCSfGihQU3GqaxjsZbFqEn8Ie7yGsP9coJlIPXMFXtogKtCYeRtwYIaOHo16gHXQWKcAaNNwM/20QQlJLxrPIS6ZDbwQF1tIhibwfZQRfnvnYZZ68P0auoDdJfRxBuEDP8FNFeN6nhcaVFjYCa9llzYadLFoiA77ONdyQbGWt3W+iWbiYCu+3XJjUp16dMO6g4sdeSOabPaDsgXYFEq3OCr1Fs97eRTsXmh60Im3t93NjYx9Gj81iYnkboxSiqLkJhbB3sd/cxFwJxhz0tNPyWZJ1tau2sGu5amY10X6OMmoXV0l+Nm6tYSKYZWx1HyjwMrKzIWtuXuy4lumGMtirSBIOI57JwcINpIKPeJTux16jarIKIkHf3ZL8AZ3Lt9wq8/uoV6SEYenrf55aWcPjkMewNhthl15ic2lyFhK3IhQJxU5gahbA0LlK6wPNaCMps28QdqwQkKts1i1Yiabtkcou91rFLyjicB8I+qXHlsu+adCcW32Pg43AnwDtPHsbp+Wmxocjmyi7sFIuVg0cLy4VluGweLSJaS6wJF6sfdbGSzGer/3Udeh1hocRjDHwUWtlD5bP7pT974XsH1Hhxw+4+XvnE78F79TmUw10M0hLdQYQ06cqDi8lipCOqKdOuw69zcVu/OTE60y0u8VGDa3sJ1gYZ3royhbmwjWHUoFU0YoQctV0edcY1SYAMp2FLHw7YBl+/volnTp7C5X4X7/jgGXzfOx5Euxhi5vv+BlqHHhVzZeVlkp4nqFFTK5IBguEeMoLnwnE0+xcQTe2jmlqCX8VoIUWWd5H1hohRIGARebSMsjUHL/bR9PZQbd9AlQxRDwpUvRIHzIYeHKC/v4W1czv49nqMg9J2fWKWIGwQ87uBmtQNmoVCitkl5DSPmuuOaxkogpJuYqzZT/5b6zGV+bjdexTw3IKiI9lZG/gvYT7CxtRNLuzV7T0qoawvxdxanOxGOnUXTo/KADjCzc0dbOwNcPLYguiZTICwYiPwWuiXbamLXYi4EDDM5qTWDsZkcoKXpsU4oV96pLkMnk0m131DrB7if7NaVqnP1LZMrljflYO5zCfvjTAz2lIs6+sqFDTbq33+mLnPKm1ZTj9kNbWImnodS+ls96qyqbG93cfZl94Qe5Dvx1hZOYSnn34KiyuLWF9fx+5BF0XJBAb38MjRTxJ4QYQsV6ZHrVKK5rkpTVkiyzLJcuq1ud5vysCFTbKfm4AjNTUP3LOBX+JZFPmGGrHuIK+lbo104aU+2g4rPH78MN5xaA7ztJdIEkB3lVI6z+ae+nTpz7M10uBHx4ZLOmlCxdp5o0HKycTxJUNLmZkz6Ao4myXE6Wwj5laX+KWvnv3eATWebNLv4vznPo38m19CPdxDn3S7HyBN+rprENviaP8V003G22Rp0KIpd/kuOkktfehf2K0wFaZ48+KimjIDJgNYhzQ28nEFkvic/5l5MWpiVAQ1v8af39zG9x8/iev9Hh591wre/sg8ZvwQqx/+CXSOvQVV04Hn9dDkGZAS1Loo0yHC9ABZ7aGaPwIUbyCgLyliQXUXce0hY9ay6SCqyBIDpGGFaJCi/f8z92axlp3Xmdi39z7zdOex5iqyyOIgUpRISZRlDW5bsmVYid1yd9tIGmgkQT8F6DwFSR7yECBBI0CAvCaNAI1GYHQ7drds2ZJbg0XNIikOYpE1153ne+az5yH41vr/c68UvxrhJQrFqnvr3jPsvf61vvUNbgNp2hP8gU4lXmkWWVZB4B9h9HgX43iC49shfnj3FMO8og4HpKHQoYPnq5hqaqemG0/iZWed2nk6xxnvzDXjp45xgqcZ1rqeE9a/zqzHzIiiBc6MFMIvOzNntCOqFDV+vVE5CF41Zb+b9Y7p9vhY+bO3Dk/QG4W4uNpBo94Q8LyQ8bOGXsBlRoK5SoGcHDmSPJyyanCN24aOhaSQKMVDTCEN5mo/Z8dpFjReY0JSYDdFvIrdlnH85XVFD7YpKC52QyUlEJtsBRmrbVE0f0cIiFwvitWTLEajUoI7t4rj3V3U3Vi2tlxZ8+c/fnSIexvHyEoOmp6LZ288gS//9helMNx7+EjhGHbtYmOeY+CPMRiNZazluMcuXDSh5bI8VsYpsphRkcLnz+6MnZvYO5mEqziisSZp6ezKyenM5J7hQov/xuG1W8QY8/Xg2B9RNpZIulvL83CtU8Xawizq5Yo0ELoQ4O2p1B7bwdHfT98LYxduGhLB7sQ3j7+MBbtkHRh9pyEPi6OMSQwWPa3e8JYRbP6/wP/02oeoU+NjTIIxPnjtuxj/7dfgjXsYhj7GgYNgHArIStyI46fFc2SisRtLjhwmZV1OaOZlwsNRMMTD4wRPL7fQqihGELtVeBw1DJ9NbjxzQapzrsEfBC4g1pXh9f0jvLK+jo3RGE/equBzz7WA2gKWf/MP0Vx/ThKlCObnxQh5PIQ3HiKNBkjiCZy8Bqc5gzw7ALxDlMWfvgzUgHBwgkreRpZ0Td7mEtJSFZWYGagnABe/YYg0n0Xe7WI46QPjIXpJgM03AryxFaKfc0x2mfmu2JYh1FqrGhY1jp8ihi6bBYGsSRWklxHVSJWY98mbQwwaJSrPfN7oOi0XyRZCIc9aB9wph03pMXLzyAVoyAPGfdd2M7ox1cNHPAnI1RKMiDdQCQ+3j2VJdG1tFdWqpmpJ7axU0R3SOy7BTF198jyPIxu7QosbWWkQP1cW5YIC6daCyuBMU6mUjleCz/CAsfw7a/9tOjkuXuRmJ95VKikIL1iW7TR0QaXbUFoCkQYh0hF4WYGoWUajtYLuzgbKJRKPK5IaxpDqN36+gx5dV2ounrp8Gb/zD34T6yurmPg+JlGMURBhNAnRGw9wOhqg708wGPlSALgc4sZYLcJtYLOLSRAI6TaMU4zGQ/hRINcKR1zrJCKBymZzq+oPHvrs0HTrKKHLXCqci/uTQ9RxMF8v48J8Bx26whgsU7nk7M5VGaL3qe3W9HDTRYHp1s5VKL6/VDbo4WMYDPbfurIAPqei+OXaxvHz/3r9vQ9Xp5ZEPjZe/wmO//rfwhudiq33kDKpSYSAW0WKq43+87xSTDYvTIRidecbwLg7YkexiwfBBMf9CB+9MK8vIlnjJBuKTtAmTilRUIqbFSarl7QEpPC0eef4FDdnZrHn+3jyGQ+/+UIHXnMJi7/xj9BYfw6ZU4NLmRSLWjKEO+KigFigLgHc9iwcrwsUJ8jjEE5E7p2DkBGA5Rkk/rGcthxT6lwwVCJEpWvwoi7SyQCp10DSO8ZgOEE1c9ELB3j8+inevD9BLytJZ8qLQYwhJURYA3t5cWhRU5Ilt4r8Mz/POCIraVKpkichxueLGgXwUsAMAK9ES+UB2jFMtodGj2vHFxYzLgV409uiZpPRLW1CLnbjAqGhFR4qlHq5OdLCw4OtQyk019bWUC7x0GJ358Cr13F0msBJQyx2qqou8TKUhYum227DNjDLkpJ0LvLzfmVJYMdRdo4W+7NSqulYTa5dquOpYEyGkMsDhH+vX6c40JkziMrCBItj8U6pDc6QNFsolxrwu0eAG2v0XZ4jSBx8/6d3JUjllY88g9949dNYnl+cSrSCJMMkjDGaBBglIY77PewcHWHs+6jXm6hWq9KJ+iFNFbhRVQB+FAQiOVTZoY+YlBShoej7x5HTemJY/S+3qnQyYecqCgvJ8dNCbTNMRU6W56iVPKzOtrHcaaAqrBpdBkiLYQJa5CAy+J0dH4UX9yuZn1ajKo7UFlridzKWSPw+7MmtpErHUO3WbIf8jffvfLiKWp7G2H73LWz/+3+D8uAQE59vSIoJlQUx/cbOF7WzcUfnb57k5EdlyJmhKS29gzeO+1islnGVfC/WeBIwiVWbN1W/i93E6GKaIwHlUdrJaSzZ/eEIM14Zx1GAm08V+L1PzKPWXsHM5/4hausvInPq8BJum4bI4wEcf4Qioi+aL92DW5+B5w1RRPeR15fkJKwmp4hHR6jmNTkNeXvETFfnnVljoV6AEzLvc4gw9ZD1BwgmMZJxhFE2wu57fbx+18cgZ26pnnDSeRkOmhYs1WhqEAuLmuJqckGxaMvoZmyiqTawbij8Hp66akihMlQJO34JDGzGdRlLWUEpTzIUCcVJVN9p1mNTvpimNtkXXrEvwfgd7SaZ0B4mwMOtA7o/4crKqhA9OYvLeFOp46gbwMsCLHRqEmDMoibUCbNPVBKpDVpROyNb1IRiYsJQ+P1408axhhUriyFDHKVyQFhyMouXCuEV2BZCMgF5fh9tRaaEUDGYlJGch4sWaEeSq3KUOqsYDvvwGFYNjsPaER2dxrj38ACffuWj+I1PvIKVJToqe7I55Q3Of02eG0fAwWSM3YMDDIIJoiSZpoP5YSDPg3jeYDTCYDREn8lmWYbxJIBPYwTCEJWqJtuHseEQMkNVlx3E4WS/Jo0C9PulirXx+RKLE4wu00UEi1inVsGlxRnM1uhnZ+yP5KU0ig4TIXg+Z4odrMVq7aWgdI4z/Ew3mgbXMFsImxchA5px/tCjQ//dN967+yEralmCvbsf4PH/869ROt1GNGFRizCeMAOUowc5WCYmTC4idbhSgxWClQ4Sh3IZtr9l7DoZ3nl8gE9dWULFq8rmif+G7qKFYFnmlbE4i7TautI2n9FZvyjhIA0xGAQInBRP3QD+4NUZVNuLmP38P0btwseRuQ25UOnSwaJWhHS+9VEklDrlcCptONUM8vuaywAAIABJREFUxeQ2XK8hvmhetUCYjOGNQ8KpQDgRTIM3QjF/HR67vKNNFHkVcWUGzGLx/QBRf4jR8BDbbx/hp3cCDAtqVjkos4syo6PBp4TrRJWAbDF1CyrSHv5XJr1DnU9+tVMTnEOCPZRqwqI2JTyaYiEnuLBrtFOzThZTxw/Jz1RwXnoyQxORHIEpk0mNGjn/llzuCQuxIx8FKR5tH6DdqmJ9fkFF2rQVclyEhYP+MEHdi9GmI7JXR+El3JEoB1CWFGfpUdpomMR2g5kJpmYIwxyrZLySm0T5awz8UXWD3nIsauqabORFVEWQA2Y2vHLTG3tvG/KipN8cScaDgxGAQGPuGnY27qBV52FBTl0s+NjjRyd46trT+MKrr2JtbhGlek25mMaNIqd4vVRBlrvoDwbyi9OLHCR5gcFwABY1wgEsTCenp5hEIUa+jyjLMGL0ZMiiRqpMiDAibYTStBxREiEUorF2T1bpIUWDCzBmY4jCQgsZP28XEGQQcPmx1K7hyvK8DNP6kimPUd4LQ7Fix6Uni8IdVs0gB6WS2UzxtO3X2Z/tXa5T2Tk7I+vIK98X+Ma7H7Kixhb3YOMBHv3Z/w3s30cymggGMByTgEtiZKZxYFPFvz0VCqQ8FXlBOrQWYsdWxQ9P9tB0q3h+sYG0qMJloAnfHIqfuEW0r+KUKKgRe3JCyOuqADi3oAM3xd29U5Eh3bru4J98poNKcwadz/8RapdfRe424TKTIB8CyRAprbz9EMh4UUVwSnV47RLyyUO4biZcsAQ1xJGPKotXMoA7pPdaGZhdR1ZahzfehDs+RJyRv50gGwwRD0JMhikmwQg7d7p441GKXuIJq7zEPFHaMZPkZJKfxGqJAmgC1CxuZZVAKX3E4G987Qw7noaQZ+OnBiFLt2ryOfWaNEacBogXG3JZzuhFyK/ljU3AnzfCdHsqRY3dgILVenEqB4pdGBPl5WdVXJwOAmztHWN5eQaLrZa52FnwSxjHKXw/w0yNWziyGupiSCAWeVaALelWSjORrd20qOkYZflq/LxQOfg1BoLgRtDSQeTfk8Nm8CSaI7Cb5HNU+Zch3ZqtHG9c1Xwqb49GApwYaOJJDWa1uYb+8SZqFb5YFXFlSYoC49MY/9nv/yPMt+blOTKmUPiEkq1BqKAiHSq7Uj8IpIBFDLx2ckR+oEUtCsFpZzQcYhIFGAU+kjzHWCaeCEM/wGm/JyMrcUYrSueoOQmV08YP60BsxzuC+yyW48lEsLgoTkSKxedKVgI70EbJxdXlOczVK8KxU/v8M7dgKfoWdrSUqWm7bjaadrN5Fj2i8ISun003psYHFku3hdPUSvzNOx98uDo1vsgnu1t48Od/gnTzXRTjEJNwjMEE8ENuDFnUNDnHPilttnLFLXhJZ0xdL+EYFXz/7ffw2x97GlW++XkJGeUpqYvIS1FOubZm52ZmcrFtMVQEszLWDU6BctFAUE7xs41jlMo5nr/m4Y8/20Sl0ULrc3+M+pVfR1ZqiNljlmmnlkYBvEkIpD6iPBAZTFpz0EyPhU9WuAWq0QRuq4yo3BYsJJ+coB5FyLwayo2OZH66fo7odAfMGcEoRDwmf49FLcDG7UO8/oGPPoseC4YYTdqiZtxnTXdrx0rp1Lgl5YVj8TeO28ZOuyThuLph5vil9A8VwtslgaVvcMyaEnGJmRjTRfFKM7wp7VqMH5gJgREKhI3G46gjeBoxuIo+jmoZJ/0JNveOcPnSEprsUuR7p5IH0fMjhGGK5baLqsftXFVCbLSo8UDTMVXdbl0ZJcXkUW5azUtg12W935TMqrpHdmnsdDRLWU0vWbwEOxMtMfWpSotgN2edlrXqavFkN2NNOHl2sABwgMydCsK0gmpObQDF9xRSMs2shs9+4nO4srqOSqkhj19IzGYBkPOgqjbg1FqyISep1qf5qMMOM0YUsvMKZBQd9rsYjcdC9j3u9gSXHnPBMJ5gGBCj9mULOpkQ01VslH6FvP74fLlQke2zkYaJwaZZQAQ+r+8CYRRJh0fsjp9nYWMhm29VRM7WMCHYClGw6JnRXNeievQInmarmh05TSMnhPkz3qPdKqsh5bSdM5PaWWXkIfbX73zIMDU+5t7JPh5/7U8R3H0d2YiqghHGvouJH8sFR0a8OLpaDGM6r/MiyFGJgUGlhu9sbOHG7EU80UnEzofFLiAxNS4hKvnw0oYaMsp/2tnopWROBHn9NLXcyytIqsD3Hx+gVnZw61KB//xzLdRaTbQ++0do3PgCcq8h7hxpQsnTQDa5JZ8OGzxRJyjiHLWVCyj5HyBxykjaK6hkQ7i928iyEkpJFS4v6LlVROOHaEyAccYglZFJLK9heHiEoLuP8WAsW9GjBz6+fy9AN6FdEV8X052Ix6LKkUytUcshQ9GwSwSHRc0I0xWvLEOLGjs4LWpWTXDWWZ3x1c5vQuX6FExNSb96sp6NfTKdijBcfcbOnDy0OxaHj0I9wrgtPDwdYe/4FNeurqKma1wpauVyDV0ediMf6/PMW+BPqgovz4hrVEUi9AEdnaVbtKx7E1rMI5DPiZI4DWExdjpZJjctFxbCdKcppCwJzkJ6rTMHvy85W9Ob1oyKKv7XTk3AeJJWiwy1zhIePNrB+kxN+HQ5OXZZgZtrz+HVlz4t5GjHrYkTiebAqm608Cri+OvS9derIE0iZEmEOIvhT0aSuMXnMPYnmIxHGE/GOO33MfTHorI4Ou2i1x9iHEcYTnz0BgPpluu1urwPtCGKGHAkXatuc/UwoDkpO2HtlqjV1YWKBhixs+MYy/E5zx3B1C4ttjBbr8GdjuU6KmoB0/+XhcO0wJ0Vtun8Ka+7GT2tuaXBzOxCYEr0Nlgfv5rf99vv3//wdGoyihTAcNDDg29+DcnPv4fYH8myYDTmVocusFrMWNR4Axt2E7zcEX6XJ3ybMh72Mzw4PcZvXV9Sbo2+nlK0pMU2Yl+1Rdc2WQ5qbfoMcZR3oToaeMI3cPHa8QHcooGn1kL8F7+1glqrguarf4D6058TDE/wh2SEdHyAZON9eLGPYuYiwrCPYutt1D/+acB/gEqliVQu0Dqc4QYCir3HmRryNVvIE1+SpGqRi7TTRJ40EY9PEHdPMen2MBydAv0Yu/dP8ZMHMfpZRTSAwiYXqyBZ8ylQbRjzVWY8UKAvUiLdZhJfsdtPXmPVEom3pAbo5pSmnCwMVhDOK1PPSWXPWy2hbqB0eyr8eEPOnW5HDaZi5UVyAZLdLsJzTUiSmEHxf3ORuxUcdAfY58b5yhoqboq8RPiA2QUVdIcJJsMe1hc609R1i/cJnmc924xrCzefFvCXbu2cUoDAtzjZGq2wYGfstIy1uBQlFi+DlylVRecj6TjNtSMp7NKZWBcQ3YhmQrqlMNxBXm9if38HK52WobAUqLl1fPYTX8Ty/CoqVRYPDV12CENw08flSaUOt1KVEVQkXFQmcKkUhQh8X6V8cYSY9lRJiG6vh25/IN09x9SDY25JJxj6EU4GAxwcHss1Xq5VZfphJCV/JpcCLFo84KS7NIxZ645M8jG7UyHiSmHLEYYhAhnNXdQ84MJ8EyudOqqCpZ2RtLXonBUrQ3GfYquGITJdKtmbdipBmy5izkZVva31e+pwleM7H3yIipo+sALBZIyH3/orTH7yN0jHA8EPRsMMk4hEQl5ExNSU56LqKMWDEjeHVzhiEvi9u4d44uoFXKzwVFFektxgsh5W6YD8Np3x9cVXzd/ZCcGRhuwvjgG8KX56egw/8nBjNcA//9I6mu0y6q/8p5h57vPIvQ4cPr60h8HBBsLXv4HScBPu0rNCMfEmh6i8/GmkzgFqbgdpMYCbeailTBEaiq2RhwbcxRUh7+Y+iZ51CWTxnDpy2nqfdBH0+wiCIQof2Lxzip/eD9BPzfgpxYodGguGyfz8O4qa3IekgAhuoz5ffH4V6hRJ4TCAPsm6Uysg2/ZrTdPAYVPkbGFUTSXJy+aQMHbW6t6h20BL57ChvyonMltY8VpjYSxJQDHxnyeurEJsEDmasoMolXHQnSCPAqzMNnV7a6zItb7o+2g3l5Z6II/B2A9JJyJOIdrh6IZWb1KbmaAcO3V15c1ur0/h9J3r+ixrykp3NI3djk56PYkjLAH+NJfA5Ra5D1zgOCU8ceUmXrz1MhrlJjOx1cFD8E2SKktwqTJhQWdRE4NTEsppZ65uIlxwkEjO7TmzTKM4RLffF8ea3nAoi4K9gwP0R0MM/ACHx6foDgYiIeSBFRBL4wjJJVqaSdqYFK8kke5eO2QF5xksLu85w3FIAE7Jf4sQRHwNC+GQLXdqWJttCnlYi5oWHFvEzIJZ56Nz19TZosCMl6YzO1/8FOOzfmpnOQZW8cH34Lt3H3x4OjVbdZMoxMPvfRvd7/4livEJAn+C8cgRxw7KQTSpSOXnWqXVbljmdFrzeBm+df8En7txEVWHWJYNMzZuHpZka19nQ/LTokaBr8Fl5NUXOq/qQF0X9yYTbJ6McWM9w3/9u5fQbJXR/NiX0Hnu80gqi3A5osQHiHqHiN77Puqn7yHyCwxjH62lq6i++BKcZA9Oe14i75IwRdkJZAMWjVKUSFupNyTqzqnVkY5SOI0WCoo+GWjcHcIfkEA5gX8yxN6DHn72MEE39mT7KYlDklOgEXHSYUkoFhPZ9ZdoL8WjS8XWIgMyDhPs1MhGF4DauHOwsNnFgFyb1oCTN5RJONetpsbiCuhvCKtSLAyQrolHNlpOu2MZSwyAL067VIyUymIgsLV/IjbuV9cXFHh2aIlNeoSL/dMhmhUPMw31KhPXXNlmTqcWk3eqRUsetuka2OWItxs3PixqCfE1Hl6ObKl5o8pRaayw+X3ZnWhRU3NJSx/Q7bu+KNZ22hY1zXAt5HsS+mAS2HZ3hOVGXbzVeOhcWLyIF555CStza1LgOHJKmI24f9Dkk0WtIkRyFjl+G7HhIeEXBeimwS5N5F00pUxThAy/jiNESSaLgu6gj72jI5x0T3F0eor+cCQjKK9zPm82DeIjR6xQgnkqIp2aFnr+PLFGVxcTXjPSvbKj5f2SZwiCWAi+fJ9m62VcnO9gtsoliJ0dlb83rWEm9PlMhWKXT/b9O/dGnr2lui837ivmZZ9K2Oxm9UPXqQl/Ocvw4Effx+Hf/BncwQGCYILxwMU4JDOaGBjJpCw1mh4jxZsmejI/0EQwxl/fO8GXrq7DLVHXpgJqJQ1q3deubUp1VjyFN5yImfWkl8vVuh6IT5mDkyTHzx7v4cblEv7F710SukHjmY9j7tbnkc+vIQ8LdDfeRnjndXiDPdTDE8yWS9jpb6J54WU0Xvo1JO4JqmQuBEeI/QSoNoSXljJxg1B3EaPIRNwE9H3p3DhCF2mC4OQUo/0dZGEf/skEh1sBfnR3gl5SYoyy1iqOi6aoyerc+JVJSIds7YyThTh0aJGTbsl1US1XtKix+JkYNvVHUxWHTJlmdNURRG8EW/QEL5H5TGkaHO0US1MbI7tp1FAUtanm+GM/zw6HY9AkTPBo5wD1Zh0r803BUdnxsMEZxZlIp+bbNUgUoPm+dpNqrvzp34tV0DnLbVENSKevtBbmFcimk0UtJ70hlsfJxyKyKZuWZUYn213Ym952ItKpCWVIx2oTgYCU42gG1Fuz+MX9TVxbXADdSlvNWbzyzCu4sHoF9XJdsDVOBgYMkaLHzkwpOhWuDYRyIjIzqaOkA8Wi/KAcSvhlWSFidxJsZeMZBuiPRzg6PcH+wQF2Dw5lmdAfjcXem4cS8TeZXByaCFTkEOR7yO8nEjB5H9mlxXJtiP7V9F3SBEjRTwRv4+NqVkq4sjiLhTrJHWYBYxoJewDI79Y5xF4zZmsg3ZgcimfLA8tf00PQ8tZMtTO3sb2jv/P+vQ9Xpybr8aLAo7fewO7X/x3c0y34wRB+v4xx5IsGkkWNwKjILOxELtsi4hFlWe1/89EhPnvxImoVrtyN3YnYk9jZW9NqtPPQy0jwNEmdMl9jSTqin9Ts4SSv4tsPHuHSegn/zVcuYXG+g9bVy0jmn0V5eRmlvIxk731kj26jVArgRIG09LvdHVRmb2H+k7+ORqsLL4lkQ5ulJVTmFxBEI5TDPr2eRcbFm7BeqmDcO6WBLTJiM6mD8HSC8ckRwmiAyTDD4XaEN1jUUm52hesuHZouDMh10OGIxFvJ1ZTcBbMc4BJARlW9SVgceNGS0mGLndV+Sh6uGdu1AGkB4A3PLlBJpudslqdOEUzIUlmWAKE0WRTA3S4UtLhZxYJ48Ls8wBI82NrHwuIc5tvk1ZVESF11gX6YYzAJsbrQFCmOXWCcx2S00zlLVbKdl4yakrbOR6DJUsSQtA0jkVY7Fh5gvJHUucME+Z5R3M+MIE0Bs9ihxdjEOFL813g4KjZFfhnF+SvtJlBxcOPKLXzimU+hQbyM3bRVZci2UEF4xTY9wRFZ1OwFLyO+LGuVBMvukK4dHAGjIhctKH+xqPUGQ+wfHWBvf0+KW5zlmPihUj0mvuacUiFhunheD7J0GI+lgKrThyZqydcafEb4bEJfYVFjAdROuVGp4OJsG0t1mgto62AXJtpSTFls0w7a4pXaDZvnZkbeaZd9zuRSrmrLvjXvnRyoToHv3P6QFTU55XJg68772P36v0WxfweBP4I/qGHoD4WrxmuLnZo1mePRQoJj5pB8S3wtx/cPT7Fen8OljgqrLZdFoA1z4koBk+vEFDVT5NRuxtygbPMNUZVXnpNV8M2NDSzM5/hv/+A6rl5eRWOxjWzhOvzCgU/JSjzEeG8I3x9gvuxiPD5CjhCVlRtov/wF1LI+ihI3tUBj6SpOTo/RmuzAq3SQBfuieKi0FhAFvqzuKzFJstzuAZMBFQoJAupiH+3j4OEAP3wQYVTUzo2f3JhxBDQJ7ez5hHxLsbOG4Eo3ZcJXpAtjc8XxVCy/jf20FbMb/EjW+saH31I3pNsSh4aztHZpesXJVgXg1l1XxnvDD7PZoELaPXe4kB/HoyaIctx5uIWLl1bRqrMQV8mLQNUpMEYFW7t7uHFxUTaKuhgwQmpz6svm0zxutevma0CLnjOCqe0Wp063FLzLWKeNglAz6FRr8DablGQ3ncpp080niws/ZKtrSMb6fDX1nGVzMgklH5Zc5mqjiRee+RQ+cu15IYqrxpuEVrU85/VNn0QWLFYvjqIqQlcX31TGP2qh9Xd2agG7JQL3IrlKZAT1gwgHhwcyerKoMfcjSlJEaYbBaCIFXN1+c7FwJz7XoHfbaCgbYOKVxNbYzfK9YvcmQnMZ5RlSrRSYLKHHmzqx1KoVXJzrYLWhdlj2AFOumT0/VN6km3Lrx2ZzSBWvPfs4G12FGD/tmFVLqoetpWUBH7pOTU7bIsf+48fY+Yt/i2TzbYT+GMNBBUEwhh8x/JeWxYofyVMXZnKG2HRUTLd+P4zRO03wsYsdXWfaKs+vPL/9FD9Bk00gbTcRIevcoVH2xHKEqMpmIyvjByfHKJXG+B/+8CnMz5XRnK3DXb8EBw2E5L1FBeKNR5j1xmjQQiWPMemN4DdW0frkb6PUCtDIu8jrLFykgBzCTR2U20tISM2gW6nXQpaEmE1HyMmTQglRXsLopI+ouw+/dwgvLWPzwRCv3wvQi5mmpXQJ2VaaBYqMUZIxYDo1jp9ScDim0tGW1s9q5ichM79S1PhnCV2RsZPjjxE+S+ehdtAiF+J7wp9vNoRCFZFsApNbacZPYaqbZC89TgyQLOtINbCUohYXuH3vMW7cuIRGlT+7LHhlxXEwzEvY3tnD9YsLUrwt38mC84LdSHyfcuVsJ6hMeTrAquW30E2EXiKp0QK2E18TJz0pjkrI1UKo15lsZo0Drl0MWImOMu4ZUKKWTVKmRGucIy172Nrew9rSipiJVhttfPwjn8Nzl58REwLycGV5YayMBGckPYaHtXigkaNjb/pcipfko5rfOW5O4liUA2GRI+B9kqQ47nbR7/eNAkEpHsTTSLRlt8aDz1qYW1NRBt/w3yhtr5Bx/Jc2wIJpqUmr5agV4iDMnjSXlKv1mRbWm1REmGpzJhaYNhnalZ1pr89VMfVBPM9FNYeHvKbT5bretzLy21bbcf7/KWrnl7r/HzhQSLRAd3cfD//yz5A9+DHyfoiTIEIwjoSAy7GHnQeLmr7yOnZx68mXlVKpbp7hRxsBfveqRtcx8i42dtdORtVBrmZ90rIa9rM8MF0/GIqmKZjmUfIm8VzsDvrYjbv473/vJtbXqqjPltG+uAi3NocRrWmGQyT7x6gSa0hidOpNDA+7yGstlH7tC0DLkTRxCtArWYyQvLZSG04WSzp87tZRr8zJBTEe7KLE1CkxjmwgGw6loPnHJxj7MTa3h/jZvQwTjippXYJHKnwdxKpbnXBZk6SomY2ccqygo6bHAmgEyEzrqlYVUzP0DILGloQpYDxvJN5sZjzi6ySLB/O7MYAV4F6ts7WTsrmZdhMpp6u58acETQbrEMdyYgxiD3fvPMQzT10HLWsKL4WXckNaQpfmBv0JVlYYC6hcPLtJs/iaYnzqczbt4rixk+BkdQbhpcPHQ82jFDiJx1MlgBakHGnMwqagvAysxjBSeFa2g9O7U5cCsvkUwZlemuy8AOmeHh3u4smFZTB3pdycwYvPfRovXHkGNS4DmIQhnaUWM0kG43XIRRW/bxJNOx4WzjhLpIBIp8XPk5ftE56JEWYUtGcIA25BhxhTHiXk27HQo056PZwO+8JfI35JvpqYSJqFEk/vSeDL2xNEvhxk0rGmeueyyOpT1oIvPar5fxbGRsXFWrspCxHZnBobd9N/KFZ2jsNm65Fd8tiOzmLfWuyUR6r2OXo/6tedF7TrV/09dmp/dwXWB3i2MdKHcQ77IAbBYInTHu58/c8Qvv9DOP0RBn4X/UkJE4KXaSFuDCXjlinJ6NR9soKzKLpA4Hr4y9u7+IdPLiNgziaxEbNU4LvAoqZsNHX4tOwraeIsX236LugSQb7GczGIIjzw9/AvvnQdF9bqmFlsobU6A6feRsbC4QcIT04RDZWmMVttYNQbYuKWMfPqb6E5X0YZfRT1JY1i622qHKtWBTJPzANpMOlVZ5DkHrx4gBzsmBz0Dw7g905QDEaIwzru7Qb48e0TjGk1k9clWZ6jC7s7Cagxp50Ergj4bwTeLFrTMFxz2TgOarXaNOOSxU1yVo1TrW4DNeGIl5OcpiY2T44DFn3hnik9gze98r3IhTPdj1kuKKhvKSG6xHHdsuBKqZvgeJRie3sft25cEXeOwk0JLKLsFNg44mvqodnSgjZVlpi8ACVMy55sOjoq5cOYOcprooWQN7MUKPlaJQVLHqhZLMUhNblnI47NLVVX3LPxk89HQHP59yxoRvdoJoTDXl/Cd9YbDRTlAk6pgeef/iRevPERNGsNtSeXg4TmnuzQmE+rRyvF5Mwe5dTA11TGwTyVxywYIJ9XUWA4mWBAJUGRwyd3jElsYaxmkiKTCjAajXHYPcVgMkG90ZgWPxGz02CBkXuRmkYSZ5sEY+NJqJQN6daNhfi0qJluy26fm9USVtoNzAsd5Cz/wKoCtLPl0z0rjtO6ZbhmdmQ9697O+x6aLtgsZc4UBnr0/O3fO0/tfFv2qyXZPuJpu8YTxxGMIRyP8P5f/TmCt76HaDRGMO7jlHKhSYQ84T5T1/9cKwnzWpb9pC8oTkZu2Z/e3cQXb6zBK1VQYVEzSdLE3VjUFMuxRU0rmKyLTaemoWGGJaMBmjKqTZIEO0kP//Szi7h6uSnjZ2dtDm57HuVqA9m4i2Q4Rk7R8HAITEKMBkN4s/Nwn30VjbU2qplPcQrcPIVbrSKJ6NQwhkfsojqLMJuIBbSXVfRw4kkY+Bif9jAZDoUPNzqJce9ggjd/cYxxxqJeNqJwTw4GCVwx9AvaB0k2AYuaAdBZ1CSfwJx8wlOrckmgf8exUguSSQe3RcgA2tZPSxcExIXUiJFvjHRq7HxSKgDOrIvsdtDqKuW05cjKbSTpJA6j31JsHA4RTEJcXV8SZn/BCDnaW4cj3N4J8NSFtojt7WhsT3fL9JcxUaRQhgNnkqSmDrXG1dVaDVlsiY/fWpazgCSRitAVS9QlCz+s7be9hBXrOTfqOkp7UEoH8Hh3H7PzC5iljrbMg6GOF57+FK6sXken3UGtUpfuhclTEg3IRQUXK5w9ZBEQIU24CFBXDY6ZfM3EaYNFjoJ135fixUkmCAPB00jroPyJnyPlYjieCPcvlijCMgKfSoIYEUdsqnXKJURRKrpk0jqoFuDP58+xnD0x/zEdq3aniVrni+uJbj+XWnW0BYJQWMMeDHKYmXtKi5puOM8vEn75z7/cpZ2tGfSgURcPXfbZMvL31qn9ai07/2f7/6ahNLiYWr6YkDckYYhffPMvMP7x95CM+siGOzidVDBiik7CiyJFyU3gSQghdZRsx+lowNHSRSV18I39Izy7OINVWlNzgyMZhQ7cXF0/eYiw0Ol5qC00HxPbaZnS6c/Gx2Tsh5Sdr75a45KP33qxhmtXO5hdmcf8+izSdkNoB/loCGccIgkCkHNXIjA7HqOoNVF94bNoLXeQh3soqjPIqw2UR13ENIysN5FHI1Ro3U1eVL2E2A9Qo08SUgRBiOj0GMHgFElWIOhl2O5FeOdejIO+5l3y5SD/SiytqRc03CzaeMuoafIdWKgkXMWE2GrhIshbE0CdX0c1gRY13YwqLml81UynpiCvdlz8/tRF8oZk18bTnze/tS5S9YDa9kgRFAkTVSQ8SPjvNNotdlJ88OgA9Xodq3NNKWos6szMLEZ9vLvl46M354WqIxtDQxdQxYAWYOmobFCy2exOY+w8Q9mxgSTEhnjoicGnpkPxtRCba9n0adK7vFYm5s2mTmmXoEC2LWp8DCwYYstDK5+swONdxdMaZb5cGUqVJj72zKtCQWo1W1hcWEKZdBrwWpGmAAAgAElEQVTJj6BzLcd+TUnP8wRJHCFJQkO6TUErBnZkLDYhOzLKnMhRi3TjyS6Noya7uOGE2s8QYZKI9RCtiLj55OOk4wufO7WgGfFAWkWxCot/HDWd6jGnzhz6S7tjTQOT3ojju+BvXMY4qLsO5htVKW4ShnMOZtBrxfCqTBWyXbt8K9P12YPS8v+k6E03p+d0otahQzcG8ri/+/dG6ZBgXfMhT8rWUV545nOGGza1dhBoR7WYTlLGm3/7TUxe+/dIT4fYHYV4c3eAvf6pYAGr9TouVsqYobwIKVInhUvTR0aJ8WZJC7zZ66FRAE/Pt0ReE3scN9j9nC9qfEPMaClFTS10JHzF+KnZzwvobqgfpVqKjz2V44nrc2gtzWJutY2wQSJrA85kDJc5oSElKxHK9OoizsYx++Yn0VxdRSk+hJtMEHXm4FESlZDhTTuiNlJnLPyeSsQNaQleexUxPbkmAZLDA0lm98oNYDjCwdExfvpBgJ0TKdeC0zF8OWOorxQ3HfNE92myCeRgY1FjoSMwbcJ6+XdUFIh9t918ytLBRBKat5O8KVFeENg2uaFKoTgTvLPbUPpELj/bbrkEXDdJTYLdSbixgu9cx7MDj5DjnTsbWFtZwWxDHyM/aNMdD8a4vdXHS08vCKdPlwRnVjQ6emonoQsJXZwI8C+gumiy5BqTTay4BOhGjVwr5ZfpDcJNHx+bPl7dSlpAmmOmHZmmppCG0iA4o1syXaIjKexk9q/OdlAlzSED2u1lfOZjn8Xp6QA7e7twyiXMzy/gwvpFsS1v1huolKvyXJI0Rk4MjRKoOBCnmjjnBpOywUTGSm4z+XPZlQ3GQ4QSWDRBQksiLgaka0vEXohLAvqr8f1JGOLCranIvXQc57KEl7+lbrAI8d/q66SYoW6GbUqU0UrTTpydWsnDTL2MOh2Wz0I5TQk4cweeojvnaB5ThbuVL5r31nZi9vWXTbRtRs79H9+L1+4+/PviqelJMOV/mQfAh8Lx8pc2tuZBSUWnKZ2TiI7yzvdfQ/9bf4r7u0f42o9u4/kLC1hs1BBMJtgfRtgchPDzArOzHbRbHiqpK/5SITukYIIJeWDw8LmrC6iSGCibSG6jpObJkCktLB+b+DsZ1wCCtNI9mNbXbrKm1t8O2g0XH3k6wuULFdTnZ7B6YRHufAcFauJSm4zZpcWS++lSCTEZIvVqcK99AiuLDvLTLRymHuZv3hLule9zAxfBbbTh0C0hzFD4J3DDHjKvjmRmQdxz+5t7CAbHSFjcixyHJyO888DB7omqKrj4qDhVZG4qxU3hSi1qQr4lCG7iBYSzNvVK09FUbIlMNoFQO4xFkRQsgy3JaEkQnY4ppmAI3GhkRZacS0dVjiXSkQnlghQAw9kyW1O5WA2zXc44vgeei5++dRdP3LiGdk3DeYXWWYTon4Q4Gvp48nJbwHjdcNpE8XMJWdzqsajS4MAUVdEqGttt6T5EaaA0FTYI/DM7FdniCaE0BvWyElBiCriloLAQ6OVhRPAi9tZOR/FDyploAOlie78n2RArzYp4UTcwh2dvvYxXX/wkxv4Y7969jZ+//wvknoOltTWsLK5gcX4RF5dXBePksolOHGkcIkkC5BIOkwoPjY9xNBlrV0zaiLjc0q0jhh+E4pJLhw5y2NipJYWLEe2DzPNngSUNibI2dmGaQEUc74wDKl2aSW9SeZl+LQ8BhUaUECwKlCLHbK2CdoV5CaaOnbdmOtfe2OnIcimtfFG7Mv230p1NRzsdMfU6NPptw4HTB6K47nduT/3UzGhhTuNfnV3N5l1XqPJNz7XwxodKZ279/MREh6mVj6bK8CHx90muXLKaW6BSZJirldEsFfD4CkshouFCigdvvINv/fnX8dpP/ha/vdxAPU0x8BkNRnwlFjlJ4lQwjoDJeKKKgpqHdqmMGguTV8K9Xl9O59V6E+2yg6pZFdMDQTal1IVKLVVgl10jf5OxU/g4ZuliMDX1/QJmGjmevZnjyauzqM/PYXa+DG+WOs0SQ0L1AuHpNmHuZwiGyo7pabtyC7PrVwF/E1WaB65fQB6O4MS+6EsJ8HuZi0prFsFogmI0ZmovHFp5U10xHoJ7MKZJBZMA+4cTvP0ww/apumJw9KaYSBwvTKiMFKtpp2ZDYqmNNjw26+5b8lAr0/VCHTEspmbZ/lP8g12Y2fzZiDgduWjdbcY0iq3jeOrLJbQRE24s16gUTv05ktbNk99Y1OReSYra009eQ6PCxUdZCKVeFuLh41OUmzVcWKxJV/fL+Zs6HsrjtSnpFG1XKiY4WakbNgBGg5SV5iHKAfPYeRHr3zFchM9JpXm6UTUdn+G72flDgo9ZxGQrTxG6Fkd+z629PpqtJlZqLmbml/DyrV/Hk1efQzV34cc+jsZdHAy7eOvuezwZUKnWsDy/hKvrF7E0Py/26nTiIBdMlgZxKPgaOzgWL24qA2o+MwL7IUbBRIXmcYJebyjTC+8Zdm5hVsjX8BDnuMn7mO8TKTgTn9bzmsQlZFujsCE1RCkW2htJh8uRU6AELeqyPy4oznew0KihXeGBo6O7xcimY6g5CM5q1ZktvJ4TZ92cLXCmvTCN0hkWNx1dz3V7uijIi4KZlQXK8KTB4s1Bux1hS8iXE3ykf9VonGDox5jE5MIUIluiHtMPKcugS4C2+DmzGLldq1fEnFDyJksu6rUqWu0KajXlfuWZg2algqWGg3Y5Qq2ghlFjvn7643fw1//nv8IL7hE6WYh+mCAexQj4M4mg0UFDBUFKxJiOIdpx2QzP24MJTsYp1toNXKqbTZywlhOQ3qHuMmcjshLn9c8inSmp8wdB7KwIQW+rmUaBjz/p4cLVGmZW5lFeyFBvzKGozTFQEUU0RjEJkY5GyIh3hECEAWJ3HQuXbqBS66Fad+E7NYBdVZAAnTqyxiK8iJ5WQyTBEWqjBHlzToJGgpMthF2a/pWRhiPB2/Z6Md69E2L7VE9M4dgxXAUEnLVbFp6aRN6xa1JrbstfsxIn0WOUPNQrVVkosAbRhsgSce1qXl6qKTZWCP1DsEgTjCzAvBnTCGhbtYE19VSAWzEnm3QoUb5BjpCbwyrXPh7evXOIW08sokJOnQSdRMiiDO8+3MWT19bRkZyZivDxBOcxSgQ+N+kqxWWCOsozsbv1cLOETR2veA2SuqGBK6ohpdOK5n/y86JAmArU+fW6AJHnbLpXOudmTqpcRpoPiBFIiihIsX9ygsXZBTy7/jQ+89HPYGF+VTpEsvBp7dNPQ0yQYHd7A6PxAAHTsMpVLC8sY3lhHvOzHeTsykItatSuUvspy4qcgvIQ/WCMk+FItp7jMJRGIpQg8BBOqSQaUY7A40kkPE/e39JJE8Pk4Uv6Rhwgj+gU4yFMIqRsGoSnZ3ieU20t8TZSq0xhkzBivVdaXo7FdlUSs1R4pta5smQx+K7ttqZsjClFQ19vrZ0GizNfrGCQTnLKXPjlj/MQxGsfiKBdePYCvMrXczMoLGkHvSDH3nEPB6c+eqMUJ30fR70+JoyBS8rGCcH4g58rLIKCGB4QV8Fs1/mDW/UG5hc76MyWsLDYxtLyMmqVGipFjnaFVR5olRI82DjEt77+Pcw8+gku5V1k/Qn6YYpwEmKcRIgQo8ptkXHlYGE7YxZbhYDO+nGR4WgcYy920S45uFb1kJd0U6rgpO1wbVtmaR0alpx5tP9m/Bc7C1JDXDTrOV666eLKBQdznRbmLpZRbrVRNJdk85r0dpCP2aJr5mVMrpk/RBTPY+bKVcxcYGbxLPzdI5QQCPDr1Zsoza8hK9dRBEOURsdI4wJFfVbsaKLuCdKhLzdsMBwg9SPsD1O88UGIrWMDvho5Uokdo2eKDUfSqlp4s8jI6SasdeWPyYckgZelqLFTY1EjFsUwD/m02Way+FuKh4xkNtxFRi6VzVici52qxbMkPZ5gv4DKlGupDlUKseNiNCpw0h9idrYi5ocnpwmuXpoRIXcQsGOKUaQO3rm3gZdeuCEcQO3IdDNp+Wl8rLIkMHQHPmdLuhUpkHm8donAm5GPK+bIL7pTZcmzyNluTyx6KswjUO8qLSZnoSLC0ZIbniJ5zkBlMSvgcXs4DEE2xstPvoDPPPcKluaWJW2dXVTsh9IlpdUyxkWCo6MDRAzjqVXEmZYjYLvTQrvVkMxTThWkdhBTE3A+pRM0sbVIurP97in64zFGAYuaizBKpMGQ5HduRycjSaIizkZcWsZvserWIh3moWZ8pIUYCcQsoMTXjPM6i5iM5+zC6almnG9l8ZM7KDse5uolMYok9UbuyXO1R+6uc7iTxh1bxaa+D7IsNFOdQaO0xtmtqVkGnHVopgaahobvnxS1rChUTC9gLat2Dj/18O6jPm7f20dvHJGVINVYOSYEgNVJVukA6gevRUW3W/xry2MiodPOpUHgS6xZEuXiQ3/h0hKevnUNnc4MykUJ9VqBJOji9hvvYqaUo3nvdZR2biMcjDHmmxLE8CMyv+m0qZs3CX7Nree9DWAwho9TaUaGfgTsBQmWm2V02IGmJQloEdth+2IbMa/gKmq6L3yhrNIEnKr8/wmjyuIxfvOlGbx6a1a85ucuAZVGFXmpAyeLxDaI3QcthxiqEXaPUIQp/NI66itLuHCBN1AN/uEGagstJJMMUbWKxuIaonILSEOU+ocIgwQe6shKEySDAPHIF9PMIggQDHycjAu8+zDD5pHKcwoJMWaesSa1iw2RjJ/qiWYtue128+8qauSyiYNHSR0bZJFgA32lwJ2B87aoKdVBDQH4PSVHUiytld5hi48sYCRazlga5UDMvIFxCVt7R1hZrqNPtQQaWFmbQerWsbd9jHaTt2kF7z94iE987Al4EtmqHYDtPG0xZcEUcN94oqkLr3k8gg2q0J4f0lFxdGQWpl1ICNFUOzGOXhI9WDYUDSulMrIsWXAYmZFdmvCyTLgWyktoufO4cfkZ3LrxFNqlGiqCKypMI75k3MS2mximiUiT+v2uOLC0mk2MxcgxxOzcjIyvZVoRSXdJfTC9AwmfZFLUaHnfG4+wfXKEkwFzQLnXp/ljDLdcljGVFkFSTDl2G7spPj8+B+JzxOwIExBT86lOoD6Zn5d9gI7dfJ/VVJNJU9a5RLuCCotao4JO3UPJEOMt/9PWtvMjKCVudnyfWoBZHO2XyqGOvTrKqv379La239hkIfDLfnDvkeOkLGqIBcvy8xJ6/RRv/WILbz86ER0iET9a4RRk7hP2IvGPhcl+Z8HXVI10VlWVe6QnHE83zWuk3xPoDsubnpvIokCl6uDKrWt45cUX5d9ncSDhq1c7wMFf/QnSD36GbDhBzx/AHycYx7mk6tQyMsNThJ6hdthRQJ6/zRrgBoz0LR1pI0phSAehQ1faglNQ0Htmaqi1TV9q3bC4wntL6h3poIIswY/u3UPkufijz1/Hlz92Aa1WFcsXcpSrfEJUBoRwnBkUvJD6O/DCENG4jzAqYZR3UF1YxPw8EHp1lPKhjJg8qVvrDXidJYQMNibAHfYl7zGf5MjrdZTLK3LyjoYHQPcUwUkfe/0x3n6YYOPQhPRy48kAExk/9QJgMbPxeCxUHLvErplJRXYzyA6nUkaNCgI+fyN85wiqILChS5jx04LzdvEgrH5zhfJr5WYwHZTtlgSQN5wv/iwZgRmikmQ4GpWxsbmLS5dmsH+wjYWZZcwstDGOK9h9fIDlORdp4eDgcB8vPnsRTqrZoCbV2hhM6mNUjhoLB4m//DlWRG/shAzWpdwyZcrLCGuKtWxNVSSsQm8uU0QMqgXMbnBtByh/liJYEnt0IkyEKC7PX8cnr76CxfaKLAjIq42TQKV3xCV5zzAwuFpDKG4hdM/oYnd/W3zjSnmBfv8E9XYLC4uLYnVOFxViYaADMP99RiIuCbYhgjjEVu8E97f2hI/G5HY625QZnSdZnuRCculhOnOXIeGBFj/qRP2xUGqIK3MspgNIyMWB3NtnOQy6ZODroARkvs7cmtOAgSE49YqqfVTOqhOEOI7YLsvgX/IwRMJXFvpOu9ORjfNwMJCONGMc4RQWMn7Uv9KpTSVq55QG37/D7WdcFJkXYGOQ4s3bR9jfC3DcCxElIZYXFkRTRjJnVkQouTkqXk184hkeMhgO9VTmhSJ6ML2y2Y2dH+uEfC5Giw78uI+wRzJgjEoeocqQjSTBP/jc7+DWs9ckEShxE5SCHCfv/gB4/RvoHGxjEA5E8tHnqZblKJMXU3Cc4alIQz0FGHWjqRsUkZDkDio0weOATWxQkqQYfxfByegkoDiRVrKzflnwEtMNBo0OIq+OURLhm2+/Dafawj/73Rfxh79xE81aCXOVfdRaoXRZVBRE9DebFHCIaaRDjCOewB6CpIKZ5etYurSIAeUm/imqe4dALUFtbQne0hpcp4JSxUFGAX9/oEEqBIUnExRpGcMwhBv78HtjHI8KvH0/xAY7NblKCDaxc1WrJM6R7LwoRpdQYsExqdckJ0qth2SjJwlOZdS4/WT/Y0KO2aFoYdQx1f5ufed1K2roHOe3o+fVBDZ5ymwV+fOZQcDXmp1clOXY7XvYePgYN64t4uHeNq5fuIpSvYLIaWPnwQ5WZ1x0SZUpEty8uiyjGCPxmPVq6SQWyJ8qH0zGAB+3TbTSz+m1qr+zG1PyqMwchr4hHQE/RwqD8MUMDURu5jPuFScUKwfTHFUNN77UuYQvfOSLmGutylgfxz5y5mR4meDNnC7YdQkqV62hYGQdXTWiEfqjPtIglIyLIPFFCdNotyUohcwvZoSmcQRHrH5yMUcl5kYH2oNgjPcebeDw5FSuXQaAs1NmoSc+yQPNkFEEamJHSr0pN6OH/ROEJN7SGIIJU6HadMfi4qGGAby/CCGIhtfIy3j1zLVaWFtcQEYftzDQzE927dOM1BKqtSpqtYYUsEazAbdSw8rqGprNhnAcdXuury89FPd3trG7vQ2f171MfyYYx4rYzy0UpL8y+tIf3HvoOFkaF0FY4Ntvn+Avv/FtiW1rrz2B8GiI9vISHB4JFOp4dSGucqZP0nA6ysiWR9biNI1THR2/Xt98xVqExCjzOwmCffR3txDlExxvbqBRn8FHv/AlXL9yC5duXUCVPoucLNn4UF1w8Bj+1/8Vsp1NhP1jhL56rSduScD7CnEOlxf4mSOmuI2aTpJWRjRQpN2wS3KAbD88xJ4PJ9XxSpi4xonTzusCL9L2hQTK+izich1hluMv3noTadnBf/WVT+Ef/87HMDM/h5nxPbjeMaLmPDxuPGOmVqVIKi2MgwGS/S4qowyjvMBxcBFeq4EbN2uolgdwmcN5PMTEq6F+9SLSmQzF/i7qaMBpdDAZDFAkjmj5Un+EcHyKUpig79PfrYJ3b3fx+CDRgkw8h50aM1A5npmCJAVMcj818k30mCTJijZUduEmxNhDxYQcixWN4awZ2vY0FcqGqrAoCnpiqCKKi6h1Df/fEnk53qsNNTsa2hVxnFP4IHE8bHY97D9+iKeuL+CdzU08deU66JwUObPY29jDatvF4/0d3LiyjPXZjt5knvHSO3cQ6fMyGk8h4bLo6XVnR2/+WTlW2kiIHtSy3k03JjIpcw3p4aB3DIuAzQs1Y4mSUkWAbsJqUuCLL/wObl16GVmtLhAHk8XIWWQjVK7q1JCR3MsiVauKa0ccc3M5xiQJEE8CcWkhKN5enGNkC7KEHWGOjDyzYIKSdL6ERjzJAwiHE2z0T3B3axvdwVDi8FRMBTRrNXRaLcQ5FyJAzi0no63M1peqgoOTYxwPB/BaLSHyCt9aLLv5ZcpLtGM8DwUWfF5fM/Uq1ubncXltFbMzs9Lo7O7uwMkSNNodXL52FesXLqDd7kj+BQ9Uvkd8jOwIKaDnh2zdTVYrrx0WR74Jg+4pPnj/fQwGfaG3kB7Pt0MmrHMfwk3MC/zw/kPHCYqkCIMJ/vSbv8A3vvZdsdqZf+oFLNY9YfDXqk1hmuvywhLtxLLAjGna4Zh9g+Acai/M9p03WyqjWBoH6J4eI/MnONy8h52Dx4iHY5QrM/jkl7+CP/zqH6Mx31LMIS/DrcXieS43ajBE9Obr2HntP2J8/02Efk+KExUFqXRZShhUuonyluQpk7lOx06OUAYnY/EjWddL9WZmizO9L+Ta1RuTHma87dk5xs15JF5diuP3Hj3AUZTgn3/5Vfz+F59DbXEOM+F9lLJteLNLEnuWTmLEwxPk4whFMMJk3EfMqL94FkfuKqqNBl54UZckk+Ehmg7DYXIUcR1Zk893jIxysKCLpAhQrsyK/3yWNzCOciT9XWRhhO7Ywxvvj7F5zFObGklloXO8FqmN6ZIkyNgE8/J1klBjM4LK2pwFwEipOEqIBInEW1plmxFVOiKz2eR7JJ5rwtxXAN6gHkYyoyeuVRPI62kyV3ldaLHh3xWIvSo2e2V0Nx/i2uUO3t3YwbM3rillp7yIrcdbWG66uLPxEK+8+CRmxDBRQWvZXlo/NrNVFQq3sRtSnE07Mytxku7KPJaEN7aM1KaDE9BbRyYC9ZaMK928yQOV0dvcTDIVcKPLa4+yIKRiFfXFV76Ci6vPw+E4H/oglhzkKUq1Mmpc2pQ8EZ5LOE5Z7Z5IbB1xa14pISMmRpdnkr2qOtbytUpIwJ5MEI4plaOKhqRyUvgSoQDdOdjBxv6hBBmzS2OnRQio3WhgodORBcNCZxazjRaqhYuF5gxmWx3U6nV0e318//Uf48f3PsDuZIKYBG4ho5dEgWAtiuyBxW6d8rsXb97E5dVV1HmdCGFRJzIGS/PwLtfr0mVyuy6TA7vZPIc/GYvNEaERscvn+2cmAumk2cly8SQvbi4B0A8fPcLh3o50b2L3dE5ipeoZ4Ad3JaMgLEZJGa+9fgdf++sfCCfqwcOHqFbKqNDBsjWnN0mphHKjoSaCBF/J45JjULEHnoYkBhJ3C+ORtK8MUQknQxRxgHA8wM7mBnx/KDesLOoqFVy4cgtf+eo/wa//xqfhNAv4IwdF5qJez9Du8P10EfoF4tMM3ds/xs6/+98x2N+V0aFM4JZeyewgJRqNZE3zQghTXbxNzWhprEqmyTa6+bQvhn2BLMNP1sRmDZ01FxCW60jdHJvdIX7+eBtf/e2P459+5ePoLC6hlW7DqwxQKRcI+kO4gfqIcf0edbvIRiPR4w3TDo7dVdTnVvDsM3UkrcuoFLsIhmy9Y7jxEG6tgjjj1raGRn8Xg4KKKbpw8MbzkHoF4uN9cV0Yjjz8+O0h9rrUKHrISgz4IIRTQmpSt0jREMmToSXINo/vJYFxiQAkBaIQNwx18zCut4bxL7QNDXT7pUKidAleyGZ8t1tkO0ZQOsWb0tgFCAtdumkNzeHrTspA5lZw5ziFv7+HtYtt7O0O8cSTM0BRxzBvY3tzC4uNHHu7J/joS1cwk3tIKgVKTlUDqaXD1vF4Ko8iQ96MlNJFGQsm6VIMFiQW1jSAFBsrs0wQVFxvKImuM5w9hTYIZf2yUsaK9qXIlRTIp1PKR6+9iOcvfhxOqSmdPjeDxKuo0fRYpCo0HFVrbIkEZIEuOfAJwPMwpeRM0ANSnESiIMzKIowR81oa9pFwnKXSIOImMkU3GOP2zgb2D08kDo+YN0dPWgEx3Wmp00GjUcYT65ex2JhFFFB7TEpVDc12E6WijN7BQ7x15z7+zY9fx+PoBBVKBWmplYUq2DdMBmV2FriwuoyXn3lGiqZl/dtlgGqDiatXReLGIkuogc0Qi2i72UCr1VTGBSEMV2VvtoWWw884M8vwb2rM3s4uHj64h37/FEnADaaOpWoCUODHdx5x+5kVbF/7Qx+v336EY9/F93/yHt558zaC4b68MIyCqzWaYk2jGkJlq+tcrr7ucRpKN8ItCoFxfzyEPxoKWVDHQU3IWbp2BevLVzHbWcD8wiI+8tJLuPn8DbTnHNQaJQRjCnXZRBVotkryQu7tHmG4f4Jo8y1kP/wrdDe25ET1yDOjzpF7Zxk3bTiu4kl6otJoz3x6eouZs9Z6sul5bVbOquWzSd/SZTQXEJQbNNHAaZDg5w+38JlPXMZ/+dVfw/zCMtrpJhz3SOQuWZSiGAeCL3ChEg26ktYe0SUhaWFQu4HKwjVcvOBi6fnfgn94H268iWz5BWThKcrBAMO9HWQToLO6gKPdIzTKOs6R1lK4FVSRort/hDB08Lc/uIfuSH3fcomZc1Bm5yFJ9tzzsKiV1a7JWMGc6TqV8sDvLVxCY1HEv2M3JSxxjooGUxIXCePgYDlgMr1b72rp+nTDx+JJpxDFulSKJDIl/tmYS5LXGKQefv7oFKVggNmlGtKwgvWLTRS5h81ejsPdfazNVdDvjvDRF6+gQZy8SvpEVbob6UbN4SPcR+PzZmke1uTRmkZaoF9i78ilI/huujPp+sReRztfCaDh95T7Trsye/NaBrxsASXEqyRMf3LImqUFXFi8gZlmh4MKLq1cxuqsYoEE9AsuDqolVBsVJT4Yl9vEVVUIxzQh8PIXnUvIekti5JEWtZgqAsqneKOLPpP0kR7efngPB6cnsmjjYyZFp1OpYnmmjZXFBSzOtHFlaQ1FmOEXt98Xom2r3sTi8hLmZxYxmRxhvHWI//D2O/j6vXcw5AHEDTUnIQk14CjKaxCYbTbx0aefxqWVVY3RO2eZbqdCi7eyeaA8i04iPu245maxtrqKZpPvs14TNqNVrOVNWBCnBqGR8CASLzxdGBBzO9zbRe/4BAf7h5gQd+N/Towf3dtwnCJLC/pvyWOmNmwSYeuoj5+//xA/++l7eLC5iZN+D2nAFzVRgJDjnENnS1YrYmmUV2jYMJ1Z81h1YtKNViqYWVjCk8++gOtPPo2Vq5exvLCIZr2GRoPtZ1VOJZq7lt0M/jiUXMt+t4vjwwMc7O/i6GAfrn+C6+0AFw62Md4/RJ5H4kzBopZRI0nHC8lbU5cK3WI1PHQAACAASURBVMDozaUfdmjQC9RenAow2iJnmjopgsalg9uz5iKCalPS3/3cxaPDU1y/WsI/++qvY3lhDTP5NopiB6U2t54pskmo+Au3xOMRivEII5r1xVUE7ZuYoIVLL34MN1/+ApJBD93Nb6N+6SModWbg+CMkxzsITn3U513s3t3E7MwMxv1jGSeyIEN7toadux9gHBX46ZsHODohf00xHRY14mUs6rzYeNrJ9tOEo/DVYKGStn8qAqfAXUXs1v9M8DQzhk4xNcNTEhPDXyG8aqdrbImMyJl4lAbmMhxEAWYtgLqZ5Ba77xf4yfvbmCvFqM9W0SjNYH65IXDGu5s9jLoDrM7XUcQJnr11CTWOJYLz2oR3LWp8PPywwnL1cFMjQ+3UFP+ziwJu4vl4LAVEi52SmDWAWRckMp4bfNa66FpOgeKEmckNIIVHYY2R70kY81PrayL9mmsu4lPPvYz55oJ0Udyot+Zn0Zxp6D2U6vZVKMBiu85rWLeuwrUUd9sIeRQhGI4RjUcCBdnkK17vW8dH+PndD3Ay7IlCgPzIVqmMi3MLuLK6irmFWdQdFwv1Nh7efYTt/X08++zzqJWq6MzMSNc47J6gOYzwH2+/hX/99s+wE4Tc/yOlGURKiaEuTOqNGp69cQM31i7IxtwuCO2yxiw45cXURlNZadyk8rmz3tSbDbVaMqRnoX6Z8CPyT7nY4Hgrzjs8OAy9Qq5fkZDnCP0QRyeneLzxGAdH+/CiEb5377HjJAUhdMojeCdLjVRCYhzhtO9jMBlK5mY4SdDvTbB5cIKtky5Ouz4mk0DEs4Qm+B04mhL4m+3MiNUKsSOvWkar08bi0oJwbqgvTNNQXF9pL8MC1uv2sLOzi8HJgczOMfVp7Pho5T0eIEsC1DwPL12t4/kiwWT/AIVJPZdylXErRFqDrqt1a82ujYsLfT7aidkz5KyQiVbxfMEzX2LsstThc2YFUb0lI3iCMvZPTzAz6+OPf/9VrC1fRDs/hFNsIa1WJOsz8WMUUSaALJn/iCL4HBvQRN65BHdhBSuf/n0sLF3UDe3oAA4B38osW1/kSRf+KIRbDBAOApSqdYT9A6TkDx0N4LSAwfYGBuMIP/nJNrY2D2X8lO6ZCxEG0RhZDwsYMTX1GNOuymP0nSGm2puWNxKDN0T7SWKu6dRoRzT1SJjayCjxVjSdxtVC6RQq5ObaX909iJPo6z8tahyDTaBNEOc4GkT46e0tXJqjGYGD9YU1tGdqYlH9xt19Blri6qUVjE4O8ZHnbsATpcAZX8m6aigbR6kRiiXqyCi212aMsaRbcbiIKbUzvmfGuNBQLeVwttGAtqDJ6CqdmsGQTRq7Zp9yvMwRI0Y5rWGvH+Jw0MUzF1dFo7o0u4qPXHkGDTTg+zHqnTbWL19AvdNQ3EgURbpZZHAKCwzT28XzjaaQ5IwRI6P+k0uEiS+LBRY74nFBnuH+zg7ubm7IMc7vQ6B9od3E8zeewOX1dXRmOjje3oMTJDg+OsVxf4Avf+nL6IifGxCOhhgdjVBr1PH6e2/if/veN7A9mGiVFz20dlQ0i79x8SJefOZZNCqEJs4iKK355pQcazBqEa6ZLr5Ur8KrsJFxhD/H90foRDWqa1RKWabTDk1MCV9w+ypFTZsTpQKJAZKM2HQg6Q666HWPER/38Cff/iY7NRveaPaiOuLKL9lCsgU1PDS2waGTwM9j+DljuRgIQiDRkReS4B15KxOnhiSlv1YVWeQhGSfwe0N0jw6xvb2D/f0NHB/tCTcmlXW3SkYgYLhhxwvbW43xeBrWSgU+dmUGL5RjhIcHAOf83FOQURpkuYukOAvWJ6+ACU0xz8l62mqjpmaB8rvdB5/VPCmAFLmTfxTPriJuzgiRsXCrODg5RLncwx/+Jy9jZXUdbQzgRPfRuXgRkyBD2BugEpFqwlMuwnBI08gRkiFQm1mF+8RNrL3yJZSb15EoU5m9DAqGEgupNEY5HEvQTBwMRRIWR0PhDhXDAN24j7ofon86wve+9RYe3N2Qi0G2kRzzS4VQXpREy66MigJDtxFhu1kEGDqLjp9lVKuGPyZLAOWykYArllAmcEXMCs8tDSwAz5eO7hT8WpoYWiCfbhNWWjQdBY3Q3o8zbByP8M77W3jm8jyOwwC3Ll+GVy8jimP85BdbaHsOOrMtrM80MNuuoVItqQ+dMcG0/md2zBW3DbMgkTT4hP5g6ggiGlPjs6YCdr1pprFrhtIhVD0h41qqj+GonSPdiubRJEjxOhPfZRJKizree7iFzE3wzNXLqJSaaFRm8dzVZzFbm8FkEmNhZQnLa8uU9cKlLEqmWl2mCA9MnG3ZWJDVzxtfbZHE9TZgI+FLALEI60slDMIQW0dHOOKG0BBpiW8/ef0anr5xHZfX1lDxKvjZD34MN87Rbs+gP5ng2ZtP48bqBWQ8dA8OEBU1lFcX8NMffBf/63f+AntD+v5RWpgjpr05gKV2B68+/yJWFhZQSGEQVHV655x3IrYzkrpU66FD37xqvS7yLQlQzkjkZWqVGUPNAWTT41lPeP1YhYdqICkUYJBND93xCM1GBe1aFe1yBf/jv/yXqv20ExobNXUd0xvaYglE/8mtoQ8oOe78ER3CWC7X7inGdN5MXYwCF8NRhMPtAXa3d7G3vYOdzU0c7m6J8SPvK+GvOaHx1dK9MXEIcOPJeDhZwfMpEvw25nQ5vZoiPH9xER9fyBnjLuBu5pZlA8pK71ZbUonj00Ok3SPBAgqSgmQzau0ElK7JsciaI9p3wwKc9mTmGFvmCECXiPkLSNsL8Mo1FF4VB6eHyKMjfPUrH8HKxWV0vATl8XtIyyzAhSQflRMHkR+K7IenYDaYwE9TrD31DHDzRcw8+Wuot58wNBhdkZdTfbPiUoFS3EMexHDGI3HdUMwyRjQcoJv0UY9d9I9G+MF338L99+4Ln0lshxiA6+UQeJ/gq0lZZ+iKHQ8so5+vge3gpKOTUYL3iXZr3Fix+57+O7MEsHQNGQKNp5p1oRWJUq7cL36wM1dXWRX6sxZZr/+RH+PdR3t4tH2Kl5+6jJ3BBC/cvIDM8TAaB1LUVpouyvUanr2yghrHMq8Ae8cSfW7MocTHc16eJYsDjsLGw1+Lujp3cGQT6pFxDtEIC5P8ZDiXknFAFQGpIwatkKxNo3MVKY8oDqjA0cchyewZELk13H/4GJcvrojLx1NXn8VcaxkzjXmUS03MzM6hQhOHZl0OL24Jy3LjqdqC3mgcjRMWNnaB9ALk36WpkFN9qkpIRI8CNWYslzCMEuycnKA3pig9Rhk5FtptPP30TVxYX8Pa3AKON3bx4P5jdOoteV9XL1+ULWjHK4lD83BrD97KGlqdOv7kG1/D//GD1zCg04z0GGIujnq1iuefvImnr1yVEZD+fWJd/nd86P1knYnZzcr8JAu0RqOJcq0hUX7ydezQuBENmNOrixFy2aziRagktBXne0DnXZq1RiFGUYxKowaKq+frVVRcB//d//y/UFGggiD9pa6I3CTExgspjnKEGTCh2yozEkXFH2E4yeCPIvRPhjg8PMXO9i72d3ZxcrwHn6c5SXhM++ELwgfF68yroEi5OKDUihdMWb2qiMlJw0hjOrbjpGAQrDX6tZRFKMNTqwv4zedmME//83IDTr2DaqODcmsO5UZHbHySnTv4fwl7E3i58qs88Kt9399Sb9fT1lIvUq/e221DHGPAbMYEYtYEEodhQiAhMIQZIAEb40BIMgszyYDDOmCMg40X2r2v6kVqtbrV2p+kty+1V91bdW/dWzW/75z/fdJkiN39kyW33pPeq/rf8z/nO99y9em/gbWzS8q2vpjGasi8foaewj/TXCB6jezf8PKAiH8aPz8Kr7QANz+JUDSOSCyFrcYeht1NfNe3HMHMEouah/HeS0iXsmLvQu2cdIEUB1s9DHbqcHZr6Ix8ZI8sY+LE+5A8/CHE4zmExmpRM/Zd+GNLQFEeZL5OoxH5SjTEZBM7FLmY02nBCtni2d/ctfD8U6dx6exFxdNY6HmQpFPj62380bj95Ahq6CqiKCDbXrZOCoaTZxUkcsvYKLy2iFg8C/5ocguEVc+u0MiRAtwp+Fk6DeO7pViWGjZK6ImA4kGo7RidwRAvvH4FO/Ue3nXiDqw2Ozh5dBbeOILt3TZeOncNx+crsjE7vjAh5gh080iTHsAR24y+kgXAgmc28YGURjpDSWtX/FDdN9STXxOtjFJACpvir6JpFVKyghJCWCavzXCGZIwykh0RyXMslYOkocV7wzCuX72Ke44coEsADs4cwd1HTiAWScNyPCRzWaRTCfnB0TNJZ2a+E57+/excqFBg79Inkbvfl26N8DkBcdvqw3Z6GNA00vMxZmJ9q42dRhPWwEU6GZOxc3lmBosLs8jmMqIZ3r5yE74fQqlYQTqdRn6ihEw8htQY6FPP3bSQWqiic+M6PvXof8WzK2vyeoorDEbIJeO49/hxLM8vIEa6kBnnhBxuurD/duIh4V7HTnXskE5Ntr0xxJIpIf7K62uMOWTcJn5o+K5qjW4UCWyo6LJLzHNE480NRCVNfojZQhHZeBStoY9//x9+OxQamdZERjZ2RqMYLMfHtQY9mMZoNFzU2l3UdnbRbjAE1cOOvY3W+h56ba6OhxiwReR4Es9h1G/CLU4jZrVFzpFs72I8pNyIf3YYkVEfw1EUo7ArLhn9SAwpmtWVMhh3uhj7A0SJKHIPHHLBRjw05Avj41A5h295YAELc4tI5MvI5paQKKcRz5eREn/1LmqvPY2bzzyG3saacqjkJlGlgWkqTFHTdli6ENHSKjAcbPVUAxmX/++VluHkZjCMpQSf2mvtwmpdx4fefxgLS1XkaJXVeh7h9KSI5b1OF95AtXZwbAGH3W4LQyeK4uElZA6dQOrwNyNZXkJ0zOULsagu/JGFkdfXouZQI2vDH1LJEYM79MXl1LGpLKDczEez3sFzT7+O869dkaIvRpFi2EjcISKW0HyggwWAfv8mmd14qWkx0k6HRU0WAOLooUWNCwXhawXKAON4StxHRl5JcDcYFzefXJDIOl4/jx0fu1cWE36NI2azErOKeNjrDvHkmauSjXr84CwG/hDLC1Nw3DGurrfw5uVLuO+OI8JVOrZQlK9xNGIm6gjjKKlFeivJe2uCYYJOW8Y1ajqJHZqHgw+pSriMCiJQoJhoPOGdcWtrOJjByKTKAZpimoc0+DyzLSWVIMpua+ziajOCdn0ddy1XpQGYTE3j6OwdKGYmMErEMeSFE48jlcmJ/jmZ5HIkKg7JXLiJA8hQ8TPSgMTmZzwWN1tmcdJ5Y0CFCU0eCRGNx9ip11Fvt8X5tpJK4+D8HGZnJjGRy8im9PqlK9IoFAuU6E0hn6dmOS1GjiF2gOyQIlFYvS6++MzT+MyZF1DzHEQ5dYzCqJSKuOPgMo4eXJJGRZsDQj+GgmGyKuS1F1lU0CIFY6d2TSJhDxoJpofFY7LpFVpRkBglHR7HcMohdVLjmCr8UlJifA9bjPrjhr7vIpdKIB9LYs3qiJ/iZz/ze+SpEW5ToqkQFxHGRneIL762CntHLX27dht7Oxvo1moYtrsYjD3sTpaQ7viwIj6cdAF+PAG7WAbq2whNVlCoNZCs7SK8vSLRbxj1EQ4P4SAh46YkoWdycFNhxGwfkQN3weltI7ZyFTGa4cm2gykpZFJz1O1jJp/Dh9/3AB5+74dQrs4hncohmqWZX1JA6sbeDlae+iJuPvMkWqvrgvFRX2ouEn0zpAU2ki5j/BgUMxmhAitrMfxLyP93K4cwyM3Bi1NYHEat1UKj/ia+5d1zOHxgjkoXRFoviCNtJJ+D1XXUUaM/QAQumtYQTrMJ3xoid2AepWP3Innkm5GYWEaIkjKf+YpNwRbHPovaUKLyaAMemAIOPbWBoS5OsDp3iHazhxeeOoc3zlySLRVvTR0JFUjlmM3ixK5LH1TdWgZFbh97Eg4aFwX8ftm1aXweO7qgqMkWS9w61IqGFAYeRMWetLuRXlsSvLVo8DCyE1Q7aMIJfEii9L1BLDrGRsvHYy+/halKDpPlrGgbJ4pp9MdhnDu/jt36Hu4+siwUlTsWi1Jwxn4EiagP+q7R1CAYCVVzqu4aUugkzYv2R9oNiKOxEZ+zqO2D2oGtt9GCakeqagedhQK77lt2OPrwmsAYYmHEHLn8GAOvXm2hUhhhvlQQk9L5iSXMFxcQ8xPi8OKEh0KqJXM/kc3IGFpJZ2WrK1ww/suAIaavGxeSbreLDgm1VAlQ/2sNJAOX45862XpotJsynk5ns0KGrU5UUMnnJONj88a6LK1iqQQmp2eRzZZQSueQlICcgXS/9VYDT79wGn947mWsNeuib2YkYbWUw93H78RCdVY4b4JLK4dDaS+ylFN9sL4sJpxaKDEB1hZkLlBZIsG6JpNFJwTZggaO3OYXfI247afZJW2XWPi45eXIv95tCZ8z2hugUi7Kc8HpkCqMP/kvLGr+iFr1W44HAGrOEF88U8POzT3BcXrOAL16C3uDHtZCA0Q2mqgdO4hY3UGo34U7vwQ3Sr3iEJXGGkZWC3HLRqxrwxu2MSQLfORjkM8iXpyGbblwYiFEk0n5WN+1UAoV0C6kUX7rPDBsCcQg1sh0SpCU7CHKmSQ+8u3vwEc/9v0oz0yDjfsozNgzHRfr6xu4/PgXsHXqBdSur+ooIeOdtr37Y/bt3CbTmQQbMtn8GV1kJJrAOByFM3EUTnERbjwrMqJau42t9VP4wENlHFmeRzodh7/7PBIpJSnzSx73hzKC+4MOBt4YfYamtFykZ6YwffJtSB37AJJTdyimSJ2hTxWBg5FrAcz7HHQw7HGJMoLru/B8tVQStjztjAYOOk0LLz71Gl5/9aI+VGZ1Lo3JWI0Yg4Km3mnGytt0YbcAdW77OGoSuVZKAYsBCxU7U6WBme2mGERqZ8RCEVAl+PfwPQsY54F/mz6YCn4r9hRC1PfEDun8ehePv/gaHrz7EMKxEArJDCbLObTGETz99GvSScxXK8ink1iayQp5ldZOLIhUTwS8NLmUmI/qKdFaQhPZlXl0o+WoGsi0lFYSnPbA914kN4F9jTEBCIAJniHp4AyfKsBeb+eySVooF2ejMJ56ZQX331NFPpYQ3fF0ZRb3Hr4PmWhO7LSpGtiu7cLn6FcoCnZUyudQSnALKe4LpLpzbSt/Z88UNHHSGI1h92nPPcTQo832QBYqLCj9PrlaI0zkC5gqlwXIL6Syst30KKurtzEc9OQ8ZDIFVHJ5Ec6zEG7Xanjs7Ev4s9dewVqtI9NGIhJFMZvBPXct48DCAuLRhHT/LCwcF4NtIgsS3wdlHOjP2kSYKei2jiIY3eX1v23ZtL8t3Xfb0IuC3EsawHL5QxIv9cnr27twYqSgeZiIxEUIv2f10OlY8CMe/uqP/jgUGntj8hz1MEip5WI6hCfO9/Da1S14HZIUB+g26thBCGdLIRw4s47tpINWuoL8aIBQv4dwuybeS0XXQtdX4DUcicOJeBhMFBDfsTCeWUCHG9RcHrGxK4xlFrik00ZmYwORpSqiF85j6FsIMS6Oo5HvICIA7xDFeArf+YGH8CM//oOYXpyT0BUxrTV5oXsr13H1yS+g/tpp7F67rv5eYsVsuEzGrC54mNWOx2z6SPQzUiIZvYTWEBeHEmf6LvRLB+En8wLs8lZcv/wk3nMijSOHFlBIZ4Ha64hkh4gxgYcHkpSHeAoj20Jtq4ZRv4W+PUR6egqphYOIH/1mlA+9S3A3xo6NxuzSfHhOGyGvBbe7ixHdJUcM7+A4Qish9fXiWNW3erC6Nl544lWcfeWiWcIoX4tUliBLkkJ2Em+F+iCmkeqVJlbd7MqENKmdlY6f+prsj59GCB9kgQautyySPNyByJ0fz9dbbH2MtXKQLyDcMXbnUtR4zshhjOLp16/j0soqPvDO+9Cye5gqVlAupHFxr4nnnj2Duw4vIR0LY6pSwNxkBkOKpMUYQd1zVbWhsXR8zgLzRqUBKI4XJpYYuLiaTfr+YizYkpuOSJ4Bw00zbZpxolCplTyohlAsmlFzWUpRG/toWT5ePXsdD79tQRj67KoiiGNh6gAyiQKm5malcPG96zoOugMXyUIe0WQCE1wgiBOwh0KCTi0MRrFQazTkOeAb1+v30e521H6cSVLGMt22bMFi06kUiqUMpibKKOXyKGZySITiiIfj6sdGSGTQRzYRA1XP/LyzKyt49LUzeObKBax16nIWk7E0JlIplKaLmC6XkUjyNeQ5YTduFojszs37rDBOEHWpXbBuy42duyl0wcZaipvYghtXYbPo4fvVbnfkYiReRoeRlIjgqWSi9VcIvcEQPZqG9i3M5IoSm9nyPWTiKTihPv74d/8Tx081Uhb+ueipmHYexktrDl45ex3tHlc6fXTru9jquriRjSJzYwNWJoawk0SksYVYvwn0bdjxJIbpLNqxMVKVKuxOGw5Z0tkJJDluRvoYNwdIugOkPRujSALWRBHj1XWUuPnp1JByenCIhXkxIf0RVwu7Q/RDAxSjUXzLO0/gH3/8H2N++ZA8PAx85WxPOcnuhYu48tQX0Hz9NBpr67dGpYAvI64V+jDLg2u2g1z5BwLuYP0vmz96WEXjcOfuQ690GKNEEfEI0O41cO21r+L+w8Cho/OopAoY1a7Ay9uIjQaIMinb99B1x4hRr9fqwLfr6HshlGbnkF5Ywmj+XSgdfhjRELeDLMz8HxejoQXPacCxGgDdSGXrRSkMsa64jJ8jYir0o+/08PyTL+Psyxd1VNFqojIkrjmiBhuTNHbt1BQz5IFT62t9iFX8HWw6xZbIkHOTSRX97z/AIh8iLicrILNi0XBk4li3k12D9Hbp3iRdiTE57LLGsO0hnnrlDTEaePiBe3Fjc1PCVrKZGC5s7uHVl1/Hux+4RzrSuckyKkWOb2MJpuZ4rN+wjjPy95hNpzYRHIM1W0A6KxmztHOTroBlXDBk1SwLncKkP0mRFi7ardSiwL46+D35eLEDD+zB+dgw2q+LRs3CyWMTEgzDBUMylsPxw3dje7uJaCKOXCopiwG6d4zCtKPyEcmkMDUxgT7VAnYflWwW2UQCO7s1NNttVOfmxB6IBc7Y/Yr/Gl99h6OZqDTGSCYSmJwsIRmLorVXx/sffq842fLfGF0+qJW2+wh7LjbbO/ja2ZfxpVMvYWW7jg5xRvLh4iOUk0VML81gopRHKVMWGysWTaVCcVTUJRsveC7SBCszhSkY32URYy7T4Pe0i9alHPsReQ/kPPFSGktBq+3tyZkkXy6VySAeTyKVyiCWiGNrd1dCvFPlHNKuh4lSGV1viO1mA6OBg6X5Sfz2v/sdFjVCjYwh45spCQFyWFc6Pr74/Ib4G4UcG06vg3bbxcVkGBHXB1auwbdawoKupxNyE2R7Nrzjd6PdqKGVzsiNShZzn9SLbgdTO7sIFcKIrq7BHnWQoFHjiFkFQ/S5keMc7Gu0F9elTCygnpOSPALl2cgY7773AH7qn30cR4/fJRiGBnZACuDW2XNYeeZL2D59Cv1ac3/bxkMqhD15oPVhFqwpHFP/fmZcMvCXGz/pbCjqJvmPRS2Bwex9sMrH4CeKIrLv2E2ce/ELuLNq4djxGRRyJcSsGvrxNmLxMPy+iz6XBXQI7jUQGY3Rq22j2XGRKZWwcM9dyJ/8IGLVBxGmBxqpHGJ0yeLVF8xsSA6f08XQsaQg+HyACTFy3e/0JILP7vXw3BOv4vSpC8JMZ7vOQxYK0dtfw4u149LvV7AuFvKY6dIM+M+uJDCFDLacMn6Gw8Jd4z/a0UbFx16LICU8opGWf7SoaSCLXBpSGLXQkUjLhy5K8J6gAtUEfV+IkzQJyKQyuHJjFTNzU8gnIrh4YxPtRhcn7zqCG2s7WJyZQCFHsiX1vj4Q4dd0y4iAX6uEhhglgJBu6URBInZgG0RqBEc1wU1NXJ+uxeUfse3mpXfbUiF4GCUwhh2mtIj697Ko7RdADn5eCKfevIr5mVnMlqkl1UK6vHgcRxbvQCKaFX88bhGz2TS8SBidgY261YM99FCtTGJvZwd79T0x9axOTGBvZ1cuvEq5LFpfdugkqZJ9wI7L6tlS4FlwSOUgJkkKzc7Wtvibvf2BB7FA7DmRkgLitDvY2d7ByuYGnnzjFZy5eQVNuw+fFFHy7OJhZKn0oQcbZVzUrEqzo+E00o0ROzMqHGKdNIoLttABEVqesyB9yzgty38TlYuOpYJDRiOYq85itlqVxcjW5hbanbZ8/1ykZPNZwduoOqJ8jAEyvBjr3QYOZcto2QPUBjYKuRytR1DJJvAbv/Vb5KmZHbtYK2vXw+/AHobwB6fXUV+vi1bM6Q1Qa+ygXd8R8LFJG6Gwj16mCC+Sh0d/q8YqhodOonj1EobZLOyRh5Q7QMK1EHV7CDd6GIQ8RKkhi4wQH0UQ4kMSV/tf4gakNgQOukynEZxmHEPY7yGBME4emcNP/cxP4OQD95sILiIQnjws66+cxo1nv4LtM6+IA4huZxQvUeqSgsB82FnMkrEkEgkSOtnqMryX3CwC63QViMkhYVFz5t4Ge+pO+Im8cKV6dhNPfPWPsJjaxP0n55EvT2Aqk0BrsI0kv4+Bj7Dro9uoYWDXkSkVsXvzBmJ86OJhLJy4E97c/Sgefp/KiMSWicQ/DawVYqdL8q4Dz+3BZRqVFD76XPXhOZbYzzh2Hy8+dRavvPiWediUn0XGvYzPkhBFjpaxGDKOFJK8bsYofVCVEsFFQZAg9d9uP4OtqWJSpEmY4mDWWbwUJICEo4MhUAruRva+r4xwml8y3i0UScJz6V4cwjAyFrnX2uYOqtUy0jFubNPCM6RO8traLpbnJpBNMyOCHnrKpFR1iH5fHHNIRA06Mw0n1uWHdPNiBknLLCXmaq+gOtGgWwsKfvD736lanwAAIABJREFU/BgxujRdXoATCafNYGy3fNhIFQnhmTMX8eDdx5CNe6Ky4d9x7Mj9ODR3FMloSjW4LKhhoB8eC6zgM/6Ql5bjCS3q+uaaeOLNTU+hWW/IGU0nkiJAz2W4qOL5I65mixWPjKBipU9Q3ZYNKT9udqoq3QvJ6eVKWd4b/vlnrlzG1XpdFw2uJ3kEA7o7S1mLImEuRfY3fW4e+X6JW4eO+7StEQw+xO4/pgYXZP9HtUEILkXB2syzJr82pqSqWFHr96nJSSwtLMrCp9frYHNzU7bT6XQS6ZxqzRMiowyh2aXXXBfpTEZcZGbCKdSHLhrOAJ5lYa5axkQmjV/55Cf//xF5+yvx0Qife7OBK1dqGA8sDO0Rmo0d7NY20Bh5qIWJl6UxDFuIDsaIjkJI7e1iVCoLfkQcLGRbCFPAK4xo414pB1zvO8HdpINiF8Iuhdstc/UbEzrx4hIWOEMhBjg+W8Y/++kfx0PveZ/wZfR0jyWS7vrLz2Ltua9h79zrGNjkcnFTY4BLeYi1U+MGM5ViW5tEKpnV9pY2MexghKzKzi0uNBFSB9z598CevgNOiklVKbh2E//1L/5PFIcX8Z4HllEoVjF9YAZuIiaGfSO7J993u7YFx2ohFRqjubeDyHgoGZ+lpQNIHXsE2UPfCkQGiHnKrKaedSyeV7QBH4rCYuTYcAcKlmpqeB8uvaYYB9iz8cJTZ3Dq+fOGachRkmx73TqqcoDbTqVp6AOrEhRxrTVEZPmvsiiI60Hcp3Rol6cFULE4OsUGI0bQqXCKCMeYvMT3kNZCSgeRjogjKcc+IwhUTllcAOpYVCVYex0bu20L0yW+DwmkqBoYj1DrONipNXBwvoKU8OpYENRxVThQBgMjPrNvL21GSWJDAd4nW0UjYBc8Ry45XSbsj56muzTwz20Ug1sJ7beWBIKi7RdIYkNNa4A3rqzj4buPcLsFn5aO4xDmF47iwNwhxEIx5LNF2RrTykc80qSLpCV3H41GC5evrqDRaCKVTmG2Oin233wPU5wWBgOkkknhqvXowsFkqaGLviGsMp29Y9kopeKYn5oUbTVVOqR7NHqWBLPs0dnFsiUtauga+oiw/CNiLc5LhK8VL3O+NhLcwo264JfsCEnhMY2ycDl5jkJCzZACJFGMCXHp5fOjlKJgWqCpAs1JideyOEIKWiGdkQu8Xqtje3dHRvR8NoN4juTbCOLjsIQw06CVExRpTbPFknSqW72uYG/FRBylTFJe43/9G7/+3y9qfOOfWbfw6ms1DKy23CTtZg312qa4tl6IjJEaxpG0mhoCMXSQ7NYR82MYjBxxvSTvVQTwEqPFf9mmUzUQ5BkE7b9x0hTBpa7GAzcFxR/5YPgIjwY4NJXH//Dxj+G9H/gQEhIuqCMB9XDXXnwSa88/jtqbb8JzSH1QC+lbXQnHIu1esrQ+yeeQzRSQTGXljaEQmMAy210+eGyDial5i+/AoHoQTjKOeIgSnjY+9/u/C+fGc/jAe0+gVK1i9uASorkcxokMQo4Dz+qKWwlT191uB3a7Dre9Dqe1g+nlJWTveh/Shz4Etq1h1i/p1NR/jj50xGh8x8JINLA9oSsQX/Nodcw/n9o/u4+XnjmL5599Q+ZwFZTT9ogbXB0xRR3AH0G3NlYL5X1OnqznKXyPCgNecBD5eLMBNYlMai5J1xQNsQ2WKnIrsUhEmMrumQWR0kZEoEzXDOGBqXeZ+O6RJEyZEj9mNMZGncafPiZySaTpx88iPB5jbbsJPqyHFidBPwutwmpWyO+XPwc8NHl9jKURC5okW8nroVZCmmmp4L5YCxnLJEluN4ExUgQDj679bUJAU7jFyVJlhKGKcOQe+bix2YDluDhxYFbIpjzJ3nCMZHYKx46eQDqRRi6Tl66H5GwuWdjBcovX7jSxtraGza0dpDNZzM/PY3KibIi3Q4y4FKDzhnTqGtjiDhiV50kHQzfkgd1HMZ3D0lQZpUJGXt8Bi1qjia16A/VuF+0+bboZajyUDAL6nLHD4rTAosYnlEVTli+8wCQD1BcJJLuyMI1ZozwvQVKXcewhPMHJJ5lCIpFCPJ6SYsPJh+dPpHrS0fGHdnC5dArVySlx83VtGxsbm6KmSKXTQnOJplPaEbojGb0tRhbG4kiGaBCQQaPLLF1SxUaopDOSFULe3id/4xP//TBjFp4LrQGeONVAp9uW7IBOs4lmbRN7TRtdt42ww0PqAK4vLOA4o7VGYXgRWyhmQtDjxsTkYPJg071DEmikhVegUA24FdcQnosBaQme375CD49czBVT+Ic//D341u/6bqTTdM3UotZvtbDy/ONYf+FJ1C5dkgefjG1d/asfpLpGAEmK7osFlEoVZPNFJMl3S8QRptyK+Bo7CGN7AvqJLT8Ap7ooyT9slfvDHv7sd/8zrjzxWXzokXuxfM9RzB85gHg2i1AyhzEP4MCGb3fh9zvwBj0Mui20N6+huX0TB+45gtxd70X64AflsDBWz/FdhCS6x2hofVdCmdmtsaiRWsOOZ8SOzXPgOXRAtfHyc+fw7FNnhRYi41jEPHCBoFzUA7ewRM4+++noZlFA3p4cPMHR1P6bBUwKG18P2S5qt8euRIDi/cVDwPoOC19Kyb+kgiieRgCfF5vwvfaNBYg30ZmConjg+mYNvAarpbQcavEXG/m4enNbPufgwoTgktIthNXIMdBrBiMmx14F+IN08VtEWRYtFoIg2TvQoCqZ1yS5S3Azt7NaDPdln6IN1e5U2O37xpS3SN2UEL5+fg3VmSLmimkZ48ZjB3Z/hN2Oj+N33Yu56jxK+bIUCo6NcgGMfQwcG2vrq2LqwC3f4uISZmZmpJMkaE63GmKnfE74JSie5gh3i5havdORZ6+UyuBgdQYT+bSw7JkG1e5ZqHe62G620Oj00CeBW4KNmZ5F1UhcLgeqPsZiMaXNRKPV1G7ceOmRmqTOXhq5mGCuJ88M3ydKB9mls1uPRBFPphFPpcWqLJGMyTmQH3S9ZQAQSd+hMKYLBVQKRXEA7rU7uHlzVTrUdC6rfEkWVabRux7qzSbiaabWx5ANR+Uy6LgkJo9QTKTFUok8TRL3fvVTv/b1E9r3nCH++sU6tuvMr+yh3+uhVdtCvdZFs7cDONRt0mdID6/nO9J1kDsmq19pyFi8zDjFu0A2fZqKIxq64KaUSD19KMRhV5o2fSNFfcaHyRtiIhvDD33kg/joD34MuXxGDjc/xtrbwbVnv4aNU0+jdvWa4AU8myJ3Eka8MaYMhZBKJFGpVDA1WUWhOIFUrogIXQI4fvKNppc0b2zKcTiqHbwH49lZuLzVuAp3B/iD/+MzePFPfhcPHqni4Q8+jCP3H0WiWARieemyeBCG3SZGA3ZblnS73Z2b6G2sYmqhiMyxd2LixEcwiiUR4kH3HJGJsVOjjlBi0IZ9eAML/V5XMSN2GyJyJm3Ekffj9Zcv4uknzkgnS/ExQkPJxFQZUSBoD4KLFU8KCKliL2Q2WXHJ4uQowqKnGaF6MxviLjEUKQJBKPAtK/DggScLXHzuTDHk3yYUEINDCXLKwiGFRM0qSaq8cH1T9J7VckaSlMRyZ+Tj2o0t4cktzZVFZcFNKcXV2l3pueDfJVtX4pUmdEXZ/+oOEsAcLGqyEDDRbuqXdmuLGSxSBEcLOjYzokqDaLaiwbaUF0gA1QxGI5w7v4pjh6aQS9LZNYqR35cUtu32EIlMAbPVWcxUF6RLFinQkEpqOrq2ZcPL8XJhYQ4z0zMCfxAbW19dRavVklE8cA7h12LZA3S6lmBMnCZIu5jIpFBKpzFkFz8cijayZdtodHvYbVMryrxeX6ELBg/TKSMckgwCUkbkOaF3Ikfcfh89q6eFnZtIIReP0evacl6SDAwXpxcIkZiWXLTPjBCbJp+Moygvp1weyXQOqXhavk5ZxPE8RWOYzufkz+F53trYlO+zUCwgk8tJh5akPHHoi1jfJy9t6CEZiiCbTmFlYw2l6SnEQiEJL88kFcbghPcrn/xbxs8AU+DPfc/Hl8/VcW3VklGIxo+tvW3s7dTh2YziGsg4STETAX8iCTGXo4E5aNR4qqJOKQtyO5mRRH6tX0hwE0pQq5E0yRhKzGE/xccVr7J8OoLv++B78GMf/wmxMhLh8niE7uYaVp77GjZefAbN9Q35euhjHzhxCHgumjXIrVGdmsb09BxypUmk8iVEM2m5rcLima4cG2IJkpC+eBCYnoAXSQhhceD6+P3//F/w+H/6j1jKAEdO3Inv+rFvRbE6BcTzWuAHfbidFsDMz4EFhx1bYxv97Q1MzKWQvfMdyB79MMbx/H7UmTp18DXgZcHXlGxqCwPae9N8kkRcWRSofMoZ2MJRe/IxFjUCutxwckOkrhz7Rc2w6lXOpEuSgBwpRpBis6xjgtJd1CRSip6xIZLfM8nnAR2EIycf9gCjkvxL06mp0sCQcQ3ix5uVhUzsgEyXSPD/jatrCEfjmKtkkc6khKDL9/TKtXUU8xnMTRe0exeWl1ILhNtHrpQRzrNoBVF+gpUFtkIG1L+9qEnHZcbQYMPJrzewJgqY8AEPbp+6YYTv/H3iQ3o5h1Dr2Li5sYfjS5NIxMJwWXz9IWpdD6u7XUmXIsN9efkwpqYmFUoYD6Wjoqc/R8cjhw9haXFBxsZu20K9Xken3RJuWTabFTyN7xXVBVu07O50kSvlUWVBS6dIQxeTVvLzqKPuObR772GnoUsBho4zr5dniFt/Emm7/T4dBxBKMhia21xCDMSTY7D6PR3d6SIiSVQjCYMZuyMkogkkBcJQQ0fB5IhrjsdCw6CuNBQNYxiJIZHMI5ujbjchVkK8GDPpDCrZtNibeY6La1eughZXhWJRxlRijWE+v6EoVnY2EEklkIkSN8tKwat1u9LpJsZjLFWnlRdpPBR/9de/zvgpt9oQeGa9gbNv9uD1bThOD836Hmo7Oxg2W+i5lowcYOtPno9HuyLFKNg9SSSeAfklU1DskHlgNWJLQZZgm6SjpzwgMuZQCM/uQwsfPdioLEglQvi2d53ET/3zf4qJqbJQUPj3NW9cw/Vnvortl59HY2sHUTlvJGbyQWXtY1EjGy8kgt4qW/WpeeQnppDMFRGiHUoijhEJtyb1PRRLAtEUMDMHTBTghxOSt0hZxmf/nz/Hl/7j7yA5aGCr4+AXfv0n8I53vh0gFkDqAju1dguhAaVOxDw66K5voHFjBQfursCbuwOzD3w/ECkphYOuqVwkMFeV44NDPpEjwnaSMOlZzwNJgfxoSJ5aVzqVs69cwOOPviJbI7WJ4WusYcGqklC5k24JFf8ipUOwKHM7CwctkFQZiZQsVIyoPShQMq4Znpd0NsbxNCgSEmgSUmcOoVOIj5q6yPJz2W1LMLLv78fzOUMfF25sIRJLSFHLkO4wGguYff3GJqYqRUyWGebLgYBduYEuJJqR3ajiYBzpWICDwrS/JDCZtFJIZBTWjWcwRgYbTvEwC1xzb5Nf7Y+jQvLWsF01pTSkXn+EG+s1OCMXRycnMI74cPmQeWFsNBn+3ZeLNxanKaJmcOa52YtHJYuTcAADS6rTk0glY8Jtaze70sHxIs6mM5plgJCMnswSGFg28qk0lmaqKOTSIg9id8ZniuNa17LR7tvYZpQi8TjfhzskpuiKdjsaT6Pd66Pds5Er5BFnUQubDpvnIhqRTTHdQfjscAIr5VOICS0nAo90nB6LHi+xqOhGE0yFSqixaCgeRiJDXJqQdAHpXBXpHAsWuZMh5FJZZGIxqQ+dVgubG5soFAqCp6pPn+K363t7iGVTiHi+SLZYKOvNFlK5PNLxFIrxKJIptbuK0FVoNPrbFwW3d2rsKc80uzj1Gn3RaUxnSbrL3u6aiNltuyuOAuIwwc7KH6M/poWOkkmJAbHjoiMHLzUhA8iIGURsBa4NejOrxEbBfSl2khij9i+ii/TGiEU8PHL3Qfzc//wLmJ2bkfaYHUD96gVce/or2Dn9Erq7db1Bwp749YsDp+RX6g1NwHZhfglleqFVphEvlBCizzrjyniriv+0L3wqZjaMq1WMi5oYzk6N480X/+Jz+Pxv/zaSwx7qgzB+6J/8XXz7hz4IL8uiNoJPa/NOByNmMjCjod9Ba2sDG2+cw5FjZVTuey+yx78NoeSE+tBJUhG7LBZzjpmUWNnyM7szAsW81TxG5LHdd5m24+P0qfN4/Gta1PiA8PNJvBUysRQoY/hoNph8nNWqW2Vjiq/pQkF5fBHEhMumm89gYaCEy4C0quRbgpUyehqNn5gomk5YOl1DiNXFJ0ccxU7ZSYkjCMbo2gNc3dCN31Q+IcG9fNc7HRur69tYXphBLhPRSLmgaImXmV6G/PqkeEoivDp1iC33bWJ3AupySQYuW+Zn2coaxxHF13SBFdgmBeOldKPmX36MCOlDMaWL+CO8dWUD6Vwch8plCSwhcOvZY1zf66DbZ1dKcJwEb1qQs7vkq0Qrc9IxeLlEkcunUC7khBc2dPk0qWcccSRyQPlPs9GSoletlDDDFDPyt/whWr0Oc9JkRCOtg2Nps9NDzx8KhsYHSowjnYEoXepWH1v1ptCWpicnkSKebGRw0mcYWpBcTPL89ZGMA+modlCuPUIsHJdNPYto33dko5vO5oWnmSumYTPjFGPki1WEkiVkilNIZbNCDM4m0wixDvg+bqzcEOwsn8/JBlXdUxiOFMLNvR35+8uJNPKJBNoeTSKoG04g5AxxmM9/hK8UHVJ4vsb4199o/KR34Vp3gMfPtdGodcXOu9dooFFfRavRhm11dRsnYRZkho6NbYqxVRbSqFoP8QBww6eFSo3V1F5ZOUzKLubHm5R3vU41qkuseFQLFwm5eGh5Gv/yf/l5HD50FOMoOxuqCc7i+rNfxcbrp+Hv0TLZRyziIhKi8SHHSS7ddFwp5EuYm13A5Owi0hNTiBQrCKfyCMXZmamujA+xhvXG4U9OIZwrGQtw+oUBj37+c/jjf/vvECeHbDjCt/7g+/G93/9heOmMYojuAB690HotCZ7p93voNfbQuHEZM9U0ogdOYPrtH0UikQbjleXlo/sGlwW8JLyB0Dd8up3aNgZDCt1HGA/V2keWCK6L1169jMe+9rK08kKtoIxICMYmREUA4cBLjaoCxdkCEqriX6SA6CKZYyE3YiJ6Z/GT0dRgcuYC2f8z5HNUkSBp5RxVhNjMPFXtChVT40sniSvqG8b7QvA0YK/VwdpuFyUCx7moeKfx82r1Hta39nDX0UXEWYBlQaHOKsJDM+B9gNHxnAVi9tt/zXMlSwIzhgYGoQHVRFw5BBDXi1d6OENKDsT7sozggoDW9fT+54Udpv30GP2+h0s3NlCtlDFTSqIfHiExCqHTdfHWekMWA2KpLsHKJvtBlldhuCEPmSThijBGcdpl+0hHkoin4uLgwdeK7ydJw+KTNhpjeWYWE/mcXHwMXRFrIl4eALp9G81OQwTvncFIwrvF/ZARszRijCWxsVfD+l5dMNhMMiFZAQnaIMnjFri86HnR5RozQ5V6FYnSFstFa7uFmEetbgT5fBLhVAiOBIYn4cNGNEWaShQDB2KISbPZ0uQCsulJJBkFGY9i6NoS+3jz5ppQq9ihy5kgah0LYbfO1y4kIvo0F0+0WGKKFH0HAcxOlJGhK7MRwivNYYx/88lvMH7yPa71HTz1Vg/rG+w4uKloCf+q2Wyi12mLPY76wvtyU9AShxo9CUuQcdIEHfPuMSt1wdFM8Qo2Y3KLmrix/XW7+XziKeRtsSjSe+3uuSJ+7n/6GZw4cT/YFnquj41zr2D1+a9h+42zGDZtATHDEVe2rwEmInkx4QiKxTLm5hZRmVlEZnIakUIZSGYJtmnKtrh4KPuZEWF+ZRLhbMkYKmrn+egX/xp/8KlPI9qpCSfvm773vfiBH/s+eGlunwjyO/AYPNNpCeDv9Htwe3XYu2so5WJILp9A6cEPI8pOECkM2X0NHWFGi3PCkExvLgTYndlaaD1qQ1055MQ4/f4Ab7x+DY89+orwlXSoYmFiV6WjgKzVYwGTW1+LQLx/69eaaxDgacri1iVB0L0px0/HT6GAsMNTiwajKtKFkGaFsmBpPoAC6wY3jRAj5cWk+QH8mK1aEztNCxPlEkqU3pFGMwK2dprYrTVw8s5Dgjmy4sieO0zLboZY869WArB0+Lo50G4skEDdjqcZ7Fb4cubXAocEagsJODb6TpN5QHwr6ORkMWAQ4gS7IipBMEKzZWFjr4m5qQmUMxGdVMYRbO608PqVDUQjIfGB43gbuJfo6G+4WnMHkU0XEE5H4LksVLTjNqlVHvN2NQ0sm04in+KIXhE5FN9vm6oVT0fBjm1JInuvP5RcXGtgizKACG3NduD4YeHSbdbqsJ2hfE0UrGdSygQQ6Zwp6MFFFRCbyetUKyk2IA6cbl+cnPOpMCYKSfQGLhw/KbKvTHEkwvJ2hxSLGAqVIoqTFeTyFSSiaaTZsY65KBliY53u17ZQOFKphJwpUqkazOlwPDieD77W+UQSts+OkMYLYYxcB0vT07K0C7pq9dAb4dc+9beQb28fP1nUmP5y6rqDi9daYn1CC+7O7h4azV1YnY7QDdhhSLoNH2YS+2TW1hZbl5hBwrLhB0muoh4YxdFUfLwfZmqIubwZ+aAo340jhCsH/NBkGj/70x/Hux55RELJGZW1evo5rL/4JHbfOg+3ayEh+kbj0GG6CTlM0TBKpUnMzx9AvjqPzGQVUVomJTNS1NhhcOsZ+D7RM2FUqiCSKZiRRjuSJ/7mcXzmk58C6uuoJCJ4+999O773x/8eRlLUmNvowqO0pdMSPadr92C3NrG9cln4WOW7HkD23m9DPl/FOMR8KLUVYqdGi3PftZX/R3ytb0skmu+4Qumg7GjEDWjfxpvnrsv4SX6RZkxodxsJk5piipoZLYNwafFLMwaLWqxU9hQQb1nIGHqhG1AdQYXXRqxTPMRCAuzqP9r9SqfGQ2coICwWgRVQUNSC7aTEuRLDQgirW7todAeoTk2gmKEhJc9EGKubNcl3vOvoAfhiKXSLTKv0DSMup5UoHWiDgnab9En4kSQsDw3510ii5LKVdCv/Fm3BBK8EbqsBKZd/rhpi6vcqEYMCUVDh4EvxIqF1sTqFdHws2Bq8CK6u7uEyt7fxiAjCg9dbSodZxvB7mJlexPzMPBIJHZ/GXliF+0xmjydQyBYEXM+nM0hxOynbw4jgrKSBcGtIfhd/EDtr2w4GjoVkIoKeC1zc62GHrh7cfhLnZecYi+HAwjw2VleQikWwtLiITBBzty/a1+AeFg0NseEZEDsFmRg4QYTGFlIMbOl0MI6SY1hAppRUR2wnDnccQzydQL6Yk+mIHM8EFzTDgXi/Xb16TegbqXRCzhv1ndSWbjbr0sURm82ABT2NFj+HfoIDC8sLi8jxYwNCv7bw0kh94tOf+vqUDiFejDy8vu3i1bcasC0HtjOAVW9hd3cdvVZTYvBY1EYSK6axeerLqOJmoWLokTOHT29SHlS9GXUMlVvTMLxlSWEwEMHk6HpBKTQ3F/4Ic+Ukfvonfggf+I5vExngsNfDyqknsPHSs6hdvCQp1vSzCEeVzqFCbvV8IlBdKU9hdmEJxZklKWrhQglIpcQ2SKLlOIZKdWCDEIJfLCOazO2n+9Ao77knn8Mf/OZvord+FVNx4IH3PoC/91M/jBEXBTImekK69XttDJnSPuii39jGzUuXUcrFUb3/fky946OIJaZU5M0RgineTO6RAzNULM3m5nkgie809PPITyKL3BvI8ubihVU8/uir6PXo1GDcRfe1l7pt4usgN23gnkCsLMhnkPHSmEDKqKp4GzGvoKMTLazB1wJ3Cv6+bj5VkCw+WTSHJAakWnMViRsxvGCjYYb2cqulvDgORzfWtmVcmp+rIp0ifjSEP47g2uq2PNiHF6saeGIE0zy84vgq9kdmGUFJmeGcycbc6Bck7Yn0CUPnCDiPfJ2kMAolhObXJhbPdLFBgdTLWC+AYLIgpWQ0ppcbpJO4uVkXidFSdQrxSAiuT5vtOF5+4ybqra5s/BKp5P62l1izFgnywJJYPnwc8+UKymm60hCX1nNKqRCDhrk1dGxH6AwJFrU4O5owarUadnd35YLj8oFW2F3LQmdgiUNzY+DjzfU9tPrE0nhRDuBFw1hcPICFuXm8/NKLQjNiUVucm8PM3BySKQ0tD0Z0mZhEq8klQkKXPSPyKaFh2NEhIuxY+d8ilM5RwsTCxK6WmaEGk2O3GYmjkM8jEY1iYPdQq9XRaDQkJo/fqzyrsTjaXQsup7xoGBlEkEEM7UEfjV5HKB/pRBS5VEqKu0x2+2lfemN94je/UVGTNsvH1YaDFy620OkMYfUH6Leb2N7cEP6UP+iLxIncKrE9JtFWuiriY4E3vQKyenOaX4s+jwiFWRqYQIVAxhJsosSeRJl/GA1tkemU0iH85Mc+gu/5sR9APBaB22nj6rNfxfYrL2LvylWM3YG4jRDwltBko0UUn34m0E9MYm7uAMpzS0hNVIF8CUjGJCUd0aTY4oQTulWRlKZ8GRFiHwLMcRvr45VnT+Ev/rf/FTcvnkNp5ODet53Aj/7iT2CcysqDxFHdt3rwuk1x3HDJ89vawvqFKyhVsjj8/ncgdfT9SGVmMWTXIyaQ7MwcwdNIleHo6Vg9wZMYfktCMZUTPMRs4UdOH2+9dQOPP3paeEsMXZHOyVjCkBwp46fQO3jjauwaH6rA3VWwExY7oeRFxJufxYJi/mBRcLtQWR/0W7SQW1tGhRtEVyqGkco71CwIHevYgck2m24b8RiGfgTXbm4JB29+fkq6vyjJxqOIEG/zmRjmpkqy9Q3YsGLaKZ2ZFjX+Kx3hbZwzcY0wnVsgdA++blG4GPxMirJi8Or3bzJKRQlBPlugWODHkWFL28cwg6bp5Oej57pYa0FtAAAgAElEQVRY3Wohk4pgupTTzR0c1Dsj/PmjL8Fmkpjc8LrREyqIYGt6idxz70kcveduFEIRHJvKCZTCzA2en1JxUmRV7BISLIJ8zym+ikeEv7W+uokOuWThsHRp3IxSE9r1PGzXWtho9nHTdjEcJ5AMxzExVcHS8gwuX7qAaxevCBuABZb+gNMTEzh0+KBQKiSFbb+YKbE9RO4jHWsI5ZDGIRxAvp8eIqmoTE96SQq+I9gcKS98rfgak6ZBCk4mm5Xu2HH6WLm2Iq9JuVyWKYGbU3oX0ituY3MDsVQMhUgM5VwJFnWtdh+NVh0H5qrIZ9Lc8yvn0HST4qE38vHJTzN4JVjx3D537g8WvDnC2Bv4eG6li+1Ngnseer0d7G3swO50YHWayo8RgqC6MYiAOFgSBIlQ4qnFW46jhDqTSmiwCcGQMdQcLAF1BbXV8YGkU1EdcAQbjpFPAT/84W/GD//TfyR6M6dRw5Vnv4TdV1/G7tUVRNjRSUAHH2J9YdWxIiSKganqDGZm51GqLiBenEQol8coGZWw4lAkIT/GIpniCBvDOFdCOF4wSdmsa2NcOH0GX/nM/42XXnwOGdfG3Xcfxk/++v+ISLogukYZFSlvsppw7RYGdhdus4726jVEUxkcePghZJbuRCZ/EP1EnnJBHbGHZIvTmYO5ptR6OvD6tEBnUaM0itFoHAFc6dQuX17Dk4+fRbPVvW38NHw0M6pIUTM4G9fiUsTMDXd7wdcDqCO6kG4Nvy0YP/lzYNETSK32ux9zaennaLo9AXvVmKq0StK/xCV3JBSOvgusrO4IM31iIi9FLT7yYbvA+Ws3cXBhGuVsQom1tLwxHZj6pmmAS3BWgq2nSp7UhZfnkF3avuTOfM/BBRtsboMLWB9mfZBvWRGpZZPMVFyEhHy4SCM+dtCybKzXbMxOZJHnJcgHf2zj2qaNzz151hQITUnioVdDRb1QJioVvPs978M2SafjMb7jbSfhRVwkInEkEylk03n5WTphypRGI8TZHoa5nHCwtbUlYy/lSWTYE35otVvYrrew3XWwNYggXJnHsXvuE2rQuVPP4MbaJck94EIvnkxqaPJojOnKNGanK6hU8ijks4bzpUsjGZejI0TCCXF+4Xun7znzOzibc5kREf+4SFydW2THN1KiNF9PQqJydsY0FXDR6nREXE9sMJ/LIUGuXCyKZqcr1kLxdByZUBjZWFwkYLutltCwmOpeyMSVtDvU7lwWUsbkli4mv/nbdOn4OkXNwAgSuPLiah8rN3pS1Pr9OhrbNbRr1IV24Di2CTPWDWWgMNDiZsTsNO6TkdJgaYa/djtfTcz9DCtdD6IpbIKhjGWLyBcoFRvjOx95ED/zSz+LZCqN3vYmrjzz16ideRW1m2uIjYfi2cUZXqRRJsiXtxNvhOnqPKZn5lCamkWsMAHk8kA6gRFlHMTW2FILr0u5UchXEE4UpFOTmwFjXD9/Hl/748/gyceeQLRv4+ihKfzcb/08opmi0CtEn9nryHLAseriqmHvbqN25Q1Uqgcw8+BJxColpFOz8CcPSTi04QjA5fcpPwZiXyT2zkz0IqbZ6Yl/e5hFbWDhytUNPPXE66jVWtoJydaKhVw7tEBArPpX9etXfN+MQEbozrFTPpZFLeCsmUVBoBMVy2bTqQV4m4xRJpVdH1wtArdCpBV6EJdaZpLyvo+SixhF2/ZwY20PuUwKxQKNAOOIwUNvAJx96yoeuPsgksx8oFrCjGwSriLeZyp7CwpWEOwixFuzrWSDz62waDXNeCqyY5P0HWQXkOogo5bpMvhrWWqJxlWMv1SCJsWZi7CkfJ07rQ52GhYOL04hzi4/zCAhBy+cW8MLb62Je4Z0puJdp8sCKQexOO45eS9mZ+fw9Isv4kilhH/xQx/FcOyKKJvxcOlkEkwoF14cvyf6nbGu0uGjb2N9cxMugfRMGu1uG9s7u9jZraM5jKCfKiGUnxLM7crlNzAgV9JlQ0HVim6fk5kc/HAUE5NV3H38BGIhF1anhqW5aeGSSYcmpqomRzbMYGF+tj6LcsmYrbcEJbGLo36U46t0e8YaSriFKlXUnBtfMn45KpdKJRmnuZTimbZc0lP68MYOCl5ILJq6EhatZGAmZBWzCcS4dBGoRWli0mGLHZSH3/itT3+DoiafpyGrr2+6OH2dkp0BelYfVm0Hrdoe+t02HMdSXSLlQWLOZ4JfpQvTQyjdFm23Jc2dv1a8LQiWkINm0oDM8kqN0gwtgPw2OlNwjk5EgHfdfwyf+LVfRLqYRevmdaw8/WXsvXEOzc1V8WELjyJycwRSGvX4UiygWp1DdWYOxclZRIoFoFAEMnkgk5V0npEZa3iQpEfOTcKnPpQPJg83xdY3b+KpP/k9PPpXX8LQHmJ5PoFf+p1fQSTLFb3KUTyrB6dL9UUDw34HTquJztYq4tkMJg8dQ6GU1nd65gjGoSwiySyikZRgCgx7DpGXRhqB42AcJo3DkVRqwbWYMD7oYeXGJh7/2lns7dI/Tqkrsn4nN4rW0IE1d4DjmC2XjAuGy8XblIC2EHVZ3OK6HLi9Qws2pbyE+GsdT5UUygojVB1jPCmQeiA3MiBNgHPx+PM94F6+0XFx/eY2SpUCSpk4YrGU5Fg0ux7OX7qBh+8/LPVElkp8/0zsnYyjQtFRcbpSiswhNziYeiYojisCbZMmJdkCxHJNjimpISx8skWT1kOJwsyA0G6QhF52njRF1BR3OccYY3WPnnk2DsxOy2XHwua4MfzZE69iu1kXfFm3vGq8wK8hHg5jsjqLB9/1Xmxv7+D8hTcxHQ/jUz/7k4IhxsIJ2UgmBQjX4qJaV5UW8nLo9HpY29gS6yLG7e3Va7i6toWG5aM1CqHt+li5ua2b87HLLxxhYnX02xP3RL7+KSwcPo5jd57E5MQkuq1d7K5eQRJ9TE/kMTaLJFnqmFwBCvTlXwHODRnZpIvx4rEHfbTbbXG6YaAM3T6y2YwsA/iDnTi3newySbCXZHiR4UVhcby0ehjT6WNE6/4c3L6Htm3DDY+EfjJF2VVclwLCDDOlU9kN5PE18b//X7/7jcZP/TR2K1caDl6+0ken05f51m7UxE6Hy4I+V7B8yNhRSUSa3s5iLseH0mQ+iuRJGPlcErCgsbMzPDZDyhTyo7Triliq7ZDhsoksS1hdOHnHPD79qV9GaaqC3ctv4eZzf4O9N99Ed29Tfj8ypniWt4T66cv4afC1GXZq0zMoVKYRLZUwLhSAbB4hFrUIA4uVsyOHil9GdgJjrt2FvK7U8sb2Lp7809/DFz/3l2g1e1iaSeLf/PtfRiSXl25EWN62jWGvAc9uwrXa6NSb2Fq/Iof2wOE7UMjxxowiVllAww5hFCa9I4JQWi1q2LsNRxG4pHRIIAdtvbnq5kjaRcjpY/XGLh577Cy2dxraTcgbTGA3YImrY0bAvZJOyjy4gTWQGjqqLCpw9QjUBMJJE/qGPuz74DnJuUbqJOOc2Lcrgff2cW8fc9M7Vb5GKWrREOqtAVZubmGqWkYxTVcH4jAetmo2Vjd28I4ThzTM2vAc5UxwCcO/z+QtBJkIgS2gFlMl5IpPmTGPDEZnpXMo/4rfGxn2+53cPpbE7lDj2IIMBiUfByEsnDpGWNluIJ9JYKpIvJXf0hhEAf7oK8/AMQG8gs9KN6uGlelMHvfd/xBm5udx5dIFrFy9iBPzVfzCj/8Ikkwqj6eRZMfKQigLDXIJOLIzG0AdQWr1BnZqe9I3DobA+m4LV7ZqWGu2xQW20ycVKCR0CCn8HHvHCUSTKeSyWSwvLCOWzmB2aRmJdEq263At1DdvolfbwtREDlMzFe2qDejIbAKZQAgPDGzcXF2TpHcd7zVwnEWtZ1lSqBKEEmLMN83IsmNicgKLiwviLMJRmaC/FHkmzA+HooCgewl5fVOplHzOTrMlYym/92w8jnI6jUhMN/za+ARkcK0Tuzs7+L0//MNvVNS0U+HNtNV3ceqSI+J213ZhNevSqfXaTdlmMAJNRgBum7gwEFxCb0nKflSiYgoct1fm5pGfg5BYdnDKrzTgrQZlSEQZnWFJ9KVucOTj6GIZn/rEv8LCwQPYev001k49hr3zb8Fq1ZgmKpIh3X7qrRz4qHF1XK3S2qWKLNUEE2UgX8QonQGor4snzSZvP4wQo9wkwrmybtuMK4jdaOGJP/0M/upzn8XNjRrmJuL4t//hl5AoV+QicCzlmQ17LXi9GvrdBjr1XaxfuSrkw2NvO4FUklYrvMGLsENxeOGUHJhYoiLO6lwYhONFIVrKVmmkeQZ9oXd0uTfH6s0avvbkm9jcbcrKkQ8P5WFksFP7uq/jNNwr3byx+ChNQ7eSxNAC9YDy2gJPtEBREGxOg6KhHLZbb1bA7mehCED2YGyVTk623OTfqoSLndduw8bN9W0sLkxLodcwDmBlow7L6uPEkfn9IBcplvtUH6PtJKFbLtJbThoCf5jDzu6Bl21QvIPiq2J2deLg0kF5bQHZW5UFsrWXfGFzGAPrbp5HsWsf49raNg4sVJEmv1HOMHB5tYFHX3hdAkpkOcLv1xQ86obml+/Aw4+8H/XdHZx/8xyaO1v4F//wh/HwXceEaKoAu+hh1AKdFu+kiVB8Ph6jZfWxtreL9d0GvFAab62sY6vRENE6i5kktUkmQxixcAy5UgUPvPP9mK0ekfFzMLAQo4wuHpfRlbOoa3fQa+2I082g3UY0PMDkZEbY//yXbzQnBm5Yz7x2Bs12C90eff5845lmLhFutnWXZi4/Y/MdCkmnRg0rYY98PouDhw6hYApee2Cj41IpQ7vxgcT80fnDEuG/K5d7OZdBknkZAb1I3hdVIvHP7HXbaG2t4ff/8gvfuKgFQuL2aIhXrvpY2enA7TqwOm20a3vi7kpMTSQYJMhK7qOGg7D1D1QE/D0Rq/okyyrIJ52cxu8a9wQtegR7A+A3AHW9kYsw/3wh+Lo4MJ3FL//Sz+DkA/di9cWnsX3mOWy/dUE8zDgm0AxcumzRfJpcghhvhjhmZxYxOT2DTGUG0XIJKJZk9ERcLU/4+ImbqASijOBnJhDJT0i3Z0RbGFoDKWpf+Ms/w6Xr2yhlQ/itT/8s8tWqjHEDFjXiORZfrxpcq4VBp4HmzRvo97u45/0PIxVzkUwRBI/ApjTGi0uHkCgtYG1rW/zgivkq7MEe+n2GR7vI5Uro9C3hCfXbXWzu2jhzfhc7LVI6xOhJxk5qE6m9299gmg0nO4+Ar6ZMec0nEC6ojJ/arQVFbX9ZEGBaRprELen/B6ynfIgd2G10HB1TYzqyCf+MD77mH9D7bGO7ja3dOpYXqwIa63AfwuuXbqCQy+BAtWK25cZI1GwphW1DfE8i+ZTLyAcpoGLc2rT7AqJL8IoxUNB4PEPIZqdGtQH/JBPxFsiuAnuiQO3C957BMeIcM/LRdUa4vr6J40cOKIOJGFwkgUdffBNXbm7rKGvsrxXfZ/BwHO/7wLej1mhiZ31VAlgWK2V8+hd/DklvgAydYkxmpusOpBOjrtIdR7BRa+HMmxewvdeAF4sLkfbqyiocoTvRZovp5TSejCGULuC+tz+C9zz8QSSyOaTzWTEUtewOdrY2MRr4gudJoSLliLrk1o7oit2ejVSc/30HkyUGDekm++nnn8fO7q5sWsWwlbmrkSSG3FZTzWIwNDFCIH5rpHH7lydtxHR+U9VKKi7809mpGUzOVhFOJmS5Np0riv3UTrMuMAw1n8V0GqViViz7JeKSE4IoLHVpQciLBgD16+fxl8+8/I0XBeImPo7AwQhn1xy8sdaD3x2hY7XQrdfRru3C6rWlohLU5rbO4e0nY4LRbhrJhZ46BXdZ3DhKsiXhKBpsqQLKRzDC3F7USG1gUQt5Q1QLEfzLn/04HvnmR3Dtsb9G463T2H7rooxqYePRz6aKsFpgK8xtJu2752YXMTE5h9TUrI6fJfLU0kCMuZcKxso9YG5wj8BrpqiYjgmoIbXk8T/9DB7/q7/A6fM3kMuE8Gu//A8wtbgoxXvQpx+aI55qXBb4/TZcy8Kg0YAzaOH4A3cjCgvJpIcRHXOHEUSTGRHCW5aH+nZN4tNi2YrgFKFICr1WXzqdvU5Lwmhb23to9AZ49WIDez2O8hEBlGXtbhYFEnd3m3W3mkVqt8YDGHQ2MfPaqD2Mbkg1Yk8pCCoZUyWI6EpvswQ3CItRHATWQBpoHBBzDY3f2BnFpKjdXK+j2SGZchJxXijjIWKhOF584yKW56dRyWduCeJNp8kHSDCUIGfSUC/k+zC0iaAjY2FyPAYaa4YBN/T8GHL32KkJpstzegvtkGUJHxaOWoqn6RlW7p068oZ9D9sdWgsNsDw3Leec+bKOH8MfffkZDAbkwGl2KPlbWqciQk6NJFLY2dlDPptFOhLCT37f9+A7H3m3YKg8N144hG7fgT0Yoj3w8OSrb+DU+SuYmF3E4uI8Tr3wDHpdS/A32htxi+yHU8Lty+Uy+K6//w9wzzsfgUN6j081uoe9zVXcePMcKovzaLY7OHbosBBZrb6Swl267zS2ZKMYC4dgd+uw2rso5ZLoths4feY0OsxDCEcRTyUE4B/0HWysbyg/laoOXixiLMqiJskG++dMzpvBWzl1yK6CBHGJytOlEnWfMxNTWJ6dQ7KQhcVwplRKfPRoqZRMJTDm5GEE77c4dGF02j1cvnwZGNTx1edf+fpFTfCHEN1YqYeM4FLTxasrFtyGj47TlqLG6LxutwnL6glrmSxfDgoSR2+cT6UlJiWBHDbeJtShmbFUBe4amhFsPLVTC2RWitfQRZ0dGovJeDhAJT3GP/nxH8B3fveHcfkrn0Pr8jlsX7gsIlve+AKEs1MjJ0oMD0nn0KI2P7uMyek5JCZnECkVMSY/h7QOw3khDsejLKMHu85ECRFaMUunFpVb0RuH8eSf/yGe/avP4qUz1xBO+PjVf/X3sbC8jGQqA7vPAj/E2MijvH4bdquOtYsrcDu7eOi9DyA9ncBkPgGH2j/SAaidHQwwJAGX2EOTms+RyEN8LyQLCdJnXIxQLpTR2mmi0QvjuTe2sdnlGBUH9dQU+Upmp7EUknBe4z0mRc2I0XUDqoArz4oAusRzJNVcsQvRLAZW18ZEUHShJoFLCdqaMMViyCIhG20WD4bfBtIjaa94oGggGYfjD3H1+q54181M5hBLphEZk38Xw1eefxkPP3SPhBhTSREQhdk10OAw6DaDMZHYWaD7lCWFWVCJ0sBgfEI5MonqGuEWQt9x5HsMOtaAyxZ0fALhGZdcEUlxAzgaITp2cWm9LryuibzCFTSsavRG+JPHXlInFLpGcKxnd8HinswiFImhUa/L11osTWCmXMDP/8gP4p6Di6h1LAzGwHq7iWvrOzh/dQ0btTrmlw7KOLly9Sr6nYZkBlCTzZk2VygjO7GAB9/9AZSnZnDu3GnMTh/Ag+98N2KZhLi5sI5zYbDOyMhwWID7TCIGy+qIjVEiEoLdagjnlEoEz1PYpL27jfrOGm7evCiSq3yhQi9T6bzX11f3nzH6m7EydSwLYxNMLMsjcTMJQlrYWJgcTnb6nAxMw6BKBSO1k457JIoeGmWWSkVkUikszM4iTQNXblWlcDJ+UBdWdMxZvbkhkqtWq4FzF8+GQiMjmtN2UQ+4gfnNr9R5YTSOYM3ycepaH/beEE2nDbvdQmt3D71OUzA1+Ux2YYJ9KXmR1Z+YmsioDDdNixpdKdgyq9WzaEW5OODNKTieHsKAhCskXX6OyxHUQT7q42Mf+RA+9oMfwbW/+Ut0r1/E1oXLHGQ1eIRFNUpaR6B1VGY97YZJvJ2uLiBBNYF0akUgnRaagUJm/BoCoi3gxnKI5irG5kYTyTmKPPv5z+LlL38ejz//OuiO+fP//Ltx7NgxRBNZDKgCYKK2xS1oDcNBA6NuG431dbidJu56+30oHJ5GxGuJM8OAIyUfunFY9Hp8uJ3BWHINmcJEfl632caQ7h3ypYUwckPYavp48WIba3X6y8dUMG6CV6gbDFxv1UvNbDX3/dVMwLPIdhT3UCXBrUwDDXfWgGfBiEhIFbG7ynVIWgiKGjFHfg/iamtCkaVQGMhK6SQREajThfX85XXkCzmUiwSAU4iMB2JO8PipM/imd9+nhGTiNDKykMA6lnFSi5puPiXBKrC0MlpAuRzJ8ZOiFhJyr9nvKHRmPOCC0VNlUGY8DuRWomBgp2YE+ZKPQ6Ipv58R3ry6huXlRaTjWtSpozi/so3nz6+ZDSMXPyEpaiF686dLqDca8iywyE1M0aU2h+/+pkfEdWNjt43XLl7GZq+NRH4C05PT6HVauHblIsZ8tkguJqUoHEW2MomJ6hLuf+h9OPnAe0TMTgdqu10TXWyCkqp0FglExFabj/iNS1cQT2dkWyr+fqR58MKgVse2YPW6cFxb/nvI82E1G2jsrePKlXPYqe/B9bglZqhOVPBPanUnJyo4euSQhKF88ctfkjg/vrbieL3PCTRyNuN7F4yMNP3k4oSvBd8TcuC4LtaFi9pJ0auE55dhyiePH1c/NTYpVP6YItXtWrh8ZUV5mqEEXnrl0VBoMBqPJT7OZAPIwTWMbB3B+D/cvYXRcYAXrvWxt+2iOexh0O7A4gjabAgAKQVMVujUMCqtQzadZsMU4BTKKTLeVmZdLQWOQSOyMdX1Bg9wsGAQayKOAlIwXTGI+573vQM/+qMfxubzj6K1cg17164IOVIeSgF8QqI1oz+UiLtpRZxMYm5+CdOzS4hPziBUmQCKBfh8mBkHJ183W2Tu6JV06SOJSGESCBMHYB+opf/UV76EV77yeXzhqeflIPzUP/o7eOjtDyCcyMLzHAx7A4x6Y1jd67CtDupcszc2xKjuzrfdg/x0Guk8qQMRjD1NYpIshlAMruvD6nGLZV4nz0efBdIfIUYOUyIBq2Nja6eHZ9/qYWPHhx8mi0idHdhoiUU3xezCuVPQSW1wzKJgPwdVFykkY0repyRF6cggOFvgkCvMehJn1UxSOjGj31XshNiofr2K5akvHjdwSv1gsEsIydAQ3UEEZy9elxSgNEM2GNgxGqDRs3H+4nW888HjCJkELb4nzJAgTqt+ZsH4qJtQMRAwmI4UO0MjUuPMW5K7ff+1IGGKHTBHR5N6JeOrKdLB4kPHT81UFWrDOITeMITVtXUcPTCvdlaEaMJxPPPyBaxttQxmyaY0JJNCNJFBOJHDzvam4FjJfAUz1Tkh1MbSMfRp2xMrYGZuAW5oKIu47Y0NSWDnJCPJ7QgjlZ/A8tETWLrzBI4cuxvhaAK5XF5ttZm2PnCwsbmGva0d3H3iJArpHJzISCIbdzZ25MyICadLMXwTdq8Fn5t0ShZ9/ZkdGwOVWfh6nTquXbuES1cvw+5bUiOWF+Zwx6FDOLC4iGQ6LVgp33tmDDANSqE0dYJZW9/ExubW/lb89roiZ4SXiWy2g5Q3nRzk2dVfyGufiEbwwMkTOLi0KOdalJiSl8HXJoxW28KFyytoWB5ef/XRUOittd3xdKWEXIp4gf45Zt9j4uUUYOKhcUYhvLo+xOXVPmynD7vVgtVookNaR5+5hI4WNY9WKcpbC6yHgo2YYiuaRyB5BbLdJOnWE3Itb3rhtfFg8tdmaaAj31jwNP75cd/D37n/OH7kBz6A7oXTaFy9gvb6quBpgqHxao6GQFqLhInEqD+LIMV2dnEZUzOLCE/OIFyZkE5tlGCaFJcEmvQtN0dE/d7oohHOVTCiSaQBO/mBp596Aq9+5fP47JcfE63nx77jJB555EEUJufFCOD0i28gOmIrHcFrZ1awtrKLhVgT5cQAhx66F9MLCyhl2vDGA4TTedj0aqHP4jgkrHGrR2UB6Qv63tCTngcjnkhKsWHn1mg6eOZ8Fze3XAzlDRe2mlBZ2KaTqiFWROY9VH6aqgY02Nl4rrHQBQRcuQQUIOb4yddTKAZmHOdhVD0tD6FarwdGknJxiXmjdlOCRwnHjL+OitFfHB66/y91bx5k551dh523769f7ysaaOwAQQIkSIIcLsNthpwZSdbMaLHKTimTRHI5qSSVqlRSqZRTrnJUsZVUHPuPSFbiyJEta4k0ljQjcjjDfQWJjdiBbqDR+95v39fUOff3gZSrnJE1+ieYYRFoNl53f+/77u/ec89S9+P8tds4uH8KsSixzBBCaODu6pa81E4c3QMyOU0iRcKuqRlshLTtpQ5Cj8foxhkzUOAkYNpic5DxFCo2BrH4EjNT0fM6UJs5ncbTlg4efGIUeTYSlo2wkaXlVhtTowP2cZ8PjbYPb358WYRiCYVEDjb8MpLqRzcQw87WOlq9DobGpxTS22v1EIiGcerxx7F+b1NyqLXNJVEeJJonCdjvw/DEBPoGqRGO4qWXv4Wh0VFlVjTaLSRTzAJwnLZeAKV8Du+/80McOXoIew8ex43ProvEnUin0T80YkW+WUMpt4NKKSc3WzMEDejZbVQrgjgoOm82KigUsrh96xoWF+fx0IkH8MDRQxjp77ca4XJVTV5GDTEV1/aLxeqzq1fN5bdLt2izf1q4t2Bjv5cHej/Z3V1jT/bk6EK8o2PhEE6deAAz01PGNwQTrAwmGR4cEKRxc/YuPrl4AxcuvOHzza7nevnsNqbHRzGYSWv9bMo5/uIN6hxOHV/t+k4H5xcbqJcqSpQu53IoZLNqX+n/RacJbv0MuDWA9T4Bl628GylJwFWhc+C/HgYGGbtkbYV2aOz1HDyoTPCZXxvjsjpNPH1sGn/rG0+iszGP7J07YuwrnZzjEr9y0AfSWnQj8/eBgOQW03v3Y3h8D/wjk/ANDmpR0KX7J321tIb3NG9dyzpAFEgMoOsPe1p9nVBXz57Fp9//Y/zhn/w56vUmfvbJaTx35iCSwwfQ9Pnx7rufYGd9F2eeeBgffHgO5Vwdh/tK2DfQwcjJY5P5ohgAACAASURBVJg5fgKhzi664t60OCygRQE9LwXdFmo1dY8+inrzBd0U4WhMFjX1UhXFfAG1hg8f36rhzlodDc15nD5t9A46TzWvHvEdlVuEi86zbFDjAamzks+amUgSM/O2l/x8K2rWurOgWtfnsj9dLB5xT+vG7aTWfa9RTwozc+Zlx+zrIl/p4fzVmzh+eJ8FJlMe5Gvhk+t3MJBKYu/UELokeyoVihw5FjXir45Brq7QipwOPyfJ8jp7L5ZPfm66j+yeNpqJFTVtTZ3JpAlrSBGwcZI/m5xHVEStV+LYSaD29vwyxkeG0Rd36fX+ILZzJXx6dQ7cEfCzSdTWz04qTrwPoXgGW5sbEo0jHFOe5UMPPSoyaj67Iw4jOzME2to4tshpGxjCl7/ysxgYnlYRZOxjJpNyG+UAkszWCDHQJIBiMSeRezrWh3Nn30StnMNjL/00lm/cQ8jXQv/wMKJJ+rBZrggXBKX8Lmrlop5BJXjxvff7xbGkIw5HUcJK2xtLuHD+E/T1pfDil59Bfyr5uWuKWzqZRtQdfD6fxPY7u7uY2bcP1XodNUb8xaKYn7+H2blZ21xzkUMaihcU7To0Ydta+nDqAIYH+nHqxHGMDBkERHsiHkb9fWlMjo8Khsjnizh79iL+9Xd/1+erdXs9njqM4iMw61mvWFHjMGPdC1n0/MZXqj28s9BBdbuEarmCEjkruSwqpaJpQNkSOhzFI9oSR7BNE0dMLgsc9UN6UKNxiE/k/PkllfKcRnVjMY+kLoDUDCPp39/Ayek+/PLLTyBc2sTu3G3Uc7t6eMTe7vpAiCnCH0w8LPpS+ZFIJDE9fQAD4xMIju5h/DW6VBUw8IN/WRs7Ojfw69bk9IleGL5Y/+edmnPnvXPtOt7/7u/j//njP0WxUsfzM3340kMZ5BopVHtJBBPAvTlGf1XR7dA0r4CxTBwJfxiZA4N4+aWDSLYWEYkP6nur0E+rZVq5fIlhLVWL+RPr3VFl2h00a7xWXTRrDTTbQZydbeDWak1FjTcB7VvkmuC2USaLctiiN1Y6Z1zPQ4tKAq/7Ihgswq1bGMgNV4XMQqEFrIvaYQRcuqiw8+N75hFZPSqIMz6zw4Y9jApnF2vbVdxdXsORA3sQoZgZQUT9Hbz64SWcPrIfA/0METE7d4/l742CahjdWKmi5Rxo2TloAqDdkFyXDQIxDM1gDa/IWkE0Koc2my5vwEJdbMtmeK53wBte3EUAt+8uYmZqArEgu2geEmHcXVzF7NKaUuTJ76KjBqVRnADybT/qPQbsAOm+fhx/6DQyqQFcuXAe+fyGpFWmqwyaF2Ekiade+hpOPfYU4pkhxON9QKuJ5TuzuH31Co6fPIk9e/cjHEmi1qDtVwMbGysaAffOHMb6vRs4/8Fb+MYv/12MpIewtTJvLQqLObskwivdpnimlDmSbsXOku87bX7KpbJGatp487Wb5QJu3bqO27PXMTo8iK8+/7woNxrRXZdGiMEjV7MzX1xa0sJmenra2XXTNtycf/l8U7dKfHvx3gI+/vhjW0i5ZQLBBNYLwUXBAE4cO4JjRw7rz+rYeaf5/cikkpieHBOBl53r2uYm/rv/4e9z+9m5L/+0ccGR2qyJdFIEW1yxfOaaHbxxr43ydkOhqqViEcVsFvVySYJ2njZ64JRqY5ZEVrgMWzM6h3GLDIT1chlp6GhGkkbr+HxRoDeEywaOqsoYZVxcDYdHk/g7rzyNRH0TmzduoFcv2TaPLhJ8NY6fvGkdYE4tZDKexOTUPozsmYafRW1gAD0ywpMJ2XdLg8mugBu0bh1+4TXcXjHkhW2+mQXyMi3dmcfbv/c7+O6ffg8bhTKeHorhmaNJtGIxbFVSqLSb2pDNzc6hUC2jwaitRkKuoafPDOPbXz2K/nAB5XYV8MfkUkAaXiSalGVxrVRFXg6g5r/PIpMvlIxb1ezqlKs1/Dh7s4Zb63U02I2S1sFeIcROzZn76QT2cgqM0a9NkrAGe79l8c1xkz5q5KqFrWuVnbTXqTkQ/b5BpJMRKdZQm27XWbktmI2mhmkY2B+Ej/paAHML2yhUqpjZMyalB/wRdRR//Oan+PoTJ+Uv1mJwsiO1crzxMNn75Gznl8b7g1I+Fm4WOfPesy5Od7HXcTnLauJ+PEgNNyTZ1lQLJr62h44/t2mVNYjaz0Gb8UodW9kC9k0wi5Rsf+syr92cw/puXqRnUmikmQxGEEoNY7vaw/5jD8lQ9ejxw3j/g4+Q291RcYlEDPMN+ZMI+WOIZYbw3Dd/HtFYP+rVJh585KRcLZjiVqJVTziGkT371HWxxNIRhx1QuVxDt00cOIy1hVm89/qreOqrP4WhkWGs3J3VJpzGeRw1w8EgtjfXUS8XtCGlZZI3hlOxUSkV9OzKNp4a46ptRj88+yFqxRz2753CU196UlCOOHh2GrpNurmoLC0tY3BoUOlU7CDHxkYE7+iQ6HFbWpVfXoJEWw0YfmU2XLl2FcsrK7JKIhl5Zu80njjz+H1sVCBGNIbLV6/hwP59OHJoH4YH6C4CFAtV/Op/8V+yqDnLUDdwfhFREzvATLcFVLIRZ0DI2wtd7Kw35bZZKpZRKRRQYwxXtWhEPJ0EXSti2nC20SUR17lt2E3mMgwcG1wbKy0WqEywUF9tT52ZpN2sfGiasrFm8ZwaDOPvvPQU+ttb2Lh+Hb5m1To1PyUizB/l9onhD26j5+8hnUxjz8xBDI5Owj8xDd8QO7UMfImEiI4c9aTV089dF9Gy2wnAF0r+W0Wth63lDbz627+F13/0Bma3dvBMOo7HpnyITsRRaKewsUvLFPKBdnDw0B6sr5exvlkQNvnll/bgK08cwVCc17SgjZHG9ZCFyObXqEKoqnPkppWLBP5iKhAfYPrWk8RcrXbw4bUKrq9W0OTD0ebpGUY3RB95Z8Ut33cj10oupXHTZDvWBdn4yUvH7adJpWyhoOR6FkeX6K4R9gujpeQ72lbzLbdu3pLh7QFSYREZk0WWY7GNuBev3ZMZwdhIxgTUflIQqvjuOxfx8888onzPdtukSRqpvaL5Bf824q1eoZPIXxQQ2ruTyOwOTbeF4+cquV40AMPTJBnzKB9OqG8/A68Vg0E8L0BnT9/tKT+TEMFwOoYoF2i+EKptn4DqYpUBwUGEiFEFo4rGC8UHsbRTxtd/9udw4+ZnuHnjsrZ64rsFw5JFDQ5NID6+H19+8avIb26gVaphz8EjSA8NSXjOB3xu9qbcalmQh8cmMTI+qfeBr8UlQbPRQaXUQDQZRTGfxbXrVzGzZy/6+lNYuXsH8WjMaVBZ23zI7myjWSnJoZmNAjNvlfhE4ji5azUu/uqoVct0YRXBfmHpHm7fvIqhTApPPv44xsZHDYKwud5ZN9nBIudov19jKAsbg8OtaTJ8TXEQlIE1GhK112hhxnoTCuLalcvY3d7G6MgQHj518nPKjWMF0M3jrXffw76ZaTz5+Gns3zeJdCKhpdrf/M53SOn4vL/+fEFgFU5FTWWUvYl5V/F0uLDdxd2FtqptpVSRuoCFrVGpoNaqocdlAekZyqlsWNqUVv1kP5tDqsdFMwdc68r44HJryI2MlgiOHsALQFdPUS2cXIpFbTARwK+8+BRGO9vYvnVVpEi5cwb8iPDrcFfgOhyZ2jEZOpXC1PQMBscmEZjcB9/QIHrs1si3CRC/sixKkoIZSMsFRbcbBEJJEOLmOGUBIj0Ut3P4k//jN/DO2+/g6uoGHon78eAAkO8EUfFFqHBGtxdBsZxDKMCbv4xEBKhXQjh8eAC/9O1TiAdLspRpBGJ64JnkzlG/Um6hmivp++/FEmhz1JTA3bDGdCKFCm2cC3W8f7mIq6t1NFmcxN8JyRJGlA7+wxHJ8bFEdGfHQq6Q46JZUbOcAhvTTQfKztCyOYlHGkbm4WUGf3C090Y6vq8mFZIlkJYMdiTqGCULnTc+Cc494KOLN5RxOdjn9Hz+IIq5PD66MY+XHz2u99oWY1Zk1Ak6Thxf3w45C8HR+Omkduz0icuaOYItFUS61XNnfnMaT1stK84u29O0o+zUDPjgkqVJKojbqmp87fqwtkVSdAJ9sTBCYgUEsFOo487SCuot/ox0pyXmE8HovsN6buaWVtDQc26v7acu2RfC8NQ+TM4cxAvf+CYi6RF0ynUUt5axsDiLPUePY2rfQWFuzLtl8ebX5XDD86/jDyAWSdqyRm4kbeRzeSQSzNiMoNrII+4PI5fPY3nuNhLplNQH1GK2mnVUSiUtA0Lk4pH7qBzWkO4BWh0VcrsW+kPopF4VlahUyePWjWuYHB/BwycflOGj+IyODC3mhKOGsSunmefK2ioG6EbD7A5375Ko7wuGRE5vVmtIJWNodpqoMgS858NAOqkJSzIxxzWwrG4/0PLhvY8+wfrWjugpDxyZwZfOPIrJ8XH9+Rf/1i//OJkUTxQj0BmaQJTNj/lSDefvBVAqNtEolFAqZVHKl9AoVlFulQVEqkOjWF1dGzsL+zN1ocTVhLF5WJtGURY1nrAMH2GHx+1pFy0BvRxFrHtTYC4Jgq0GMqEgfun509jXzSE/95nWu8JbyKL3mecW06TY3hMgJxXAihqTpMYRGp+Bb3gEvYF+FTVeaDO6Y1GjEy/DTPiTczPKdt9cXc200odauYA/+s3fxIfvvIeLdxZwKNHBo0ME+/0IRP0IpoLIVsPYrfnQFwA2CwWMpCFx7tBIP559fi8mMkH0mmW0own0/BF0qnkae6PRiqJMOyFfE/5gStkE1UpVvC0Wez48xNTKlTbO3qrj2jo3xQySbmlbyi6NRUUuCG7xweKlUVCeXrTq9kB3Z+an6Dwj0XrhLAyntTxIZ3RIkxmPvOs2VMZfc6C6K5DW7RhwrHOzR6NBjjlxAelvf3IJhw4eQj/dbsP2PS0uZbG8u47Hjx1FkMaYykgywF34mKgYViTvcxgd5uhx6FjsvO7e3C24aTfrI1M3mCic3RzHbG0Dveg80nV4EVWwP19M2MKKr+vDxuYmRkcGrOtk8hf8WFvLY2Fj09EQuAhh1kIG+089ga2tbayur5ircwBo9HpIxTMYnNqLM89/TS4ZDPxlEaDLBFkE9UoJA4PDCLOItdsaHTVeh4JYmV9UgZk+/gBi0YTSm1izG42ewpCkH/X7sbL8GdrNEFKJPuyszCM1NIxmp6vIPU5C4kXSYbnTRr1aUbHV+9rlogLI7myZrTwnp0YV9UpFz+zq2iL279+L8ZEBhF2Whzpxu5kMt3RUIYremQ08NT2p68RlGqcOumeT9pwKx5BS199Cs9dW0eWKL52MIkyMlgeWWzZ62Rgbm9v4/mtvitdIz9ORoSSeefIxnDx+DP0D/fiFv/2dH1fUPCzNEeGIYfgC2Gh08NHdDnKFFmqFssi3jI5vFiuodTjbOwG7sDTaBdFTn/QNpxrwMDZn9y03BWdPxGKmLslhcSpiXhIQ+TMaU2savaLo4heePYUjvjyK96597lzKEcBPN04+oEZJEBlUYto+TEztwdDEBEJje8VTY1HrxqLafoqAK40fO0X6T7E5o3FkEr2eWWIb1gg0azX80T/7DVz48GO8d/kG9kS7eGw4jHSwi0xfGKH+FD5bKGO7GUYmCORyRUwNBjA6GEI6E8cjjx3BYCYIX2dHJ3cvFNfp2eg0UK35UMkXEQgyADitjWeZp6v2IHY686QrVVo4e6uBq2vEd0hKbAqbIyWAHDVzWjV8VA4eznrIsDLDuszqnG62XtCKdW78Ol6GJzs7NV2kz7IYaOzwskS9wBMb8ZSB4HzIjPfIg8CWCX6OmV3gzY/P4cTx4+jjdpfRBL4Arlybhy/qx/HpKSrNVdREj/A2lN6V59vjOjHroMy0wHiRbWfVbVtMPhQc5/XAOoULTTb5celSPR6bWxBYt2lUFG+cVgFlXgetcEolDA9m5LxK5J8ecQtL21jbySIcDKPa66LS6GBs33E8+8q3cPXcWSwszQOBJJ566gVUOm2Uq2UMjgzj6AOPYGLPjHSvAUdfCsQjcrat5IpYWV3F5NQeRENRlKpl2ULNXrsqKd0jZ76EO3MLmD62D6lMH5q1HqqlijobFr33P3wDtXITx/btkaZzYHzK7u0eVPj4jHZadbRqVYnB+WdeI1I64tGwOjW+jhqMVkOdHZuy9Y1VdVZHDu2XGsG7B7SM4fwi2ytz77342RWNqNyaspmh1KrebsuNIxSKaqpIRUIIJaIWqsJJKhxGkvIoF6jjPIydVhx4+72zuHFrTpgv77N0IoqHTxzGU2cewdjEGP72f/R3//JFTaJfdS0BlAG8P9/CWraBar6OaikvF9x6oYx6qyJ7HK3ZSb/QOElHXNI5DOvQal7aT3LOTJMnCRU1o9SG6R/nniuirgHO/DtaFnTqYokzlfprpw/h4XAZ1dXbuml1YEgi1NVaneCoaATa7AYVADE2MYn+sVHEJmY0fiJDRQEzChioQfCYpFIWY+oMaQwZQSCUdkXNNcTsitodfPf//C1cO/cJXv3gAoZDHTw+EkNfoINMOoRgKoLZpV3k621MD6WUtbhnZADjo2mEYgGcPvMgYtEqM77R60U14pIr1Av6USu1UdzcQiDMUSipTWi9XnO0EysoDJyhv+GHN8q4tFxHu8Nxr4VuICTfLt4kngSIZU2aTmfiKCmUA3dlLxQMyIFUlAcZaxrWRt80084apUNCMWdFZH5snxcAo24Y+K6C4WyAPDBDjrr+MCqNFj6+eBkPHT+OOAtpiGO6Dx99chUzB6YwkUkbLUgorhU1T7fJbo3fo2R2jq5hQnlOabYguN+pmThE96KXC8DOX8HPXwhytoWAGZTqc9Vx2GGq8ZM8SviQzVfV6cnQUhbdHdSbHdxd2kS+XEUkEMV6sQykBvDy3/ibyIzO4MM3foDhiVE8+fzXMDF2QDh0p9dErVhAX98wUkOD6gLTYfr0B1BDR1gq1TpNkXMT8lgjdsYt6eKtmwiFg4hHM7j4wTmcfuFJHDx2TDK6cq2qJPWIH9jY2UF2YxPBahbNDtBPCpP859rCTEXbaFRRKTAYqKGpQ2+nQsZJtaiKoiVeb6eFWsUK5tb2BrZ3NnHixDHsm5pScRcZmkljhk7oIN3d3cHK2jqm9+zRfUUOJvHI3UIBhUpRYeKNcgHxSBgN+BFN9SHY62LvYB9i0bjeB6mQSI5291N2Zxevv/GBXEI66vzDis7bOzGMF557AocOH8Cv/mf/1f93UTNMzb5RK2oWHccW+tPVFua26yjn23oDyoyDq9BrjdQOd8OpzWfXZkRcFi0y79W9qRNi0fM0n5bobuOnk0050FftvyuERs5tiFnva7Xxwom9eDRaRnt73h5SrmkDQcSIDXgEP4ls7cFkpzY+NY3h8UmExyaBgUH00ikgFhUWpyBXbv70Zppras8fRZgWQMoQ9ToPY5l////+F7h57mP8/mvvIhPq4syYH5kYvaSopaTLQACBaEj4X7nNbimCTi+EUqOIF146jb5EDb1OFYFYEoFwUkTCbiCgJUQ9l0eXHafsaAK2hCGHSUxqnwwj65Uuzs1WZTbQ6gYtSo9ebAL3jUemsqMR0owjeQOq4PF7cziTF6TCQ4H4mS0TzGfNipoBwbYosC7PSJem87PtobkMa/ngSK38s4oOi2SIi5swNndLmF1axLEDdLYlh5CKqADefPcTPPX4w0hSBksemUcYvh98IkGdidF5H7nwYStqtgAwfTEPVStI5qTsOjWWfN1/xB2N5qNUeY9L6RU1dX2Kw7Frx67QH8DaRlb2OUl64DE6kelNpTrmlzdQa7cRQRjLuTKOPfEcvv1L/wk2dkooMnwn4MMzz74E0ouj8SjKrSpyO7u4N3sH0wcPYGB4VJhru8kE9Qbu3Liu0W9sei/8kRjq9RbSmTRarTpmL1/SWDo9fQj3ri/g9HNPWFB024dCvSxHWrLn/MEoWqUsrp19V1GQ8f5h4dHErLndFJndhWWLcMslX62MeDxi5HmOiHXemyz4Hf2eH6vWyphfvKeN66OPPIKJ4SGXd2HQht6LgB+3Z2eVSTAyNKSpolyrY5u4u5YIPTTqTW1+ySf0h+Pa+A+lEhiKMeMzpgNNxgLsqp0V+rlPL2JpaQU1BoVzXGW17vLzfXjppWdw+uH9+K//2//xL+PScX8t6qxjDHi9vtvBlTUSQH0o5/MoFHNolCtqjak/4zdrThz8N4saNZstFzDCqDtH8RD2ZosCcmKIIYjkqM2npxc1ciV5bBw/u5Qgsah1unhsbz9enIigvX5HRdce2gDCOna4cbPOTThSMIRMOoPRyT0qapHxSevS0n1APGqYDbldigsjdtewZHkfE3xoBGi2PVblZd2HH/3+72Huwsf47T95HXG/D48Nh5CJ+BCN+GThEif2Ek/A16sj4Guh0uyg7UsgkYnj6WePI9TLIeaPIho3jWCFy4BAALVCVfo7+koF/VHTxPJMIZ+M3XKlLPE6FwUf3Szis2VawoR06vN45ZKAPCkHRzkAn2OjmTmqqJFi4bZUEb6u4yma3tM2pF5R8+ybiQtZBqTZv1iRN1qONqsqdi5Wzy0iZAFOCEBYZwCzS1soM+qMEIBwvC6qjR7e+/gzvPjUIwj3+HBbtqfX/UlZIomUFVaTY7kO3vWLVtDsHw+yUL6BR13RKMr7ypNxsaiZvbzXrXkFUhivlyEq92fLIqXIOhzioG8e/Vs7JSyu7aDJDqUXRCvahydf/BkcOH4arV4QqWgKo6Nj6sCSQ32SSfFNKWxlkdvYlHC7b2gUjS4VIyVk11Zl53Xj+mcYHhvDg488JuysUC5iZ2cL5e1tpbCffPJZROIZdBkoHE/D3+R70EJdz0wbfbEENhdu4Nb169h7+AGzTer1UK/X5QjCZ6hRKSjnolYpwoem3JqVA+XvoVopi7EgOlaHPDafks1K1RLWNtaQLxYwODCAZ848rrwF7xelWIViCYvLyxgeHkBfIqXrSKvuYr2BQqmIaCiEVCwpV95Kwzb8kWAU/akEkvEQgrQH97HbD5j7D52mV9Zwc/YOyoWClhfkqTVpGOECmPft3YNXXnoS/9Ov/+MfV9TYi7ie8gs6A7bdKxUfPlmuIpsFqoUy8uW8tqBNur02PLIt/dS8MbMpzkunSf+jpgoGW112ayY04LjaMCsTYSE2vqrLY0YjjRIdn4gC3wZvxlYLD4zG8bX9feit3zEWN7s8ah5lZ8XOgYaCBpiTNtGfGcLEnmkMjIwiMjIKX8acb3uxGPyRsJwMGJMnORFvQAHUYQSCKVfU3I6YOJ/Ph4+//33cOfc+/snv/hsBuicHoxiNNBGP0uU0jChVAsSr6Hnl76JKfKLWQ7IvgYdPH8TRowNoNclsZ4mk2Z4fu8TOqnX4Oz106N/eYFxew0J8+QAT3+pwi1pDvdHDuTtlXFpipiOT0UlMZLfFG4PbLJPseJ2J0ZWs8yL+5UlcLEjFdWfC0/js9Vz+J//sFgXCKY1069F/bHtNEbuB8d6Ia66xPB/485EQ7EfEH8DHV+8gM5jBOP26JLlqI1uo4fKtBTx3+gT8HW7j3EbTvaa3GJAdkHN7UaPm2QK5wmQuy546gBZCRsIlJqiD00UzWpqWJRBpmeAOV3s9E+Z//suHSr2BfKFmjP5gRx0nR1kWurWdMuqkiIXimDx6EmP7HsQTz34V4VRam8iFW3eRSCUwfnAfGvWq4bwIIOTzYe3eAuKJJCJDGRQLJeyubmBgeAg3r13EtatXcODwUTz15DPCobjg2F1bx9m33sDTX/8G9h57SKlnyWAMrXpbfLZsLqccjisffoTZz97D0ZOPYWLmkGLuJINq1MFw4nx2SwhsvVRAOZ+9T7SVy45m9raWU+KR6vjuoVWvytljdWsd2QIzMXpSIj3+2GOKv+N4w/dzbX1dhXdyfAwREmObLWSrVWwXS+Kl8aAPRCMotmr6mQbiCQxGYmqAgpGws/vvIk6PNRpjlio4d/kKVja3EWZ0ZKOJcJCBPE2EuSjpWMLVV7/yIv6vf/HPf4z10H25lBW2+9zqbhe5th8frVaxvtFFJV9GsVwSxYBZgrQgMi6QK248PVhx6YTbpACZY6YVNU+/ZzIpYm1W6FjY7L85DE6YWgstgsJ63SZ6rQoODcTxiw9OorR0WzO5iM3a1JFJTpY0bYcMP+K4lekfVD7B4OgYYmMTAN+Mvgx8JN9GQpZRoA6H9ijOapyk2wAtVpwMxOYVjZ9X3nsHt95/Hf/Lv/qe+HMPDMQxEWsjFiH25Nf4GYsQ42sD4ShqdO5o9xCMhXHqkUM4dNBEwcw2oJEgrZUo0G2VS+jxcHCuIRS4s/iLi6WDoIN2k5wf4PxcEefuldFqWSfG19O21yPcOjqHto9uC+hdEykNeJPJyZZFzTzjCYKLqKlQY+v49LirC+Pn8APO7tzxDvk51hE7SZXzN9OCQcHIJrF69+w1zOzfq/xT0ghoPbW8kcN2voBHDh5Ar1tFS5gDOW4uGV6OHMb0Z9cuAq3jlPFn8si2Hp9R9AF1d579gLl68EHggamO20ttd9Io5YtqMWREYs9pgu9zNl9Eu9MTSG4Hhh+1ZgvLa1lUW0GAbHkE8dgLP4VgehKPnHkafpo+skNtdVDYyaJ/ZAj5bBbDIyNSfVA+9Ol778Pv7+LMV55T91ctVJBlQHizht2dTSRTaRzcf0j3DWlNKwuLuPD+23jw8cdw6ktftlTzFlCt1lEj8N/qKJn9w9dfw53rn+DJ517GwPikLPfzJPwybdXPAlVT4De7wnIhqy2l7JZ5k7EzY1PhDDQV4Uw8mzm0zYaY+zu5nMZNunxQf3n69GlMjI2h0WhieWkZoUgEk2PDGqvpO7dV5Bge0MKwLxpDlTZlYQtvycSiyMQiIpW32OnLEMFoRLzn1nezuHDtBkr1uvThPOQDPdrAchnIBYNPU+CRo8fwR80gIwAAIABJREFUxltv/rii9oXDyv3Wa8mr5BptNbC62kMxV9H2s1SpolndRbNKS2+3BOAc32pYUZMcqmOOsKRLaJTkcsDjqRFnIx/NnEw10nDj6SxS2AZThhJotRHtFDGWCeDY6DAe7Qtie/0egtywKf7NOg34aJVieJQHYPf3D2B0bAIjYxOIjo3Dx9GTzrepBNrc6kUI2DKpXdE3pkGTDRE5TSHvKjjXBuDGhU9x40ffxT/812+gVdjB8cEkJmJBxONdRJV8zoLGTsmInP5A1Ea7VAT79g/iwf0Zy1Ukj8fHEdyHaoXXpIlirmDicOFS1OBykdGTv5UoBq0u2jXg0p0iPp2votEkFtah56+WHmK1m+jyC2OhfUxCdtnEGPXC21qazZBJorht46Fg6e3WoZp5pCv6bhT0tozmkG0cOGewYNfLKRvooNIJRvDWO5fwyINHkEja1+Lfv3V3DaFwF0cmplHrVEVPCfIhk9/W58nwHnamoGKNnzYCmy7UQooV/KMOzDhs1pHxc+yQFezPBVD7i0oIA8SNHsrFBUnMVlc7PR82d/IIxfxIMZiYUdn+NorVNpaWc4gyZjEQUnDOi9/6DprBFA4dOmxfl1KfUBDvv/UmHjh6BLfm5nD6zJOIpfoEoeQ3t7C2vozjpx9Go9hAnqnrlTxikZjMGJWH2e5gc2NDP1ckFsNudgt9mX5MTu9HgAlWzTaqJMy2GghFEogFg3jnR9/H4vwcXnz+K+iFQihVSujUKrqvWq2aoBoWLbpyUPDOiYiHeK1aRI/O1D66V9vH+TARGycpl9eMGQnrOzvoEspwetqRoQF86UtPqiCtraxhfGwCmUxUlLBcuYEs8btuB7FQSMWKzxmXi3S1HRzIGC/VcQhlIuEO5m67h+1yBedv3kC5zrGTC9k2Ah0gxEOpUUOS8ZbtBiKxOC5fufZXK2q8Tepd4Hy2iXvLHRTyNVQKRUk1GrWszAwpeSDIxxuJRc1z7ug0uX2im4cRbD3plBLKm7ZU0ElqhqPmjKus0B6i3MbFI+gP+bE/2cP+/iAyTMpeW0C3RWcDpy9UUePdTvdV2+hpDAsElWAzPj6lTi0+OoZAvxO0p5Lo0XsqGFZR43jgvgHdnDyTKJfyelZ1LT1g4dZ1nP/T38X/9kdvYXd9DUeH+zAW8SMZ66moUdcYlz9ZV/hAr8e0qh6CiRAOjCfwzJkDaAdpfllFq+NHg7Cj+DnU6XHzGddJxNFeeaJ+hrMBUW4Em02UijVcvFPCx/NV1BqWyxiSRIfXwMZB687s4de453AvdluyEFI3ZB+XzZAbS7ktvV/UvsAY/7zLM72nyZFsY3ofV9OCwpFN2dnpPQCavhDeeu8Czjx8AtGoCdX5Nl+4MoupiUFMZYZQ7VT0AAd4H3CLoKbNyLGsOtx8y6LqC/Ilz41DcMf94GwrXrbLYMHjPcmrZ/IwvaZrCMVpk1VRz0wYVSwtn6PV7mIrV0Q8FUacqVt8D/0dZEsNbGZbGBnfo/tmcM9hPP21X0SX5GeSjSNx+JkFEAzg6sULKJUKOHLsODIjYwhx3Or1UM3lbVMcCaKaL8q4oN5qYSDTj8GBIXU0m2vke5URi8eskPF6RqM61GrZonhmJMAI+/JHMTQ6hLf//PuoFvM4fvIhQRccTbnlrNdKiEbpzFzTz0uXDrIN6K1GCgcJt50mk9d9puUmJKQ3gAlpVW2YC8UyVjbWhQ8SavA4oBPj45iaGFejsn/fPoTCfA8D2CqUUei0EAsEpPTpcEFDPXOlqvGVJF4jzbhuHD65AFH3HAvFsZzL4cKd26iynjhYSfcbbbCaTSR6QJj1o1PH9Vu3//2Lmte7kYF8s9TFzaUmstk6yoUSqhVu47JolM23nEWNNxKLGtt+bne41TLjSBJ0rXsjMVHOt8wE6BL80/GorRW5VrTyDUXTSPp9SAwkMJoM4nCoicFOAZ18FpXVuxRFaSmgh0SyIFvz2+j0uTkit59DIyMYn5xCbHgE/oEhoH9QgvYe2e4hjgzU85lsSdVVc7eUkfbjuxARWgStLS3g/X/5G/hXb5/HjRtzODzch/GwD4loD6mwdThxOYWYb1Sb8iY/w6vimMn48MSZ/ey/ZWXNS9GoG92FJ3U+m0ezFUKTp1i9pBV3JxRDj4aK3PBVK+i2fLg0X8F7c0VUmsTIaIzJomZ5jd4iwLMJUhfl6Bn6GEu1E77z41QQ2MeN5qHx0/mnWdPlul5v88kuyekoDVOzBY3cdr20b76+i4gr1Dq4dO0WHj5xDJw+lPKEHj45fw3Hj+xDfyyJRpcWVDbaSJzv+GUelcOWSsyftCNGW06nMNCSwFGAiK2ZQSVF6iR+83C1a2ISRCu6siZyMjwKA9sqdpYk3+36zVq7UkEmHZZQnRu3DnHAShttfxr+UBTR1ABOPPUy9p04g43lZawv38P+w8eRHhwSEZqmD++88xZefPkV9A0No8cOq93AxY8+wcz+QwgnotjdWJGEKJ7IoD+TFtueKgvmAkQzcQyPjiISiqNerCGcTorz1twt6PrvFnextbiIQqWGU4+dxrkPPsCjp05qIUOAn28LxevsPmNxG/VKdH7hfdQit5TPYkOSLKZZccTjtlXNCK24eJi0GvK0Y+jK4uoqmuzunOcemwBCCwP9fTh+5CCmJkbVsZcqNWFpoXgMMVqaB0lGr8gthwauQ5k+Ux2ZuNwmk55P9/za2gr6M4NYL5ZwfXkRTU5w9Ojj8yfOXU8hTMFmC8F2F/FuC1cvX/73L2qeqop1daEGXF6qYyfbkk847YiqlQJq5QrqDQLbvCD0VrPOTDkEDS4P2AJzBDUpFNtrArjSD/Y6YsLTn5xaNOJS9F7PDA5hrC+DWCaGcKeEgcIKovlVVLa2gM1V0wjqeHWguCLGzBpYGzzHeE7392N4eFjjZ3poFH5KpPoY/tqnzEEEI/CFY1oWuEHEFTU+XHSNtKLmfoOdrU288Zv/K169dAPvfXQFh4dTmIgGkIj0kAwzT9OHuI8i9SAajTaqjRaq3ZYA5/0Z4MihUUQnJhBLhBGPkkBZF+jbbZEDxU1PWHpbGiiq8+wb0AO0s76ObrkCX9OHc3dLeOe2FTV/sIcIGe2uqGl49nIa7nPT3ChpJHCdytJ50p1D1ueGifHPJOkaV808smQaKczNigJ/kSJhZF17PS0fJAKw4hDwRN6BEFZ2isJkjh6ckR8+C2ej08XFyzfx4JEZqS1IPpaJgDAI6yY9GRTvKa+ImXbVM4E0CEOYGjEgwRdcHHHbCy2aLDvDCMQesVbmCa6occzkgchNqyUikc8WRL5EjmATmT6XUu6Lox3ooNIKIJaZQJCJ6gOjeOylb6EdSqO4tY67N69i5uiDmJo5oMS1a5cvq0PaLZTw7IsvSlXdbtexubqmbjBP9kClIDXMzL7D2N3exIUP38FoOo3BySkM7DuAkfEprNy5i82FJex78AG06FhRrEmCFE7FsDZ/D+FYWDSKS+fO48zjj+Du7VsoVwoWrt1syPpI3nq9Lqqlsqy+/bLTrxlM1GlJLdFpG45WYxfYqmtOkS672wXdZlfW1xXVqHuSIT+ciEQR6uGBY4fwwLHDmm6KnS7KfO7pykHXEm7mo3H9fJOjI+hjipuaBLfd5nFKJ59gD4urK7h+a1ZW+2VRQXzwK3TExPl2nvXMjowjaaOOlQuX/v2Lmtep8ZvYbAAXVltY32ohR2+vQgX1aklEvVqN1A4rXpzNyXFRp+ZoGqJrcLQkT8hZeMdjcY1rvPDJRBKZvgwymbSKmjIR5U/VRaCeRWTnDkLZVeQXVhHIb33umEkQVyaRPoGJ9FETpuT8wuKxBPr6BzAyOoqBkTFEBkcABq/0MaU9hi57ZvmqcfvJE5w3dkCncddPBrqiYPUmEGsrFov44T/9h3h/7i7+9PVzODAYw1jYj3i4g3SEeBTd2GhcSWwsjLpwwR4GBvoxke5gZCiBUGYcAwMRDPRHZOHM2swFQL2dRbsdFianxHYCqOEomh0fug2GGTfF1bm8UMMHd0qotdTvS01g3DLjbxl/zykHhKPZn81cwVQBTAM33ae5cvAXHTvuFzpeRwfUazz1QDMHshvmZl/PG3Op/zVNqbmCkHhLOkcTLUwTRPZxK+1HtlzBnflVPHBwQmTKbo/4GA8RgxPsl+FfHrnWZDNel2ZYxX09qPS6hnlr8xugNKpHkQIaXKs6zM301a7LI56mjs5tcsXlMUyP4TDssNNpisK52Iij3K5LAVKoMLE9iJnDJzB+6CTG9h4WSz63uaZCR5Ce412lWBS368qN63jgxIOIxRLmKtJsYGN7E+trK7hz8xYOn3gA+/bOYGXxLs5/+DY27t3BiUefwEPPfAWpgVGs3p1FfnsHE/tn5CsW6QUxMDyCaH9aQSrRcAD3rt4QeL+8PI/sxgratBFqUoLUkyjey47QQq9ekwNuqbCrZ4+qEjN47Qkfq1RKaFTKep+4tKMDR7lcxfI6E+LNWUedvzp401fHwgE8evoUMpkh3FpZQigcxZ7MgO6rupYOQCoWVkSeMgn8XsC0Jb37WaRCQLI/g8+u3cDFW7fQoNyPTUfMDEwZQGSSRXsWteTpdLH07nt/9aJG3CvX9uHCZgfLa03k8kXr1AoFSTqqrPDcZqiYWVGTMy5lULqXiH10EAtH5eHEMTGRiCGdToggS5JjNBqzhHHyqugiIPPHLvz5dXRWryKQXUXhziJQyxoFQ9pGcyFg9xHk2yh2vI2BfCj4mpm+AaQzGfQPDSNF4mPfAMAMxGgYiMYUledx0fQEsDOJKXkYbZ5GBgGL0cosxNf+8a/h8soyfuePP8DegTAm4xHEQm3EOb5xfPZxm6MVIJpoK8knM9CPoX4fJoYGka+EMDo5QMtdBHx5TE+n0WklUO9kZeFEo0o+pARCyTJnZia5VrQeapfruHSnhLPzVVQblHlR88GLQPKtHWpfxNW831vxMXoHCxtX7/wYOzOreKQosKhZupSn/TQlgtkYCZfSgWQOGR6lQ82s03x6nLYATQB8IVy5vYjkYAKjmT7pclkL17I5bG0XcGzvqAt84dY5SKNc2zI7WyBvIUDczAJdPJ80L2TYLIRoG8XRk67Btg3uoNn1oVwG1nMV7BRojNhBKsmHytKemCZutVyO/5IAhdjhtXvIFSqIhPxIJhi8SzwoqdRwsuB38lUMjk1jeGwavnAKp554Fr1mE6tLi5iaOYTU8Igx4klMdVWWSUxGBg8KZ1vfWcHS3Xto15p46IkziorbWVlEPruJzc11IBDBV3762xgYnUQutyviLn3Z6IDMLjqTySAQthBuqgBy6xvqjK5fOYd6o4x4Mm4mB7IpCgubJeDfqFqMY7PGZUFNW2g+OyLKcFHj60lCVSmWVND4zHLrXKs3sbJOn8C6bJYI6ouQ5GAMfoyBKXv370eMEX3RKEKUpcUiqBI2aDPHM67UdbIdOEl5Zp7Ub5MvNzg+jNHhIWxuZvHO+fO4u7stM1WfHKqNU2mgkBF+Oe2xqC2+/dZPVtQqXeDSTg+zSw0Uc0U0ShXQFqRM2VSFRY2jVM0Sxrky5oPEHy4clGFcPBZBMkHCXQLpVBKJZEJx9dy68WGQZS/pAf6ewEX6zvrbdfi276K5cBmB7CZys3fhb1HCYfY5NKsTliaCMyVS7Nk8O5ygfNqj0bg2Swx6jfdlEE/3q2D4QmF0iTmxqMmuwHA1dWWDI+gNTzi7Huf6AKDWauO1X/81LGa38E9/9y1M9QcxFQshFupJrsL1f0RBKG0J5rsBn1Kso4koJkeTOLB3GuV6HOUGE91bGBoIYHwsDH+XqoacOlsur+mvxutBwLfZshwGjlD1Rgvnr+/g/bkSKnXy8yzXshfkAoDUA7ck8FLZeTmVNm4iZBtNfYjIS85pNl0iLR90vlfE3Exu5SVzOX6bxOBGg1BB87pCL8iXdkOyOzKlB7lq5y7NYmrfOPqT3CKaMeXC6gYarR4OTPYLS2WZZIck40FhXwT8DT8zZw5zwFXH5bSfxpUzcq0GUNnE89yxotZodbG0UcG9zSJqLs3MJmTTh/Jnt6Of7iJ+PXAxUnw6XV3jRCyMZNyP7d0iuv4UOuEQYrE42gjj8S+/glyB2+cOnnruJYRDFGRzWx5EhxglcUnqcRlM02wgu7Oj8S6TGUAuv4Ol1Xm0ajUcPngMnUAIy3fnsLm6qC5yYHgc+44cwt6ZA2gxtLdcFi+UKpNYOiXZHO3QY85eizkW6ytL2Lwzh2J2Q4eoOrMOz2qy7xkpR7Ktecf5mfLWrKLJ1LN61UbBXs86SXQ1OVRLBd0nxNa47KrU6lh1Rc3wWdN8KjRF8IRZPEXiceydmMLk6BiS6SRy9ZItFnp+qQfCLE7adFovLhe0HnD91g3smd6D06ceQjgQwo35ebx16SK2yLELheGL2BhrRc3dF1QydDpY+uEP/+pFjfdUncsCKgsWGiiRgFgqYKtUQoluA+rUGHBM6oZxY+SrFI0rz5IFLJWMqzujNowx9Rz7DNi3EVIPnsNn1Jh2A0CzjO7GVdTvXoE/m0P27nUEyBpXIo0LOtWTauRb42E5P36OV+GwTrhEKoV4qg+JvjSSqT75iKkIhsLyjecbGiSNgxIdXwu+sX2o7T3s9p8W/hDkmNjt4gf/8z9CvrCOf/A7P8RUOojJWBBRGlT621qvC7yne4az3iEniAfn1EAfjh2dQaEZQTjIE5BLFbKoW8gkacFSE4mYDzj5PQjS6MYn2geLDblMtUYX1+dyeHu2hFIrgKjqAfMVbKvpYWa6FsIh3EjqCpu2nxo72c5b+LCR/Xrq1PiPEWStGHoFzt4XLglcUdP79XncnN1q9j6aPxHTU4L49NxNHD40g0ScZpHG95q7u4pgNIS9Y2naWKAthjApFWZhZPmxnoLA6Br2EHyuKjCMzMZT8fiIh/Xo32puGrym8xtV3NssafwX5eO+zMqWOCqg9hX1fy5alNsh66UQEsmovmauVJMms8rM0qMP48mXfxZLy+t6iZOnHsHwyKSK6+b6qu4zLgbYP1O1UdzdxMbamrDV/oEBZHe3sb29ITiERgvZnSwWbt9EvriNoYExPHjyDCYO7BMJVSHIC/eEIe09eBixdEYHbzwek/EA7x/i2Yu3rqGe30KpmEM4mRB3rNegjpmTAEdemgsQSumhTnlUKY82PdPqVRGlmSXalxkUZEAeG0dTHizS1nIkrVVdUTNttFut68p53nycrohPDib6FNIyMDaCTiQgeGoknZZw3TsMzWLKFA/5XAHvf3pW1vvf+uZPY2bflCRa7174DJ/ML2r76WdOrswYHDjBiUHi3zaWXn/9r17UeJuRWbKUrePSQg0buS6K2aICHUq5LTln8hTk+MWOjD5PyhxMDwgzi3CjKQ6UcZpUeNymy8YXOzU9WQyLjO7tWgmNpUsoz19BIL+L0t2bmv29LsGoG1bcRA50D59nXBgKhhEIh5WEE4rFEGd3GCOh0gHiJDOGTJHAj6kQ8cEcO4jqoYcsGMUmTxU1mo2+/8/+CcqFRfy93/4+JhIRTMQCIjaykHFdza4q4qd8hYA1r31LCdXjg2kcOz6Dld0mMomoRNOrmwVU6zWk4n48cHBArHNqB8kd8gXbSDBVqeNHrV5FyNdGtdzA7GIZ784WkK+zeIoMZ8RjybqMROrRMPjNa3z0ujVuOclHo5jd6Tod40HvD7s1nvSOeivMy3O84Fvk2Xer0fkChYSnvY2ktknliMJidfHSLRw/dgCRsKk2+CbfvHUPff19mBhOotuw+MEex2h2nI5E6/EjRd3gx1wilEcnYRHRlpSbdLnBkPYh+YWKF/XIa9kq5rdyqLM7EB2SCwF2JspCt6hGt3zQCsSN0OZFAfSlkkY8YKhvICA3joeffgUnzzxvAcXpJDKZQaT6+hXQQo1lIh5HPJlGs80lC/M7byGfyyIzMCAB+vbWuqC7fQePIREN496tK9jd2UEkkcBjj34JE3v3a8FB/Se5ZtfOvqfv9OmXXkEkkdYBJgMBOoRU6yjndpHdXEFha1VjHDONDcJoSlrHjo7dTiQaR4uyqkoR9WJWVA6GkncbDS3lEqmMFgd0x6X6gGMiqTR8tljU6JNG8rAI6Y7Kw2snDNcLg5JbTkDRi/sPHEDfYL/qwVBfGjFmxLY7OjQtGIfc9SYWFhZxd3kJ1VIJx48exte//pKu+8LGFl79+BOslkv38zM4TYn/zVGZVJFeBws/+MFfvaippPV8cv28u8vk9goW7m2gvrMls8JoJIxUOoW+vrROEo6Vdup34P+iuZxrPdUxdJ2p4BcAZ28xQaFjmyznfAGN2UuoLF5Dd2sdnYV5dAIm51Ll9h4sz25I2JJhQCKcOoY8MQiC7rJSDlmnyIeIDzBHVBIEtdUJh8WVag8dQGHmYZk+WtfCEdeHnr+Dy9/952jk5vD3f+fPkAmEMBkPIRygSaNzn6WFD2nf8vU3KyDKQSKBLp768iOID87g9oUbaHSaKFQbWu8fOrIX8TB9r1oATziuxQNW1BjVt5XdxEAqikqujHurFbx7fQv5Sls4kAqxy1K00dslrOtuM3G3JU4Z9sXCZVpPGzNlK6QxzA4dvm9aLtAZ12UXeJ2SfOqdrY+i8BwHjsWOdBAralYy6Ay7sLSB/fsnEeZhJg5YC7NzixgZGcRgJi4bOyE0QZFK3HjrbZu70oTqa0us7tKl5H1mzshqsdoGHHNP2lLGRhg7+SJWdnYRSPYj2T8q/7+N9S3hvuzneFr56N/mpHEm7zUDByMc0wY7hEAkigCdRaj2iKTw4rf/Q6S4AeW90OlgeHQEkVhCe19CJ9vbW7qeXIIR92HQyScfvS+cKRDySau5nwUtkcH62iK2luYRS/fjoVOPY2xiWoTwdr2FVrOLUrOM62ffRDCaxOmnn0eYAS5hiut98mBjkSiVi5i/O4tes45axYJTuOEk+4CqEd7XdMFtdRhB2VIxqxV2FZnXrJdllR9LppFI9+t+bdUsoKVJVw9uGIOmO+ZmUttkl+wl6ydB2i5W+n4mhd1T/JqJaBTHjhzEnulJhAkpacIyhJqH0trGBujBRupGq07vji5eeP4ZnHzgqJz13rt0GR/OzemdUiF1XExWRHbUJPf+xOOnozGi3qzh+r11VKodjMTiiPYlVCi8k1o3oWewKz96k1yZX7nRwfir5c3WbgTwUrclOPYHUO+0Ud0sIPfZBVSXb6G9vgb/yjIaQcs6IB+ID5Vme8e34utq0eDoDCyooSgfYlreRD5/ID0htiOospMiuMsHlThBO3MAxZlH0OoSULYiQHE2R7Wl9/4NWpvX8Wt/8CpC7Q4m47RE4UNgrPSgn5hK3UBYn188IJIquTZ44eUnMHPiUVx47z2gG8bqWgGVVhupkQyeePYkItGEORbUaqhWcmiWy4jEkyhWiwj1mshu72B5vYoPr6yjUmkjEjQWu/A0R2NROv39Ud5ZxTgJEwueEtdZ8J16wAFYDte00VTFjiRHXVd2UC6f1eFsmjCdfMjjiXn3gJpuxb/lkS+VsWfPkLHKuwGRLJeW1jE5NoREnNwtdu3ciCnVwEZNb8spfSe30bYguB+e4mNgcdPyU1kSWz20e37c2djE3aU1mXzWOox4NBXj8PAExqgoidIwke61HdlV53e3US0XJfqWBtJWawaG839toNzg1r6FqC+E/aeexJe+9gsI+CMY6u9HNMzowgDCMWKy3CRGcOv2dRTyWYww4q7dRrVUFIP/rR+9hmatjld+7udF3l2dn8PCygL6UkN47oWX0Tc4KDt6lo12qYawL4ZCrYizb30P6WQCx0+eMrfb7A7mbl7Dwp05nH7kYQxNTGO3WMTg4DDy2V1JnirFnKYmcvvYOfF9ITnekr2A0u4W8jubaDcqKl6JdB/CsaTphX1dFHY2xWiQ2D3oRy6fw/LGurzRpEqkVZcOTDsMedkUjckumPcXQ7IpWu8Cx44ewgMnjiHoY5IwLaQohTPI5dPzF3D1+nUMjg5jlFy+TkeGnN94+QX0pfuwls3j9954C7skDkcsUNtKotIUVU+WX/tJOjVumEgdkCVRQyMDnWHNqshkTnI8cG28wF99AxxlrEtwdDs7eQXIu6rm2rP7WlNnLU4bxM3lHcx++BHKS7dRXVuGb3MLXT9vaBYZF4bKZYEj3BpZ1PmD8cF0m9SgHF3JvzLdI6u+iiHfdP4sDPQVFUSpBWgl9iC35yH0/DGl8vDmCIYiase3PnsTWLmCf/Snb6JXq2EyEVaYCN84PrxWEOoIhkwoTazHH4igXSvgyS8/hNNf/iquf3YF7Tq1n34gTCmCH9OHGZbLzRWPIZofVpXWTr5cvd2Anw7A7TZm57fxg7euopSrgPh0l9+bvvnPZUv6HhwtQnwf4VmGiynAWBtQFmx3YzqeGv8e8UZBJz5XAKnhkzaXxcc6PL5/3ut4gSd2sNiihg/I4uqusI/BoYhcGXzdIHKlPDY3djE9Nqj8yk6PS32SOomdscsyVYB1ZlRbMK3c8BeFGGvMpfbPBfW40OuNfA3X7lF4XdH7TEoGH8gIKXZ8wMnGV4HqIZaMIZlKIhZPCdynIaJ5/5nCRSFC8tX3vPR6SKSG8PLPfwf9EzNyt91LMnc4hq2tTdSadRw4cgTpvkH42k1cuXQBR48e1TLq4pXLGBrK4PaNz9CqdXDqS89JEXDnykWkxoZw8sEzaDc7GJ6c1GhZrpUQatWwMjeHQjmL8x/+CLsr93Qt6k1zEqHJpORjnS6e+PJLOHD8JNcDqFW5fCppxDTqjl/4da1ctm4+6Ee32US9mEe9RjMKJsQVZOAYSRCvIy5Mh+eiCj4Twfhg0yhzaY3kWxYmy7rQckqnl6qLdSqcvpR5Qfdl8s+62L9vD06dPKEsT/XbytX1Y2llFWfPn5dXWtvXRSIYw/SeKZlC7G8VAAAgAElEQVSpPnH6JB46/gDq7S7evnAJZ69fQYuTFc01eW/wS1qeM5Zfe+0nGT/NZttaLfvBVKQUH2cjx32O6v0Z0pXVL/7Z+729zL/zl71WG2urOVx97wNUlmZRWLoLX56nEO1lLK7eY8nrFGJBYYv6BfoCFwWywSGGxlBgpkTbrCW7ZLKZuZGhKwVfg50a0aZWbArFPQ+h64uiLRCbn2MPbeHOp2je/gS/8d6nqGZz2JOK6nsiDYD/I8YTjxhtgCdYvdFEs9lFMhzAY08cxkvf+kUZ+S3Mzyvs9eDR/Rpr+UAFA3QHaVt+A5qitbDzoFLDL4Z8G7fvbeL1N6+glC2Lx0e2eoiF09E5vLR0Abk6Sh3p1i1Q1MnJiI8UCxu3WMx1M0pVEDbfNB997K1Ie6aKXgfIm5n/jf9m9yMvNkmyRHXVUHJrbhXJviT6+3mTc50fxDZx0XwR06ODCEaonggg4q+bZxppHSrExEss7o4QhA5EN3ryppMdt9QofMjN4WW71MCVe7vIl2pGBA6yWzZ3kobMFWxc1f2gVHd7EPnaXgC3ukLPK05UEbNy57WdevBx/PQv/gqy+RKq1RJGh8cwOjCMjz7+CA+dPolkph+RSFpM/Z3NdVkMxVMZrG1tYXNzBetLdzExtgfRdApzn11CrVDEky+/gN3lVWxsrGJ8zySYTr2xsY7d7QVcv/AJ6iSs9xqSBPH+pVWVZ+xZr1U1mg+PT+OZr3wDA+PTsuYpbW2IedDstMxhlxKkcknbfU5aNFFoVVjM8rKvZyqc8L8Yi3xSXSopH7T3tuilHnZzWSytrwtTt/QLteK2MHCPuIJ6nOxO1UBB0V1Mjo3gsUdOKmJP21f5BLZw7cZNXLxyVSMkAl26vwv7m9wzhoeOH8KzT35J2+L51TX8wff+DFXeGbGoieI9K3EASz9JUfvc++DfbqsoX3EhHV9stbxP+0Lh+oLvx7+7mv2Fl+9hZXkbV955H/WVWeTv3IavRgmIE9beZ8dbArk3/goUd3w1dmWyAtYKnKA3C1eQc5W9CfyYcAJjw7M1loFfbBj56cfUqTE12yQ8BNwDKC1eRv7i6/jDS7eUcXhggJY6BIb5xJkUJxUjnkGAvyXtHDvERMCHk48cxFe+9bMIppMolWooFJjKzu7Awi5ikYQ6NXKLNO1KTB62GMF2XVfn9vw6Xnv9EvLZkoBhnsLsLi0TwxOwfz6CWiFyhGTPQ018QOvYjJRLK++gCh3HFRU1lyTlFTUWEQ8z479J0PSKmhVEI0jqCPUFcO3WAoZGBpGmOwcfka4fq1vEtVpyBCa+yW4o4CPWwlJoXR4PHfmgcaRxT40sqwgwS9FArbA9NMzNpEVVveXD2dsryFWaOsTUmbgoPwt9N7Ku3mKTP7hAoLYOVxlJemJ5vtfO7ltjaTeIn/vV/waTR06gUioLH0zEE4gG47h29TOkMykcf+ikbOBzxbyWTtz8t3whVAolrCzdQaNWVPDM1sYyrp59H8NDY5iYmcbsZ+exvLyAZqeh7FrRVOjC3DKHmo4qOjXBtsWPRWj/XZPYXDZLfiMCP/HcyzJerOQLKOa2FRakv0PL7jplaJZOLwdqJcDxa9RR3N1RVkAwGkcsQeukMJqNMrbXVsRbE+l+exvrW1takvEaqWhp+22LH4+AzYZC4dl8F3XgdNCXTODx0w9jjMnq/OUPYnVtA2fPfYrdfN48DcmXc4Mln+MD+/bg5ee/jAdPPIBKrYHXfvQGrszOok1zAaZUqeuzyWTxJ1sU/Ng69Nf8CbZsX7q7iqvvvIf6xjzys9cUHKFRSmx3pz10kW/2kDpagwqW81XjRSCxNEzHDAPG+UCJfuD8wNixcAzVdilIG9sUtvc9DSCGFjeIrqhRtVDemMXGR3+It24t4ubcIvYPphCOMFuA7TuXFD1hXXxMazXq9MrC2pIhH46d2I9XvvVTCCQz6PqCqFTKwl1qBH5bbeERvFVo+cJTLRKOmm6RaIv4W+yAlvDaDz7Dbr6kA0WYlJp6x0VT+rZRZERS/gtFzSv4vDYcx0Wzd0WNlA5+3MNHzZrIujaR1O7rSK3bs7ec3ZKkVd7JzZGw58e1uQVMjI6IlxhBW6LmhY1tdT+To4MSsN+HIBzorA2kS5Fil8ava45DtiTgWEmSLTiK0tGFdA153flx494q5pa3GRSpn8EgDjcdeZpPueL6kUokEIlFBZ63mCjurLH1d/4C9aOHRHoK3/nP/x6aZPxwiYAAEskUmo0ulu7dBXpNzBw4iOmZQ8o2JWWCU0Cl40Mjn8P66ry+9/5UChfPvoO7t65g/8GDyGV3RIsisZpmqNJdylnEPAXNsYWHRQjBcFT6SV7rep1KHkqe2gaXRBM4cOwUHnvyOZTpuVdmKplRfbiYEf1PCex1PTPi+rF7rVdQyu6iqfsuhlAsoYklEOggu7oiZUul3RCgT9+2Dg9+TQTePfV5URPEQa6kEqoIv6jV1oTzyMOnsH9yXIWIcYPvfPAhlleJfbJ39EzcnbQXfi1Vnn/mCbzyledkmHlzdg4fnP0Eqzu7qHBC6OuDjzZPvi4Wf/gTUDr+mivWX+rleIPdvX0P1995H43NeyjevWXZB64NNnDcJSa5jZ/JhaxL0UaT9kJcYnBJILY8cTbiY46qQByBmlN2bEa8UbfWDaews/9pdHp8HEmTcP75PR/quwtYevtf4tzyNs5fvo2ZgRTC4baIjjaukV5hzPtGvYNC2W4m5kbuPziJr337G4j0DchaiGqDUiEnOoA4Uorto8OEYUnhkML/VFSNKAncXdzAqz+4hJ1snta49r15a3Uvg1NJW8Zd08nqrpUH7tv46UJapIDwa9vHrTBHUE8Yr0PAAfcSWyhww5YxJp2yDeT9hHYHUtRbPcwurMhji7reMMgn6+Le6rYeuMnRIUA2N86zjl2VphpCwWx4LT9AUIGKlmGwnQaxL+Zc8D6gG3JP3RpFz81qF0vru7i7voMWBeS0Stdr+jA4OIjJyXEU8nnZ/fDA4etTIkS3GG72CD6LqsKDs+e6xkAQh08+g+df+SYWlpYwNTahB3NofBKxaArlYkEdOsnlY5PTqFRruHbxPGKJKCLJPmwszKNRy6tzIUl2Y/EWcttrGB4bl/MtuYeylOoyZZ66aXMkMWkaR3p2aBFRMthFUcZEN416vayOVXxLFr1IEtP7D2Jm5pAVQRK/RSsx+VyxkDP+qI/b7bCmAuYUFLM7WihQzxqOJnSgR0I9bC0tKk6v1KhiaWUFlWqVun515nwNw2n5L+/++FyaqK06D1LeGZ0WDhyYwUNHDulAvHNvEWc/PW8JX86Egve1A7CESfH+f/ih4/jmT72CPfv2YW1tHVc+u45CuYKl7W2s5LMIpZMIxmK49+ZPQL79S1Whv9ZPMsxk9tocbr7/MVpbCygtzKlb4NPP66trLF6ZqQsI5usCqcCZhTW7Ea7lyfKW0Jr6xogtDGRzrZPJtoE2AvE1g+iEktg9+CxaPT4crAnWU7BTaxRXcefV38Jsroy3P75snVqYwny3dWXHxqLGKLN6W04KxIeIqU1O9uNr3/w6Yv396q3omV/M5eQXz+5KTYlwHRsXWNQUH6xcUhNcr6zv4tUffIbN3V30fCQRs4OycVFjoSMyK7vdk5c480Wvk/WKmv09Yjb8WhS4BxCO8LQ1DzZvpFdJ4SrdOeCKb2i+i055YGoBmxbpXlrH+nYOY8ODCEfDiHCkbraxtLGjTfHIQEbdlyzGZUBpm0fJrTgOOicX4pz2ooy7A9oNirGZeUE/MH5P9nHiui1fAOWuHxvlOvIVbp8jGBsallX1+saaeFyNGu12aFhqgIreVc9tlyOon7IoUy742j10QyH8zH/wKxjfcwI76yvY2dzEwWMnMTq1x4JAQgGNdPQ2iybS4kOuzM8LA+WG796tG6KOHDwwg7MfvIPZq+fg6/Jzk2jUKV+y/A3bHtIWn47CtrEMhygbDCMYDiISiZlNdqUoA0h+Pd6snD54P/P75YF48OARHDx0XF6A3N7S9abVqqoQCj9scpllIyZfp1ZkIHlTVkrJdEaqCaCB3dUVWQFly3ksrqxq28yi5tlY2UrKFlBm92Rkb1vYOSdpmxCRTMRx5tFT4vB9789fQ7FUVvOgjtGJ7VUExRO0Q2x4oA8//82fwamHT6JereHG9dsoFGm51MNGLovb9+5qebB+4dOfZFHw11qxfuyL8Qdme33z8k3Mn72Aytpd1FaNXe0LEuNycW8StPNkcOx28bKsW2PnwRxL2paQJ8aEcA9ju5+Q5JLMSQQWeOwY8d1gEruHn0WjTTazjfDUMwa6frSqWcz9+f+OxWIZf/bmJzgw2IdojBIh594Z6IhLpDOnDWkJa82mBO97JjJ48ZXnEe3vE7bHm5inPeU0Wo64TR//wMdORYXlz9gkKrirm1l879UL2NjeQafHztCKDW8KE5SbwN+4aw7M/QIh1xYDdr2saFkxobjZOk0jECsP1HVqcs3g5RFm4v1dA9nt9UzcTDCY/97czaNUaWBoMKPumFSBaqWBjZ08kvEIBvpIIbD1voq5J39yXDpZVLFcOncQjnxStTCsh84SkkX50GGILv9bJI7k6DiSw+NI9mVkYvqD13+AlXvzaLlkJBYyGiWwUzF8EJIpdSJphOIZlLJZBNoMEy7rIOv1IgjG0/hP//t/gFozosyMQi6P0fEpFS9ek75UStgp8Tp2VCQ9NGq0cC9jY20RNy5dhJ+Fr93CxuIcqvkNBHodcfjk0isnDLPgIp3FyKw0eaCsiA4bfvHk2HnJNKJRl76T8ITe71DE6Xhp59XRGHnoyAPYf+AowuEo6o06KtWS0ZX8PdTKNUToTNNro14ro5DdFaWFSoywzB/64es1Ud3dkYxqp5BVSpQOL+K3Rm+wQsbfdj3c18jvdrDavSC+qHKtO3js9CmsLi9jbv6uChepHyJVS+frgRC2VWU3QP7l3/jGK3j6ySd1XW/M3VEE3/Tefbo/KR/86PJl3Ln4yf+fihotiOu4ev4qVi5dlYdac33JtiUsXBwv3drafPgJ8LMwWSSYdWoGXnMVHKTGlKdehPpGw3/U1XheYjQnJFWAoKyfms04dg4/h1YvjLbQUZ/sw9kZMLLv6h/8OvLdLn731XdxYDCNSJhvhBVSX4hGOhqm0Gm0kCtVZUTJwN7hTBgvvPwMkoMDuiFZDHj6UjNrW0Rj83t2OuooFUbMosnC5cf6dh7f+/NzWN3a0SDuWQ3ZuGkdp8fed3iq0VyU2/A5xkbpleeJxr/Dh51iYy4L9FoC/529h9dJuUJr2KR5q8lFQdgkg3btWq2s70izOjrYz8qqcONKuY6tnSKG+pMqbCqmLOyqIMZP8zpVbpC/aPhI4i7/e43GmxwPZcEXRDeWRGhgGP3jEwjGEtjezOKTd95HLMxC08CduVsCy1nMWNQsR8EeylTfCJ5/6acxtf84msE4epEwKuU8Pnn3TXVYxdImhidn8FPf/o9RbpQQDBKHYxAxF1jLmJmZwSgdM0IhFAvE0fzqyjmWVqpl3Lp+AeVsDvsOH8bS0gKuffo+OpVdFUfGBspTkNJCdobMPFW3YtMFY+NItSBWyU6NXR8zBGp1FjTeK9pl2j0tuMAlYfUIK4Rx5Ohx7Dt0WF5okWgUxWIecU4sutRtVCslGZF2Ow3kic3+v9S9B5Cl53UdeF7OoV/nND05YDAYEJEASTAJJEWKpugV5bXWVbJ3vXnt2q3aKrtca2lVEh3lJGu9tiyTtkWJopizSJAAQcTBDGaAyaGnezpN5345p61z7vd3D2WvdldLVwHDAgeY0P3e+///fveee0IwgkxuEOl0Ft1WFfm1FblXrxe2sL6xZUoMnqpyZXZ2U7rDHQPBddjqtsRlMxK3DkUK3iNRbXZlcOHGfAI0uhbmSqkmQP/Pwt7r4onHHsLHf/ZDGJ+YxJWbt/H5L35J7+30qQeQSZrJwGf+xT9/exU18msuvvYm1i9dR2HxOvpb62bp7GcnxBbXfLz04MuowllZq1Mj/ctE8lwSEBRmq64FgdvUSdeorSEvlBFvtUlk6+6PY/PIe9EiGkQOlfHd4afNdreFS3/4D1BBD7/7jWdwMJtCPMYia6z8AKkdPIV5TLW68tTq+kKI9PsYTAfwnvc+iuzoiAodFQzcfNLZxB5qbo5oHmMgOtt5FuewukAWLdIiKvjKN17F0tqaYvxM+uosgORi66ktuGY3TiDxR0XdOayNpzbxGNuYWkdI5w6N7MIbXSC0N/7J7trD0zzBuwXoeK4ewlAUmRbA/NKqbGWGBtMaW0jJqBTr2NouYWIsJ10kKxOLGo0c2al5m08VdS8IxQtkcd5JxL84mvZp257OITu+H6FESlKk1197DXdu3RKOE2UxIC+Lbq0uv9TTi3LjyoIRzI6g0QVa5SJioTDGp2dw8qF3IjU0oQJy7dp50Cz9wNRJpAZiSgnLDDDeLoD19TWMjo0gnUwpj3X25k0JyDd38hgb3yfMb3n+GpqVOg6fOq1g6ltvvIz5K+dQK+2gxjG620GgTzam5SRYtx1ANMKCZvImdlscwRt0aGnR0baGVtsOQP5ZHjyejln5RS4UPJmM48DRExgem0CSagHn+lstF7SUYofExUSzUcX2TgG+YASpTE7FtNMoobrDQtbFwtqybMa4ICBz19LVHD9Nxc0dkrK4MuhAizj3fozoTVGTX8sY3uuy8hbmbAoOfW1BLMZklQFVv4eD05P4C7/4SRw9dhxLy6v46te+iTcvXsLI2CiOnziBsfFxfPZ33kZFjTc5jSgvv3wem7duIX/7GnqFTT0cnsGC0qScnxpvCC+XQHQOcqyIs4UjCMWjCHC74wnovRHL+/Dd0aHuWa6tQfSCMXVqnV6U9CFdAAHy9GxDH1e/+M9R6lTwr776DCZSYWRjpkRQQQgyLKYLHzlxHS4KzFWEdiypRASPPHpUQDFpJiQrEj9T9qmcJ2ieZyRTVhsraswXcBo7+FCqt/D1b53B0t1NhX9w22psFNv4Gq3CxMZ6axyxtUBwRGg5nLjgYjc12KLAOluOoSahct2Xk4CwqPH1qft1ye8Ctd2f1XcSq9wvZj95ekPZhJwrGL9WLlWxtVPEvskRjeri0DFYpkWkhDxA49UJO2PXujummJcdibz8PBlhGB2ZQmpsEpVqDTevXMHs1Wuys1aBD/oQIR9N0Ws2xtPLg0umXp/cugiGpg5g8ugDiMVywpTy+XXcvHoRrUoZQwMpHDp2v6Lm2qEo1u+sIptNYGgfyaHjCEdiGvnrjSqy0n0GMHvjOko7G848IYtitYLCxpLA9pnjD2JlcR63LvwYK3NXbdPtgoaITwhHcqTwUIjuLFEtCHi/8h8WP46eHLuZDkXHWhU16XjJXWPHz8PBLVG4ZEIPsUwW9596EBOTHNki2n7WKnm0GJnXaytPlnkHO4U8ev6w8kjJi2xVdpTty1H3zvKi3Hm1DnILOKtpvNbWRAjXds+S3bMG13jRiVzC2QTh19a2zu/P9+2WP1o83HuQ6Wr3paT4y7/0i7jv/vtFi/rhsz/GD5/9kbiL4XgEx44cwWsvPff26dQ4jmxvl3HlhbPYvjOH/K0r6Fa2NaZw7rYACNtWWTL5Hg1BxFw/ya+m6wzGE1oWSDolCRULjwX0eix7HjHk5Wj76AuiFQwgf+wD6PXSaMmp2mZ/hQT3gVtf/yx2qnfxL7/+HJLhHiYTAY2TSkX3dxBQkDFB5D6K9bqAcp5BxElOnRzH2MS4RMyReExKRBkWcqsnPpYD3x0exvHCbLn5XkOgQ90fffl5zC+48VNgHIu9K2oOsXcig13nEnPtMEyeozq1mrZxtHGBnxdP1lDYAF99X46U3ujpwmslhxJmaLY13CprZBDowszMPuaW15CIRzCYpiKDcWhN4VE7pTL2TY5aVoK7mRVjx2WH26yRDsL0MH7OzESVOzKXKuRx0Y9vYgaZwWncunELly+/jg2B2tzAcuTh4G/OJGoEHG2kJ5mOD7GBfXjw4Xfh4MkHMX3wPjQqdVy+eQkryzdRzhcwnB3C8p1buD17DftmTuDB934Ehc1N+P1daTSHRiYVcdekh2C1jKn9+xFOZFHY3sHc1YvisPGarm1vo1bcQC6TxsjMfbh5+Ryun30WO1trtuhQkpPz6PfxMCQ04iASbjzDJukjzkb8jIsBEnuFf/EQlKkDt/hmQMD73/JBLAdE2/CgD9mBITzwwCPIDY6pMLaaVdRJI2lV4XOi+HKpgGAshcHRCTAbvrSxouVKrVbD0sqy20Kb3NGTMoomxNLjOR+7w9QWd1bUrO+yPAx2t1rK+QIKSK7XK86NxbBx9W2ev5RH6A0E8Jf+/Cfxjkce0rT08itn8c1vfldkav55Tmq10ubbqKiBiTp5XH7+DIrLC8jfuopelRQGkiTNjcO4Uta2e+JsI5OyS/NJc0mHkEA0Js80YUTspDiiOYtqw4IClurN8ZLbOILP/iCKJz6ETj+Ltt8jZlpR44Ny7WufQaG4gM/88cvCi/alowpeCUnH2EXYH7FtZT+AWsd0eJVaBfFQBKePDmF0chypbFbOIdLGsjtzWzC15Lu2LixoZqXEDipGO+RgEL/3B9/DjdlVM+tTa8ai5rpVd5KqqKlQOMLpPSnrvMnkVeWkIPwcWBDY4ShaT3Iqywa1H9zVOuE7qSD6NbPwMS6bzbFsGqlzXVjbRDadRCYeldEmH7TtrW3UW01MjNLmxl6rJa/TstbW+rwKfE++btP6K7puyHmEJpIpJKb3I5IbwhsvvICbV6+oU6P5JB1gHYbtcd5NusexK8ADpQV/KIf3fOKv4OHHH8eVi28o7+HI/adQbTaxfPMqfvitP8TkvmnsO/YILl2+IN/+D370U2h3W1KjdDoBFItbOHLkCCqFkpKZ9h08iI4vhM3NTawt3UG7WcXq3UXL1WzWkBsax/C+I1i++Saunf0R6uSXiYtG3zzrxHnQUcYX0L1JOkZYThd8yOlk0Wo1hKEx44A/89d0fxBTk6TNlgsEp5iRSfdmDYnk1QXDyA2M4fSDDytBnV0icz/rtSICwQiY3rST30Y4mdGYGui2UNshzNPB1s4O1jbWd5U/u6OnuyO8EB1dd4edaYTe3Yq7pYKwa3IuablFOklDDiF8X/bFLU1Kd5kc+vfkRk+//9340M98UJ/HhctX8KWvfgPFYkUUJ94rjcrG26eocRS7u7yuolZeWUJp7ga69aLaatMxOi8nR7y1QF07odVhkNXNZB9iaXTUjcV1WljQMT39rRuxKEuXsCSPIeICFOyGUDz2IbSCObGe7eF3VmHo4NYPvoi1+Qv4/Wdfw/pOAVOZBAYTEaTCfS0l2p0A6l2mY7dRazO7w49irYRYr4d3nxzF0NAAMgNZ9/pMy2fp9pZ96W0zCdzbuGddE2/MfiCAz33he7hxa81OQ704guCO5b2LqdnvGZXPCpV1WI6YTC81h49ICyo7b6MTSMDvSaS4odp1RfGry7OT2GgR4gLKkdRIvIVKFRs7ReSyGSQYGM2Oq93Bxua2itdwLm0Hi8s70FLE0XNI8Ox3+ggJO+0jQDmUL4R2LIX05AFEk8N49nvPYH7xmgpINphQBy5+j96LPRzK9ZDJJNAPcLfXwdDYKfylv/638dyz38DlV59Hs9lGJDOAp977caQn9uHrn/8dlJZv4eij78aR0w/j7uwdzBw8gkK9ihMPPAS0w9jZXMfIxAgW5+8gv7WJxx57HPV2F7VmQ4nq8WgYi/M3cPPKGzr8nvrwJ1Cs1HHr/PO4feUcmq26E+ObPlasf2VzRPSzn5I3pk1p+9qzRDGGghNnbbPAkQJiBHTLbw2poOi+4SEgUjK7Ur5vxh6G0O8FMDw6gfvvv1+QTCWfF2+Nz0erScpRFf6IGan62g3haUyOWt1cx3Y+v1vUjLnnlgRqBQ1jFc3DC/cRgd0bP+2hUS8md9ykDiBOW9Sc8lAQ2dk9t1bURAFwFlR9PPjgCXzq5z+BVCyB67fn8dVvfQera+sI8H36/KjVtt4+RY1r4IU7K7j5wmsorSyifGcWvRb5LUyUMXqBZy7JYmYPvXmrGTTmQ5JhLrEowgyqiMbc5ouOoFwYMH/SKBwK2KXNMG8CniSa5vyonvgwqpGcw7fMiNIsZrq4/dJ3MP/6D/Gl197ErZVNRH3AQCKGoXQMgVgEpVIPO4Ui2swVaNtI1va1MZmK4SMPTCCVDiCVTiKZTiEaNw6SHCQo5fESe3jCuQJDKydhLLRSikXxhS8/i0tXF8SpslHAbL2tU7XtJwsMO0AzPfSeegtekS0NlRO67wwHIeAsWof7LD3nE4nIPZsndgfOFVceGOy45JFnNyK/12a+KJ//kcGcmYH2Omi0uri7tqGRNJOKW3H1QoVdtB4XDOxuSdvpdbng8SNCQmoog+DMYcRSWbz2zPOYvXUDTV8DWdJ0+B7dWKxAFWFzjvcmZKaPFrFKfxBPf/iXMHrwBD7/uX+OHr3EOiGNYcdPHMXH/vv/Bc/+8Q9x9utfwtihGTz+gY+iuL6lmLpuMIl3vPO9yDP7stbC8NQEbty6JtrIQCaD4dExHWT1Zh1bWztoN6oorC8o6OShJ9+Puds3cOnF72Lz7rzpUDUeWl6qyLXs0oIRdSO8/6Rr5Rjvwor0M1PXaK+kbE5HBGdR1EKEW3/rnIVPEnfmwkZO7Sp/yikdHhnFof0z6LXaqFUq2jASz+PiaWB4GMl4FPVSEe1aVdrRxdUVFKvlXWkZ7xtPCSnbIUVT2om/qybhdeXCTRZYvJ52uPCejoZjWkRwEaZsE2aQCiM15YidR64QOgjl8JEZ/NIv/AIGEincXljCt77/DFZWVpHQlNHH8tr826eokXNz+/ptzL16HuXlBVSX5tDr1HXTEnD3GO+WXkRw2BU1nkeFi+QAACAASURBVAxi9tOhIIxkMoVIIm76T2Fp3MZQHGxMaG901akpvNKPDrs9RqUdfz9KiZyWA+zu+eEzVbvna2P+tedx/bmv4/uXbuDSwir6bWP1+3mi+im4DqPft8QsY0lTUNzGaDSIp0+NIZ2JqpilUklhWzZy2pX1hWzclAe8c9SglpCkWKVupZL4/B/9AOcvzt5T1AxjuJey4XVpyud0BppaIDjHWxVDd1OaOwfxtJB5n6mL8FQDrtPTgsFCke1UNdcO65Ktl+OYsb69o+UIibfcfIEda7uPxdUNDOXoYW+UGoL+ytxUa8ViHECX4dccteioovCXDmKjBxHMjeP1V1/B3LXLMkAciCZAzL9Pvz5t9rjpdD62zrBSpxDHQGJXgQQee9fTeOPqDTSqW+gwG7PbR6DfFKXgiac/gUgyhe9/648wNDiM0w8/idmbN3D0vgcwPf0wDp04ic2dJfg7XSQHBtDsMBi4Jv+0dDrtDBGC2OZ7L+RRy6/LzPTBR5/EpXMv4o0Xv4ticVsFgBgi7zdZ9HAxoE0nowlDNinsHnDMCGirO7NOjf/e2HXD4WfLv2N/j151dFLmgWAb3wAzSx2Fhd0Qvw9T1bNJZmLQ14MHaR/ldh/JdBrRQB/VYlEdIT3UNvM7KFcre7iZ67t23Tl26UF7+k/ROQhfuIPPA9d42BGLjITj6iK57GA4TaNWk/26RlCyetxmS1t0nw9jY8P4+Ec/isLWNi5euapFEwOeVLT9wMrK7bdPUeOJc+3Sdaycv4zCAom3C6RDo+ujZ4U3VhnJVnCOVAU2VtkFDEpzSOFxLJXQSWpLAPJ4OO55VkPkbjk7FW0JwxKwM4qlcvTdKKVz6oD6tL31k9LBAtTB4sULOPulf4cXbiziwo05nYa0ZlJgM5rwdTn18xTiqRlAoBtAx99DNuzHB04OI5clWzwke3OmDpkcyRYZPGG9DaPZ+3CLSwlTBGka+uUy+P0vfB9nL9yQs64x8UnbcA7ALnjJ3iMjzVwQjTnJmE33Pf5zvJXYNZD5zw2oRl7XgbmD0+gcfaOBeLIp20Tbksa6RaOG3N3YQqVWw/jwsPDJIN0gusCthSVMT4wgGrZx1cvu1KjlIxbXwXq+iWqrg2wyhPGBNPrJAcTH9uHW1Zu4dvG82PEp5k5wQ82gFC0ADJD2xpddvWe/j0goglhqEPFkVhvVSrONnc1VRRLSs8/na6kryaWm8aGf+wRevfAi8murOH7sJK7fmsOj7/0ZvOPkuzA0MYGmr4Vmua5RU2EgfaBaLsmmKJ8vYHBoBPV6CRubG9heu6uAodGJfZi/cgaXz78ooF5kU3G4GChiPn+eOwpfP4uMBTWTTMs0NkZMGrdLoUaOlGzdOO8XN4L6qPNkUWOnxg7aJHceD5GyMzYEiUgMo4NDskUiBtzkJOGPYWBwQFmz5WJR37tcLsmdg9GXOiz08e7ZadsmwmsMHLfMVp4idovP5s4rLeGCFPkzk4T6VYlR9d5IdeE2VPGWrk8TNcs5fiic3IRCzvoqaIeoFnJBLN2++PYpas1aExfPXcTWtZvIz99EY3XFFQgyh2yOtxHLua+6BYEoHs4zjCvhNK2E0xnbLMkk0hjzYsE7TIJxavxEuY0jptENADGfH/WDD6A8NCh7IqLtPgnHzads8cZ1/ODf/A7Oza/glYs3VSTbPGUZvUZAh8lGtNAh7tTzcb+Bjr+PRMCP958cxUjWfN8isZAsYsin0+qbnaQ6Ji4sjFSsGz8UkJswbwqmBX3lmy/g7Juz6HRtC+kRkj0XDdOgW+cnPp66KyHnJsre/TU3rrJTi4ZUtEi3YFHTmOkWBfy8WXysq/RKiEI11fnyrrdQjr7GTBoajo4M6LZmAG212cPcwjL2z0zq6/PGpohb6fRMB2+1cXt5DZuVvsKE/d0qnnzoQQzvP4y723lcev0casSBItQm8sbuy16dfDAqPpgMbpIp8+tqk0wc6CORzCI3eUjmmwwxYU+3TjijmHdGg6a7pATsxKmHcej4SZx5+Udybk3lJvHBj/15pOMZBONRNP0+FLeLyG9vYmAgq9GPXC8ad25sbODA/gPoNMtYWpxTLsHY5KSI3Mu33sTsjUsqEGar7kckEjVtJwub3E2smFlh4wNvHRet4DuUhLHo16pafHiuK16nZteImKzlYXpfRzI3HZbWCbMD5t07NDCoyEaS13md/JEkMtkMmpWCvOU4IldrVWxubKrge4Rau+6OgOutzUW0dTGM7lCzrttTBRu1Q/QqHjDxpL1Hbfkt0KhZI/ZcVS6qKEXsXmlEKWoTnyE6d5obM1+zEtD8dPLtY2n2jbdPUWPI75svvY78nTsKW2mtrSvwNNQjSHqPH75X1FzgCjddvOi88QcySWRzWcQyA3IyCAcick8Q6VRmc3waGDxiYam0mFEaNLtBXwi+g4dQH7GittsW04qt18PCwjy++E/+T1xeWcGz567pIirpm+t2knf5OuWhT1dW+dygx5g1+PHEkSHsGzL6B7uiaDTk4gEN9JXqIWSLAduOmZsGTRX5MGQzaXz9j1/GyxduodPiQ0INnRUr8YU8ioh7ADw5lFEdnIzMuXg4sYseLBY1YXZOaSF/NE/Q6dyL1eFJSua5SDhVBkdRcpz6fayu7egUzw0knerLj0KxhqW7GxgbG1cBo2Fjs8MUdVsucKTIl2rwhaIafziOHT9xTATL23NzWFtflUZW3nfS6JoDRJCJ3XRU1QaNMoMOwr4gxodGcPLoQQwNj+Hi/BKu3l1F0B/D/ukZbOe3cHd1GZVKwcZ3sdqbCEXSePcHPoqdnVXM3Z7D0x/7i7j/wSewtLiobTWNn/jaSAonHsnNOrujUqGgh5M8xbWleSzNXkOpUsL+w8d0Pyxcv4iV5TtKZtK1YOwiN/EBC7phB6xirEULjUW71kl2yVtso9tryW1D+ktSV3ZdMiiTCpt2NUAfNNO0KqDGGXXa9XJ+eK6LYwc5MTqse67WaMk1l58pCcwKNG40lEuwtbWpg2f3HlAzsZcmZb/uGAjuflIBdDQPy2o1cnzITz4dnUaiZgDaZXi3W3pwNGkwN7gGWoNwWgogDl80hVAyJZoRncJ87TrqtCFXxjDdBrvIr8+9fYpapVjF+R+9ps3nzuxVdLa20PR1xaOR8bMAMBu7vK7D24DyxoiFgshlU8jSdjmTkWFfNBCBj6EiTuhOnRyLGjeTDDsJIIQ+Q1xZ43hoTk6hncsi7PpoOW7y5u31sbaxin/3d/4Jrm1s4DsvveGkTea7Rkshcop4sujGlErAFbWeDw/vz2A0FUQsGkY8QaVDALFozEY7FjLlKLCYsbCx4NFmpas/x9CY0dERfOU7L+OFc9dlh23Etr2b3T4Xj5vtYV42C5grME9O4/p5BhzkmonTR72nG2Ppue9lEHg3tpYCAoLN7IgdHQmmtN/xhcMot4DVrbISu9i1bTMBLF+RayuLGE9rPphtLUUsdJgnskZRWhtpCLFNLq12KNbm2Mig630TU0pkUnZFwIdyuYKFOwtYW14Banl85OGTeOeJY0ikksgNDGJw3yEkskPYyJfw4tXL+PrXviO3C3rZ0Zhxe+Ou5dFSGE6sq9vHxP6DGB0bR7Ppwwd+9lPIDU+hkM8jEgsrA0GhP36fXCvodDEylEOhUBCUwCjEm1ffxOLtq9ImPvbEUzh/5gyq2yvKBiDZ1ZsU+Dmw4HidmY3Oe50au3tCGaSGeKRbEbMtiml3QSPMUjQKnwjO7NYUK+hwRcNkzY6dOBoLHrHXybFRFTWm1A/mhtBo1GWDxU6+Vqe+tIbt7W3TQ+/yHuV7re9lhctzTfZkeQYLeeoIGXg6ukc4GNH15FKEnSS7TmKF5Ji2eN2b9toQDWJi/yF88hf+CiLpCakntleX8NJz38LGwg00GzS17II9J6Vylfzi26eo5beKuPDcGdTojDB7Fd1i0VbU8miiI4FpHL0IOAP9PToHcy0DRnwcGRawG4ol4Sf7OpmAn7w1jg59P3rkWJG8KAJpUNbdCkTu+uEfGUEryuwCDxywyA6SQrdLBXz2138Tt9bX8fUfnTWCIjsc9ORqq8ggB6yyiIquQWlS149T4zGMxFigiO2Rke9TfCAfbOlSmfIeMcNGAu+UvCRTcdlQp5KGf3z+ay/g1YvzTlZF3oIRaDmJeCArrbHN3tyCV0wVYUVNMiVbnluQrRdAQ/G06wRU+O6RvQjHES3Gvoe2nyI+E4GMo+OPYmFtA7MLC4ap0OSQ0zchaeKN9IPjscANr/vB0U9CbjmTWEixXpDryExrSFI0t7XsYq3Yjw2PYd/UAQRCccT9PTw+MYxH9k0gxlT1bBrh3CASsRG0fGHk62WUdop48eWX8W+++PtIDA8oJLhaLKDRqCHoj6DdZHJSX/fH9P6TOHTsYTzwyBOIxNLCwpaWFzA0NGTyN22N/Vi4fRPpVBxbGxuYnN6Har2OtbuL2Fpb0GF7+uF34sqF1zF/5Q25ybLQaOssZUtY75OaTlFjTPTqgpzJ96MTsBU1YmksAEZ3sFHSFlzmLqNNGcF3dnI0jrScLCNTOBspA+Kti2MVH8rlkEomEeciLcxtPYNcqEdtS2HBbi1fYMftuGMe0927cC7jQ4+gNyU5huCe6H1PbRCXCSXpNyF16iyezEEgb0/PMacKWnqfPI1P/MVfVtLc2twCLr36QyzcuYVyeQdtFngVSvblPQTaXf7626Oo8dptrG7hyo/Porq2ok6N+jyB4exIjBhv19eNnyYBshBjPpTcsOUyKQwO5pAaGEJyIIdgPK5Q2j5X6AozjsjfnyMTRyduo/gzg0yIwPvTaSAS9pbMuu/kAdX3odJs4LOf/ke4tbSErz1/Fk3628uVg+e5o084AF9uG5Isc/wM4dhQEKMMeglzsdDWw5ogSbXLv2vvLRIOIEsL5HYbsXgEUYbrpmKS6wyODOLLf3wBZ6+vusgw3sCGn9gPNzKoGLg8VfeJmYjfuXmIH2QFSosCsdMNf5M0SyxxK4Te2t7zV5MdEiNMgjGU2kFcvb6CRotWljYK2/swTjlbX/GRnPyL7hoe4mIF2PvTHMPIs3LhxMpINDsoGUayKLqEeI6ftNMcCsfxyz//cXzyQ08jxW48k4AvmkA7kpCrLu19qG2sFUso12r4x7/7L3BraR6ZbAqFnR3UahUDoBHS+OMPB3Hk/nfhwcc+oOg7PkQj4xO4ffOWPO8oh08PDmFobFxmjBfPv45kIoaJySmRZ2/P30J+e1Ud8emHHsel8+excvMSKsUdfS12dDESrmUESmWB88ITN4vLgbZ1+Iz5YypUly61xMro4mEKBC8nwvBW2+QTL2s3W3aYivvluR2baYE+f04NlFf1+8imUkilUhgZHdemk3w4XvdWo4kaNaatFgqFnd0D0lp/i4/UNVNt3XOA8WRSBg3Y4eTBJ/w7onMwMDlovEVhhCXjqvV8dU1RqZEpDB89zkgwVJaXsLk2h1at4IjdPBRtaRYL9HDi4BQOndiPf/2Z33+7FLU+FuaWMX/mMip3F7Ezdw3tetU2d/22XBI8lw11JgLDnSOHk8gw6IG2N8PDw0gPDSMSTyOcTAKxKHoc5yJRdPnQ0mk2FEZHbq/OPoAPNTsLl5C1V0Kd9IOs+XYHn/vN38KV27fxledekyWO8BnROCzlSPmExDMUOEGaQh+hrh/Hh0KYSEVdRqc97NwISu/I0Zcgd9CnXEi6w8ZiNAkMIDeYRjIehC/ix7dfuI3rK3Vbnqjf4ujqPMmchIwPjvSwrqMVeuS2ZgTrRWSWfMu2ocLT9Dn+pDW6MCcdHjZy8NDg32r3AljZaWJhs4iWAjVMlLzbUHhjMCkx+kXLHOhzHBIr1qQx7hERIE7MShtCvRUrauyCtaHuEZ80MWsEPezLJvHRJx/HL//CpzAwMoFANI14kDEuHdSbJi+iE+zs2gYWCnn4u36cPfc6nnvtZVND9Nuo1UpotxsWAOMnWTWG+x59Px5/z89iZWVRAuyj950SU5+KgXKpiNHpfRgbnzAOYr2Oa1cuY9++KXWuq+urKOQ3VWSOn3wQC7duYuXmZZQKm/qcucHmvWvbTZMzybvNFQo1qToFfWi2nM6TioIONaJGWfHyVu0ZsPFzd7xUOA0/Y9tyi4Oo4mNFTW66AHIDAzrwWWyqJN+6sBtm0LY6Hcmx8nl2am417TaSdi+5XI9dEb7HTrcnxcsekdJEnbxZx6fSA8pCoO8cWQnbG+vY3lhDr1sTPJQdHtPksr0wj1p+R2lzPG6yyZgyDtKZAVmL06vwA+9+J8YnsvjVT/+jt0dRkznk1dtYfeMWyncXkafbQaOKoORRHKksnMN4Vlb1PTCcGkFe7HgkhMFcBkPDw8iMDCOWGkAgnUY/GkU/HoOfuYw01xMFxA9fJG4Gk1rnMZDFj54Su3nqOThdDqzGVq91O/jKb/8bnL9yDV959gyqzbq2n2Sud3t8beSN2YZTwCgJlExuRxBHcwGMp1xegttICj+z2VF4WpTMfhZBZYj4EI74kUyEMZiJIZZJ4Fsv3cHlpRq6XKuqE+LXc8nj9kzoQTHZCsuX+8wcE93MN9zqX0XNAlcUXuMWFPxZPZSTWXneajrR+0GsbFWxsplHQ9mJRnS1/3mrf3ck9433ZgMWReVGV6Azq2WzEl+iCoOuEca4Z8ehDsNFK3qOW6F+D0enxnFwaBAff99TeOcDDyAZTyMUI/+JnzkfaOKXQZS6wLmbS/jhhcuY3VjHaG5MpM1rt64iX9gURYgPVaWaR5s++b4QRkZm8PD7fxaH73sY68uL2NlZR3ZsEkl2f5Ui5u7MIZXLYXJ6Wm4uDDu5ffOGjCAZFET/ska9KuLskROnsHT7NlZmryjhyfImrKCbtZJx/Uxba//YT0xlisjdttGsysGFJFUPVuDJ55l4KnnLAaMM6yFuJnMEV9S8wGHhW26056E0OjKMdDojbbKnXuF2Vg63vj5KpRLKJdrF26FHgrPlw7qfje27+3dV6JwiwDA1k8/JloobfTruxlMYmd6vZ5FLg16bS5YdlMt5gKThFrvqdaVt0YyAFKfhoTTe9fg7cPjANO4sruCFM69hZmYKD5++D6loDP/br/+dt1pRc+OJN6c7Zgs3hpfOX8PWzXklSJHS4eONzg8x0FF24S751s30XBlrFBX5z49YJIzB3ABGhkeQGx1HKDcAELzOpNCLxyTm7fOhpac6U6OZFu9i5PQAuZemVbuT8dq/22nE0+zLn/kczr1+Cd/88WvIl2lEZA65zN/ljSNfMpeHyC1Sq9NGxAccHIxIAE+szk4+M6DkWGi8L8MEg+wc0EeMmYeBHnLZJMZzUSSycXzxx3dwcaluDHye7r4Ign7zJPNGc/O4d04b3kgqrahZM9Hdw+MGScguG2gbP60bMPcEEXqd2oJFnpzA7WoAN5c3UG/UTUerYGrrCDy3DSWO6f05Co12GuzG2nrozW6ITsRxGXjy67I7aVSqOsQUBm5fUV8n5gM+cOIE/sov/DxmZiaRS2URIpWESWH6vNpoEm8lG7/fwQ+vLeE752fRjMQQC4SwurwkomejlEejXtJYt7W+ga3CJpoM//VHcfrRd+P4w09gYHgKtUIB83M3EAontIVtt6pYXV8X/ppKpjCQzcn9li+yVNjG7Vtc3NDss4Ot7R08+OBDWF9awsqdG2jVSrpnORJbN2vLHS/JyrtmtgzgbcmCWUOzyQJJPacb6fUHXRKYEpxMBakjimRmdnRaJrh7y93InlicBx1tmcbHxpBIJDUCm6ljQDSOGrl0AArFAuq1uj2Zmoa8XFlPhGKv2Gg8TpXidJweVCGoQ1piw3Wp6kkODGF4bFL3eafZ0HUrlraxs7iEejmPBt1DeNgRI0YPTz3xIB579B06uK9dv43rN67j9KkTmJ6akmb2b/3a//5WLmp2xsuPvgu88dJF5JeWUZi/jsLCHMLtngU/BBgK7HhWbvvCD5GFTkxmRdn5ZIg3NDSI0aERDIyMIzA2DH9mAJ1sGr5ESoAl2xmZ2ujC7G4Ddkus9y/3ll7Dx3gDdfCVP/oyXvnxWXz35XPYLBRtpKEVeKenoqT1N29yCrcREEAa6NUxNRDHTDqMsFA2NoYhBH2M2CNuYClISlAnGOoDUvEwIiEgnYpgJBMSteNLZ1Zxa7OBAA0bqGAgA98Vrl2OkMJprKhZabCOysTkNn6q8Pksid0jgeqUdfQQSc7YDQTom8ZUKJ8E/nfWuljazO9yoMg3k2xGulLLf+DihMxJkYr5CkhN8ATanYYeHr8vAj8lQpSzERagTrTeQK1Oy+qG0/r6kYnH8NGHHsZffvpDuO/UYdk6R7qWOkVLFkmOaBnea0iStrxTwu98/wyKoQEtQbaXF3Fn/hoaFFG7VCorCCy0XTQrNbS7wHs+/FGkskOIpzNIxJMobG+jUiq4rNC0aTE7HZRLFYyMjCnwJZPLgpF1m+tr2NpYRnl7S3Kp06dP4c7Va1jfWIKPeQxuGaICxMWS+/y9qD9+doQgPHJqr8vPq+6WCW6zqIfdcxomCZX3jD034qg5THLvUL6Hpe8yHZKRqF47Lx4LtHd4UT3QbBLn62ujq+WEY/jbrWM6YrtudtB4E5Mdpp5Uzu4xfu67IeeOqpSIp2RaaQajRlNp1mqoVUvo0KJcagM6jbTlfvvRD74Hx04cAeHCKxdvyjrp9AMnEGfyVSiEv/Grv/LWLmqa+/t8sz2ce/YsauvrWhIUl+cR7vjEIGenxo6JncUugK3tiyP8+bq6wZPRGHKDOYwNj2JofAoYGYIvN0wwAb5oXMC6nUB2FO12N/9BSdtt2tz4ZAcTi9p3v/Ft/OgHL+DZsxexvL5pNxTF8H12WsaoDnCFHqLvvR8d4kXtOoYSIezPRhGl+4fLTwz7upInUcFJrSRB8V37JLKxIz7ksnGMDqZQb/bx7TfuYrlURbBN8b25WQgfc5iH92JFyXABKRod3D+eKYBx1yyJ3W5Antp205rkytwgPINAbmPrnS6u3smj1GhJQ2s8M3OqldyKrhOh6G6IDTeX7ONIc+Eqn2lIvY5pGE26xqVJxBY1BMnp8EpDQcYC9npIRmL4xac/iF9+31MYpdohG0S910FUshp7wMntM/C6iUq/hy+9ehs/nt/GwOgYVudntanstBkODbQjUUzMHMGpU6dwZ2kOd+fvINwPYN/hI4gNj+re4PugLbjoG/WC+Zm1KCZpI55MWLFGQB36+OSEPqftzQ3UywWsLS7I+XZ6ehyrt2exvr4iUjYxLaVGUcbkdLmiQMjW2vzR+PsG6lsOrKIT3bbY01fKrN2pQsx+3iKzuFggDcQUJjbN7I62wros22MgmZYPHLtB5RtoS91VIdO43+tha2tLxWXXWshNFE40YF2aYBkPs7Vj0wqf/ZrgDNGCCDGEEKfDjJQkRgJXQWs1TODPJRCpPQxkEfbXQSoexZ/78AcxOjGGUrmO2RtzGBxIYmpqDJFIXN/rb/7Kr749ilq91sS5H55BZ3sb27NXUF5bEsAu258At0PWPejB81xv3YlCjSa7k0Q0iqHhIYwPj2FgbBL98RH4RyeANJ1YGVZiZczrvP6/FDVhH90eXnzueXzna9/FSxdv4vbysm6Cbo/4lLHyCWwzNk+nj/JAe+g260iGgEODjI1r72ZlMkmcLSpTfRT/RiaOOqiAjZ/+LgayMYwNJOVP9p0LK1jMFxDoEFPhxtGKtE0Chm8ZzcUKk265e4uaE8J7XDV1OqKQ7DmEOCNhIx+HLD6QFjebpQZuLW2hRe0ku0zSY/QQMiqPnSS1tnGT6Yj4SaynLb4Vx59qpSR/fI7Oes1SUlgwjt30bblNiPjp9+PA2Dj+51/6z/G++w6hW9wRPaLZtnQqfk+6AhNnTGUHtJBZa7bx977wPAYOncbG2gLmrp6Xo0eAXWE4gSd/5v2Ynp7B97/yZczfvqbuiN3lsYcexXs+9gkMDIxjdXEZc7PXRbtJprKCDirFPEpbBQwM5aSrZNexld9BdnBIOl6Scnc21rCzsoJyNY+RkQzW5ueQ396yjFFy89wWRViam0x0rHJryILGTawCljsydWT3YslZ3jhpPnSCX2TiaYso3WNMxOqQ0mE/7Ffd8sjJCWm8OZjJCk+jmsFzhOGCoFwp21RBR5WtTduUejeBu3esYlobYJ6GxrXbW0q4sVT3k3X/pCmxO2OBo9WROjGqJfjeOh0RiyX8VM6r/T4L3PTkOH7mPU9iYGgIG5s72Fhbw8z0BNLphIwA+Oz+zV95i4+fXqdWyFdw8cXz6G5uYuvWZZS3VhBk3qMKGXMMHR9NW4I97pV1a/YgpGIxDI0MYWxkApnxKfTHhtEbG0WQuBoF7bIYsov/pxU07+bw/ozRibjZ7OPcK6/hK3/4NZy5ehs37yyYkV+fFzNi4zC7NYHChnWxnWdbHQ/6cGQ4gZiPLbbZdYdAYipHNhYwM0m09TvDQvyIRYPIpqIYz0RQQx/PXNrGWpHjLInDvJGdHMYjCkvo76XV21h+7w+SZk2veY9dk3Ie7HT3MgjkIsO/KvttrupDmLtbwhrHbRJv6dLKrozk1WZLD1o8mUQgHJPzBL+H0o9adctN6FlXTWPCdptayI7I0MSmxN3yQD5SN9wIczA7gF/+2Q/jsWOH0KlWUN7exs52ATvForhhB47O4KFHT8IXjuBuoYGLK5v4/DNncOT+R4SJzc9elM9dDyk8+jMfw/ve8zj+7W//YyzcuIZwIob40DDGxqYxyn/2TYuekU0mUd7ZwvPP/xhT0wdRZycaBOrsTn0cEzsYyGQF6NebDWFHxXxejrE7d1ewvU26TRPVzU27/iIZ2yLHFgRGtuVh4I1z9xY1LlKIO0rLKfzNK2oClt1izDBPuyWdy0vbYc8uxdzbMBtM3EckEEQunUEmkzWH4Hx8iwAAIABJREFUkFhEI3WhVFT+J/8Mu1J2bfqezvDAw2pdL2C0Eo2b9rq8ouYVPOLUKmihoCgs7AhVX9mtsviSgtJqCi9k10YPONrJk8u2s7OtaeXRhx/Ao6cfQCgcx8LiEsJhP4ZyWUueZ4Hs9fC3fu3Tb7VObe8xMzieF8eP1bsbmD17Be31dWzOXka9sAE/GdYsZuxuHH/K8CIrN17gCDej/HUWtRyL2vgUMhPTwMQ4MD4ChGPSd5pvmp1x0nb+KZXtJzE1l1HY6+Paxcv4w3/7Bbx69Tauz82jRUExLaT9QeFj3mjhre9Z1HhlY8EAZnJRpIM9RD3H0G5TIzUxGssNMM9+Aqk8tSi5HMrEMTEQQ77bwfNXi9gqU7PIokbDQStqxiGyB8c6NbvxPT6YRZyZgtWKmsGJ3ripXFR1wjZKaKTkiBEkKZndRgTX5vPYaZR0HITFPzKXCrtZ20ikUkr8ZqFih9ZsVoQNscvrtLsS8JMyQN4XRyyNuH5qc7nAYadI04KANs2RkB+ffPJJ/Nd//pPoNVtYnF9AtdXQdjrqB2LJCPYd2Yd4qIdyvYK57Sa+9soV5DtmuTM3dwvF4po+y6mjj+Iv/bf/E775+7+L1196FsnBIew/+QAOHb8P/WoHt69cxY3rb6JZz0uHyHsxEk5g36EDGN03g/TAmABVbm+3twrSULIb4ThKveTm+jpqhW2ssjsrspg1EKBrhjotWi3ZfaZ8APE2bNQ0TM2KkxgU3A63mqg3a0Zn+RNdthK47pFK6WhyFBGNn+7riA5476Ht7yMWjmBkYBCpZFpbSRkJ1OooVcq7Ol92bNx8shjLYMH7Xiqs92w9vX7NmwCcTnhXrxwMIhKlE4n59umwJLzA7ozYapuhMzRHNW5iKh5DPJ7ExsY64vEI3vPkYzi8fx+4I1xZvYvcYBKpRByREKVWPbRqDfzab/7jt25Rs3OEV9SP27cWsH51Do3VVWzevIhmhQk8ZP/7Ba7vBTtYSrvwBU+kTt6WD0gnEhieGNWmJTU+Dd/UBDA6qtQcJRM5Po2A+p/oYf7D/7i3qO3+e6+P+Zuz+Nzv/gFevTKLy7Oz6tTIVZNdtgtXJphKEJ0dmnhaXStUY4kAhqgqoL0Pg1H6HEVDGqmCxAUDfKBDiEjIS2lYB8moH2NDKdwtd3FmroRaqw1fj4XQ3fiOAqHDwd3MIuQ6trrjTzqczDnFepQN55orEbvLTjVplEuu56o22EW7FcG1O0UUWxbQ6/OFkckO7eJQ5XIRCdrYJNPod3kDc+ykpKihwmvmAeQVhrTO57aQLy8cSSIezaAfJMWmjWCbgDmvYxh/7ZOfwPsefRSJ4WGkYilE+n4UNzawubGIeDaAeDoB1BooVjexUmnhd797HhgcQ2FrBwt3bqNXLwKROP6Lv/Y30anW8Hv/xz/E4PgEPvKf/QVMTU9jdeEOXnvuWWyuLqPVa6qgMGmJBNh0bhjRgZwoP/FYGplEGiMTYxqNOW7S8npyahKNZh0r3OCVtlHeIk2kLF1ogAsuhYyYKzCLEbszkmw9JYE3egpjFFBuocbq7J3q4174gOHFujbKLbnHl07SM+OzSXe8C0cYrYifezqRxHA2h6hyFuj1zCzRGqqNmrpIunnUazVUypW9onYPTusV2D+5KNjFal1eLEdNYnYeL88OUBo+dKV8YIdG9xHT6zrNbjCIdtsoP9OTY3jn4+/ASG4AW1sV0ryRzUYRoxciWxu6ANda+I3f+q23YlHzWOfmgMk+6Pr5WyguLKO2soTV62+i2yhrbJH7BgVfzslVob0uXMTGKdIVTELFANWR8RGMjk8jue8AMDWJ/uCQ+V65ufP/7fh5b5nbHeJ6fawsLOHf/6vP4cyV63jzxm1hBC1iJ9xgqhAZ3nHvaUsglKUiFQaGkmEkuH1S9F5Hdtp8c4EAlwZBhFzmZ4SdW6+JXCqKbC6treeVlZIutI8LFDcmeAx+b0QQHcMbQ9yYwpNWv+aBydbXmdzJhWfYf3tLBdN3suHjQqLeCeLWUgkVRwzl600ksshkh/Xg5rc3EE/ENX6yi+Sh0+m3jGDKnqPDEJEqkpmcogEbZYalBJAaGEc8PSiher/ZQLvJxKQmhpJx/I+f/Dg+/OQTyI5Pwtdso7B4V86tuSGmdHdFQyANpNUsoNjq4J996wwa2WkRZddW7qBbL2Pw0FH89b/xa/hXv/FpbG4v4+mf/xSOHDyEl579Hq5ffFMJTyT/iubDatA1atDA8Aiyw5PIjU7o2atWG8gMDiKVTQkfnb11DQcOHRG5e2tzHSvzN7BNO++GpSbZptXgCmMl22LAGytNUWBXTt2al/IkC28XwONGT11XSdXusVl3pF2jghhu511bm33cYp9C+EAA2XRa/zAcmQsc4lmlckm6VFsSsMhV5GjiTS/3Lp9UzBzNx3Bb0wIbjcOQNnPaoIOvtyjYs8RicAy7NHZr6lRJddByYy/MmjzNB04ex6mTxxQ5ubGZl+9gIhEx55gedIjwgnz6n77FippdYgfVi9hK3COAay9eQ2VtFdWVeaxcuwgfV73OlloZAByPvAfQjU5aHDhKB4FUOsqOT4xiZGIa4an98M1Mw5ce+AnHgf+HBu1P/W3egGt31/H7//oPcObiJZy9SmfeJlra3pCs2NFDzdPRk5WIruKKGnMpM7EQIlJH2PaKuQqs0VQXhEjcVTvZQajfRSLkRzYRRSQewq3tGhZ3GoYxClyVFYJbexiIa2OC2R/pNPdmkl1sxraerqSZJtQbhe/ZfJrFE8cd46fVOn7cXN5Go02MsC6bpUAwitzgJJKJFDY3VnRTcwvMTEviKT2aBiiTVKZgKJdKiKWzKhqFzXVhadnRaXV33XYdjR3aAvXR7beRDkfwX33kA/i5R05rq8yOt1IsYmRmWjK4erOKwsY6SpUCQr4WStU6PvviRaz4h8Q1XV+ak8fZqfd9EI+cfhK/989+C1MP3oePfOTjOP/8D3D1zbPatBodwkZC74epIPwK1BkZn9ImlSTfZrOHian9IqnevnEZiUQKY1MHVYg3Vu9g6fZ1NIp5Pawi7bBDk3sG35PdDypY7FRct+WpBQiYs1OjIN7kW2YeYAf5ntLDrKDsGuv28RQKos64UdYJ2T11i5ZngzkJy31+23RzuiiUCqKFiJsLH6qVMipcGnjkdt1Pe9ON7hrHGvAyCfQSXVYCbcK5+ZSO2XE/+efIiaM7MPEzFTO+P43hhjnL0dcHjA7n8M5HH5LJaKPRFlSRSWecl591shTgMw/10//wn761OrWfLGo8IDvodPy49PxFtLc3RbxdvXHZ7HwYXszOjGEm9D4jSVSzvLUclrNqvmdhfxDJRAITU+MYPXAQ4ZkD6E1MwR9N/P8uah72wRt/a2MbX/z3X8KL587jpTeuStJE3VyPgcc+bnT2gDq27d7JywISCwaRiocU9mJmkhbnxh90jHA+uCr6EYbI+H0YSsXkTrqQryPfJA7jQ0CKB4sv80ZOexCMNmCH+x64stfFuc/L8f/NHt0oGcLiDOHUw6QULvf5Nvrs1LaVu8ARgBsrPvTBUBJj1BGW+YDwewZRKW3KFy6ezGk5w1g5dl/lYkmvnVKjYtE2mUMj41JSFHfWUNzaQm5wBIF4At1WDx87cQD/w4feI4qLLxVDZiAHxOKglIHFrLq9iXaHTPgONtY38fLcKp5dzmPy4H1YvX0Tm5vreO/HfwGFuxu4+uYFPPrxn8dYdgjf/9K/R7WyrU0rfyhtno2axPSkXlgWALt7idHDUcQSDGJOY9+hk4gNjYmb5u92kKFOtNPG9uYKVpduo14gh68nLazE+a6oGQ/NFTY6uLrOx6oWzzCK2C2LQIsir9W6R5IknzRyLIXFWSGwjaHr9hyuuqvyoKURoOUHRfkcC4krU0zPIiPzSmdcQKikUiqJeqP7QHI6/tgrasYcsM7MtHMOlxWEEdKISO8/Eb/d2MnXx4UElx+6r9ShmQ5VCghKotRN+nH86GE88tBpcT05Bgu3ZCKcllg9FTT+HIqG8Ot/7y2Gqf1EUeOB5u+gVuviyo8vA8VNbM3dxObtmypkfOjlGuR4UxYmske45ZijqYr8GH8IA+k0pqankNk/g8jRY+iNjOl02n3A/4xt2r1FLb9dwNf+8Bt4/pUzeP7cRRVduqL2OnTzoIZxj0ahFf5uQC8B2xCSMXqX9cxKx4Ufi/2kLZF9Omrtex3JpQbiEaSiQdwtVNGgvpQkXcce53bBG2H0Hvm92QV6XCUn/rftmzvJXYWzzs42WPrHG1lls+NMA9zioOuLYH41j1KNPl8djVHstHwBnsxRjc29nk9mgOXylixsyClKpXPahDVadVSqJfRb5HsNYHBsBrU6H+4+us0ytjcW0azXMDY6g+jAqOghf+7YPnz86CR84R6m7z8uB9Xt7SL89S7qLRoMFiUnqnVb2NzewlqpgT88dxETxx/B3fkFbKyv4ulPfAqv/fhFFHa28MFP/UVsLt/FjQsvo8/R2F0X5UOoO3Y6M+cWQt82dioKPKGe0e9HNJvD4VMPiYmQpXVPs4t2o4adtQWsL83vjp9yIXHbctE65ERio6LLQvTQZAfw86FlYDGTltwCh5CJ/nHlxXVgJsu0AsmvJxcOZ4O92226Digc8GNidAwxKjfYScvW3Y9StaSujHxDEbMDAWxurMv8cndN64i1Hm6mEucs3V1SNPzEhrU4MtzLcitsDuD7JiWGVBFaPYm6QeE+zSkkgHeuL70e0ukknnzicUxPjFnYcq2JRDxuJOGAT3blLMRsamjD9au/8ffeip2a6y9U1LrIb1cwe+YW+oUNrM9eRX5xTt2I2a30rIvRSWUjvyOtO86MPZRMMR9IpjB9YAa5Y0fQ3TcD//CYSVp+ij+KhRK+/ZU/xg+efxE/PvumTtl+OIh6mWnrbbkR7G219m44FiNqO1OxkDBAAbTOjM8+Dbcps72lCd/l+dXTiFpnlJ5Fr6vI67Rmh+UWAjZpeu4Xe6/B8EdX/Hd9/O/p5FxXJ+qFoT96kJSr6jIEmv0QljdLKNbsxKUtjndUE8CWY6nPj2SSIb99+fJ32nWkMhkkU4NottuoVAsqxlQTRLPDSKQH0e80UclvYmt7Sf8+MrIPyRwfwjT+wqMn8fH7ZhCKBxHLZVDKl1Cu1NGtNbFR2JI9j6/bQbXRwK2VBTQ6XVxa31Foji8Qw8baXdz/2OO48OoFZV4+9ZGflV6zUtwwt1jXPZnQ3EY6Z4asz1FEWAL7UgGYdTyZ/MQhY/E0xg89iH1HT6G8s47F629ge/Mu+nJcMc6VPFo0apL172gcsq/eO/SkL6CLL61/mhaJ57FbVETkH0jvf0d2dQWXI/O9m1Mb4VxnzjehQthDOpbA6MioSM6SBbqAn40NdrksNsxvtc33Ns0hRSWxEBs78Mxo8t6tqzWRFonH78Mun1hdVKlYTiOqJDHK4sxlhAc0SdjiZDpVizBhd88dOLAfTzz+qLq0arWsqYvjsjjpvZ5x93odxOi1FwjhVz79d99aRW3vWDT3RW5CVlc2sPLGErqlNaxcvYTa2oqAdJkzBm2r6C0KJLx2PDWJmXmjiZ8VwmAqjZlDB5A4fBD+Q4fgHxjd/eB+WnWtVCzjme88h+898xx+9NobaDZqCCXiaJTpqtAQPcO76X6yyPRATC0ZpTzKAFKNn87zjHgSHV49NrdwF532ZlBojx2XBw54lujYTl7P2pt/RxpOStndX/CWWJbXaFieHgjHnfIGDY/qYaOXFUGt9n1BFGtd3N0uoUvbcz7oJMlypBARlHYCJrvxB6NIpwdFsi0V1/W6U5lB+IIh1Ksl6TOZXxCKDyCdHdJrKG2vYWdrAb12BwODo8gNTyIQiuJ9xw/ir37wCcRDPpQ7HF8ryDcbOE9bn+01DGWyGB/IKYD3zvoa52WUuh1cXtxEmiaPxQKyY+PYWdtBuV7FqYefEJZXKm7o9YvR7hjz7K5Fk+Z0wIxNjkzsvun35coMXzc/E/ElI3EcuP9deOypDyG/dgdnX/geqpW80p+k1xQ2wM6M5o3GVWOokG0692yXZOQkrIm5nnX7s86dRK+N15LdkHMrUdlSx7fXdav785x8XffjbbzHR0aRiifVTftEsWBH2MDa+obuJRUkpkk16or+I8ZoSVR2vO3KodzB57nkOGBWnRo3nXRmZlPhdZU8NOhwogBnHR48jg0/Npke70/7LrFoFO968gnpOiniZ3FngTSTVOO31Rs1vdYou0EWtb/zFi9qfOFzs0vYvr6BTukuFi5eELZ2b6dG9rgiA/gQaZg33yax3oWv0T4mjKF0RvyizMnj8B84BCSyu+EcP42ixmJQrdbxo2dexHe++wyef+1NG6tCQUT9EVTLebRdFqa3KPB4jDwloyFy6cTGsp7Iy1DU+GOeWMLGlELPDSSdqg172/193QzE75xtsmrc7n7WWUdTS2v4mx3g5rGm05+tv6Rde7w2C2ZxOEnfJC80T5RWr8+kqCqKrS78oQg6dMNkgjjBXxZcUg1gZpu0F+LomE4m0aiUUCoXTCqTZLo5uzt+zQBiibRGU18wikphHdtrs+g0O4hlcxgcImQQw+HxYfzVD78Hk6kI1pnU1Gzjyt0lXL58RV3T5MAQRgaz8rJjzurSzgaKrSrWtkogBki1MAJxRPpAyQ889L4/h/XZGyhs3DGKgbP14f2nmL1+D61WTWMZn3hFE5J9bxmJQiHJw2Oq+cj4Pnz4534R5WodK7cv4c1Xn1Nn2lVRZDCFnSieJ783fnrhKHZFzM6bf4bLg5Zi8DzPMjdyUjngtoy6eOx6BFG4okaJlYveM5h5TzifTCUwMjioEBr6mVHBQT4h31+xXLEQHtd50oaciVJaaHnuNH9i/LyXvqEDURmxvN7MLo2abtiNvQxQUtcnyZvd11TZSEPK9+ucSXiv033jySeeRDQcEq2E92ucoUR+8x1kQeMzoLhIl1nwt//u339rdWreM2icRDvVbly6jdLcJjqlNdy5cAbdSsn50vvhD5qTBTdxEmW71kNgpntoe/6uHBno0DF9+DDSrqj5I+l7aYg/jbqGer2Bl370Kr75je/hR2cvoFAsoe3rIB1OKbS23uDW1tnLCOMyvIodQDQYVKfGoqbDXDeh2i+3EXZEWkeitTRzI1buGpa5kBG7ybwN/J6bg20+qWowXaHHBTSLbhtuzNHBtnwG2bjcTLdxM2kqf48uDm3c3cijSQ15JCZ9J+l3tMFmQcvkBsEoLHYyyn+gH240KiC9WNhErVYwsLdDBnlb15IZrKnsqORLtcoOdlZn0W40EU6kkMmNkgOPSKCPDz98Ek/efxjr21u4s7qBy7dvIBbyy7QgEY6LpiCheaGE2eV5VFo1YagU+m+VKig3WhjNjALZcXzsv/zvcPFHz2Lh8jlNB/RwE+VE4HsXrXoNhVIefh48qQyCoZT4k6SqxGIppAZHMTi+T4G/73jsMSAYxfzlq9hYuInrV17VeCWnH3qt92yxRQCeEIOuoQcTuO+pGsUOrks7bi8Gz4krNKJ54ULOZ0sbTpNUqY/a1Y+6/9Z95IjVPmB4aBiZVGo37MXCpZvY2t6W+J9/nF567CZJ71BBcWunXRzN4WPqwNxSybN6Z+fEws80Mgs1skIsPl6LHSsxNBs5zSLe7mFNMSTdk6cZCOK9730vpqenLbS50ZDTDoslX0Oz3RDWyGLG6Eu2NHy9v/ab/+StVdT4lqgUYDfCbZ2vG8CVc1fRvLuDRn4dd15/UQJwf8+Iosx4JLDISm9+EPp0jYxrayv0gz2kgiEMDg5h6ugRJE4ch2//QQSCyT9VNfBnqXJ0NDj7yuv4+pf/GM+dfR2bOwzyaCDcC2szw7abPCBhKQ6P4QXnxY6HragxNMXQKysonmutpws0TpBlHHg3sNU1TyVwjzJg92sYxuuNDOoU3QnijaCe2FkOD2o/vKLWs22ME01zI0ugnK+h3uxgbaeKUquPri+KeGoI2SzB/CSCXBIQ+yD24rhYWpTIvruNankHjVoJ/R5P7gbqlQK6zZoezlgyi+zgqD6rnY0lNCoFOXZkhicRjCTVTWUjQRyeHpNT7cr6lrbA9x8cRyIWQaHaQL5IIiwPkT4qNbqpAo1WR8EiFJ3T1HMoO4xHnvoIfu4v/zW88L3v4NyzX5cxZFcbaztcKE8rbm+JeJvMWQpZIjGMQweOK2MhGIvj2KlHEIsPoNPKY2T/PtlXLV+6iDPPfhurq7dBZ99umwJ+Jot5FkNWMNW9uVwGN9nZ5o/EWWfLZKOqY5m5YmJpYPd2YHb97/013f+uUffoOolYXIaQpNbIJddZFREq2ckX1PlTN2yyoy6qlaIUBrsLc3f4/QSFw21KLSWeNkgMCgpatq57nbyv2KExQEZjZ7eJsMwOuEiynE+CSlyQ0appenIfnnrqfSqONN6kiiYWCenrc2NMdQUXNVxCkLvGgl5r1PAPfvtfvLWKmkBwuS5aUWs3erh69iq6WyWUN5aw9Mar8Hfb8Pfpdcb2gMlBZgypLaHAHhvPvIAjGipGmWQ0mMP0iRNI3H8S/ukZAcY/7R9cib957hK++kffxnPnzmNtYwvtXgP+rm1qQhHzYycuo3GS6oIOu6Y+YqEAErGQed57Gw+n8du9o2ww2cVRbPCxr6Oi5kI4PGDYs2H0NmDCHGX3b12iN6rc+yDo99RO2kjAEb7v5wPjyMwCxs2BtE2/2VAOvdCA5Gbs1MLBqGEubktqNjgmbtRWTv/Nh7kjJrmcZlsM+GihnN9AaWdTp3d2IIdkIodSviwMLhgNIDM8jmAkQ88MEZH5dyqVEiLRGGiZcWA0I17bTqmIvNLScwqP2dnZwna+iDaVHOzg6eIRTKjA7D90AP/N//r3ceXqNTzzjd9jNLUlwruRv1avopTfFucuFM/i8H2nkXFd4E65gXe8632IxTLoVGpIDEQwMLVfC6jFaxdw9tlvY3H+uhFoacEtyoY3itkWVOeHYgHNstx99PrzHu7Ef7dr7Vxm75kxvGvtbWx3i4jcgj3XYfs+vJ6kcCQVS8e8ApJiKQTnAmdHQTG8uBpJgzYJEJckb293rPXsvf4klub+OxSwdDZvhJVKwS1BdFBwMcLxs910HZYtRPTEO1E/O/YPfejDogRxacHtN7s0BpLzf3TyIMWE9CAWNGJ2HGupXvmtz3zmLVjUnB6OVbtWaGD2wg30CiXk787j7qXXlXju65kLrC9I00R6e3HcNMtnbmyCSkaxboSdRSIUwvDICCbvvx/R+07ANzYFn/+nu/n02uvLb17HV77wTTx75hyW19ZFEejQh1gUDbjZ3/AOrqNFC/BBRS0e4cbSudXuUcn2+i0pLOzoNaENrWPsD3qdGv/dExN7ZExzvN3boBpm58Zfb8z9ia9hn59InI7fZvx/64bbgTh60QGE0xMqMj5fxG0BbRK28ci5LIhesLfA+ImOkuTZXhf1Gl1V8/KaY3EiN40WO4PZYeV3FvJraPdaSKQH5G1G8i9PLeoryXUKBqNyL8lvrMJHImaTMhpyyszHS0ROPXQUfkcQCfbhD0XR7gbRq+dx3zsewfEHHsZLL/7IuI/CbIhndbC9vamHKpMdwMjkUUxMnwR8Daws3sSDj70XB089IXxy/voV3P/Ig8iNTGPp2jVceeMV1ItFXHnzNTRaBRVgkkuDvrBtNUEKzF5RMz8122zz02IhUIfG+4Tjq2y3bdtpFj+2/TPLImeDfg99gxw7PhssnEal4L7Er4KcTGc0FjLJiR1Zs8XRc1MCdhl8ulBiLjFY1OgN5913/GwE4zqrIWP7GNZBqVtEqgGzn7K8zz1SMO9tdWkdOs5496TBMYYzmph/39QknnrqKeFx1J3y2YnSSkonck9SNF73ZJyb1ZheTLPewOLCIv7gW199axW1vc7JpCQ76yWsXJ5Dv1TExvwNbNy4YkC6bLJJW6DQOYh+gPZehjMYkG4PtkiiBCIDwMjIKKYffhjxk6cAh/X8tDs1PrzXr97CV7/wbfzwlTNYWFlFr0uTQr8cb220M/zApjy7GVk8mGPIorabY+185D0wX+XM4XHCwnQfUUHgdHwOWrMNMAF/z3TQCp5t2fdcFLRMcKtzs5C27tgIwg4A52v22WaOluQWUBxDJDOKSGYMwUQW4WhcfEE2iR3mpLY7IlSaOWcfsWgCsUQKder7lEzE3zPFBB9YW4DYeEzdZ6lUQLVCHan5/XOrVa/W9A+xk1ic0YEWIE0AnV9HKVzcotZrKG2vanzkj2DQIYd66Ix3FYokzd8tTo+3NGpbd9Gsb2BwcATxdFbOHuxK+SC1GhVsba7qsyGed+jYgwjHUsjvrCvk99TpJ3H/Y09KP7y4tID7HzoNX6OGb332X2I7v4ZIckiSsqVFRrkVpAjp817QIoChxE7YTmWBnFvsmqigSWXQ1gdLXaR9Rtap2Rbb3UrufvIONo8j7Y2rhsDxivowMJBGgglOQQPwddQEfCpaWzsWBMONNQ8MOnawQ2RCO39fz5aWrnvGj6J2EHdkgIzSvdhN0ZXZCeyVXcFDzZYkPCRItaFPIDssNR5eyLET8XPcfOyJxzCzb0b27ixgMWLNChHiNWkodYpbVd4P1qXRpLOMM+fO49WLr731ipqd6UbZWFvcwtb1RXTLBSxffwOlhTu29uaoSaF6oI9QPyQ+G105eBKZd7rbgioUhAnOPhW18YcfQeT4fQhlh+TC6lEWflrFjTf/7M07+NoffRvPvPQK5pZWaNuKOosBWeoC8h1a5sBhk7D0EQn6EAtzsHI9GE9Xp8ek/GYPZfOwE0cP8OQqTkfoYR92k++FmXiEWhnu6fYwjpVNuC4/8h4TAT166i5Nz0e5Wj+YQCg5JEVAODaAZGZQafcc6yhQB0XJMn6sqEBxexcJxzCQG0MyPSTDbIqOAAAgAElEQVRypHhplbIOHOoJSajkQ7tLGKUiQXgOvegI1tPD30mzBCL3tHRpVotoVIu6yZm87ouENL4UNxfRYcwaaRZOu+/zRwDG9vn9yAyNIZkc0YjV6TfRKe6guLOJVrOMoaEcIim6VUT0QNNye3P9rjziRiZmsG//UdTqXTz9oafx0plX8Pi7nlJhDAWi6PTbSGWyuH7+Zbz0w+9h6vAR+GIZjGSSuHz+JWysLSu3QIWN5GqOo45yQdvtXTmWQrC5aWQ331Z3R0UBi5Ti7yQJ5Bvbgx280dP2ATbqe8RhZ9uoDeFANq08WY2X8ka3a1wsFlCp1kTCDYctjYpfg9QWxdYR0/JIcruqFIdbu4UUzRfklnyPvRUPEZGAOV3xfuu2pX6Oy/zTK8t7vEi+j8nJSTz40DuQTCZ1kBGHTCTiduh12zIN4J/TFpSYIJPcqnXMzd3Ba1cuYWV5/q1b1Ig0Lc7eRenWMvq1MuYuvILm+vruhxEIdLQ1YVFDwGQfUhHINtrlIIr1zuASH8bHJzD52DsRPn4f/LG0itr/vWH3n73M3bm9jG9+5Xv47vMvYHZhEWg3UGVwhuxUrIC5fs3hYFboZGwYZqfmio1XcqWBtfHVlpG2JfK+jnVvboxxBd/E4jxBnXDavR1bBjhw2XPF9UD83a/Jz9J9MsrytIxNjuuBcAb+2CCCDFpOZpAZGEYsmZHEhtFzDOitVcvothvotGraqFEJEfCHkUhlkEgSaI8rkoQnsrhb7Ew6XTRqNbSYb8DX5+xtPI0jR3WOK/yHRZl1mTSJXrepzWSLobvEyWIJVDYXUdpcgk/5DIqSQSI1gnRuTCG5STpShOPotXooF1Zlpx6KDaFY2EDQV0MslVE3xm1so7yDrY1VLT2mZo5iaGhU2sOJ/UcRyWUxsW8KsVASgX4I6eE0uo0Wvvn5z6IXimBy5iiikQBWF2axvbGKWrmM/PZdOazo0JaAwDJOJQtSATfStdviOFWApWDtYmqetborYLuqh3s6Of2aK3ry9veT/Oxseug9RioH9be9vjSlhWJebjEcPRmJaJQSc8vQ+Nkg5cYVHzdSihzrCpptO51Y/V5dqPOIEwLbt3xeksy5ILDEM2//bu0FsbgHTp3C9MyMPotyoYiEKBxWfFnkG7WKuRAnEqZVbXWxubWNCxcuYnFnHet3l996RU0PEW/0fh/zV1ZQWVhCv1HD7IvPok35hnPkIGZDvEwnEV1wPGa12mRzmWD3RjCYVtrjU/sw+cS7ETl2HD76Lznx9p+9fP3H/+bSwiq+961n8c3vPytPNa7z26pBxnmybu3e6Di7gfjA6j2o6JhXvqcO8DafRoJ1+IkT+7qDebeNF9AsOZZhu/dKWewVO5zjHj6TTnqbbMyj31EEvLEzGIyJoBkMxRHiQxxhUUsrDYiMcWEzoSj8gYjEz4yEC8iDn0RW0hL4IHe1wUylcghGUmj3+2h26Z/VsuR1f1QPepWBNexUGPjc5dhi5pgcc8h7YghHs8Oq1kKzUlAYDc00Q7EcfOEkSqU1rM29KcsfdpcCruNhDI7tRzSa0ciaSKbQbvdQWV9As7KJgfHD8MdSqNe21dVTCxno+lAtbsncMRSNY3zqEAYHRrGxsYTc+GEcfvgxTMzMoFen710EM4f2od1p4Ld/49dx7NRprMwtIZpktxiU79vo1CQunX0BxY1l22kTIuiw+6AXHPE/Zguwf+bW1dF5+F8kq7qR3bPF9jaPwtK0abCD0uvGLWLPrjaLGgmrxNJIhqU5Y9g5cvBzJmWDeZ4Kw1EnSCUBN5LsvpuoVZgNQeKtqXN2vdQ8+hTZB6GwS7Ny2k5HMrecCnOcYZfKRDd2aXxNxsPj75tqg/89NjqGBx44jcxAWl08y14iHhOlRzSbThdNJsUX8zh89KimjHqtgWs3ZnH1+k3U202srb8lixrPVtsKzr15F/X1JbQrFcw9/4w+ZD7oBjLaZk5Mbqf8V3wXeSwOTLWL0EciEsLI1AwmWNSOHhOHSkD5f4Je7e7yJn74vefx9e88g8s3bzr3BdNzmtbTGz+NTc6L6THFvaKjnE0VXRP3UvvpnZQCk+8hfHjY2E/wU7yC5p2u/FmcK3sABEk7iY6wjl1MzeL/9NA504BeP4JoIoM+cRK50cb1UETjKYQiMakTeLqTpxYI2Ua5USujWSsZ/y4WR10McrPdCTFFKBJBmmqCQFhFsNWqaMRjJxcOJ+TBX6kTILbADXaBxHKkU/QFpKcl0VRSqMoWup0KspkRpDLjaPY60pgWN5YQJp4ajmNl/S6yuWEMDI+jVt5BPJEEQnFUt1ZQWL+jojUyc0xjV79TU/5noNdHjUVtZxORWArD4zPI5ca08x2eOoTpYycRjWcQJc0gGMXk1ASa/jY+909/GwePH8XVs+ex777DiMayfPLQ6jWwcuNNLC3MaqwjZEIIk10t03p9CBuu6SPOaFfYZFKUbRkNyJxorJffGzVtYeBNh7o73PhKPI5/PpNKK6hYChttfhlSHdKSil2axOoIu+xc0nNoTmBGjfVKSRtIj6C9F1Ls0tqoPHDuG3v3KC+PYcjEtIM9ZvN2kIzFpAWm8oUrAS1K3A/icUePHsPMzIy+Fy3eU+mUOnpuTBu0P5LxQReRZBzpLDfdfWysb+GNS5dxd3NL9/bq+tJbr1Ozh5b3QRMLl5bR2FxDp1TAred/YIncCovgRsclU2vNa7Ih5VJKyG2bFXZqtNBmpzZ24DCmn3ofgjMHzJbnP1FR21jbwf/F3JvG2HleZ4LP3fe19mKxuImkFlISte+WZVlO3IkDuJNuJOhJIz1AgMYAg+kB5kcD/Xd+Dnp+DYKejjtJO07s2HFsK7YlW7KslZJIcd+qWPtyq+6+78vgOed9772SgzTSY7ZYAMEiq+72fe973nOe85znefuN9/DdH/wUl5duDcmGDGo2y5Kk2zQL7Jyhiyx3Sa36AqS66AgiGZxDeHlWQNCOM8l8qJSmI4luS+sgRYD4EoULh7pawoUam/80ahFymhszXQGCRbzQZgw8IAIChLv9fiHGMvPAwC0bfX7hKFrNNiqVmlJpeFkN8deNvpjiMpf2BUIi9qfdEXKuuEkoJjkLr8eHerWEWr0sn53yNLHYBJgdVupNtEjhITepo7LZZJeT70QA2en1cwIKhfQqevUSwqEJRKbmMfB6UcykkN9cht8fQHziAIKRKJy+ILL7O+i3GwhPzAs1YH/jOrr1AiZnFhCbnJOuYK/bQK9dFou2UqEiQX1q5iAm5w4ikojDFwzjgQfOAO4A/CEXao0eDi8uwOF14m+/8V9x6OQxXP34YwSiAclM1pauY0AdsI1NnH78CVz58H24WjnhWzXpuO5kfCOO14ez3xK6Cicw2maUaKhea2lLRrxRYQejbGy71waiUKWpAYKBABLxhIwWUWLcmuEwuNEtigbFxPcIEci4HFUvKKXtJ4/NgWI2I5miBDXpoqsiiM54OuERrplXO7emS8G1J+uOzZoBm3k9RII+WdcqrqBYLQ9ZZt5cy5MTk7j33pOIhENoNlsSzOjzwNfjvS8XCjIvSnwtTu8JmeCpY2lpGdeXllFrtwWv3N272zI1zaHlq1isIHVtF81iDo3UJjY/ooKCkjc5QaCcFbNRpdRUUUPpfkrnU23daBcX8HqxeO8DmH3+eThnFkzbWkkKv+6vfLaEd3/5Eb77g7/HhWs30G4SV+qJ5IzQNXSCSb74eQgKK3g/ws38fjVqsXbAzEV1HE5LVZYNzGaEoU5RSBu8jMCgLTnlRDezi1xwbLUPqQNm8HnIaZOulpagkqvJTKkLnZ4DTk8ALjE2ppcoOUxq+hyIRDF9YF4EBQUTa1HN16ndO7E0c6NHN7DOANFAUIis8lkdLtHxJxYaCIbgdjE4uaTryRlZfvKQPyGD7R0X5aXrQwqLZHpOFyqNIprdLrzOCII+J5q1DPLpFJx0so9G4A9PIL23g+zOVfi9fkzOHcbE9FF0WwPs764jFoshGE9ib28Due0leKjbtXAEvlBSDXE6RbTrFVRKNenARhKTCCdmEErEkYhO4KnnXkSh1kEsEYYvEMB0Mo50Oo2VKzeRmJvEpY8+xOrKDRkYb3Y7OP34M7h18True+xRlDfXcOm919BsVNBHS7r4fXbxxd2PtZn6DJNOQy6fdEFNQJNRtrFsn4FBJmnGKDmGoI+Az4eJCR4QHuGkscHAwMYARS0zHjpsEnBdsSOqjvd9cUwn7YNeq1mq/0o323RRjYabZGzM+jiyR5UPi+daSXKjRefq9RDz+RAJ+HScz1I8xGTHiY7seScOLCzg0MKCNI6ILMcSamXI16EhNCWHSBeJxqKgyTLXAbO0y9euYD+fF93CVquDQm7vbsvURlEtky4ie2MLrWoN5dXr2Ll80RBNeVqoNyXrdWkf849ka9qiJibACyijcW6XBLW5k/di5sUX4Z8+INmNMvd//UGtVKzi/bfP4Tvf/xHOX7mGbkuNZ7tClzDdSJN2jyYLNFBJNwwOSecNWUkyLs4NKn5isDkzqiR8MEsNMXI5FlexwXrIazPD0HZYfUilGDYOTJA1TkVkAJKoyqflhAANYJhdkfYQTSRw/6kHcfKB+3HP8eOIJ5OSwdXqLVRqZHoPhI6Ry+aRyxeRyWaQ3t+VTqWoU9Bko9VGkRpjfZ72fK2ezIF2uw40mk10ejS29SASiiMUCck0AE1OtPNNhdaKSPs4ej54aOQR8qJeKaGwuwLvoIVAdAaBiUnsrF9HPZ8WLCmenEM4uYhGuYBWIYUILRIDQezvrqFRyMDj94u4o8cXQrtVw6DbQLXMTu0AgbAf0cRBFEpZ3HPsIZx4+AymjhyVJgE3JXEgioQOWj2k81nUSjmZmCBRPBQOIzo1gbVzZxGbi+Hih2fRdXRQK9dRye3BCZbTOurE9TqAR0pIqo3wBghPTXw3tPy0ALtVELHad3ZShDGOgZxgOo1LOPusDl909+IsLgmsaqbCzqZhnUlY8ofCCEWT0qlmVzi7ty3dV8norYabSGCRD0qndevSPlYyc9FI6dlFwOnEZDgi8vPaqDe8NTZ9un2BNTjBkExOiJotceW5CXbY2Qhwyvpn5sbPxOBMaXjpeBZLuL2yghtLy2gIbt1FrdVHtZC6C4OaId+mtnMo3tpAs9lG/tpHyN2+bdj0iqVJN8zMfTKjUJ6aqrqSAsFMR5yQnEDQ68PC6Qcx9eIX4I3PycjMnQpqtWoTH773Cf7quz/E+StXZFhbrdBk+E8X5BhZUgmyDFwG29Llo4x+A+oTW7LzLppZ6VSBdkENW98kubqwNeWyElfWyMPKxOixrpvI4iDasldNemkWDFj+aEeMFIBgOIZDx07gzNNP4ZEzj8p7y+cK0iGjvJDgUW4PmhxqJ2ufrvXNpnSn+uzq0YQ5EsHMXBKtbgG3lpawvpZBKV9GvVxAuVxDs95GmJmb26Vqr02qm3Qkmwsb1y9pFMhQdAugsQuHvUnpCIalq9nMplAjV63fRSSRhD+SRC6VRruWFZctdyiBZCSBwu66lH/h6QMSkHOpTTRrBQmsBxaPaaYkA/FlEbL0+z3wBieFt7cwfRyR2RmcePxxhP0xeJweoXTEEnHwg57/+GORymFgbFeLuH39CmaOHsetcx8hmozIhAJz94MHj2L99k0Rz2zXWoJxub06VmbHpJjlS6YmwqcKxAsOaxs9nxpWVzI21S3oGB8MUHeMJt2cEtBgpvebMuQVZHNZbV5JY41jTX6EIwl4AiEJWsVsCoW9bV2bRrLbCocSn1NlZCOMYAbW7cgTg3HA2RPT6YDIYLEBopCRtLs0IVVfVzYlZBbajamZGRyan4HP6xFOHQ8ylsfhcERgh1g8Lh31ne0dXL52DbliUWTs+bNKZ4BybvcuC2qGa8Wbtr2RRmV5E+1OH6mP3kR1N6VBTbI0k60ZGge5TMTPNB7Qj5LQmjFhYTvbH8DCww8j8cJz8EWmjQrFncnUGvUOzp+9hG9//1Wc/eQT1Cs1dQuShoAGJ8247MI0JbTcZNMZNUFHR5UMX8y6axn80LQ29eQzHTBdLKO5Tp1IH+F3qhRqSb96mlqunpQPUoIq/63Tc6LNA8brxsT0LF74wkt47MnnRc9sY2MdN29cx/bmBrLptJSe3kBAsrhILCknarVSEXVX3ks/naScXkRiURw7cRgPPnIv5hfmMRj4RActldrB5uYO9lL7KBdKoC5dq6E8N04HsKxl6eT3BRGOxQSna7Y7+jscVHe0ZX7A54+A4oelbAqV3A7QayEWm5bAVqzW0WoU0WuXRPPM5Q4gtbuDuYWDiCamUcpmUEitotksIpRIIDk5p+W/GK904SWtxR9CZHoaUVdYjI1PPv4kYvEk3PCj7eii3Kji5Mn7sHr1lqr5OvvY3VzG0icf4vADD6HTaCEQiqFSKaKc34HXMUAmsyOD2V53CNn0HjBg5qSyRDLwLjpm6rcpZeZAybl6Ko04XjYzpzsUGwO0jSNHkMGM+BwpL9YdnUFyP51CqVRWRRuWkB6fNH9CkQSc3oBUDrm9TZTTO5IkCKPAJA7EHSWojdvuSRGhM6q8bvzdCb8LQTaRJLvU0tOMQqi+sk6yy4FIpRXO7FLtJRHx48EHHhB8tZAvYmZ6GvFYHI1GC0GfG41aA7eWlrG0toquIQCj00Wh2abS8F0W1ORGOSRq79zeQWUtJafkxptvoFnJGgaytol5g5mpSTBjxiZItRn9EXoHWc6kdFC4L4BDZx5D4vnn4IokQANXPbJ+3Yga+addnP/4Gr77vVfx3ofnUKlVpJRQl2ljnGEmCySsGY6ZdrxUjnn0vgxWoiSL4QSC5aupPPcIT5EFYlQTxmi+dv0r7cNYsPG9UGlDNdI0irKzKNZqBGE7fD9uBKMx/NEf/y84ed99WL51E5c+uYTdrX1ZYJGJOA6duEfAeCKUoUgcBw7MIxh2Ymd3i/YDcHkYKBtgBlutOtFpOhDi4P6ghUQkKievKxyGPxxHIhREMOjBZjaL1M4uSuk81rdTyBEzqRWl20kJbQZQJ7EhKoC0aI1Wk1LN5fUIhsUNlE9vo5bfw6DTQTg+gWB8WgDvZrOMeq2ORCyBYi6L6OSEkIg9Dreo7KZTa+i1aojGkwgn4toxpFwQya+BEBbufQCtfAXtfgcPP/YMFo/di07fjWA8gnq3g8mpKVT2c1i+cRPsYrc7dWxev4JDC/NYX19Bm907lxs7GyuIhIPY3V5Hz+HCwcP3o9soIL2/jhJHxkg+FpUOnYu0mZpIIRl5qiFlxxC5CVtEwmGEAiEVf6QptMx26qAICcnsVNPgZi+1q/LkTh2XEpXiUEQ+Iykqg3YL6Z11lEpZgXtkKsUIRcgYlFXfcJgxOLJsZIqlJ3SeGMm+FD01s8mWVzmajCANi53QPlxurxC489U6CpWaYIkPnnpA3eNjMSzMH5CONV+zWashldrFlavXRARUzZe1qik3GtjaXr/bgpoGGUohp5Y2Ud3KoNuuYOW1N9Hts53LYEa5IR2LYgkmqqyismmcx6W0tLI+7CK6EYoEceTxpxF98in0QxF4TYn76w9pKq9y8fwtCWrvvvcRCtWSnLzED4SINcyc7LCxvgstQ80UwBhlQ8sFRVHk5xQnNMCw5GHmcTqCpWXpOFv7s6WuOGwbEJdBTUZojHelDJ9xjk5KPAe6Lhde+uo/wytf/hre/vkbuHH9EvLVKo6deBCPP/MC5hYXEKXHZa2Gvd2UbJCZ6Xl4fUC13kS75cCR4wcxOesH3H0UCh3ksw1UylVsb67j8oVzKBdz8PmpoTYBf78lrPfY/GFMJJM4fCSJnpc4XQX7G5vYvJ3Crdt7KNcqopfnc/klIJOG0uk60GrS2HoAn88hm6VaqKCYS6HdLkpjIBKbQY94UqclsAAFBDa3V5FMJjGZnIPT4xWjmNLuhjQskrMz8IVCgvnxugcTUzhy/D6U8nnspXcxN7OA02eegTMQRmwiifjElExM8KouXbuOci4Lj9+NQbeJzZtXsXH9ClrdJqYPLqDW6CI5PQ0XcTPQGwBCMWHIqrUHKOW25XFK0NUZT+0c6uC3PZVlQJ76/E4XopGQ+GQKH43ij4KDUolDoQreHz5FOrMrXU+ONJE4TZ6ZPxiGMxASDqcox9TKSO9uod7kdIbSiCSouVh2GuFPWYekfmhjQxteXYTcA0yG6Z+hmZiVPbLrXMer9POoEIVHrBLZ+ClVq9LJDIdDSEQiOHXf/UgkEzIWxXdRr9Zw+fJlbO/uaKA3CsB8bgbVW8s378KgNgBq1Rb2lrfQ3MuhVc1j+Y03MQDNZBnUVPZXQVMNarLdjYGS6i1ppivVqMuNWCyKe57/AsKPPoauLwDPHQxqXIBXL93G97//E/zi7feQLRaE9ySgrjHG4PuyCg2jwGocu8cirQQs+Ry6iDXLUh13CU7my7b2NTuz1mujJ7KSzqPhZ8XvCLhqe36YCKIzcKJBXLjjgCcexh//u/8NP/ru36OYziIxOYEv/vbv4P5HHoXT7QMoznj+Y1y/eg37qbTwiPo9Mr47svijsQVEkzOIxBM4dvw4Dhxc0NK0Vhevgna3KS7mLDnrrRpqtQzW1jYRDR9AJBjFzFQEX/v6V3DqwSNwOloo1drINfqo1WvI7aeQ3stie20Pe9tZMRPmgcIRLZ4dxNd8Pi86nTr2dlZRrRTEHHdicgqtvhcDTwgeRw+5zasoZfcQjk8jMrmASDSG/N42snsbcHoGmJqdhcPrh9Ppx4kHH0Zxr4ipo/Oo7+zATYqLJ4xDJ+8lDI4T99wHjz+E1qCPnc0N7K2twUen+n4bLk8PV86+j0JmD6cefhilMm0Bp1Ar57G6chHJqTnsbNyWbPfk6SdQ2lvF8vWLUpraDFuyaSNKaRleZrRdqCPxeAw+rw9BBidmQTy0TFCTs9/llsbV9s6GkJA9PiqquCQA+sNhobwQV+OOqhdy2N/dEG8EVZNWNVxpyklAMlIKRhdOyOLowzPoIxnyIuRnt1WPYnvw2vb60PvCeCBQEEDWNkezeA9bHTRJWJ6ZwelTDyIUCaNYLKFQyEkH9OLFCxJAxaeAdCQ207pqtHzjbgxq3PuVYg17t7bQyZfQyOxg9f33ROOfR4Ia+SoRkQFNh2cVOxIJIsIH0nY2Nl50Zw+Hcej5FxB7/Ek4uBDvcFC7eW0dP3r1Z3j9528hU8hjMOioQ5EB5kdM8LEbbkpP4aP9I182abODwHbWTx5nSLdKfeElMQPTY3N2OidoAVvN2iiMqPQhJ1p9B+ptBlgHjp24F8FQBGurO3js2Wfw1a//CyRjc8jub+G9N1/HhY8/lK5oaJJOT0EsLM5jbnoa1y5ew+bmJnrOHoLRMMLRkIw1tRuqhRf0xdBsdBXwb9Yxm0zghS9/GQ9/8Xl4oi5UC1nBUjbXt3D+wwtA24NH7j+N+UNziM9MYnaCKhNOlNsqSBmf8CEcaqFVyWFndRfXr23hwqVlZIpVuL1BWS+Z7S2UMikEAx4kZw6g2IBgN7XUTazfuiBu8P7IFKbmDyIaSwhJlp4FwaAfoVgSE7MLePChx3D9+k2ceuIMbr3/AR575mm8895HmJk/gOn5A1hYOIpYchZVsXAL4fKF89hd3ZDRoIEX8MYCSG/tIL10E71GAfVOHwfmFrCxvYIHHntGLN72U1tCQs5sraCWz2J6egqUP9rbSwmMoUq8BpeVqZKBHPCJeEyyGxkq9wZU2dj4gaqfAYcwOtIgSGf2ZSRJSje3T+6xlJ3+oPDC6GiW2lxFKZ8WPI/rRfabCDoayMM2HXpKAxk4evCQvuFxYyIWhIs0FcGRNbuw2aaa+CgJW9au4ZXK5+oqiZhdd4605ctVMezhiqVnK98DHdl5qPkCzCh1uF7HtTgrPcDV5Rt3T6YmG11wUAdKmbIEtV65jPLGbWxfPKeETcEFeBN1/6olnqaywsKX4Wv9gPximsz6n5nagRdeQOTMYzL3prpU/2js+O/+IZfbyq1t/PjHv8CrP3ldgho3tCwy4YbZm61n7aiLaeY5DZdNYpJ5F/aktooLw8cZ/TRV+9DAJFIvRr9Kn2FUjtpS1I5EydC6BDkdbydXiqV/ozcAvX0ef+xprKxvS2b2e7//B2hW6rhw9iOc++A9ybQ84ag4nZ959Gk88cwzCEaCKOXSyO/vSwYWCEYwNbWAwycPYfogpw3a2FlP4/Ina1hb20JnUEG3X0OjUhHVoUef/ApOnz6NeLiJcMQj4H+12kRqs4Cz75zFfraAKoUG2w3EvX4kE5PwhoNYOHIA9548ipmpEKIxugq55HNs7OZx6eoKlm6tYdDqoJLn8DrfFx3jY+IqlU+tI7u9Is9JeJaS3PHZRekC0gWqXSsJfHHw6D0IBmM4fOIENm+toFAvY3pqGmwMscNIrhr13k7eexp7u2lEYxHQ5XN3c0cc2gfdKnzhMByuIHrNBq588g46gxZO3X8K9XIO3sCEND/2tm4L6z6b2RMS7uRUEnu7O5KFTE1OoFatGicpTm5w+qEvFCBSNcTwmqbRMpdpuqgkpQtNRD1Si4U8KpUyXF6C/V6ZxWV2yLlZ/rvfaQsdZXd7VUe4TIOAjRq+B5nSkYBm5cGNDtqgg7DTgdlYBD4Xi1KdSLBBzcIitjkgI1+SPfK9mU688X0QKtHAgVy5ggoFKikFJfifE36KPnhM59VCUEII1obH+SuX7r6gxsiWS+WRvrWNQaOG3I3L2Fu6aoi36r9IfX6ynUUvy2RkPLFEAdfo7SuxloRTJ+KxGBa//DJCD52By+HVgHaHghoDxPrqPl577W383Q9/gr0cHYqopKrlp6VXKO5lOpNyU1WZYbxRYKcOtL/5aeb4p6OuzpIK1iYrRLtlI5a3wrRmcnQ4f6qzGAavc5BoC9SbHbRJ2HV78dSzL8MRjM4NOG8AACAASURBVOC5l7+Ayl4O773+c2zvrsIfiWH2yHGceOgxPHD/aUQ9PqR3N5HaTeH2rVXsbK2i320KhYNyzIeOHEJscgoBnq6uADo9l3CLAmE3ZheSmJwJYjBoYWOrhts309i8fgODTh/x2KTomAUiPvg9DuSKJfS95MNlpcNZrbRQbnTQbDQR9nlFSDASjWN+7iCOHjqKaDKIUNyJ2bmorJlqoY7NtX1k0iWZtigUy8hRDnzlpnZMK3mZ03V4g5ieXkCPXLpcWnCieCIu8kZHj5/A2qWbOPnsY0hv7qHd7iIaj8v1rrR6OHzkHkQjcZkvbXJkK1dEMbODfHoT7VodsZkD8EXjqOSyKJX20W81sHv7EpwOP+aPnkBqe0XUdWnA4+h2RVg0m96Xe0s2fU48UJMi4VQq5JGIxeV+U32D3U2d4XTDSeVZF7EqndLg/eccZy6blqqBTRUe8L5gBN5AWPTlJHD1ukhtryKfI5FZuWkynmX/yMmpdaXMBrN6IqaHHqZiYUT8XuEhMsPTCRfrm6oBkWKp2jTVQDQ8vK3um/ieKuWDysLEKIW3SOtFSoSzm2onE4T9MNKXY7f83NVrd09Qs5+OiUNmO4Ps8g4crQZ2zn2Awg45aoqV2fJT3Xts+Un8QLuiqk3Hm0BtdM7t9JGMx3HwK68g+OAZuAe8U9oN+vXHNaVkpLYK+Pkb7+FvvvdD7OzvmUyNWbe6/QyxMtO1sq5C2rn8tOCfBjmT1dnUbUy2WReFlqyCr4w1DIR5PhqvG0fr9DmNmYc8xOlCo01JZOYXwMTULJ754lfx6FPPCrbyxk9/gnQ6j2OnHsDpR87gnhMPIBpMYOP2MtbXbuLG9YuolOpwOkiUrcDrc6Dd6qHO2cFmiXRSoQyEE9MI0FjF5ZMZUpZXCwemMTGVENenOo1S1reFLiLyP0QdXF64un0xfH7wzH34wktnMLeYwMZeCSsbNWHHTyRoz1fB+kYet25sIr+Xg98TFDmh48cOYHFhUjTa3vr5z5HPZHH4nntk1Ktab6DVbKDXJ4FTaQcMKOyqU9yTc490hqfRB+cw3XAhlc3godMPYXNnRzqMXk8A07Pz2NrewQMPPgSHN0AxegHtyTPbWl9HvVxGyOfA7eXrmJichM8XElL17vYmNm99KFSZI/c/hHp+T6gqVM/IZfYFJKeMdSFfEDItMzVq/3MDU+vM56FZMB2WONakjQHO0bJJIEPohn5BLbtCNit0Eq4/VjDko/kjcZ0YYdnqdKJTr2F95TpanZpkrtIxNao3wwaVUXvRUage3P0u4l4PEhESZs26EiIDAxvl6q1qr3rGMiFhdivlo2Rzuoql1SXlpCKFYjwjpSuzQa3iKIwwhJysN4IZ5ieN65fnL9xtQY0Cg06kN7IorW2i161h691fopxPQ5Rk7AC7kYoWmzhma26V7zYlugEyTXBzuTBN1duXX4Hvvvvgpg2woTDcibDGoMLN/+ab5/DXf/O32NzaFlqKKE8M8RBTFkqmpoPu4uBkIrvlktlbbWUgh0F4TEtLfkdEII1npMnqtGGgcUwwtjFcTReQzf40vpHFXm600KSG/MCBE6cfxLNf/i2EfHH84od/je1CBs++9Bt48tmXhZJBZ/PdzS3s76WQKxRQKedkeDmcPIBGuyFenZFQTHTM6KpVpZptsybCjZzpi3DuM0CLPJeMT6HrlBZ/gI5aBH+7bRnPSUzNY3rhqDymVsmgXs1hIh7GocMLSE4tYtDjSE8AC4thhBNB5MsdLC9t48aVm8hmM9jdS0lGMzsRwXwigPMfvININIrj996PWHIS+VIZbdGBYwBVIxsfSxwxtjFcMSGfSsoh8kLMwBztLsr1Gubm5sSvNDExjdsrt/E8Cd7BKDVJBM9j9pTP5LC7sYlWrYh+u4KdzVXEohHMLBwU/f9aKYPl27dlBCi9vSKzkhz1oj0d3we10CqVCuKxBMrlstj1eX1u1DjtQB5mMIQACbPS7VQwX5KAIagP1OpVkTUnSZWD5BQVINeOvDDionT6cna7yOxsIZ3egZMajk6HEqslqOn61OE9rQhYXTj7bQTdTiTDQYWFjNGzTj4oOVy9TkcOZczQWC7z2vD96JlspMrZqWWoFPkkrUBkQMFav5j+mDrHmeaqqPpqBveLjz+++4IaW9t7q2k0t7fRapax8dYboiLg6ikoqiNS7H6aC202q5SjNNk16hbaNOAH9SA5PYmFl34D/ntPKrdp2FH89Y9J8WZzk7/11kV866/+Bpub2+h0qf3VleChOuyG1i1puhmdMjdp6GhnszHhGI3kZSyeZjueVnNIxIpMljZs+I8JRw4TNgMyk1CpQ/1Uu+A4igvFOseTNGs789RTOHHqYXz0/vso7Gxh/viD+J3f/ZfI7u/hwkcfYHebtIeOWMNRf4wjSrS+C8SnZNSmViqq72M4KaUNfRubNPGo5FGvlQQfZTlF8UhfkJZ4XvFvoCYbGyscK+M1C/tCePixp3DmyTOYmGH3MoBWo4L1zTzOf7KB9E4OgzZFhjQYBUJeEaykIILXG8Q9DF4TCSmJ2ShYuXUZwYAb8wcXRdSxXKmISCVnLDlhwMDGTcf3rt4AaozDckr+NkYposLabiuh1eXH4SNHce6T81g8fASv/OZvI5OvwheMyewr6SU76+siW761fhseVw+ryzcxNTUphsJibDLoY3d3ExsrNxDyuRGJhpHN5ySbnp6eRDqdRShI3MuFCo1ovMygnGJkEvAFEApFhZumjH2ndBHZ3eT763TbEuDZJGB46Hb7CJGgKyC8GjFTWKBbr2N9+Rbg6GJA1WDKCglxV9V6hT4lJsaseHvynn2DNmLhILxuh8zPSt0gZ/ZIyls69lIyKrlbyLsym624nB21kpKWnUySfQUXNtg4MTXpjFoLPaOWLEtVnd9tZ/+dC3dZpjZAF/X6ALtLKXT309LNWhHJoTacAopT/VPFIMXN2TKqyVuTzoxII8oHZBdUOjkuFybn57D45a/CffSo+FCq9dudmSjgjeFG+eUvL+Mv/+rbWFldN2a0lDI2EkS2EDRzljo1p1pqQ16PnQ9lRmXMicd+rBid5RDLD1RDS0Vd9EsNk0fkXM0P9UunF6yIpBPNTh/lZkeIoL5QEE8/+xK8bi8++OA1+MIz+Df/8/+BRq2E13/4TexsbSmjXAw6AohNzohJR5HdMjgwMTMv3LFmu49gOCLu2Xr6Uvcf6DW7KGb3Ua9QKruFMAeoIwn4g1Epibp9JyoVTgu0MaA0T7+P+QMzePa5J/DAQw9jcnYRvogP5XoBF85dx9l3z6HTLUmwrJd435nr0NzGjXg0gZdfehbZzI4o3YrbuSFDqxAijUA4ksWZVaM6bD1WzZWUMsuYgsh0iIhWmnE3DNCoNoWysrm9jUNH78Hhe04iPjmH7Z2MSDLxmgc8Xqyu3EK328Layg2E/V75m9JD9524zzgqUVO0jv3tTfFGqDWqCLGsdKtKMEefiKXx7oXDQelmMoKQwkEeF/lmDBwsQXmvVZUDaBCbzmWGnDf6sFK0kxJcnDhgMKTg5u76BhqVolgBMqhx/4jPga2CjN+n6lhyvXUwESB9w6v7ztCJBD42Y3iW5068jntRpL/N9wKZsJtqeHfDtSrCpFQ/VhkyydaseIXB8oZ4sSmN+Vwsqd/86C6S89bu5wD1cgc7N3cwyOdRzexg44NfmhNTXYhEvYLlJ+tp4yRNkUD9kLwYanevhFX6F3oxd2gRB176ChyHDgmmJkHCeFuOAU2/nm8HEAWKd96+im9+69u4ceOWsN1FPkbcjAwfXEB9BVNVvWOE8Gk5qSednFzibGTAfm2FmkLVBi9N+7XMtFwmQ+uwstxj3SobOG2TgK9WqjfR6FLKiIKa83j08ZfRqTfxyeWP8K/+7f+OqNeLd954Defe/bl4DbicbrhohRaIIhKfkABHscFOq4FgJI7E7CKqQoYFQgGvzHIys+Fi9XrDcrhQH6/drqFSyqJVrUv2EaBWVjSOsC+CdseBcr2BXquCZi2LWjUji3ticg7J5AEEQglMz83jqeefw/zhCIIJJ4rFJnZTVeSKLQz6PoTcHtT2t1DK7aLT6cJDlrvHIWUcbeIYGDjU3abrunhtqhrtsFNsBA1lptHIb8txYIx49fDQw4g6/+zY/uG/+WO4vEF0e5yf7WN5+bbMH09OJLGyTDmqOtI7WwgHHVi5fUM6shMTSSQnJsT9nTAFMxl6PfAPDXoYGblpWcpRKJHlKGdjOdzPWc9QkLaEHuM/QJ8FHW3iuqvWSuK6xfXEWVyWml4/5zvdMlfL/VTMke+3pSNOHnWaUkd2pWAoa1/H7GReVLxqgamIH14B/FV9mj/nSCAPCGEocC9KpjcqF63kt6jGULLcjDsqLYm8SSKX+vt8z8w0RW2G/xbyuWLpKttv6FycIR0Ab3z44d1VfnbJps41sHtjG4NqGZXNNWxf+EBMXbXs0rlPydYcDpnHsxuZXU+ZKjCnipSfTpUZnjx0AAde+g24FxfhpqqCNG/ujPQQgw87Nu++cxV/9Z3v4urV65Kpifu0ISqOJLhNUJOjT/Wq7JdWnJqNDYUgx+dGTdplMn6jtzYKajZwWQlxDZCjWc/xLgmngHIynsLGigv33X8ax+47g739FE49+CgS8wu49N5P8MHbv5QulJimsDwwZhv+QETGihgQOs0GCMjE546g7yaRk2x30g+oUUZX7g48PreMObm8IbgcPmnokGlPVYtaMSt4GjXYfAGvlJP9rkPGzxr1mrhOcVP7vEAiPgWffwrtXgf3nDiOL7z4JRxYTIqUd6naRUNkmTpoFPdx7dJ5DVidHkLUhiOWRI5xry9Ez5ZI/FBRRSEBBbjV9Fm8Eozkk+h70b/TQAJCmDf6YdxU6WwOjz75NGZmFuAPhlDvsIPXRcDtF2miyUQca8u30K5WkN7fRMDnQjmfRSazL8A4sTZOaWiznKYrLVVGJogv7llNcVji39r9J/7Hg8InQToUCsPvV6FNrgE+vljKiToKGyEOeOALhdWByx+Az+NGu9VAansNrXoNXh/hGXWtUsBe/T5Y6nIxqqquQ5oDsaAXES9NKkfy4ZrVKp1KZ41Hogm226n0DrVc5PpQqhLhJWPUYhzJDNKmHErTpae4jtC4ZILITFnIoAXXvhOvnz17dwU1clvK+1UJamhUULh1E6mbn8jJaVRLVOnWBDWp8QlxG/zMGq7wb9v25Wk0e2wRCy9/FY75A3D36SrEQHGngho10gZ4/73r+Ou/+R4++eQS2u26ap9xUxn4VAKWGZsSQNSAr1Zob5SKaQY7zBxM1BsRbE0ZxM8j5bjKoX+qCTJGyh3+SNeqnHQ1gt5Nbh4ngoEYTp1+FKFEFPv5NH7rt34XH3/4Ac7+8qcqHWSY5MoS5wFDcUvIRmI3k+YbVMCNTS3A6QvLgmx3GmjUqoRqjPdlV3mFMpKjop/DNon4EAxktrRRqcLl7CNC891wWArrer0if2qVIjqtOrxiKDIDjyeOTmcAf5gD3UFRdeCQNt+A10s+nopMVitFNOs1RKMxwc3YKeToVLvblcxRgpomXlKmWkWJERfQ6NeRNmM6ztLoMfdQ8hPR8/NgZnoWwXhCcMdQIIz9/X3pfFaLeaS2NlEtZpFN7YhbOSdl6NlAQL/X0XE3Zl6c/+R6bzYaUnpSW0yCrRmboQw4v2WThYRaBrZwJGJ43szMmuKHKZJPvBa+IDz+sAQ04s2cAqBjViHPGU9Kc5MSMuKi6SC9di0Vx2W21IffBUyE/fAQ2DdYlwYxhTysgodVE9GkZMQrFQVm8zkIJUkjwXb/GbTM7ystxEAtw2aadbXSG2XpJnz+n3xwtwW1QQ+F7SL2l1NAs4L9y5eQ27iuGvV2oFbm1/XCiSO0yylqB6rEqbLVtlsjXRaWn8ePYu6LrwCzc/8DgpqWlx+eXcZ3vvt9nD37MVrtmnHiVoljxWcM49+ol47AfVNSmlRei07rCmV221hHU+KVKHxoui/X5rM0PCHk6hSBBiMtPKX77nCgWKuLY7kTHszOH8Ti0eMi7VPvOnHPsSN468d/i4bIO3fQZzpiXMJFrpmvJWMzmhmToU6qRHxiTpzW6WdAZ/p2vSoa/swcaKOnpRwpHyUp5eSxnDnkxAh9XAX4Z7bGMomyZ0FR5xB9OYpkdjpoNzuo18rotlvCYeL8qPgfcCi/3YSr24Pf40E0GUMoxrEpFjU0G2kL0F2v1UQZlhWCBiOSO/0qeijUGgMBCO2gL4Y+cu2Mz4RY1cnMo1JBxO3cANydloqDktZBHbqp6TlpoBCvZGZEmezMfkoCHHGsTqsmMAs7nkJYFZK2OjGxIVOrVUWpV7JGeau88oajZSSJhBhLXJ8znQ66q7Hs5+Pp1qXZHsm5FA/wBYKycJo1vo8d6TSTu0Z4gF/WW1TUbY0/gXWtYj4V87kRpaWjMYuRUtOsA7vGtL1g9qbBdtWDlNdV16FiamYO2nYzZUhe36/WnFqKMisVXwNzH+zat7aQd2VQa3c7SG/kUV5Pw9EsYfPcByinNsU9iMYNFJCTWymfk5ppelGdYrirHZBhWmr4avQXXLj3JKa/9BU4p2YUHxi4RE5l5J44rPr+/38jh1kXFy9s4nvf/yHeeussms2K0jqMzLYNakK4NSC/JXlYZM0CpDovZwKRmbqwG0t+19xZS761dMbRCWlKWAlquulG5DWXKHIUiM90Ndu6777TcAeDAtJHJuexurqM4upNtHwe49VJKRxdjCI/bbESc9DIyU6sxh9BIMTNExWqAU/zdrcl+Ii40jsGMjbF4EnAmvgcm0GDdk0yFlcwjOT0DIJ+v7wOBQmZpfCa6QnPe0ieE30rO6Ka22lWxSE+FE7AGwwI8ZTuVi50MTFBJys2l5zwMHgF3KjU+FpkqHtFPr3f7snjKU+tRiNa3mjQ4mmqBoYcO5JDQXwf+H4oiaXkUn5pMLLBt4dauSafjTJCBxcPIplMiFQ3s0Nu3EIui2pZ/TUZ6NsSEElvaqNULgrex+DEwKRjRqbsEm8OI9JosiDaRn6WXa6xQrNhBgbKsvOw52dTo5yc8S5QHI1BxBogywC7lIbserJT3kHQ40Sc8tyCXWtQH2VoZgUK1GHgFDO2OCTbGmMgnSG1tIxRtq4je6N5Z5vF63szh768R8te0NdhtvrTuw1Ta3ba2L1NOkceqOew+tHbaGTS0pGj4YWkwYSY2SwwKbGeDsQPTOlFGocoCShj2evyYP7kfZj80pfhmaJKQ880C+4IS81kQR3cvL6H733/x3jttbdQq5XQ7XFDKpanMttG2pulJReFnV8zadTYuLqWy2aek9mCPQk1nqn3ge0cWdDaKrOZ3GIoKqhx0Gw+UMeqLWq1lHuKx6dw6tRDqLZaAkI/+vTzePNnr6OwsYI+sa2OGtNKnJWVZ5sTWstK+WD0hF0kzLrZkWPmwykOnjJ66ErhaspvwgTKeHfK2E+jksf07BwSswdIs5ROI3/OANVoVKQb6mAZ7+iL2KfH5RUnJv6jUa9Kl5DZh9vhQSg2KRZ+LCib3Qr6zi5cvQ5CzPCJC3m9aBuwOeymCUxV5NWtw7hm+gTfOW7HUtUEOyorm89jPSCUSKGZHUEGmRwx7HgC/c1KGZV8TiznWPZSHGBmfh7NRguTExNS2peLBRQKWQlo/L18Pi80DFu2jZdwiieZ+2BKNRldsiDrsFSzAP2wJz4E4Pmrws9jl9ko24pp8FDh1mZS5hAhvw09JEMe0UmToGJoGVY2fug4ZQPpmAGyzRh4bXhN7Vo0MwRDmHdYTRhcWRIVQ0pTjwSORRLbJIyhWTUDKxOYH99tmBpdh7ZubqO7X0KnnMb6R++iWcrLgncMmKnpyIbOfNJ6S+tpeoFopqaLSkohZnUuN4IUiHzgFOIvfBHuhCqXuqQDeqeCGsNJDyu3s/i7v3sdP3z1NdSr9FVsq1Ckmf9Ux6yO0XEcW3ACWmiH0wYqkdgzjkFqQGvyOolqSlAUeqI0GzTAy9ls7ARtUNT/VhxSBogdLhQrVdRJDXA4sHjoGCaSU2i0Wui7VHXizddeR6NeFI8CbdIaTThDQVG/Sn1FgwxKNqTdKUICBIxZDpmIZqcfTGbDTUDFVzLoa/UGZhcWcfTEfSIq2e72EJ+aEcCd2dr21hqqhTRAWgPZ2Jz1ZXAS/pPKtEgAaw/QKFbQLmYw8LgQO3IML331K3j2kQfRLOzgjddfx+UrK+JI5XW1xcKN0wNUWWVTSsxJjPa+Zp78N0mtpD8wWGvnlxkaf8aNpXPGWh7J/RDmvFuIrjKVQEyr2xMicJWlZLONcCSMaDSC+fl5UNyR16BcLmFnewvZdEY6xsMSzWSOwyzdZIU24NlAwNe164a0H7sfbCY1XopoGa34Bb9nI0WzTaveYtBZw6XkIRb2OmQcys2ZCVmnhpDEKkAoMQYaknJ89Gp8fjsiaIfbed0Ef7Pr1qxrqTqkqhhlgJqhGsjJ+GnY/W6DPX/n7gtqtRbWrq5ikK+glU9h65OPxIlb8CDSOTg5IAuOF2LkUK3jHNRW4gK0/oR6c6mWuvDQQ5h44YsiEEk1Uqc4N93Jrx42N/P4wQ/elBKUsjdc1KqDZaSBJFMxQ+wGCNUOjs2jRu9P+D+GyaFmt5aYaKcGTAAcWwT8fRtktEJUvwE+vwzVC2fOiUKlLo5NbPPfc+yEaPLL3GjAj5gvhOWr19AYtKTTzEVls5CRPKViejYDU+a4LYm4WVQPjDagGjCUA6GYjyqo0ttz0KN6rQunnngBkeQs+rRDpCpDckqUWDnTyLK+mttHIbOPVo36em3J2LSbrLpcLJZoZNLzuOAIJvHil7+MV770FA7NRWRMyeUKoNoCPvpkDd/9y29h5eJZOLoN1Nv0TWAWyJEoM3ZmArHeEzN7KzOQmh0QwacmGQmumqWaBpVgvRxXUn06xduIdTkVz+uwLK4JqZzSQoQjSHJlVlgpV/T6WDqEkcm2q0G62IKrGZVjE4T0UNMAM+qha9AakYU+u+YtRqjls0iIS9dUcyjFrpQWwv1Hci0DGstP3X/mkJTJplGTYPQqplweA/3HpeXta1jBV7VrVMcqPjdhipFslhGuMArX/D0enEP8zsyA/vjDu6xRUCk2sXn1NhzlKqqpTexeOi8gO4FEHQNSKofoqRFMNnrnwpFRyMPMlmmbmxeN+kuzZx7C5AtfgieakIAAUgr/8bv93x3x9CL3sb9fxo9+9A6+893volTMK2A74CCjnoziIzBsAIw6nHr6aZTgTR7xcGz3acS01o6U6RTY57N5mtjn2SxOn9MYxA8XebPrQLnWFKcrjvtQMnlna1s6h6HJKdTyBWR3dtB0suxwwuFhJqIYkpYQ1J43z222k2HYycYcDDRDkTguvQ7eJ8XctGNFwxUmXGwatMWK74EnXoAvlEC3Sb5WV0aZwtEJVDkPSVcjQ5itlvMol7Oi92XJ1AxqxItocnL6yTP44pe+gMOHZhGgsYvDJVJF5XIH1XwF2VQW2+trWF+6iu2NZaS2t9ColAX3shtvtAiUU8hrKO9bFDBGvEEepJSZHwxsSWgGwMfsC2kI5HAriiuBd+AQPLHZagh2xsaHYK22w2hOMWmImYChzYsx9HUswFmZeJW812CkmZgJceNg/FigG7KIzDcMamoApI0feQYZWNcsbToeFRjICo3y01hAwx7K9r2QP2qD7xAyGQvG+lmVd8YG1ygaq7ySbQTYxoC8J+NmZa/DEEs3w/F3VabGbCyfqSJ1YwWueh3FjRXsX7uMVq8uLWQVhBz9Uc4ag5uLh7iSTo30kOBp4hjlEqB5/olHkXj6ebhCccHfehxLvkNBTTfCALl8BT9+9Sz+8q+/Je1yKt/2QSclxdJEMdSk/noDrfGZ6a7JaWyUNsay0vHOpmRfw5PVKn7o4rCYmgZIE/iM/pTSY5yoNHqoNttw+32459hR5HI5lIoFRMIxJKfnxAGqmNkX/ppsRy9hAALn1KInzcaU+yNIeLjZdQNq905BHI3Pyip3iCwR9f3FdKPVQLfVFIWMB594VigHdKPyuMgj68nAeCAUliyi2aRYqENY7my+NKsV9BgYem0k56Zw+rFH8PTzz+LEvcdE4YI0lXoVKOUaKGWyyO7tIp/LoFopoZTPolEsyIhXvpBGqVQSoqvdgBK87fyhZDHsEPOaW19L62yv5FSlg2sQ0Q7fZ3Ikk92QMCuHAbE3Q/jlASC4lA0+NjUfpmj6nFJmE5k1XVYNOjbYjSZF1NvCpNBjJaYt1fi3qiXbQ9EuE9JpGiOlXdOYowrHXCKCsM+jS0oWkfL5uE7lIBjrsDODZXAlxMJMlvDBZy+HvLSIKqgI5fjVstdBDz9jNjNmBzhO49CGgz767gpqdFfezKOwuglnvYbM8k3kl26gOWiC3oGS2kuG5lKDX1OCCYjoUmxDPIpNacNuFQFkqp0uPP0EYk89B6c/CkhQc93xoFap1vHjV8/hL/7yz5HLEh/hTSe505j6mgkKSe+FUDDqcCrGofQU5bCNCorhpIE0GnQhaQgb/c7o1DatJVnJmuGZg14WY7nWEXLo9PwcYrEI1lZui+ltOBTH9PQBLK/dRKWQExoMg8jAQ/llDqCT2qEUkuEmkUNC34Mo1TPo2T2jR6zB/XSg5viJ+zExPScgdately5ctVrHkeMnZbSqSjMXn0f5WY2WMMx94obOzcItZrrddBPvt3H0xBE8/cVncOqR08pp6wDNKlDIFJFJpVDY30W1kEM+lxZvghIDeCGHUqUoJaGT/ro8DCWbMsH6MziWjlUNZAhb5kWJxZF/aEnN3FimBNAuvW3T6LoUkUfJ0o2BirlzGgjtmJth7JtYM8wWWcIa/Gpc3l0VlM39N8nOsBFjO9PDdMyIH9jMT89fw5gYKcS0iKkamSyhUlC1LLXxSwAAIABJREFUJeTDdCQg5sRy56X00+BuB9P5XmhrKK5YgpeZ9WBmP/8hXE8XjBEuHcsgiQeOZMX0ffP5xb9qTA7cfi8NDgCvvv/+50G+/YdTJH6urZU06pvbGDQr2L12GcX1FRCM4ZgQJbhFUtiYFksH1HDWdOxJJU30bzWG4OIMBfw48MRTiD/DoBaSjhmzJPox/iNgw3At/dO/0ZVFDaif/vQT/Pk3vykmFyRBSsdT2OmjQGSJteNIiB6eo4ggk2+Wn2SwE/V8lCJDFUat2q08eNj3Ngt+/JTUn1FZ1Lr3HDpyFIVcHtnsvkgoR6NJ0ee6uXRDgo0OwWgiwm4jMyYFcUfYnr2rkiGa96JsdA1mokIikdotcjf33n8KUzQpKVck+2q3W4Kh+AN+UXCleS2DAsuyjpSwhiIwYJXqh89PBRA3ghN+fPE3voiHHjmD6Zlp8c9s1IDMfg6pzQ0JZq16GcX8PjbXVpFJ74vsOOkkcl0lRSDKOurmyalvcEhJmJhBmUOEwVrMaboq0a7XQiWlzA3R4D0Gtit/Upsnwj9jti4m06NOsKAO9oCyUIEdlTMYny0pBULh9bAkWStXJa9rR5lsFmkONrntpglg88lhMB6KMgunjfeJMkfE++iCTs/OucmkEG6dhhpEcjE/AWEVAfV72jXWpriWr3LPJQH5dJdWclTbCDP3Va+vVl/E1IYZryk3dU+wYtPS3gZI2yixmdrff/DB3RPUeAiuXNtBh/pj9QK2L19AeXtTToaesw8f4SUqdJjTU8XriOto10vb29qCloBmRO24QRaffBaRJ58SnSuSTcl5c9zhoEYO0s9+dgH/5S/+Ejvbm+h26GGp2RWJxLLR+dkIvQ+NiO3C0yN0eMAOY4MtXUebSOiN5hdlyUrZMcLazCjwsCWuOItDBPg470kuGBVkl5eWQAxkYfGgZLiNRh07uztajjFSKHQsC47XmPOfNotUGH1U9g4XnM0UzOlBjKbXd+K+hx7BxNSUmKFUy2XUOXvZIa1Asw7SG1h+UsiAbHqnUTplUGDGK9mt24t7H3kIv/3Pv4bjD9wrPLZODSjnS9haXUdqexONahH1Ug63rl/B3i5VX5qiicbrI+Wi6cBqI8BsfhOb7EGhZZVt8IxEPrWbp3yqX8XgRhmsEYnVq0djbap/dNWncnxD2gaALSXlFcfKytHhatOxURNgeAAO+TKau9vmge2AUopIvjeIBN+HpaSQ0iMla68jQoyHDi5IAGFJ3qiWEA76JaBxhM3jcglWzWXHA0cy2L6Bgqwto+m+c61Rp81m8XI2GlhF6BgCxxhFaEO41dltfZ+S5Jt/6zVXOsiwmWP2ucXu7q5MrQcsXVjDIJdFu5oVR/ba3i6c/Y6wEJjVD4fZue3MDKjDyRlElRMSVU123sTLUA1cY+GIZGrhJ56C0xfQcSQWLwPWqv/0POy/9QibMZG+8Ys3L+M//9l/xcbaiogQcvxFBqFl/MZgIeRbDUuI0WZQYF/vqpIWtbmgxEQFrLX8HKlyyOaTDpiZI7UUEhklMdmfpFQu1KkoSo38xUPI50so5HKYnpsRhn2djj61uixo/TLzDkalwS4qgvR2Y47w6FGQldJFhqLtl0umDJ56/gXRxScHjfiN4ErdjmRsfD6KHzKo1koFFf6kiqvbDR9VJTw+9F0uPPTck/jdP/wDzB9YFMy6Vupjf2sLt29cQa3AAfkSbt24jtu3bkj2oaM4hokvwLQSOW3OTN8KLXH0wBgfatd7OsKfZP7RPJiUDRt8xjuSmhhpp1nFGo2evtHrNzIW2hQyZ5k2t8z9Nvw5u5Ft/0hTIH3APxT0hgFOsiEzV2kyTwtpKFMf6LTaw6CsTSU1NZpMJLB4cAEer1vuUbPWRKNWQbfRkOF1rkObjcnn4lui8fW4ofjwcOjqHOk4hGKew+Ji5Gmyw2ohDc5rW/6ZVZqx2ZldSfYQkJLUUEP4u58TpjZefhrsiOoBrT5Wzi9jUCqiVdpH6tJF1AtpuEgJ0PUhXTJCM5ws4ALQIVgues9QGJJdJhXK0/8LB4M49NwXEHrsSXEaVzFGZh7G/Pi/FaX+iT+3G4Dv+d13bkpQu710U7p0eioNjMmv0XAX+zGzuZgVmNezG0RPNmNxZljsCrpqfsSsT2VZDO4g3xue2zAgWY6QZjl8xVq7B08giFhyAuvrW4JVHD1xFKViCeViScoKBhxmaZ8mmVhPCLeM1ugcoikHbEfQlE22+2YzSOqOPfLY0whEwzh2z3Hs7qZkhIpUjxGHqSeZGrO3SiGLaiUv1TS7Xix9A/E4nvrNr+Cf/+H/hHgigW6rj1KmhNUbS0it3kajnMH+zjqWblxDqUzdNkPxMSmTbA4TRPQvvbYaIKxPhN4FO2MppY1VLJagNPrMWjWNqDUyOmaoFRrXlLNm2fR8Ll5b+nnqwabZtw1QCu7bgKiHl9xri+8Jz3lEW1IxRY10w/ho6T9myNsu4aFcj5xTmmGKuqzBdxl66FR28OACJpIJ0buTaqLbFxeq7N6eUF7szLKMs1khBuI65lpbmSBda3qgymEhExEGC+UcEH1cDUau71/XKY9BzqCqF4KqztjDc3zu1XLibHbC2/Tah5+79JAJatxk1TY2Lq4AFBLMbGPv8kU0ynmV7+WmYTATz0+ro0bhOeWlCbhmAp8arYqjgyyIWDSKQ8+/CP8jj0mgU9btnQtqNrPhOvvowzX86Z9/E9evXpa5PS5kHY0ypsWGdmH3mC15bPfSUjvkZDVHtGBoZoOpJ8GIQDlksRupomFJZTlF5lnowEQno2Ashlari3y+gNnpGcSTcWxvb8uCJ1hMJYh/8MtkYKRQCBVhOHo1albYzTka0HciMTmH5154CbVGHceOHsPOXgotDtLbzqLTKRkbx+U4A0l1E3oE1PIl+Zy+iQRe+b3fxe/90b+G3xdGq9zF3vY61m5dR3l/D+VMCqtL17G1sS6EV50qYUZOErBiTZpxjZovGghsQFC8UzIOlrpUJLHZndAKFZCXbFuwK2PkOzqJdFOO2ReqsKl600rmxmDC7qkVnDTHmM2q9PkNL9He9c9m8qaE4/A6vwjMj2dow/Uk5FuRD/30lwyJa0CzAZVXhOvM63bh4MKCSOBTNlw8P/jZu32ZWS3nc2g1anBw8mIsm3T0TbfXHMDmskq84R4V0rk08TRDdgvXT7FFxdhUIGCIRQ6pLCNdQJutsTYZZcK20FYc842Pz30emNr49TWZA81WMiVkKDlUL6Gc2kDm8kW0GiRYkpLJk4rcM0Zx485OEq7wYPTGkZArp5pt78qkgVtO84VnX4DvzCMy4GuDmvZR7tSXEiouX9rFN/7iW/jk/DlpFJADJYC/ZGRmYQsNZaQSahenbBjDU5ONKQtbu2cSRMwcqGQR5qS3YKnYmknJNEr7bROFFIo2yZ99IByLIpcrylI6evgIsvksioWC6JrV63W19fvsl71oMv+pxrbcVCxTrMyMCROfyvA4MvXIE89ifuEIOCETj0aRyebQbHGW1DYdIMG03e/KjCglhZrVGmrZPLqOAV75/d/D1//1H8LnDaKer2NreQ2bK9dQyaWwvbqM1aWb0tFUAF0Nd+0so576jF8qEy1AtcxumhlDDVPDzSJy3gw8Bl63mbAto/Q+KXZpDcCG2OJ4o0cyFTu+ZIx1TONBhuQNFmkPLU36rCvaKJCO3oj5TckqSfZVjTW7buw8pR2jUlaHWV/W1k7WkF5ztbEzBirGUCUSCmF2ZgaJiYSsBTOCLkGQ86kc9+o163AaPpt2JQ0OJlmqmWaRfasTPjYLttmXFTCQQ0C7JMOMVELb2Oa0mbCtaOQAYPAcqwxkgsPhwM8+/FzlvG3vh5/HiZ3tNMqraaBRRn5zGZkrl9Dt1OVU5QCyttl7YoohEwUkBooixwAeWcC21atqCTxpqfcVTcax+NyL8D58Bm4Kr5tM7c4HtQFu3crhG3/+LZx9/13N1IQDpR1QC46yUTD+JaWAZGLjvDUNE4bBOiTnyuMsVmQ2ma4FW9KYxw1xOf13o91B3+OXUrxUqYqkdCgQxMraqsjX+Gn0USgMN/yoJrapgwWitRPFAMD3LcHNlEO2NND75sT8wcN4/OkXhficTEZEZDCTZWmpgYXZD2kS4hdAZVpuvI462zcGHTz9pRfw9d//fbicPuQzRawt3cL+1ioK+ztYunoJ60vL8nglYCtBVkdrNAyNMDHlWFn9LbUWNCoQY5QCO9MoG8lkw7/yvVxOvv9R+a8b8LO4ogY1u6EVT9M/w67pZw4PC+5rsLKfwDRjDJWCn80ePJ/G18b5aYYmKJ9RRR/V5s5MoUg80estkEdP6dNerwfJiTimZqYR8OpaYabFwNbmfG2xyBPI6lcpXYhAv+iw2aCmB4nhAsshLbCRiFBoCa10POWpyeU0h7V+HrPObEVu0F1tCjK9sRiyYqWePvDTz0X5lm9U5HE07grrZeDCxlIK9e19oXMUlm9g7yZt8agzZZQgDNWJ5g52mF2wCg5Em7Cu2IPO4ukFcyA+M4XDX3gF7gfuV3epgRM9psTj0N6vMWEbnuzoYn0jh29841W8/c5PhG/VpamJoQQIL4m4DWcpTefJbgbbIBiWIWPdzfFMbsiYMLpew4VqqAFD01seBMLwZ4vELYq03kAQtRq9Lp2Yn5tHNp9BvlBCMpEQrDKTyRiKgbk4Y4vO8B1sDiOYhzp3K7tclCuMoimbOIFIDA89+gQOHjwKdPvw+t2oteto1zpi7NHqtWRGstVhM0VLPukLyxQGcOa5Z/HSb39NaAaVvSJuXruE7P4mMjvruHT+HPa3NmWukuCNgtKG526y9lFg0M9iswA57Y2qq5ScJifRTMFkVQaQ//QSGRGdbQmqcNyouaOdR30xOzY2LEvNfKjVYbODyJpV2azGFGMGYpCM09og8kcSr62piQZpoYqYZodcQ/s6JjDqurLjXqOgopFH6iHZNx5Rw3HA43aKzeHE9DT8waBkhOx6s5vZLJfRrXLap238Cxj0TPAe05njmhCc2TZNtOmstAw5e7Ui0UArhajsDFvG/+r8qk5tqKyRPp4BmbHA63R9TnpqEtSMQKPoeVFby4XVK1to76fRZ1C7eR37q7eoSyqegnIPSbyVOlvVb7XUpH4UddS1rh4fwRGCrtOJ5NwMDr7wClw0XZEyzokua/o7EtRsm51hoYNUqoj/8qd0av8ems1RUFNE1ziqc/sSQDXFsB0KtmRCLUMN58iWNWNZHB/GBaCCmZYDZ088pX7rIhDRHNQ7A7S6A7g9XlSrdEM6IOXg+saGaNUzwNEbslAsDEF0u6F1ftRIIXGu1rhks4tG+WbdwKpZRm6TvHe4MH/wKE49/CjC1BZjZsMTn7OQfRcG3T5awkVU4JqyOwKmG6XWIydP4De//nWhnpTyVdy4cB651CZye5s4/+H72KNNnc22DDdKru+4h8NwwxiiqeFN6cC9FUHQct02RQSDGzOL/uy5NwTYjRT7CKQ30d+Snc3JI2vYOooz1kmiZmXDx4EQvb4jv8xRYm5LXq1KTIPCfBZ9bqtTNsoALWVDBu1Nc8DyCG2El1BiOWWis9cXsU8GNxGfDIWwcPCgXCu/zy/UGJafLaolt6pU/hw2AJQm4xQqnYSnYRPJetqatT+8oLbU1Csvxas5dbhfNbiNRsUEuBFqlAKZqp9I+Sha7gGvvv3O54CpfSaoDRxs5bqxfGEV/WwGvUYZmetXkd9alQFmo1xlXKK4eXXmkBdbNjQGMp7O4WEVzlPhSBmWpsP1gVkJas4T9xjJ7Dsb1LRUEF0N5Ap1/Nmf/gyv/uQ7QmQk74o8KR0JUSyDAd7G1yG+YXAGfh47YCwSS9xoBhRWGIKd4RFlQoeqTGljFoY0pUyXzelwI09tL49fZKwpCTQ7O4vd1BYq5TJm5+ZENXV7a1M7n4acOQ5CC+rEgOb3i8oqGwXcoC6PG412G+1GS0QNpTPtpNCjHwuHjiFMg1+/X7qtDq8ffk/AmI0MBCZQbh3JrMTYBqAMVSAawZd+57dw7P77RHXj6rkL2E9tijfm+ffewQ6bGgZZkdezxFMjRWMpBpqdmTpUNoEekpKg2OmBMZa6LYOGj/tMRJP3KeNfJvOz29FScGR6Qntylgwi35sGj/CuhootY3xEe2hJxDNcQ0v9sVHTfBZVe1G8zmYzw1dUFN0Q0ceoSwZ7FcKwOURErUXWoWaVpE6xkcWGgYgvSjXhQDI5gUNHjkgTR94eJdCrFfQbZdmjmo2ZrEnmefXwslmqZFVG0cVCRfKYYW9JA6DcEzPTrJ9Px6RsQ4cNIDnk5RNq2SYO7gLb9PCL859Ho+BXgloP7UYfq5c34cin0aoVsH/lEsp7OyJzY/qaqlpgpLyHzSTeOAlgI6d2ydZsG9zhwOTCPBZf+ArcJ46b3J7qqixP7oSb1Aj/YPlUqXbwF3/2Jv7uB99GtVZQ4xE5pc1YlGA1OgJmMxUNJOaW8WYK2GrUQU37nYoJWkroz2WDykvrcyn+BnSH+vAaaEm4LddaiMQSqNXrSMSp5+/A7u6WbIDFxUX5//29PSVUmgUnoXKI2SleOTk1JVyyCiW3HQ4Ew2EEIxE0qjXpmnbElb6PcCCAiakZkfqm9n58ehoOpx9+TiagB18goDptMuyufpucdhi43Tj9xJN4/AvPo9GsY+nKFWzdvCWb6NLH72JrbXWElJmSTTuL5DyN8NohlUKukcGVDJbDq6wZrgY91QKzBGZbBo7C03hss2WivQ8mjOj8sQkoJpXQdWeCh32toTioBLeR8oaeRUa92PhK2McYGM50b0cKL8NOo1k59hCSayqdX0sutpzH0ScZNgts0DGVkdrW6YhUXxRwPFg8fBiBENXoRO5XMrV2tSAer/Zo1fWsisASjCRIGXzTlMaKDI2aNBLIzPXXbrVWZyMahwoh8P7S/0M+jyRrpqNsDhWv14Wfvv/e55WpGUxN9mUflUIdm9d34S7lUCulsXflEhq5fZUJMvM5lmwrXTyxwTMWXqJCakpUIw4pVvTSmXMieXABB55/GZ5jx7Q84gko2cudCGq6ILUzSUC+j2/+xS/x19/+JqrVrNwUmQkUDpRiR/xbbrAddTGlpe1kChYhaKo2F2SZmI6V/GzIExLx+GHwkXUnEjZaEnP8vFipi24/y0xiWIlEEtlsFtVqEZOTk5J57e+nRRLns1+jbI2qsUFMTU9LkN7b25NT3R8KITExiUa1KpZshAV8fp84fjNYsePK7ISWcVQDCXv9CIaDCESj8JBQi4EozrIsHrjJR0vgxX/2W5iYncXa0k0s3biKdiGPzWtXsLJ8XdzNxV9Yupi6pViykoah40ajUtPymOwhYNveEvAsaD+WqVnqwLDrJmeG6UiOteU0O9FwZoF6FVYw3DKzymTdjfHcLH6nA+G6Dm13VTe8Bfr1cygVxY5uKcygEu+j8SMb2DSLtNiaNp2sRM9IVshkmPLmR7p9/F/x0zV6cpoeDcSwhd/Fk0kcOHhIZeGJr9UbaJZz6LWakq1J1ijy3ZwRtp1324W3GKEJ2sPrqF1c+8VrT5K9vra+P7v2OGNKg5zR9VWNtVGG3sNP3n/3bghqA+T3CthbysBZyaFS2MPuxU/QKec0U+M4AYmXUjLoqBRv6mgGlERbI/NrcAHxpOQ8n9uD6WPHMP/8l+BcOCi1upzL49nir2zfX8N/iKO3A+1+H9/59ln812/+GaqVNHptQ7UgodG4Fgkze6wLZBVEbVAbvpsxPpr6U4wWrlku2nixWYqQTE1QGwxQb/dRqrcQi8VRb9QRjcclwKfTGThdAywePIhSqSwNArGDs1828TPlD0tWBjU/M7CJCWxtbYl5cDgak1O8XilLSer0+mS2s1rIqlS3P4ZGoyNBr9+sYdCjEoSKLRKbo3kvn3d2fgGhyRkcvf8Unn7xJWQzWdy+fkUG6ws721i+dAn1RhGdAYUd2R3Va2rpEdzssnmNzZxNNxXb0SsloLrhk9kmgmLNI2WN8W6izRjkb5O4je6PyZjl+lBWfpT5cd3KT83Ij92cFpC3fDmKag4VMyz8LamOaXwSK7NbXJLwkSS7ZphWglsfMFIWGb03IdFaEcexjq42p9TbQoPaCLrhv/lKZPsTMw1w5PDoMblfvXYX3UYTjWJGHMTcUirasWMtum3FIVglm3TDg8bqzmmX3xKW5W92MV3KV5TXH5P+NltXmw7yXJamox4cTA9/+sHnMdA+3v00mdreRhq5tSKc1RxK2R1sXzwPBzlqXCSCP7OkVBKfdk7MAhTCIKWHzBSBAX51hIjkXA+mT5zEwRe/AsfsnEG7/scFtc6gjx/98BK+8Y3/F6VSCt0m8QDLk9KJAo6n/ErgMv8hN2+M3mExhpGih462yIktj9HPLYvUpRuFUxhc5HkqI3roIMSsqS1E23KpilqlKg7gwWAA29u7whOTEsKUntq1spgJsbSAZlNwSGbHAELjE49fLecoISQaab4AJqen4HcMJDgFDhxHudLG1tIS1m+cR7m8j3a7j36zjV6zKqcvN87Bw0cRn1/E1/7gX+HQ4WMy5pTd2xGX+N2VNclsAwEP3F56arbRqNTQqNZRppY/KSE0h+n2FOSmH6wxIpYSn16A9stkOfRoYBDn57D4mgZI82UyQRvwtJxSQurowitDTcomc0AJlsQMzPYN7K9bEHysC0tBSRUsYJmnw9yc4iMPk4GbyhcEx9kN1t1M7LE7bBZIsDLiinIgmTevDQEDv8uhOALYpYkzrA50BG+8BJR5HSHM6htncKHvw4FDhxGKRuWe91sdtDmSVq/CZaoQ7kX9yDZb1rJ/6AgiM9uqqMPfsa5vOtmhmaHwOXloW8MgEanQbNY+r+waIzowksAC/v5zUekwN0W5VFoKrt/Mob69BbTqKG+vY+fyeTi6tGPTw0o7lcpPky6oi8auVh5aN7Q6SKkSAi+UnDpuN+aPH8fUS6/APTVvr4IB5u9Q+WmyQL4IdcNe+/kF/MmffAOFzJaY6VotMvEBtSn2MPu25cbob+lMmSxJFu5YVieqFxaDEx1Dk6qb1rqW2zq0nK80EZucFsNhjr9w6D+fI9HWi5nZGVRKFWSyWeN0Zcm7ow3B60kpa5/4CdhJBs0ERNeOmvWCh7gkiwqFo5hLTiMS9+KP/td/i8jcSRQKTZz78CJWl66hXKHxcUc5T5WcKGnUKec9fwD3PHAKX/7t35Uu7erydTRLBVz+6CxWbt6E3+tBJBRAIOiXwMZlFA6Flc7hJBG4j0a9jnq5JBMJtOejOKfNVKyaqgDOlINSBEQBcjLfpfwzHgSCjWm2awW/rB+rlqi8KhqENEtRNRSOD+nQvMrzMGBxLQYCfjkU+P9UQWHV4Qv4jD8tZZUUN2L56PN50aXPZ7uFUFBVS3jZGeD4Oeu1BkIhSoA3UavW5Dm4Tqioy7+bDRWetP0F0jH4h//B6k6hC5NPcRqAblOyDtngMXLvkvXz03cF+Kchz9ShRcSiCTjaLPVb6BRy6FAWxQY1hS1NzNcApviZ5fJBPBr6aAs9hDLmJMkrv5FBjt93DJnbJi+GMsSuOJtjY6W8KF6LlLpb3sMP3vk8up8milscrNd34PbVNHp7G+i3WiiuL2Hn2iUxyKCGFzeMzxD/VChSU2W3R3EzyyS2AUIlvTW4Uahu8f57EXvxZbgTs8OgJkNStmQfnd2/nu+GpS2DkRNvvn0Zf/L//Dmy++uyQJlWW0ek8a6i5uY6V2jxBEvAHZY6lshkBl8kyA0Zf6b0NLr0lozFbim/J5Vj4PaIPv7U5ISQbjk1MDU5JXN2qVRaurM8RfqD7gjlMCUbFw87nqMFqoFXhBOdLglqXFwMCBRA8bq9iEfiOHb/Cfz7//PfIzoZQ7rQwofnl7GymhE8ptcso1FMoVnOCo0gu5dDbHIKL//O1xCfO4TNtQ1ktldR3t/F9QvnkEltizcnNy7LVjHDdTglYxTypcerXp5ON3w+P/wB+n4qRsUNXK6UkeMUQ72mSsTGpNjsZe3eET9ikBbfAQafIAI+v1xDYojs7NIZy+ZyEvIkUPCQ7UuMY0VBflckEkU8PiEu6JEIrf4o1dOW98jAx0w1GArLID8zywADnMshzRqv2yc+BjyQeAjVajV5D7QC5DVn2AgFfcjns/KzgC8gJi6kDvF+VCrstnfh83ulRG+1OrL+6tWa2AdKwGN3nQnRwCkzxDJdKJ1Go5ohhySLarIQnAjFkkgszCMaicDR7Mih0SsW0Gk0NChKW1+zQza+ZCTQYF5SR5gAJx1NGZIhWVexb2abDGw6bD+SytKMd4S62dlPGWI3pb3iahqo//attz4HTM1m9Qbcb7cHuH11F/30NgatJvIrN7G/dFVmy5gws7Pmo1qqmhFptiYXTvEL6wQ91MU3CRx/xsVz+PRpxF58Cc7opF4aAdDvYFDTZF3wKsL6Zz9exv/9H/8T9rZX0aT9m5FakTGVsTlBLQfspMGwVhnycQRJlFa8ts4lNWD6LrJLZILboeyRkJ6lfbCZ0Bk4kc4VEUvEBbjP5XOSNSSSCaFzlMtVQ+8ixmfKFEkEFaD2eX16wg65TiyHrIsXTXK98DHoCUONG4EovhPPv/yb+Hf/4T/AFQAYM/O5FtKpouCLnWYZ+6kVlAr7krWdf/tdzMzP4ZGXXsLCseNYX15CJb2P/bVl7KzdxJVLF0SlNxSNweP1o0VfgU4XrWZdNpXP44CPdB9a3rH5YNzCebL7fAHxEBWzXgM+9zptFEt50b5jk4EbV2B40owGVPdlyGJpqCx8xWp5b7o6b2wpC04gGovgxInjIoUej8cRCAbEc4CrlmUjTVZY2vP92mFt5cLR6tEth3Qk7EWlUpbzKBKOiLgA1zHXChWA+T0PFn6uarWMRDImjR76G3S6PVQqNSOT5MCymcVQAAAaoElEQVT+fkbuKcU/eZ/axDlpTNNqixcDv+otKqO00W625RrSRNrCGFxiukZ76JCy7fIgOjGF8MSEdLTR6aDXbkn52as3NeAKaVdVMxiw6PHKv1kN6LrVhodqyxnEjWRfSgkZnJP/SwksqXToB8u9LyRinQG11ZjklKZkt40dPvv3fvHm5xXULEl1gHq1g9XrW3Bk0+h1msjcuIz8+rJsC34wWplJm1zSTHUOkhNlOKSt82W8MJbTIiWAMTJeOHUKyZdehjMyoTeMctR3NKiZzyZteuDi9S38x//rP2F99QbaHTq1G7kgO+piGgBDzS5LqjSZpMWz7LyndH5co3a4KP5yZEQGpI1hiB0vMQPE/N9yrS6Kv8mpGbFeY3bAzcevXK5g5kxVTUGATOMpQLIyN6EGLAVudW5Qda6GJGGWYC4ScqOYXTwmp3tufxeHDt2LV37nXyIyMQ23y49uu4NWqwav3wM/tcUcbrSdXlSKBfz4m/8ZrkETT7zyFSwuHsb68jJqxRyunz+L5SsXhAISjE9gcu6ICEXygGO5Se01Zh/tVg2tZhWdZl1JvCJX5UIoHNTuI4OcsPAZkMml01LJ4/OK9DevX5dKvJ2WBDl1dLFUEF2PEnyiIQQCEczMTuHYsWNITEQRjYeF2E21GQYkqoxwM/P+0HovkUhIhsUMkQ5nPIiarSp6vbZkmvwsBORZXpMmEwx4pRRkdsjHkAdYLpelFOVBXiyVJIPjWq9V66re63TJeFsoFEY6nZXHMlOjEoqOIDjFrZ2lNoN8qVJBu9OTM4xeCRwyLxaraNSaRtZcdd+oqOcNBhGJJxGIRERPjSdUn9epVESnXhdsVwbiPV5ZL/wszKoIBVk9tP+vvSvtkeu6jtXLW3uZnp2kSJqkJUaiRVlWtFKJZRlJjPyBAAHyVwIkX719cBAkFpAFgoMABmwgtmw5gW1ZtGXZtCRLkKXIkqjIM5x9epve3+slqDr39UwM5CPFLyIw4HBmOP36vXvPPedUnapsrVhbxM3cOuFXzeG6Na+skT3hea/QAByBBi6wncz85hSW6fROZmqZCMoErcYIm+9uoNhoYjQ8wu7rr+Job1PZApuVhn4ao54PnugMgxp7apl2uallWu2uTe76a9yIZx94ALWnPo98meM/H21Q48u9/f4evvrlZ/Dbt99AOuZp6FBLGVyQiGvEQpWdlhTZ6Mj/Iz5okxTO7NW5omeZmiRx5mPsNiyt2coZMEpShFFZrklHnR5KcaRN0Wq11Z/RwtC1TDDj1EY2m4cc4rik4KfxJ6fyyuvgphUgocF7A3Hj8jKufOZR+LGHd1+/gVwyw/33P4Ta6prc06U+zP8bsP+Vwouq8BfXEfjA7juv4Y1XX8anr/0xTq3dhc0Pb6LbqeO1l66j16xjZe0Uzl2+irVz92A8KyhAShk3IeGXUukJhqMekkEfyXAgagm14XhYjkcDfZ83gw7x6m06fwfeM4pMWnPaeFXMzkyOmo7xQKUWYW3tDNbWV3D16n04d/YywqCovlCv39P7IfGY93qhWpHVHQN3XjroM5GvV5YX0WzVNRUThaH8YGUqPM2h0+loTZOsXD9sqBTlBm61miiVy7pW6tsxODLrYhuBpsjsDfLr7CsyW2vU61hZWZP/KX+Gc7zMvwb9IeJKWXSdZJAIva43muqtsrfI9+AVAwwGFOhMxCBiQKMz/IDOXmGEqFxFFMSmf8f7SVCp28ZUgpfWDzM01g68TKVWn4umkZGerURVFuqyZh3Mc+8FKyUZzLkfTGfO2itqPfGaT0yRZFkb1/B3f3YnKB1zHpcsLHCw28XOBxvwGkcYDJrYeuUGBs09zApTFKd5FHlSeo7prBlGa94qa5OprBEos76TiKjO75Ls+HMPfAbVzz6FHE1XjMtxmzM1G0fSfsjNcHOzha985Rm89fqrylCk/JDxiKQQYWWjUuxM0cH9+ySvyAidNrgrV4O5hrsbXTqR3luXlvRffmTEXHL7ithvHCGIy1hYqGpqgEHNHNMtCzPW5FQNaaqb8mayTNXcH0sO6acxY+FYik08cGNbQx2IgjIeevwJnDp3Gm/+8mVsffCBNiVLMc/LIY5KCKOK+Gpkp1cXV1BZWkcQegpcr/zqBs7dfQ+Wl0+LH5WOh3jzVzekCHHxnvtw70PXsH7uMqZc2GT1j1N0KSbJzD4/EwJKJ/fhcIRuzzKYNBmovBr2O0jYT2O5OU5sdC0ZKdMj70riCT7d5ClaOVFguXjpvD7uvnwJn7z7CkrlEIGfR6c9Rhwx+E3Q6w1RrsQY9HqS52HJ1243bOB6lpPHAkuxtdUV7O/vOaKqBTqWk/3+SM+CZRf7aEmSyss28tk/Y7Zkbu0ZfWU8MS4asyBuD95/fk/+ovSSZTmajuXpwOuSjNQwxeLykt5zvztAtbKAZrutIMzylSW4eoy5goAWLk2+Lj+4LoZcn/migjQPBAk0DIfID9lPs5aIHYyUfC/IWFg+Ia5NoukER24WQu/ApnkjO6tQrB4w8MVRYgzRd5w7Tg7Jac3EN09Sb/ji3/vZ9TtRfmbkVDPe3d5o42BjA2Grh27vEBs3foFxr4FpfobiJAePG9QrCAFVCaqNbc5R7CtlI1FZxiO6hyvJeBqdf/APUXvqKSBeuCNBbeughy9/6Rn8+lcvYzTqa7OY5r01UZmtqfHrUu+M7G4DyubcLgzqRMP0pLhgxl53qmqup2I9OW4qDQ/p/5JtP0O7l6CyuKJqhGUoN/3/UYpgcCrmhHKGJOnSsJc9Emms8Wcn1hNxc3lqnkuiZwoqq1eKPuJqiNrKMhp7nKIYCn0Uq1ynrvHn+Ds5ZcCGftFjC8HHZOrjsNkER+cYgEuVGgrFHNr7e1K9XT/7CZy9fBV3XbwXfnkBPvtrBeD1Gz9H/6gurpsfhQjiGEEQwwtLmBV8DDnSo4+BTF44u8gm9yhhoOti0G5q5GfEDC8ZiDLy4AP34w/uvQcXLl3A0vKSrjOHCJ43gx/M0GszaLA5PlPJF0U+Wo266CW12iLa7Y6C1Szno310pHIrin0HFFlT3Q4SAwaSxALfgN6jmp+0e8Unl45GCi480Ll26NnB/2zCiwxwlNS2ETn1olkmUylYblp0YCc4xYPIHO+ZGXIB0LSapazvBXp97i/K3zNrZDZIy780mSAseqjTtQsF+PAVJHvDHhIissOh3osdyNYKMUDPcefcHrUqJPNVsGs3bMwh6ZmOHfcEtdUcITDjCGaTNgyGpuridOscRSYjkjz30zsAFNjeNeQsneWw9f4hOps3gf5YBsa/u/ELTBIze+D7KqIotyi2d418a5FcfTPKPCvNtd+nJmKR/7a3yLLp4qOPIH7yc5gFsWBpu5NZ+Ts/J27DJ8aUrjeH+NKXnsXLv/wRUva1ZC83VS+IaTllvunezuiVkawV7LLSSG/0WK/dTiznhM3F65RJ7GvHYIGV407lVZWl3XmWKHnPR5M6ZYOhNpVtB3MzYqbLrCok70wzlBy1oTeA9Uh08jrqAjcYe3P8Hfxa4BVQ8jxTK9acH7k3BXP+FgHTyls9I0kEFZCfcs6wiJkXYDyjKztcX2sob4I8CdjjCZYqVYRxWb25U5+4hPLSCoK4gqAY4qXrP0S/eYg4ChEvlrVRAR8PPv44ltbuwnTKMnEqOgC9IogKjpSpJRgeNfDO678ARl2sLC/gypUruHDpHFZXl7B+as35c04RlgK5RzHrW6qWcLh7gJnzVeh2OojiGP1hinZ3YC7tRPPGJumjIKNyyqgKzCJZ2nWTKZLxTD+rnrDLZuYWj4YvO+DG2fJJD28ojh5/McEOPT+OLVEO3QFwGZ/LxpZsv2h9qTrIKcgz2DFYc+1QNkrMAVJGOPYWlfT8KCBajsroKKjNVH7uHzREZRFvjohqv6ugyEkAAlf5GWeUHW1yOjEXMJaXTsOOr3NyntP4xjPJTNn6svJT5alrbZwsMXVkOzNjcQH1bxsJu8NBbYZkmsfGf+9isPU+JiNgtLeBjVdvqPdRZFDjfp7yYU+UIivd1IgUa3ZODNi4u8pRp6Gm+ttJk1SrVVx87DF4j11Dzo/nCgzG5D6pnX8bYpqJkKPXH+OLX/wGXvjp8xiTxiDpausPWI8q1aLNJFoyyDprfs6RHQcoZIABb444fE5lwh60LfxsYFgzeC5AGq/R8jmWfc1OD6lQJRJELY1XQCM66OTS5zLXUwZZg9x5r8PI1+uQWqENPDORTvaYAmbJTkqG7VD19OgpIRTVwqczcDJhAk4V5H1MCwFG46mCLvtjLKn0bPPAQhTg/Ol1VKJA5RpfTy7pfoz2GNgkcj6eohoxe/ORpn0MRyM8+Mg1XLp8FblibI1n8tUmI+Rzvkqp2bSIo8NtvPLS9/HQA5/Eg5++KgoGe2HU7qvVqrLEI1UiDOmd0ES3M0QpLGNvZ1eBOV4oodnooHHY1PsjQsxMkUdyOgH6/TF6XQYhBqeCJNT9uAyPggCFAmKW8eypunvGYJROTIyRmWW5HGIw7KnfxpKS10J6RiFXsL5kmqp/yOfC35GTYTa16VIdRKNkoDKXQYe8NwYiBU+XWVlGxVjHn5+Y1Ph05qS8iQeMsLp6Sgg5M8Kl5TVsbZH+YxmhagCRl6c2TZIMdFAxaxcOL3ST1QI/N5DLjJ+t5ZKNcPH9iHbJ9avrIwiU9XBdEqO2B58bQSmiwtZOUp7iCPffvf7CR19+HmdqVGLIYePtLYx2P8QkmaJ36ya23nhNpVlhSgE6AgUkJZqMNxeNke2yAXYnDMkTgojMfCg5L5SUo0BnH3kY0WNPik3veN/OOPj2BzVuPuICX/3qN/G9//w20h75UcdmFwpcM2Y/Rvo09vtx/yA7sY7Z6xZ85vwc8e2ycQIuU+cr6YB5CRi6Xls2WyjG9ozaZam5OHEhOxMIyp2T1MqNkiFWLC+5GI20agGN958omrIxSgM4aJ38R1IqfI6oOa0yjQqZKqPLFixbs6yakyAMAkvIeWWNb3kBjYf3zCfVLdjVlQWsLlaxUIqwEEbwctRZBRq9Ad7ZPcA4oGqLh9grY7FKOkWAVqOF9fUzWD9/CYWoKmkaBlxMmNkA1Voso+v8dIByPMP5s6cRxyytUiwv1jAc9qQJx/b14cEe4mJRZVmzO4QfV9GhdVyOpswh0jFwcNDS96vVGrr9BBP4iMuLiBYW1aAPaNvI4JUSrGDgToXSWq+vJ2Sz3WxKxrw/GmDY7+sa2Dvmh7L7xBDZfD5AyNI99OWNykyI10E02aqUnLhrMsjhvZY8eU6vJTf4hB4QBqZIFYUjZSbPoQARemwFWB+PiUQ6MkWSqBLhzOmzuLW5Iy0+lq3F0Jd3xNFR39kTsm/ZkWMbRVkF3jktPwVBkeatojDLQKtKTsoy8VmqbeHWlYyRszLT/a19oBI8G02zyPLc9Rc/+qBmOZHSBnR6Y2y9s43x/iaH/tG4+SYO3vqNNnpBXCCe8ISErSloirempCCOlvMA5PC05j+zEtSZOZQrVZx94nGUHn0SuWIwn2C4fcPsJzM+u8k8TP7hH5/Dt//jmxgdtVRqCul0cx48/bgaKIaoB6eWYyZHlI0a2GIzdNI+z4ADklYzHs9co21uuGG/zwLlcWmamWDwV7EsG6Vj9BKqH5AvxZOQtcNMJVVK5jgpECo9CyiVIqlmUKHDeHBZSc8DZgqfskS+r6DmiEkuJrvr1tfN5UiqHEGMxbWLOH/hXrz73jtotTYx7DXFcWM2Jt0y5ym5tromZZGYZWglwlG3g63tA/G1ylGATmeAMKYnqC+NNdq5/cVf/SU2Dhp4/+Ym+s0eqqVYg9lLyzHuvvsCKpGPKOThw/fLcaQUcRigTcnqcaqSighkMrV2CVHkSTrDsDuCVyxhPM2hm86wU2/Bj8pYWTuNRWZ7lDkfUcJ9JPCAjvCNg33s7tzCweGuDK6Z/TD4iOk/HyzP+FwFUUOOOm0BFkQ3CXy0W0f286Q0uTWfweYs60+vnlbZG7OvGAVgtcI+GZFucg01cC+QiUDASERXZnCkdDDQiVhMM2IlCuaCRSAgSYnsjhVMeVhzYoG/e5pLRffpdEaUlcQkJf/QepjUXJuMqY9nAUzK01oN5Fvaes7WsnriTsmE7YOs/WLlqKnqar2ItExhSmedl3du9QrcPr7zwg/vTFDLmtqt1gC7v93BtLGjTGDnrVfQvvmeU9KU0acoHQxqKjnVJ7LMRFMDDGp6sM6hxjUlM03/BVp9ffazCD/zsBrR2VjW7Q9qLh9VdjzBs8/+BP/279/AsNMUL4moHUea1Ceg2oTg6iyoWYlmqI6VjPMMdC5F44Kcvn/CNzQ7ETN1U/Yx5iqrrpHsFEizoXU1XpFHm4oLYx4eBirwD0t5G1uxhUOVBCJ0zEjoIWAX6MQE9F5MKir0PETkaLgsUhmyC8YZmdQQ6ry8WMPKGp56+gvY3tnCa6+8iNGgLT8JtgiGSV+lVuyH4CFV9AMUoxiVaoxSXEbzoImVpSoWSaPo9uGxRCWn6+AQi7Uq/vpv/wZJPoe/+/uv48ff/y88+shVPPnUk0I0PTbJ1caYquQrFGboHXXUd2IgpYgmFx7/7g0Z3HMYDNkWCYF8DPgxvEoVJdJSikQqU5WN7aM6Dve2sLXxIXa3t3G4v68yjqU9CbUG/hjnymTd5zCP7reUm/OcMCDlxmTVlZlI8WeGMUtM8TSt/cKAzHvpU6cu8NDtHM1FCQwxNx5nKaqgtrAgOkm5HINeBBbsPJWFlsWRiDsQaMFgR9qNrwqJ18j3blLp7H/5Hke/IgE2R90jeGGEZqONQoEZo4cZ/VtHDGyGmiu/Vu9LM2mu92lTKSbqaaDBfILGJSnztSPf18wv1SobZvvHPLUCnn/pDgAFxqqwTXl40MH+ezsAJ/3TBL977ecYbVH4j2HKemrFHMl8ZraSqROon0bW8QntfZ0EFN9zw8YMdUurqzj/+adRvPIgKJCo3oF4XLfbTcpBmWrRjvGtb93AP/3Lv2LQPtDJxc1vg+q/F9RcA1RL3An6aTFnZjLu+3Z/so1hJWf2FfXc3HdNxcB6Hgqgmcy35guduoUQtBx6ozF6bhaSJZeNshiZcm39lCgeOzs7CsKkH7Bnk41zWd7swAa1kHMoR6FGf7I/Wbmgn82yTT5gNvWLEaq1ZcTlEm5t/A8m4yHKZZZ4XfXGSC2plSvm8MRNFoRYWVtCtVLD7vYBwsjTgP6gP5GE0kIpwHvvvI0oKuHPvvDnWD11Cj976acIPODaEw9jeXUJpaovtDPkOFQOODxsIZ0kIsoKBR2lGJNMO8mj06fD1QR5IqBBBV5Yw2JtFSXfaBzdThOdozq67Qbq+7sqzQ8P69ja2dU957pk9kP+WqNZn8+DkqybtQWOLV4sC+dca7lMXpmJixr51IE5Al+YTZkjOpFRC1wmzdPlgLl4YeyxWawwdoC9HjM9sv8p3c4PviLRW452lUolBSu+ligv5BLSe3dK/4iBIZhUzXGD91StZhJBsnV1aUF+sRzQTxKirDb7Ouh35RrGKRISa33OxnJ+Qwi6AVAZSDVfL05jzcAlixc2dTNzEwgsWd2cqaOUjNM8fvDynaB0uKDGy9zbbuHw5g7y7UM5B7338x8jV687dgODGt2dOQ+XqtTU6eQQUGZtJCwI/XQUg2NpZuqsF+UCfubpz6F43wOg6Lc2thrs3NC3x8zYHsrxsDwHd5//wW/w9a//M7qH20g4qK+gZnQLiR4rwFgqbn2241NLjX8nteIe7Txo8edo9pv9OONZ5n59kr+TUTZs7IU9NZMQF6tblABgOAE6cnZyuZv6liSDBjhz5qyItrdubQmtHfTNUd2B2HbdyhKPJxrIjI9ILHUSNC63nAe5DKrnjmPSStCCwZVPh68VRKGGuOnrUF6sSdqIZYeMb9MxopKPxcUaDvcaIrEWPGb0ISpxCbVqWQhhuWab9FP33odLly7gzF1rKJdCXXcQ50HUcjxgJjjFwf4B6q22nglRRI4YTfMh+mkRUWUVpcqKaCLc/KNOB+2DPbTrByotk9kY9XZLFBXOUzLYkMZxa2PTVGQke2SCAH2ixRnokyvCC0J4QaAPsvypLMN7zikHI906dQ7e42wuOEfwgqgzh/ITGQ0LDBgN0a7XcdRqCWyZTejxYWRYlyk4cQQ+Vx8LCwsi5bK3yrBEI2tmXvzgWBczc96/UpHvieuEVBiW05xhZulKeg97fqTNMLDygMijtlDVMcc1xYORmSMH1/udHsaDkZRjmKkxmAldZ0B2LuxZa+r3Z4wzVei5ezuzR2eSnNkQTqd5fOcnP7oz5afO9VkO25t11G9uAb0DzJIc3n7xeaDbAfIT6TNxwRMiJpLCg0HEW8MDzPmaG48ZmkNw+JdmIY2shpXTp3DhT/8EuUtXUOCgtSvLTgad+S67HZ/IgyHBi9ffx9e+9gxae7eQjqmiYORZNUzF0He5TuZCdLLfoL6V5UFZ32WuTaWvjucy0ZbgOW9Fl5mp2eqUTzMlBCtZTLZIcD4DHQrokCQqbhy9Vk2TTgdLYP1INcajQIPh3Ah8vflJ6pBNF5nhE9kLfBMgYGjL+CoucFtQs+kImeEwwBfzmOSLMvzQuNJgjHzRw5mz57CwsoJRyoCWottqIRl1dP2cY6SkEEm6zBqYQTAYrK0uo7pUwmPX/gifunwvytWKQIhSmGDcJ3eLfZkU+3uH6tt1ey3Um20M0hwGvZEmCsL1i/DLKwi9CrxpEe3t32ncrcXh/zRBB0MhuFFYkoQTya2lxWUF5E7rEFvbu0DOl8kNR4wqi2uIlpcQryyjWl1ARbOoEXIKyCQv+U6JhhmJGZMQIGNWxnUuBQ8GAtJTOEXBPhcJygys6RCjtI/RoIuZpJjaaHfrGLbq6B+1MOz1hVYzk+NEBTmcnDpgBkWqC5vaDJqk83B9eUVeS1E0mQvn1rC+tqIDajDoKsCNhj3ReaR7lmfmzyTDoDgvH+nwKZUrQmgbzQbCuCbwgzSHGeWmWEanY83pquemwO/UfN0+MOKuy9CcXwSNllSpuL4615aIvcp5ivj2D39wYqXdjk398e/8+A58fAc+vgMf8R34X0c1VrgDeEkwAAAAAElFTkSuQmCC"/>
          <p:cNvSpPr>
            <a:spLocks noChangeAspect="1" noChangeArrowheads="1"/>
          </p:cNvSpPr>
          <p:nvPr/>
        </p:nvSpPr>
        <p:spPr bwMode="auto">
          <a:xfrm>
            <a:off x="307975" y="-898525"/>
            <a:ext cx="2933699" cy="220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39" name="Picture 2" descr="T:\_Романова Т.В\Цифровая забота фото\Приильменье\photo1658145634.jpeg"/>
          <p:cNvPicPr>
            <a:picLocks noChangeAspect="1" noChangeArrowheads="1"/>
          </p:cNvPicPr>
          <p:nvPr/>
        </p:nvPicPr>
        <p:blipFill>
          <a:blip r:embed="rId3"/>
          <a:srcRect l="10763"/>
          <a:stretch/>
        </p:blipFill>
        <p:spPr bwMode="auto">
          <a:xfrm>
            <a:off x="8459174" y="3815993"/>
            <a:ext cx="2967822" cy="249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401</Words>
  <Application>Microsoft Office PowerPoint</Application>
  <DocSecurity>0</DocSecurity>
  <PresentationFormat>Произвольный</PresentationFormat>
  <Paragraphs>95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ИСТОРИЯ УСПЕХА</vt:lpstr>
      <vt:lpstr>ФУНКЦИОНАЛ СИСТЕМЫ (БАЗОВЫЙ)</vt:lpstr>
      <vt:lpstr>ФУНКЦИОНАЛ СИСТЕМЫ (ТЕСТОВЫЙ)</vt:lpstr>
      <vt:lpstr>ФУНКЦИОНАЛ СИСТЕМЫ (ТЕСТОВЫЙ)</vt:lpstr>
      <vt:lpstr>МЕХАНИЗМ РЕАЛИЗАЦИИ</vt:lpstr>
      <vt:lpstr>РЕЗУЛЬТАТЫ</vt:lpstr>
      <vt:lpstr>ТРАЕКТОРИЯ РАЗВИТИЯ </vt:lpstr>
      <vt:lpstr>ВЫГОДЫ ОТ РЕАЛИЗАЦИИ</vt:lpstr>
      <vt:lpstr>КОМАНДА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Microsoft Office User</dc:creator>
  <cp:keywords/>
  <dc:description/>
  <cp:lastModifiedBy>Образцов Андрей Юрьевич</cp:lastModifiedBy>
  <cp:revision>87</cp:revision>
  <dcterms:created xsi:type="dcterms:W3CDTF">2022-06-28T08:05:40Z</dcterms:created>
  <dcterms:modified xsi:type="dcterms:W3CDTF">2022-10-27T14:05:52Z</dcterms:modified>
  <cp:category/>
  <dc:identifier/>
  <cp:contentStatus/>
  <dc:language/>
  <cp:version/>
</cp:coreProperties>
</file>