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528314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52831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c528314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c528314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c528314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c528314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c528314d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c528314d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c528314d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c528314d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c528314d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c528314d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c528314d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c528314d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c528314d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c528314d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vk.com/techfeya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P-N_ZDanrSI0X8d0Rh7s-FVGOvU4d1HR/view" TargetMode="External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ERjHRN3Dxc0kGCek98Fi147FItWFHHCc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36hXOTwWMAEe2D_OYfv4kczs0tn3a1jx/view?usp=sharing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drive.google.com/file/d/136hXOTwWMAEe2D_OYfv4kczs0tn3a1jx/view" TargetMode="External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online.robofeya.ru" TargetMode="External"/><Relationship Id="rId4" Type="http://schemas.openxmlformats.org/officeDocument/2006/relationships/hyperlink" Target="https://online.robofeya.ru/course/view.php?id=45" TargetMode="External"/><Relationship Id="rId5" Type="http://schemas.openxmlformats.org/officeDocument/2006/relationships/hyperlink" Target="https://online.robofeya.ru/course/view.php?id=7" TargetMode="External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tfeya.ru/esp32/no_login.php?val=650&amp;login=kras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51000" y="2487700"/>
            <a:ext cx="5626200" cy="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80"/>
              <a:t>Умный дом с ESP32</a:t>
            </a:r>
            <a:endParaRPr sz="32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50975" y="3177100"/>
            <a:ext cx="5626200" cy="16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Сообщество разработчиков “Технофея”: клуб создателей умных устройств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http://vk.com/techfeya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400" y="354300"/>
            <a:ext cx="2133400" cy="21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1630" l="0" r="0" t="15264"/>
          <a:stretch/>
        </p:blipFill>
        <p:spPr>
          <a:xfrm>
            <a:off x="0" y="0"/>
            <a:ext cx="32509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Алиса, включи чайник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81950" y="4291850"/>
            <a:ext cx="82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https://drive.google.com/file/d/1P-N_ZDanrSI0X8d0Rh7s-FVGOvU4d1HR/view?usp=sharing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400" y="1017725"/>
            <a:ext cx="2368431" cy="315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vkl_chainik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950" y="1017725"/>
            <a:ext cx="5614051" cy="315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Пульт vs голосовой помощник</a:t>
            </a:r>
            <a:endParaRPr/>
          </a:p>
        </p:txBody>
      </p:sp>
      <p:pic>
        <p:nvPicPr>
          <p:cNvPr id="71" name="Google Shape;71;p15" title="Pult_lenta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825" y="1017725"/>
            <a:ext cx="6422026" cy="36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Алиса, включи навык Домовенок Кузя. Включи ленту синий.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571425" y="4393725"/>
            <a:ext cx="79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https://drive.google.com/file/d/136hXOTwWMAEe2D_OYfv4kczs0tn3a1jx/view?usp=sharing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00" y="1400825"/>
            <a:ext cx="2994099" cy="224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Domovenok_lenta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025" y="1400830"/>
            <a:ext cx="5107291" cy="28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36175" y="2518100"/>
            <a:ext cx="849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Наборы с микроконтроллерной платформой ESP32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Пиццемат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340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Запланировал время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Заказал с телефона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Зашел в точку / домой.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Забрал и съел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450" y="811525"/>
            <a:ext cx="32766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Умный светильник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3263100" cy="28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Алиса, включи лампу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Алиса, режим отдыха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Алиса, офисный свет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29242" r="27759" t="0"/>
          <a:stretch/>
        </p:blipFill>
        <p:spPr>
          <a:xfrm>
            <a:off x="5602950" y="766725"/>
            <a:ext cx="2263575" cy="35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949725" y="445025"/>
            <a:ext cx="7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ESP32 - Курсы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3380400" cy="28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	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http://online.robofeya.ru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Логин и пароль - на коробке набора к курсу.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640250" y="272512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https://online.robofeya.ru/course/view.php?id=45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https://online.robofeya.ru/course/view.php?id=7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8126" y="1059050"/>
            <a:ext cx="4840627" cy="302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ESP32 в качестве веб-клиента + веб-сервер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31105" l="2090" r="23243" t="5309"/>
          <a:stretch/>
        </p:blipFill>
        <p:spPr>
          <a:xfrm>
            <a:off x="1236240" y="1017725"/>
            <a:ext cx="6464911" cy="34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702775" y="4407200"/>
            <a:ext cx="59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https://tfeya.ru/esp32/no_login.php?val=650&amp;login=kras2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