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8" r:id="rId13"/>
    <p:sldId id="270" r:id="rId14"/>
    <p:sldId id="267" r:id="rId15"/>
    <p:sldId id="272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0729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4485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92204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083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24099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8603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6347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5707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763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906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71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1054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7152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3058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9226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6357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51C1-BF60-4217-8308-FFD41A004D22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6FB2D6-96BF-4A40-9C86-3CB40EDB4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5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564" y="243227"/>
            <a:ext cx="9009197" cy="3416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Танцевальный </a:t>
            </a:r>
          </a:p>
          <a:p>
            <a:pPr algn="ctr"/>
            <a:r>
              <a:rPr lang="ru-RU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клуб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«Я танцевать хочу»</a:t>
            </a:r>
            <a:endParaRPr lang="ru-RU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3672073"/>
            <a:ext cx="2264899" cy="30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8793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142026"/>
            <a:ext cx="4761426" cy="3174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51" y="3316310"/>
            <a:ext cx="4993784" cy="332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zebraz.ru/uploads/posts/2016-03/1457087141_tanc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21" y="3923364"/>
            <a:ext cx="2527433" cy="26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rtiny.ucoz.ru/_ph/649/2/489316493.gif?147210209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15" y="607230"/>
            <a:ext cx="11049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1332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2604" y="225468"/>
            <a:ext cx="7140032" cy="280076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Изостудия </a:t>
            </a:r>
          </a:p>
          <a:p>
            <a:pPr algn="ctr"/>
            <a:r>
              <a:rPr lang="ru-RU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«Палитра»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98" y="3281820"/>
            <a:ext cx="3148021" cy="329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50804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8" y="177419"/>
            <a:ext cx="5210695" cy="430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78" y="3144519"/>
            <a:ext cx="5247249" cy="349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&amp;KHcy;&amp;ucy;&amp;dcy;&amp;ocy;&amp;zhcy;&amp;iecy;&amp;scy;&amp;tcy;&amp;vcy;&amp;iecy;&amp;ncy;&amp;ncy;&amp;acy;&amp;yacy; &amp;kcy;&amp;icy;&amp;scy;&amp;tcy;&amp;soft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87" y="4776566"/>
            <a:ext cx="1866118" cy="18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7.hostingkartinok.com/uploads/images/2015/01/b873e5c5fee3bed1b9a0a32288292b4f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16" y="498480"/>
            <a:ext cx="1526346" cy="192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2718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5" y="1892431"/>
            <a:ext cx="7235850" cy="482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7316" y="156603"/>
            <a:ext cx="9786136" cy="15696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Выставка работ </a:t>
            </a:r>
          </a:p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«Люблю природу русскую»</a:t>
            </a:r>
          </a:p>
        </p:txBody>
      </p:sp>
    </p:spTree>
    <p:extLst>
      <p:ext uri="{BB962C8B-B14F-4D97-AF65-F5344CB8AC3E}">
        <p14:creationId xmlns:p14="http://schemas.microsoft.com/office/powerpoint/2010/main" val="332459236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306695"/>
            <a:ext cx="8925636" cy="595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62925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32" y="201122"/>
            <a:ext cx="9262027" cy="155834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2D050"/>
                </a:solidFill>
              </a:rPr>
              <a:t>Руководитель арт-студии «Калейдоскоп» Елена Калинина отмечена дипломом Департамента социальной защиты населения Ивановской области за пропаганду активного долголетия.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20" y="1866377"/>
            <a:ext cx="3638049" cy="475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095111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162" y="300625"/>
            <a:ext cx="8456161" cy="317009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</a:t>
            </a:r>
          </a:p>
          <a:p>
            <a:pPr algn="ctr"/>
            <a:r>
              <a:rPr lang="ru-RU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40" y="4152112"/>
            <a:ext cx="2998631" cy="242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60824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83" y="2030329"/>
            <a:ext cx="5845750" cy="452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19764" y="150312"/>
            <a:ext cx="7297189" cy="17543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Танцевальный вечер</a:t>
            </a:r>
          </a:p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«Прогулка в ретро»</a:t>
            </a:r>
          </a:p>
        </p:txBody>
      </p:sp>
    </p:spTree>
    <p:extLst>
      <p:ext uri="{BB962C8B-B14F-4D97-AF65-F5344CB8AC3E}">
        <p14:creationId xmlns:p14="http://schemas.microsoft.com/office/powerpoint/2010/main" val="402067208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48" y="3825900"/>
            <a:ext cx="3177379" cy="2870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209384"/>
            <a:ext cx="4431475" cy="361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84" y="209384"/>
            <a:ext cx="4220015" cy="562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3887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" y="150126"/>
            <a:ext cx="8625384" cy="646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49536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27"/>
            <a:ext cx="4717576" cy="353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45" y="1709382"/>
            <a:ext cx="4945039" cy="370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32" y="3947258"/>
            <a:ext cx="2570684" cy="257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9358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9" y="191069"/>
            <a:ext cx="8552595" cy="641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97948" y="191069"/>
            <a:ext cx="86581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Молодежный фестиваль </a:t>
            </a:r>
          </a:p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«Танцуй»</a:t>
            </a:r>
          </a:p>
        </p:txBody>
      </p:sp>
    </p:spTree>
    <p:extLst>
      <p:ext uri="{BB962C8B-B14F-4D97-AF65-F5344CB8AC3E}">
        <p14:creationId xmlns:p14="http://schemas.microsoft.com/office/powerpoint/2010/main" val="27465855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" y="136478"/>
            <a:ext cx="6039703" cy="402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957" y="859809"/>
            <a:ext cx="3619718" cy="516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65" y="4286303"/>
            <a:ext cx="1077218" cy="10772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3269" y="5486878"/>
            <a:ext cx="7273145" cy="10772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Танцевальный вечер </a:t>
            </a:r>
          </a:p>
          <a:p>
            <a:pPr algn="ctr"/>
            <a:r>
              <a:rPr lang="ru-RU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«Как упоительны в России вечера»</a:t>
            </a:r>
          </a:p>
        </p:txBody>
      </p:sp>
    </p:spTree>
    <p:extLst>
      <p:ext uri="{BB962C8B-B14F-4D97-AF65-F5344CB8AC3E}">
        <p14:creationId xmlns:p14="http://schemas.microsoft.com/office/powerpoint/2010/main" val="131512838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1" y="341195"/>
            <a:ext cx="8976246" cy="598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513466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5" y="0"/>
            <a:ext cx="9130352" cy="608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793683" y="5717118"/>
            <a:ext cx="10161430" cy="95410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Танцевальный вечер «Прогулка в ретро»</a:t>
            </a:r>
          </a:p>
          <a:p>
            <a:pPr algn="ctr"/>
            <a:r>
              <a:rPr lang="ru-RU" sz="2800" b="1" dirty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 в День г. Комсомольска </a:t>
            </a:r>
            <a:endParaRPr lang="ru-RU" sz="2800" b="1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564627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</TotalTime>
  <Words>77</Words>
  <Application>Microsoft Office PowerPoint</Application>
  <PresentationFormat>Широкоэкранный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SOTRUDNIK</dc:creator>
  <cp:lastModifiedBy>PC1</cp:lastModifiedBy>
  <cp:revision>23</cp:revision>
  <dcterms:created xsi:type="dcterms:W3CDTF">2016-09-07T04:49:20Z</dcterms:created>
  <dcterms:modified xsi:type="dcterms:W3CDTF">2022-11-10T13:32:54Z</dcterms:modified>
</cp:coreProperties>
</file>