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2" r:id="rId4"/>
    <p:sldId id="271" r:id="rId5"/>
    <p:sldId id="274" r:id="rId6"/>
    <p:sldId id="270" r:id="rId7"/>
    <p:sldId id="268" r:id="rId8"/>
    <p:sldId id="267" r:id="rId9"/>
    <p:sldId id="276" r:id="rId10"/>
    <p:sldId id="269" r:id="rId11"/>
    <p:sldId id="275" r:id="rId12"/>
    <p:sldId id="263" r:id="rId13"/>
    <p:sldId id="264" r:id="rId14"/>
    <p:sldId id="265" r:id="rId15"/>
    <p:sldId id="266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C7C887-4B1C-4553-BBAC-45A514A412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28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ADF19-4F52-437D-8091-A924CB6338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855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79438"/>
            <a:ext cx="20574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79438"/>
            <a:ext cx="60198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74148-EDAD-4C64-AF56-4317FC856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81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B66C9-2789-4AD5-82AC-247C1AA26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2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666BB-16D4-47CF-9C90-AFF1C4BF59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53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4BFEC-DF0B-416E-9896-1A377C18F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93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B305F-F4E3-4CA8-9E42-E5F43BA069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99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BC705-4054-453B-B1F8-C97B4BB3E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462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8BCDF-D4FC-47E9-A25F-19043B82D6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707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6D122-FD78-4A5F-90AA-C6BD4B2D2A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89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915D0-007A-4ACF-97AF-AE29DAA0F3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721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94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712D8AE-37BF-4CEB-9D82-B26D5A76A5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470025"/>
          </a:xfrm>
        </p:spPr>
        <p:txBody>
          <a:bodyPr/>
          <a:lstStyle/>
          <a:p>
            <a:pPr eaLnBrk="1" hangingPunct="1"/>
            <a:r>
              <a:rPr lang="ru-RU" sz="3200" dirty="0" smtClean="0"/>
              <a:t>ОБУСО «Заволжский ЦСО»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251520" y="1412776"/>
            <a:ext cx="8568952" cy="2088232"/>
          </a:xfrm>
        </p:spPr>
        <p:txBody>
          <a:bodyPr/>
          <a:lstStyle/>
          <a:p>
            <a:pPr eaLnBrk="1" hangingPunct="1"/>
            <a:r>
              <a:rPr lang="ru-RU" sz="4000" dirty="0" smtClean="0"/>
              <a:t>Проект </a:t>
            </a:r>
          </a:p>
          <a:p>
            <a:pPr eaLnBrk="1" hangingPunct="1"/>
            <a:r>
              <a:rPr lang="ru-RU" sz="4000" dirty="0" smtClean="0"/>
              <a:t>«Плоггинг – вместе за спорт </a:t>
            </a:r>
          </a:p>
          <a:p>
            <a:pPr eaLnBrk="1" hangingPunct="1"/>
            <a:r>
              <a:rPr lang="ru-RU" sz="4000" dirty="0" smtClean="0"/>
              <a:t>и экологию»</a:t>
            </a:r>
          </a:p>
        </p:txBody>
      </p:sp>
      <p:pic>
        <p:nvPicPr>
          <p:cNvPr id="1026" name="Picture 2" descr="F:\ПРОЕКТЫ\Проекты 2020г\Плоггинг - мы за спорт...- мини-проект 2020г\2020-08-11_16-23-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67465"/>
            <a:ext cx="3024336" cy="3035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:\ПРОЕКТЫ\Проекты 2020г\Плоггинг - мы за спорт...- мини-проект 2020г\выборка фото - Плоггинг 2020\Набережная Волги (4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88" y="1170230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4089" y="476672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ru-RU" dirty="0" smtClean="0"/>
              <a:t>«Набережная реки Волга»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382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ПРОЕКТЫ\Проекты 2020г\Плоггинг - мы за спорт...- мини-проект 2020г\выборка фото - Плоггинг 2020\Набережная Волги 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6903368" cy="517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124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61172"/>
            <a:ext cx="8229600" cy="1143000"/>
          </a:xfrm>
        </p:spPr>
        <p:txBody>
          <a:bodyPr/>
          <a:lstStyle/>
          <a:p>
            <a:r>
              <a:rPr lang="ru-RU" dirty="0" smtClean="0"/>
              <a:t>«Чистый берег»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F:\ПРОЕКТЫ\Проекты 2020г\Плоггинг - мы за спорт...- мини-проект 2020г\выборка фото - Плоггинг 2020\Чистый берег - Волга_Мережка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696744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659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045646" cy="453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518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6117653" cy="459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2557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:\ПРОЕКТЫ\Проекты 2020г\Плоггинг - мы за спорт...- мини-проект 2020г\выборка фото - Плоггинг 2020\Чистый берег - Волга_Мережка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3588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419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ПРОЕКТЫ\Проекты 2020г\Плоггинг - мы за спорт...- мини-проект 2020г\выборка фото - Плоггинг 2020\Марафон по ул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32756"/>
            <a:ext cx="6293296" cy="471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40702" y="476672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ru-RU" dirty="0" smtClean="0"/>
              <a:t>«Марафон по ул.Мира»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268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ПРОЕКТЫ\Проекты 2020г\Плоггинг - мы за спорт...- мини-проект 2020г\выборка фото - Плоггинг 2020\Марафон по ул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6840760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9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:\ПРОЕКТЫ\Проекты 2020г\Плоггинг - мы за спорт...- мини-проект 2020г\выборка фото - Плоггинг 2020\Марафон по ул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9506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387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ПРОЕКТЫ\Проекты 2020г\Плоггинг - мы за спорт...- мини-проект 2020г\выборка фото - Плоггинг 2020\Марафон по ул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101" y="3068960"/>
            <a:ext cx="4665035" cy="349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:\ПРОЕКТЫ\Проекты 2020г\Плоггинг - мы за спорт...- мини-проект 2020г\выборка фото - Плоггинг 2020\Марафон по ул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738"/>
            <a:ext cx="4665035" cy="349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253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ПРОЕКТЫ\Проекты 2020г\Плоггинг - мы за спорт...- мини-проект 2020г\выборка фото - Плоггинг 2020\Набережная Волги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840760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087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r>
              <a:rPr lang="ru-RU" dirty="0" err="1" smtClean="0"/>
              <a:t>Ул.Островского</a:t>
            </a:r>
            <a:r>
              <a:rPr lang="ru-RU" dirty="0" smtClean="0"/>
              <a:t> (м-н Фибра)</a:t>
            </a:r>
            <a:endParaRPr lang="ru-RU" dirty="0"/>
          </a:p>
        </p:txBody>
      </p:sp>
      <p:pic>
        <p:nvPicPr>
          <p:cNvPr id="4" name="Picture 8" descr="F:\ПРОЕКТЫ\Проекты 2020г\Плоггинг - мы за спорт...- мини-проект 2020г\выборка фото - Плоггинг 2020\ул.Островская, обелиск Фибра (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064448" cy="454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883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ru-RU" dirty="0" smtClean="0"/>
              <a:t>Обелиск (м-н Фибра)</a:t>
            </a:r>
            <a:endParaRPr lang="ru-RU" dirty="0"/>
          </a:p>
        </p:txBody>
      </p:sp>
      <p:pic>
        <p:nvPicPr>
          <p:cNvPr id="4" name="Picture 9" descr="F:\ПРОЕКТЫ\Проекты 2020г\Плоггинг - мы за спорт...- мини-проект 2020г\выборка фото - Плоггинг 2020\ул.Островская, обелиск Фибра (4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239205" cy="467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318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ПРОЕКТЫ\Проекты 2020г\Плоггинг - мы за спорт...- мини-проект 2020г\выборка фото - Плоггинг 2020\ул.Островская, обелиск Фибра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85900"/>
            <a:ext cx="6696744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021291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оформления 'Орбита'">
  <a:themeElements>
    <a:clrScheme name="Office Theme 13">
      <a:dk1>
        <a:srgbClr val="003300"/>
      </a:dk1>
      <a:lt1>
        <a:srgbClr val="FFFFFF"/>
      </a:lt1>
      <a:dk2>
        <a:srgbClr val="3A566E"/>
      </a:dk2>
      <a:lt2>
        <a:srgbClr val="808080"/>
      </a:lt2>
      <a:accent1>
        <a:srgbClr val="A6BF73"/>
      </a:accent1>
      <a:accent2>
        <a:srgbClr val="FFFFCC"/>
      </a:accent2>
      <a:accent3>
        <a:srgbClr val="FFFFFF"/>
      </a:accent3>
      <a:accent4>
        <a:srgbClr val="002A00"/>
      </a:accent4>
      <a:accent5>
        <a:srgbClr val="D0DCBC"/>
      </a:accent5>
      <a:accent6>
        <a:srgbClr val="E7E7B9"/>
      </a:accent6>
      <a:hlink>
        <a:srgbClr val="7EA0BC"/>
      </a:hlink>
      <a:folHlink>
        <a:srgbClr val="BF848A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3300"/>
        </a:dk1>
        <a:lt1>
          <a:srgbClr val="FFFFFF"/>
        </a:lt1>
        <a:dk2>
          <a:srgbClr val="3A566E"/>
        </a:dk2>
        <a:lt2>
          <a:srgbClr val="808080"/>
        </a:lt2>
        <a:accent1>
          <a:srgbClr val="A6BF73"/>
        </a:accent1>
        <a:accent2>
          <a:srgbClr val="FFFFCC"/>
        </a:accent2>
        <a:accent3>
          <a:srgbClr val="FFFFFF"/>
        </a:accent3>
        <a:accent4>
          <a:srgbClr val="002A00"/>
        </a:accent4>
        <a:accent5>
          <a:srgbClr val="D0DCBC"/>
        </a:accent5>
        <a:accent6>
          <a:srgbClr val="E7E7B9"/>
        </a:accent6>
        <a:hlink>
          <a:srgbClr val="7EA0BC"/>
        </a:hlink>
        <a:folHlink>
          <a:srgbClr val="BF848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'Орбита'</Template>
  <TotalTime>205</TotalTime>
  <Words>39</Words>
  <Application>Microsoft Office PowerPoint</Application>
  <PresentationFormat>Экран (4:3)</PresentationFormat>
  <Paragraphs>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Шаблон оформления 'Орбита'</vt:lpstr>
      <vt:lpstr>ОБУСО «Заволжский ЦСО»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Ул.Островского (м-н Фибра)</vt:lpstr>
      <vt:lpstr>Обелиск (м-н Фибра)</vt:lpstr>
      <vt:lpstr>Презентация PowerPoint</vt:lpstr>
      <vt:lpstr>Презентация PowerPoint</vt:lpstr>
      <vt:lpstr>Презентация PowerPoint</vt:lpstr>
      <vt:lpstr>«Чистый берег»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CSO</dc:creator>
  <cp:lastModifiedBy>CSO</cp:lastModifiedBy>
  <cp:revision>6</cp:revision>
  <dcterms:created xsi:type="dcterms:W3CDTF">2021-06-30T07:03:33Z</dcterms:created>
  <dcterms:modified xsi:type="dcterms:W3CDTF">2022-08-30T10:53:14Z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TC100690451049</vt:lpwstr>
  </property>
</Properties>
</file>