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70" r:id="rId7"/>
    <p:sldId id="263" r:id="rId8"/>
    <p:sldId id="262" r:id="rId9"/>
    <p:sldId id="271" r:id="rId10"/>
    <p:sldId id="261" r:id="rId11"/>
    <p:sldId id="264" r:id="rId12"/>
    <p:sldId id="265" r:id="rId13"/>
    <p:sldId id="272" r:id="rId14"/>
    <p:sldId id="267" r:id="rId15"/>
    <p:sldId id="266" r:id="rId16"/>
    <p:sldId id="269" r:id="rId17"/>
    <p:sldId id="268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-62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589D5E6-76E8-44DB-A3D2-338765BE18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4257484B-E3DD-40FA-B243-E97878E564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F55260B-0AD5-4B39-9AF9-8D76BD5EE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BA8F-DDB7-4A22-B5AD-483CF35057A0}" type="datetimeFigureOut">
              <a:rPr lang="ru-RU" smtClean="0"/>
              <a:pPr/>
              <a:t>18.11.2022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B82D859-F80B-4A6F-91AE-CEE180874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2E07726-0757-45DF-AA6A-F7F3DFE4A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B66E2-B838-423F-BED6-D3FB9B1B492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57170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BF82253-7C93-4C61-9D50-66DC3F55E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7E5DDFBF-D666-4DA6-B96B-B114B735B1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A8DD765-C723-4A23-8AB8-41939408C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BA8F-DDB7-4A22-B5AD-483CF35057A0}" type="datetimeFigureOut">
              <a:rPr lang="ru-RU" smtClean="0"/>
              <a:pPr/>
              <a:t>18.11.2022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6DC9314-54BE-4CDD-B02D-C9B22D555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1AC7691-36F8-49A0-B285-629867FCB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B66E2-B838-423F-BED6-D3FB9B1B492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09262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295B67BE-F0C1-4336-8384-19B653C7FA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2529B187-3D46-4020-8879-63C174CD8D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44B4DD7-A727-423F-B54E-42320124B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BA8F-DDB7-4A22-B5AD-483CF35057A0}" type="datetimeFigureOut">
              <a:rPr lang="ru-RU" smtClean="0"/>
              <a:pPr/>
              <a:t>18.11.2022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A91DEDE-13FA-43AD-B416-8A28F6933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D272280-7E2F-4BAC-907E-EB889B75D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B66E2-B838-423F-BED6-D3FB9B1B492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2068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6630E8A-C797-4C0C-95FF-CAC30A1A1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31A1E2A-BA7A-4938-BD8C-71FACD8BA6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A1ACB39-F906-48C3-84D9-1116803D7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BA8F-DDB7-4A22-B5AD-483CF35057A0}" type="datetimeFigureOut">
              <a:rPr lang="ru-RU" smtClean="0"/>
              <a:pPr/>
              <a:t>18.11.2022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EED4712-EA22-466D-858F-91327B7D0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1C4CBF5-8526-4D8D-80F0-5E24334E3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B66E2-B838-423F-BED6-D3FB9B1B492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84835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313F722-A4E6-42FA-80AD-38D76C081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5AED453-8B0A-471D-BDCF-BA4C936D5F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E4BA81E-225B-4BFF-9E2F-7DCE7801A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BA8F-DDB7-4A22-B5AD-483CF35057A0}" type="datetimeFigureOut">
              <a:rPr lang="ru-RU" smtClean="0"/>
              <a:pPr/>
              <a:t>18.11.2022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0F3DDF5-7D0A-44FE-AA35-1DDBA3B9A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2907536-AF99-415A-B9B8-77D85F8EF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B66E2-B838-423F-BED6-D3FB9B1B492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84490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4CE7F63-30C5-41BD-9849-7068FF715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49647CF-FF54-41DF-BDE5-37F410539C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94E563C6-7A2D-434E-B2F1-58C007BB0A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8DBC0EBE-EB9C-458E-AD40-35E4F9078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BA8F-DDB7-4A22-B5AD-483CF35057A0}" type="datetimeFigureOut">
              <a:rPr lang="ru-RU" smtClean="0"/>
              <a:pPr/>
              <a:t>18.11.2022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1F0F29EC-4264-4F92-84CC-51EBE4DA2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2F66B576-14C3-46EA-9662-60B421D40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B66E2-B838-423F-BED6-D3FB9B1B492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89249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B801510-475E-4138-B002-CFDA565CB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FD2DD30-2929-4809-8231-1EB2C12E1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757E8764-AA77-4A43-A9C6-CF2FDBF461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BB1E29C5-5A8B-4B02-9FCA-59D569C5D6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83437B8C-BF04-4C91-AD0D-516208958D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734BFF77-7237-45C0-94FD-09873C5C7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BA8F-DDB7-4A22-B5AD-483CF35057A0}" type="datetimeFigureOut">
              <a:rPr lang="ru-RU" smtClean="0"/>
              <a:pPr/>
              <a:t>18.11.2022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0E631F1F-5D2F-40E0-9068-2F5A167DD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2354A34F-5852-443C-B6DA-505E599A6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B66E2-B838-423F-BED6-D3FB9B1B492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4875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A275354-F8A6-404B-820F-1D2525D34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6DA4E605-100F-41DE-9646-24B98154D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BA8F-DDB7-4A22-B5AD-483CF35057A0}" type="datetimeFigureOut">
              <a:rPr lang="ru-RU" smtClean="0"/>
              <a:pPr/>
              <a:t>18.11.2022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4F4899D6-CA8E-4947-93E0-E4946EE1E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A6C31628-A452-455E-BB3C-CDCB723EE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B66E2-B838-423F-BED6-D3FB9B1B492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560143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92709595-1298-4A9D-8FF1-673566E30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BA8F-DDB7-4A22-B5AD-483CF35057A0}" type="datetimeFigureOut">
              <a:rPr lang="ru-RU" smtClean="0"/>
              <a:pPr/>
              <a:t>18.11.2022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EE9E4CD1-CD20-4D04-BFA3-5AA048452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58E56A39-8E01-420B-948D-546B916A3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B66E2-B838-423F-BED6-D3FB9B1B492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82975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71D1E54-0FBE-4B3C-B924-09B2FC5C1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2F958E8-97C7-4A63-A315-4B1667A12A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FCCBA6CE-C7B2-46A5-8315-4CF72015E8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5B650EC0-930C-4C1A-92E7-FD8A41C8B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BA8F-DDB7-4A22-B5AD-483CF35057A0}" type="datetimeFigureOut">
              <a:rPr lang="ru-RU" smtClean="0"/>
              <a:pPr/>
              <a:t>18.11.2022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9CD9DD23-D9A5-487C-9AF3-62CE5B9F0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440CF06F-715F-44E8-8EA3-B63CEE513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B66E2-B838-423F-BED6-D3FB9B1B492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02944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C91D4BE-C3A7-48A3-AED5-DC9C63CCC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3CA01B07-9E64-42A8-848C-EA14FB247F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D390E86D-3218-4ABA-AEF7-771254E529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CF22BCB2-610B-4221-ADB5-FADEDE497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BA8F-DDB7-4A22-B5AD-483CF35057A0}" type="datetimeFigureOut">
              <a:rPr lang="ru-RU" smtClean="0"/>
              <a:pPr/>
              <a:t>18.11.2022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060FB2B-07CA-459C-93E2-E94C4110C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B12F13C0-69AD-4F28-B37A-F82EA9C42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B66E2-B838-423F-BED6-D3FB9B1B492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90978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7461525-444E-4999-81E6-F217E69A8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5870430E-17ED-4BEF-84C8-802136F978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965CD06-04EA-49E9-A3A2-DA19D652D7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2ABA8F-DDB7-4A22-B5AD-483CF35057A0}" type="datetimeFigureOut">
              <a:rPr lang="ru-RU" smtClean="0"/>
              <a:pPr/>
              <a:t>18.11.2022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725886C-D4F0-465C-A2B9-7B699231C0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886B61A-6DBE-4A3E-B31D-C962E2B31E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BB66E2-B838-423F-BED6-D3FB9B1B492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22278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2.jpeg"/><Relationship Id="rId7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5.pn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E506612-E70C-485E-AED5-064665BB87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8479741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7EF87DCD-4FDB-48F0-9CB6-2BB7FC74D62E}"/>
              </a:ext>
            </a:extLst>
          </p:cNvPr>
          <p:cNvSpPr/>
          <p:nvPr/>
        </p:nvSpPr>
        <p:spPr>
          <a:xfrm>
            <a:off x="269292" y="3248542"/>
            <a:ext cx="1143684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Театр без границ</a:t>
            </a:r>
          </a:p>
          <a:p>
            <a:pPr algn="ctr"/>
            <a:r>
              <a:rPr lang="ru-RU" sz="54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Театральная студия «Ковчег» 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472C9EB4-3731-42CE-989E-0CAA45BACB8E}"/>
              </a:ext>
            </a:extLst>
          </p:cNvPr>
          <p:cNvSpPr/>
          <p:nvPr/>
        </p:nvSpPr>
        <p:spPr>
          <a:xfrm>
            <a:off x="2840853" y="0"/>
            <a:ext cx="6507333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Государственное автономное учреждение социального обслуживания населения Октябрьский дом-интернат для престарелых и инвалидов</a:t>
            </a:r>
          </a:p>
        </p:txBody>
      </p:sp>
    </p:spTree>
    <p:extLst>
      <p:ext uri="{BB962C8B-B14F-4D97-AF65-F5344CB8AC3E}">
        <p14:creationId xmlns:p14="http://schemas.microsoft.com/office/powerpoint/2010/main" xmlns="" val="1337951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94FDF53-2242-45EC-A458-6FE25FF095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5862"/>
            <a:ext cx="12192000" cy="783717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B7499D52-BFE3-4911-A37C-7E1EDB0D12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47" y="6555056"/>
            <a:ext cx="1530882" cy="1282114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FCC3CDE5-01A8-4B05-8F85-672B2C8C4DC3}"/>
              </a:ext>
            </a:extLst>
          </p:cNvPr>
          <p:cNvSpPr/>
          <p:nvPr/>
        </p:nvSpPr>
        <p:spPr>
          <a:xfrm>
            <a:off x="851533" y="1701366"/>
            <a:ext cx="1022852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/>
              <a:t>	Актеры театра из числа подопечных учреждения являются участниками команды КВН «Оба-на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C2220DC-3B76-45FB-906D-0F9378B544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8107" y="3276598"/>
            <a:ext cx="4917686" cy="3278458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B5EB16A2-57D9-4B38-B80B-DA3D90DD19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26209" y="3276598"/>
            <a:ext cx="4917686" cy="3278458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7749085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94FDF53-2242-45EC-A458-6FE25FF095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783717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49022CC7-51FF-48F9-851B-D0F2A24DFE27}"/>
              </a:ext>
            </a:extLst>
          </p:cNvPr>
          <p:cNvSpPr/>
          <p:nvPr/>
        </p:nvSpPr>
        <p:spPr>
          <a:xfrm>
            <a:off x="1040218" y="1149444"/>
            <a:ext cx="1011156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/>
              <a:t>	Театр-студия «Ковчег» является призерами и лауреатами различных конкурсов и фестивалей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916C7F0-393B-4B63-B0C5-E2005DAC7A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278914" y="3421861"/>
            <a:ext cx="4329440" cy="3247080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7354A46-F791-4EEF-ADD4-2B8A1D80BA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63846" y="2402469"/>
            <a:ext cx="3247081" cy="4329442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D0AAC275-4972-47A1-9C72-A5B421D601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7319184" y="3377523"/>
            <a:ext cx="4380111" cy="3285084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B7499D52-BFE3-4911-A37C-7E1EDB0D12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7762" y="6304497"/>
            <a:ext cx="1530882" cy="1282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543729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94FDF53-2242-45EC-A458-6FE25FF095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783717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BAEF583-C72D-4BBC-B4B9-3567A5CD5E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511390" y="2848932"/>
            <a:ext cx="4235570" cy="3176678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C76A57C-7A4F-43C8-A8BC-EDCF0A6305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3963778" y="2368736"/>
            <a:ext cx="4235574" cy="3176680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9DEFBBD-4535-463D-8C49-76188A9F54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7440229" y="2853744"/>
            <a:ext cx="4274065" cy="3205549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B7499D52-BFE3-4911-A37C-7E1EDB0D12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0525" y="5410358"/>
            <a:ext cx="2733606" cy="2289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706188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94FDF53-2242-45EC-A458-6FE25FF095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783717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B7499D52-BFE3-4911-A37C-7E1EDB0D12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47" y="6555056"/>
            <a:ext cx="1530882" cy="128211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F131AE7-6761-4CA4-936C-0422FE8BEE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81024" y="1214089"/>
            <a:ext cx="5106837" cy="3830128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5AFC41F1-5D30-4ACE-9EB2-9592F35B76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7427" y="1780071"/>
            <a:ext cx="4061030" cy="5535129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FA6D24BC-8B6B-4111-BFD2-935FA8E5790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81024" y="5284958"/>
            <a:ext cx="5106838" cy="2540196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2465612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94FDF53-2242-45EC-A458-6FE25FF095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5847" y="0"/>
            <a:ext cx="12192000" cy="783717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B7499D52-BFE3-4911-A37C-7E1EDB0D12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47" y="6555056"/>
            <a:ext cx="1530882" cy="1282114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8307C77A-834B-4496-9BB3-C26D96C2854A}"/>
              </a:ext>
            </a:extLst>
          </p:cNvPr>
          <p:cNvSpPr/>
          <p:nvPr/>
        </p:nvSpPr>
        <p:spPr>
          <a:xfrm>
            <a:off x="2244048" y="1297026"/>
            <a:ext cx="77039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/>
              <a:t>Театральная постановка «Алиса в стране чудес»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35C4AE2-7B5D-4E76-8C9A-57A6EAFFD1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38201" y="1820246"/>
            <a:ext cx="7703904" cy="5777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7929587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94FDF53-2242-45EC-A458-6FE25FF095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783717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B7499D52-BFE3-4911-A37C-7E1EDB0D12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191738"/>
            <a:ext cx="1530882" cy="1282114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9A356667-1151-4367-ADDB-42D1A2D8B168}"/>
              </a:ext>
            </a:extLst>
          </p:cNvPr>
          <p:cNvSpPr/>
          <p:nvPr/>
        </p:nvSpPr>
        <p:spPr>
          <a:xfrm>
            <a:off x="871288" y="1010945"/>
            <a:ext cx="1025036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/>
              <a:t>	Участие проживающих в театральной деятельности позитивно влияет на разные стороны жизнедеятельности наших подопечных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6292C0A-C6E3-4E51-914A-E4B65720DE9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41011" y="2341053"/>
            <a:ext cx="3755461" cy="2499577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C21E9B6-B8B9-4655-90BC-BE0E9202FB5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40226" y="4972961"/>
            <a:ext cx="3755461" cy="2501808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EDC5752-E637-4ED1-86C6-4546B26B075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93981" y="2366465"/>
            <a:ext cx="3755461" cy="2503641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825257B-247E-474B-ACF3-7361AC1860A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56" t="5671" r="9263" b="10636"/>
          <a:stretch/>
        </p:blipFill>
        <p:spPr>
          <a:xfrm>
            <a:off x="6696312" y="4972044"/>
            <a:ext cx="3813305" cy="2503642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3633237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94FDF53-2242-45EC-A458-6FE25FF095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783717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E862DFBC-56F6-4C42-8C18-D0B0BCB9057B}"/>
              </a:ext>
            </a:extLst>
          </p:cNvPr>
          <p:cNvSpPr/>
          <p:nvPr/>
        </p:nvSpPr>
        <p:spPr>
          <a:xfrm>
            <a:off x="871288" y="1127349"/>
            <a:ext cx="1022852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 	</a:t>
            </a:r>
            <a:r>
              <a:rPr lang="ru-RU" sz="2800" dirty="0"/>
              <a:t>Театр – это особый мир. Пусть в нашем театре играют не профессиональные актеры, а обычные люди с ограниченными возможностями здоровья, но смотря на них мы понимаем, что любовь к театру живет в душе каждого человека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397ED21-B264-4F9C-A596-30931DD359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0252" y="4357533"/>
            <a:ext cx="3648940" cy="2736705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B7499D52-BFE3-4911-A37C-7E1EDB0D12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47" y="6183590"/>
            <a:ext cx="1530882" cy="128211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98AF092-4F48-45F5-8304-F566F53253B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892" r="14481"/>
          <a:stretch/>
        </p:blipFill>
        <p:spPr>
          <a:xfrm>
            <a:off x="4763548" y="2993944"/>
            <a:ext cx="2899262" cy="2736706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D782D69-3A82-4FC1-B11C-1BCF97FD97C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24" r="12950"/>
          <a:stretch/>
        </p:blipFill>
        <p:spPr>
          <a:xfrm>
            <a:off x="7912201" y="4357533"/>
            <a:ext cx="3399547" cy="2746235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4187664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94FDF53-2242-45EC-A458-6FE25FF095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783717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B7499D52-BFE3-4911-A37C-7E1EDB0D12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47" y="6555056"/>
            <a:ext cx="1530882" cy="1282114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41EB1E83-055F-4941-9C7B-04ECDF1E7C05}"/>
              </a:ext>
            </a:extLst>
          </p:cNvPr>
          <p:cNvSpPr/>
          <p:nvPr/>
        </p:nvSpPr>
        <p:spPr>
          <a:xfrm>
            <a:off x="1498781" y="6876186"/>
            <a:ext cx="96205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/>
              <a:t>«Скучен театр, когда на сцене видишь не людей, а актеров»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32B17D6E-FC5A-4D0B-9002-0D27C19A4E9F}"/>
              </a:ext>
            </a:extLst>
          </p:cNvPr>
          <p:cNvSpPr/>
          <p:nvPr/>
        </p:nvSpPr>
        <p:spPr>
          <a:xfrm>
            <a:off x="9105148" y="7351372"/>
            <a:ext cx="19073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/>
              <a:t>В. О. Ключевский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FE0510D-EA0D-4ACC-925D-DC4218822C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44155" y="1240466"/>
            <a:ext cx="7714651" cy="5789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4627466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94FDF53-2242-45EC-A458-6FE25FF095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7837170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5829F134-70DB-4F9D-A2C8-B0B051D1A334}"/>
              </a:ext>
            </a:extLst>
          </p:cNvPr>
          <p:cNvSpPr/>
          <p:nvPr/>
        </p:nvSpPr>
        <p:spPr>
          <a:xfrm>
            <a:off x="1018953" y="1074188"/>
            <a:ext cx="1015409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/>
              <a:t>	</a:t>
            </a:r>
            <a:r>
              <a:rPr lang="ru-RU" sz="2800" dirty="0"/>
              <a:t>Цель театральной студии - развитие творческих способностей пожилых и инвалидов средствами театрального искусства с целью их активизации, социальной адаптации, удовлетворения потребности в театральном творчестве и </a:t>
            </a:r>
            <a:r>
              <a:rPr lang="ru-RU" sz="2800" dirty="0" smtClean="0"/>
              <a:t>самореализации.</a:t>
            </a:r>
            <a:endParaRPr lang="ru-RU" sz="28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915615B-6974-5BC2-24E7-EB95A8EB45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5932" y="3767113"/>
            <a:ext cx="5143500" cy="3429000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D1B92D0-7CB2-E821-9AD1-408F2E1968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12569" y="3767113"/>
            <a:ext cx="5143500" cy="3429000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B7499D52-BFE3-4911-A37C-7E1EDB0D12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555056"/>
            <a:ext cx="1530882" cy="1282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665925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94FDF53-2242-45EC-A458-6FE25FF095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783717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27799396-D8A9-4990-9E23-D8FECEC5D1BF}"/>
              </a:ext>
            </a:extLst>
          </p:cNvPr>
          <p:cNvSpPr/>
          <p:nvPr/>
        </p:nvSpPr>
        <p:spPr>
          <a:xfrm>
            <a:off x="871870" y="977666"/>
            <a:ext cx="10324215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/>
              <a:t>	Задачи:</a:t>
            </a:r>
          </a:p>
          <a:p>
            <a:pPr algn="just"/>
            <a:r>
              <a:rPr lang="ru-RU" sz="2800" dirty="0"/>
              <a:t>	- развитие творческого воображения, фантазии, мышления;</a:t>
            </a:r>
          </a:p>
          <a:p>
            <a:pPr algn="just"/>
            <a:r>
              <a:rPr lang="ru-RU" sz="2800" dirty="0"/>
              <a:t>	- развитие коммуникативных навыков, речевого аппарата слушателей, навыков публичного выступления;</a:t>
            </a:r>
          </a:p>
          <a:p>
            <a:pPr algn="just"/>
            <a:r>
              <a:rPr lang="ru-RU" sz="2800" dirty="0"/>
              <a:t>	- организация дневной занятости и досуга;</a:t>
            </a:r>
          </a:p>
          <a:p>
            <a:pPr algn="just"/>
            <a:r>
              <a:rPr lang="ru-RU" sz="2800" dirty="0"/>
              <a:t>	-научить участников студии работать в творческом коллективе над созданием совместного продукта — спектакля.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8D0E259-5F88-D274-AD2A-2D0C5972A1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89133" y="4295584"/>
            <a:ext cx="4606952" cy="3071302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563733B-8F60-BDB2-1A51-1A8E6CBC0C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9157" y="4295584"/>
            <a:ext cx="4606953" cy="3071302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B7499D52-BFE3-4911-A37C-7E1EDB0D12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417" y="6433512"/>
            <a:ext cx="1530882" cy="1282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684392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94FDF53-2242-45EC-A458-6FE25FF095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783717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B7499D52-BFE3-4911-A37C-7E1EDB0D12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47" y="6555056"/>
            <a:ext cx="1530882" cy="1282114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8DB54740-C3E0-4593-AA2A-8024AD4EE9BF}"/>
              </a:ext>
            </a:extLst>
          </p:cNvPr>
          <p:cNvSpPr/>
          <p:nvPr/>
        </p:nvSpPr>
        <p:spPr>
          <a:xfrm>
            <a:off x="2243471" y="1149720"/>
            <a:ext cx="80083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/>
              <a:t>Постановки с использованием ростовых кукол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75EF899-B1C9-48D1-894A-9FEDB0BE77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42576" y="1789434"/>
            <a:ext cx="4075866" cy="2627821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EC8951B-C8D2-45FF-8F2D-6A0FE6BC12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85609" y="1789434"/>
            <a:ext cx="4114800" cy="2743200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E367E14-7CEB-4926-9763-7176391A9B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42576" y="4835089"/>
            <a:ext cx="4114801" cy="2743200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8B7C99BF-41F9-4B33-85E3-B52994808D6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85609" y="4835089"/>
            <a:ext cx="4114800" cy="2743200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0319806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94FDF53-2242-45EC-A458-6FE25FF095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783717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B7499D52-BFE3-4911-A37C-7E1EDB0D12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154" y="6251812"/>
            <a:ext cx="1530882" cy="1282114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A94F93EC-0317-4577-B4C8-61B19AAD0D1B}"/>
              </a:ext>
            </a:extLst>
          </p:cNvPr>
          <p:cNvSpPr/>
          <p:nvPr/>
        </p:nvSpPr>
        <p:spPr>
          <a:xfrm>
            <a:off x="1236921" y="1325097"/>
            <a:ext cx="971815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/>
              <a:t>Участники студии готовят театрализованные </a:t>
            </a:r>
          </a:p>
          <a:p>
            <a:pPr algn="ctr"/>
            <a:r>
              <a:rPr lang="ru-RU" sz="2800" dirty="0"/>
              <a:t>представления к праздникам зональным и республиканским конкурсам и фестивалям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0C00746-9371-4CD1-BF6C-B621F1F4611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5570"/>
          <a:stretch/>
        </p:blipFill>
        <p:spPr>
          <a:xfrm>
            <a:off x="767006" y="3429000"/>
            <a:ext cx="3673911" cy="2778809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E219F03-765D-49CC-22D0-334FFC43EE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91380" y="3078721"/>
            <a:ext cx="2359098" cy="3538647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4C4B157-297C-40D3-B04E-AF9A0B77BD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00940" y="3398736"/>
            <a:ext cx="4324053" cy="2882702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8291356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94FDF53-2242-45EC-A458-6FE25FF095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783717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3F7A959-D378-44B5-95CF-9B49DDA9F3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83624" y="1206633"/>
            <a:ext cx="4457700" cy="2971800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AE8A0813-131E-4C22-BE24-2F538529F2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80305" y="4607943"/>
            <a:ext cx="4457700" cy="2971800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32C85B56-A9F6-4B23-9DB9-9EC530E85E3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83624" y="4607943"/>
            <a:ext cx="4457700" cy="2971800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B7499D52-BFE3-4911-A37C-7E1EDB0D12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0755" y="6216943"/>
            <a:ext cx="1530882" cy="128211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C1F3569-712E-455E-9FD6-D3FC68482B3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80305" y="1206633"/>
            <a:ext cx="4534109" cy="3022739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41740066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94FDF53-2242-45EC-A458-6FE25FF095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783717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B7499D52-BFE3-4911-A37C-7E1EDB0D12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47" y="6555056"/>
            <a:ext cx="1530882" cy="1282114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10BC9F24-82E0-4817-88D2-E511CFC8A958}"/>
              </a:ext>
            </a:extLst>
          </p:cNvPr>
          <p:cNvSpPr/>
          <p:nvPr/>
        </p:nvSpPr>
        <p:spPr>
          <a:xfrm>
            <a:off x="939305" y="1200036"/>
            <a:ext cx="1020016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/>
              <a:t>	На сегодняшний день студию посещают не только молодые проживающие учреждения, но и пожилые и маломобильные опекаемы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0625D47-7BE0-4BFE-A6D4-D02FB69BC0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4353" y="2785403"/>
            <a:ext cx="3242771" cy="4323694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F5B4779-135B-4F26-97DF-64DC5FE51A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18004" y="2785403"/>
            <a:ext cx="3242771" cy="4323694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0BD74823-62CE-4AD4-9CA0-7968A8D2C9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91655" y="2785403"/>
            <a:ext cx="3242771" cy="4323694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8606796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94FDF53-2242-45EC-A458-6FE25FF095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783717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E38B7FAD-96AA-4F9E-93FE-43CF57D24060}"/>
              </a:ext>
            </a:extLst>
          </p:cNvPr>
          <p:cNvSpPr/>
          <p:nvPr/>
        </p:nvSpPr>
        <p:spPr>
          <a:xfrm>
            <a:off x="1084521" y="1266402"/>
            <a:ext cx="10058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/>
              <a:t>Кукольный театр в отделениях милосердия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8DFBC9F-F6D1-4F6B-964B-410C580623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418" b="13218"/>
          <a:stretch/>
        </p:blipFill>
        <p:spPr>
          <a:xfrm>
            <a:off x="1217335" y="4853496"/>
            <a:ext cx="2802516" cy="2890833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65571D0-D13B-4201-96FB-733DDE1626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85953" y="1927971"/>
            <a:ext cx="3043919" cy="2706876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B7499D52-BFE3-4911-A37C-7E1EDB0D12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47" y="6555056"/>
            <a:ext cx="1530882" cy="128211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743249C7-323E-48B7-922A-69BB08648E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3721" y="1927971"/>
            <a:ext cx="3596946" cy="2697710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14196C56-5D5C-49CC-AE5C-3B7C98DAB71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3801"/>
          <a:stretch/>
        </p:blipFill>
        <p:spPr>
          <a:xfrm>
            <a:off x="8081905" y="4875256"/>
            <a:ext cx="2802517" cy="2847314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FA843EB8-B3DD-4F37-8844-9B384AF6737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984" r="5176"/>
          <a:stretch/>
        </p:blipFill>
        <p:spPr>
          <a:xfrm>
            <a:off x="4701199" y="4875256"/>
            <a:ext cx="2699358" cy="2847314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9983085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94FDF53-2242-45EC-A458-6FE25FF095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783717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E38B7FAD-96AA-4F9E-93FE-43CF57D24060}"/>
              </a:ext>
            </a:extLst>
          </p:cNvPr>
          <p:cNvSpPr/>
          <p:nvPr/>
        </p:nvSpPr>
        <p:spPr>
          <a:xfrm>
            <a:off x="1084521" y="1266402"/>
            <a:ext cx="10058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/>
              <a:t>Театральные постановки в отделениях милосердия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1534C91-69B3-4CE6-B4AB-E578F067E6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84874" y="4870528"/>
            <a:ext cx="3902710" cy="2602315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8D303919-EFAE-4488-B72A-2B7F80E571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87935" y="1941157"/>
            <a:ext cx="4148765" cy="5531686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25C1EB2-A77F-4D47-988C-720DD6A8BB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84874" y="1987472"/>
            <a:ext cx="3902710" cy="2544384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B7499D52-BFE3-4911-A37C-7E1EDB0D12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47" y="6555056"/>
            <a:ext cx="1530882" cy="1282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0038154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76</Words>
  <Application>Microsoft Office PowerPoint</Application>
  <PresentationFormat>Произвольный</PresentationFormat>
  <Paragraphs>22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POWER-PC</dc:creator>
  <cp:lastModifiedBy>User</cp:lastModifiedBy>
  <cp:revision>29</cp:revision>
  <dcterms:created xsi:type="dcterms:W3CDTF">2022-10-31T05:02:19Z</dcterms:created>
  <dcterms:modified xsi:type="dcterms:W3CDTF">2022-11-18T07:57:15Z</dcterms:modified>
</cp:coreProperties>
</file>