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6" r:id="rId8"/>
    <p:sldId id="273" r:id="rId9"/>
    <p:sldId id="262" r:id="rId10"/>
    <p:sldId id="269" r:id="rId11"/>
    <p:sldId id="265" r:id="rId12"/>
    <p:sldId id="271" r:id="rId13"/>
    <p:sldId id="275" r:id="rId14"/>
    <p:sldId id="26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63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166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68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8721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27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266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448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424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11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1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724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98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83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871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549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69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89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9DCFFF42-CCAD-43BC-A752-EF351853FBA6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01BA177-292D-4745-A8A0-4F29C460D0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52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виток: горизонтальный 5">
            <a:extLst>
              <a:ext uri="{FF2B5EF4-FFF2-40B4-BE49-F238E27FC236}">
                <a16:creationId xmlns:a16="http://schemas.microsoft.com/office/drawing/2014/main" id="{922B1349-4E63-4D42-B5ED-1092F6F18476}"/>
              </a:ext>
            </a:extLst>
          </p:cNvPr>
          <p:cNvSpPr/>
          <p:nvPr/>
        </p:nvSpPr>
        <p:spPr>
          <a:xfrm>
            <a:off x="3649459" y="0"/>
            <a:ext cx="8441636" cy="2098300"/>
          </a:xfrm>
          <a:prstGeom prst="horizontalScrol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DADADA"/>
              </a:buClr>
              <a:buSzPct val="70000"/>
            </a:pPr>
            <a:r>
              <a:rPr lang="ru-RU" sz="2400" b="1" spc="50" dirty="0">
                <a:ln w="0"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Всероссийский отбор лучших практик для старшего поколения 2022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6250E3-86D7-4031-B1BD-D9D0BF767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730B8F0-7D9D-4678-A610-304EEC9376E3}"/>
              </a:ext>
            </a:extLst>
          </p:cNvPr>
          <p:cNvSpPr/>
          <p:nvPr/>
        </p:nvSpPr>
        <p:spPr>
          <a:xfrm>
            <a:off x="3230879" y="2098300"/>
            <a:ext cx="85779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b="1" dirty="0">
                <a:solidFill>
                  <a:srgbClr val="FF0000"/>
                </a:solidFill>
              </a:rPr>
              <a:t>Арт-терапия как метод реабилитации людей с ограниченными возможностями здоровья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BF520-426A-4049-9E33-651BADFD683D}"/>
              </a:ext>
            </a:extLst>
          </p:cNvPr>
          <p:cNvSpPr txBox="1"/>
          <p:nvPr/>
        </p:nvSpPr>
        <p:spPr>
          <a:xfrm>
            <a:off x="6370320" y="6135592"/>
            <a:ext cx="630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 w="0">
                  <a:solidFill>
                    <a:schemeClr val="tx1"/>
                  </a:solidFill>
                </a:ln>
              </a:rPr>
              <a:t>СПб ГАСУСО «Психоневрологический интернат №9»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8133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FD6020-9EE0-49EC-9C49-C7DC0286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593035"/>
            <a:ext cx="6281531" cy="1474304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Первая выставка в кафе</a:t>
            </a:r>
            <a:br>
              <a:rPr lang="ru-RU" sz="2800" dirty="0"/>
            </a:br>
            <a:r>
              <a:rPr lang="ru-RU" sz="2800" dirty="0"/>
              <a:t> «Пицца-Ницца» была посвящена важной,  нужной и сложной работе пожарных - героев, которые ежедневно рискуют жизнью, спасая людей.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819904-3A24-4A9D-A9E9-94891923E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04" y="593035"/>
            <a:ext cx="4061052" cy="5633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143708-DF75-454E-80B9-77357C0E0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50" y="2704764"/>
            <a:ext cx="5563279" cy="3830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D7AD68-2D13-4FA9-927B-485CE6A300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74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19C26-566D-430B-86E2-120874E17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747" y="52826"/>
            <a:ext cx="10223500" cy="1638300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tx1"/>
                </a:solidFill>
              </a:rPr>
              <a:t>В октябре открылась выставка работ художников арт-студии ПНИ№9  в СЗИУ РАНХиГС.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A78FC9-693E-4A9E-882D-BB434AAC23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599" y="1595853"/>
            <a:ext cx="7461189" cy="49585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685503-1E2A-4209-8E2D-608236273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3" y="1031789"/>
            <a:ext cx="3391055" cy="47944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5A4980-7877-45EA-A38B-FD4BBCC8FC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79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09E13-E54B-45FA-9268-C9A206F58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6" y="583096"/>
            <a:ext cx="11484311" cy="970450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26 октября состоялось праздничное открытие выставки  </a:t>
            </a:r>
            <a:br>
              <a:rPr lang="ru-RU" sz="2800" dirty="0"/>
            </a:br>
            <a:r>
              <a:rPr lang="ru-RU" sz="2800" dirty="0"/>
              <a:t>«Простые вещи» на факультете социальных технологий. </a:t>
            </a:r>
            <a:br>
              <a:rPr lang="ru-RU" sz="2800" dirty="0"/>
            </a:br>
            <a:r>
              <a:rPr lang="ru-RU" sz="2800" dirty="0"/>
              <a:t>Спикерами выступили начальник отдела СПО и СТР </a:t>
            </a:r>
            <a:r>
              <a:rPr lang="ru-RU" sz="2800" dirty="0" err="1"/>
              <a:t>Смешнова</a:t>
            </a:r>
            <a:r>
              <a:rPr lang="ru-RU" sz="2800" dirty="0"/>
              <a:t> О.Ю. и художники, проживающие в ПНИ №9.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592B9B-C8EF-411C-BBF5-CB8590F48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774" y="2305764"/>
            <a:ext cx="5702288" cy="42275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B0E5AB-D8E7-4B1E-9EFD-EA5C90B9E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7" y="2305764"/>
            <a:ext cx="5636743" cy="42275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A6EC5C-CB43-4BA7-BBA1-534FF2025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1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C430-AFBC-4848-A588-20AECA33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3158" y="627675"/>
            <a:ext cx="5424407" cy="2894365"/>
          </a:xfrm>
        </p:spPr>
        <p:txBody>
          <a:bodyPr>
            <a:noAutofit/>
          </a:bodyPr>
          <a:lstStyle/>
          <a:p>
            <a:pPr algn="just"/>
            <a:r>
              <a:rPr lang="ru-RU" sz="2800" dirty="0"/>
              <a:t>Наши художники полны творческих планов и идей.</a:t>
            </a:r>
            <a:br>
              <a:rPr lang="ru-RU" sz="2800" dirty="0"/>
            </a:br>
            <a:r>
              <a:rPr lang="ru-RU" sz="2800" dirty="0"/>
              <a:t> В ноябре в мультимедийном историческом музее</a:t>
            </a:r>
            <a:br>
              <a:rPr lang="ru-RU" sz="2800" dirty="0"/>
            </a:br>
            <a:r>
              <a:rPr lang="ru-RU" sz="2800" dirty="0"/>
              <a:t> «Россия – моя история» </a:t>
            </a:r>
            <a:br>
              <a:rPr lang="ru-RU" sz="2800" dirty="0"/>
            </a:br>
            <a:r>
              <a:rPr lang="ru-RU" sz="2800" dirty="0"/>
              <a:t>пройдет выставка работ </a:t>
            </a:r>
            <a:br>
              <a:rPr lang="ru-RU" sz="2800" dirty="0"/>
            </a:br>
            <a:r>
              <a:rPr lang="ru-RU" sz="2800" dirty="0"/>
              <a:t>«</a:t>
            </a:r>
            <a:r>
              <a:rPr lang="en-US" sz="2800" dirty="0"/>
              <a:t>PRO  </a:t>
            </a:r>
            <a:r>
              <a:rPr lang="ru-RU" sz="2800" dirty="0"/>
              <a:t>Питер».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EBAF2A-95B4-4F1C-94E3-7413383D93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56" t="16707" r="38729" b="23376"/>
          <a:stretch/>
        </p:blipFill>
        <p:spPr>
          <a:xfrm>
            <a:off x="247973" y="251791"/>
            <a:ext cx="3489140" cy="47174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881FF7-D19D-44CD-BF0C-9103EFADC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638" y="2074858"/>
            <a:ext cx="3489140" cy="45313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A9F0FD-C328-42FC-A08E-83479CBDED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0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4453F-CAE8-4700-8A75-6935C3470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26" y="760063"/>
            <a:ext cx="11569148" cy="861391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Также художники нашей Арт-студии являются участниками проекта </a:t>
            </a:r>
            <a:br>
              <a:rPr lang="ru-RU" sz="2400" dirty="0"/>
            </a:br>
            <a:r>
              <a:rPr lang="ru-RU" sz="2400" dirty="0"/>
              <a:t>«Новые городские художники. Совместно с участниками проекта художники совершают экскурсии на объекты культурного наследия, что также способствует развитию навыков общения и социализации. </a:t>
            </a:r>
            <a:br>
              <a:rPr lang="ru-RU" sz="2400" dirty="0"/>
            </a:br>
            <a:br>
              <a:rPr lang="ru-RU" sz="2400" dirty="0"/>
            </a:b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A30402-6585-4BA3-86F8-8A4EBCF294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15"/>
          <a:stretch/>
        </p:blipFill>
        <p:spPr>
          <a:xfrm>
            <a:off x="849879" y="1893842"/>
            <a:ext cx="5627121" cy="46131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3642A3-E59E-4CCF-A759-6EADFF6969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4"/>
          <a:stretch/>
        </p:blipFill>
        <p:spPr>
          <a:xfrm>
            <a:off x="7015453" y="1621454"/>
            <a:ext cx="4195887" cy="51579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F29010-AF6D-4D77-9769-DD8400ED38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68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8D1790-DA91-4AB5-9B16-D2D09591A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96" y="331304"/>
            <a:ext cx="11016342" cy="1631674"/>
          </a:xfrm>
        </p:spPr>
        <p:txBody>
          <a:bodyPr>
            <a:noAutofit/>
          </a:bodyPr>
          <a:lstStyle/>
          <a:p>
            <a:pPr algn="just"/>
            <a:r>
              <a:rPr lang="ru-RU" sz="2400" dirty="0"/>
              <a:t>Значимость Арт-студии обуславливается формированием позитивных интересов, снятием психоэмоционального напряжения, чувства неудовлетворенности, а также приближение к нормальному и полноценному образу жизни. Это происходит посредством удовлетворения творческих, социальных и духовных потребностей.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2C613B-B38F-4DC6-81E0-A68AF51D2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345" b="14126"/>
          <a:stretch/>
        </p:blipFill>
        <p:spPr>
          <a:xfrm>
            <a:off x="3471350" y="1962978"/>
            <a:ext cx="7870618" cy="47492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219E67-891F-496F-8B3B-F137DE642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6D938D-02CB-4019-B258-6D049521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8300"/>
            <a:ext cx="5029199" cy="6121400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chemeClr val="tx1"/>
                </a:solidFill>
              </a:rPr>
              <a:t>Особого внимания среди разнообразия культурно-досуговой деятельности для людей старшего поколения заслуживает арт-терапия, которая нацеливается на преодоление социальной изоляции, повышение самооценки человека, признание его ценностей, реализацию творческого потенциала.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2C0386-3349-4002-8B98-C8B594771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B8852A-8749-48A4-97DD-3F9522F7C1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77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DFC82-DAA1-4AB3-B3F9-88EBD86C2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60" y="261731"/>
            <a:ext cx="10581861" cy="1485900"/>
          </a:xfrm>
        </p:spPr>
        <p:txBody>
          <a:bodyPr>
            <a:noAutofit/>
          </a:bodyPr>
          <a:lstStyle/>
          <a:p>
            <a:pPr algn="just"/>
            <a:r>
              <a:rPr lang="ru-RU" sz="3200" dirty="0">
                <a:solidFill>
                  <a:schemeClr val="tx1"/>
                </a:solidFill>
              </a:rPr>
              <a:t>Арт-студия психоневрологического интерната №9 в Красном Селе – художественное пространство, основанное в 2022 году.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57A1BB-5E8C-4DDF-8C36-70E4B88E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0" y="1772265"/>
            <a:ext cx="7628603" cy="50857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7B6F06-B371-4AAB-8326-D9D614E2B4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038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175D26-CDD9-4BF7-81D8-9120404B7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427" y="561777"/>
            <a:ext cx="11378096" cy="54250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Арт-терапия обладает огромным реабилитационным потенциалом. 56 проживающих нашего интерната реализуют в студии свой творческий потенциал. Из них 15 человек старшего поколения.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B522EA-BAAF-4F4E-B2F1-F75876160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3" y="1498600"/>
            <a:ext cx="5359400" cy="53594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6E998F-C809-40A0-ACC2-5989BA4FA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052" y="1463237"/>
            <a:ext cx="5359400" cy="5359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746016-AEEA-4639-AA7F-04281F65F9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8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BA9BC0-7C0B-4F4E-BBFC-2086CED64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32" y="1828799"/>
            <a:ext cx="5247969" cy="2389240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solidFill>
                  <a:schemeClr val="tx1"/>
                </a:solidFill>
              </a:rPr>
              <a:t>С момента своего основания студия ведет активную художественную и выставочную деятельность. Ее архив насчитывает более 60 произведений различного жанрового спектра — от абстрактной живописи до поп-арта.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9B94CE-76DD-4DD3-8FF0-70262CB62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C919B5-C75E-43D4-84EC-B552166D9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01" y="1828799"/>
            <a:ext cx="6227717" cy="41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4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388C0-E769-4D7E-96B8-9D2A641F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017" y="-119270"/>
            <a:ext cx="11015870" cy="148590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На данный момент на счету у художников 5 выставок.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И это только начало…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2004DF-3D38-437F-8A72-1D640BAC2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2" y="1366630"/>
            <a:ext cx="5958348" cy="44687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71CABC-E5DB-4B69-8FEC-1CC57FEFC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D9AA44-BBFB-4F11-BAD9-F2A2D50B9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04" y="2136106"/>
            <a:ext cx="6229241" cy="46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7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AC6CD-DA9C-46D2-9BDC-D14AC0FA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13" y="286321"/>
            <a:ext cx="11220773" cy="990600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В августе на территории СПб ГБУ «КДК «Красносельский» была организована выставка «Простые вещи». А в сентябре состоялась выставка работ художников арт-студии в холле ПНИ№9.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DE58F8-0AC2-421D-9836-5F125CF0BD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29471B-B8D7-4A1D-A281-0D9BB892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206" y="1611810"/>
            <a:ext cx="3650521" cy="52651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ABB210-151C-4CBC-9E5F-01556DE83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636" y="1611810"/>
            <a:ext cx="3436310" cy="515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989BA4-D615-4851-81A2-A7CFB855F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06" y="0"/>
            <a:ext cx="48863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39761-5847-40C9-848A-3CB8FF5E2AD5}"/>
              </a:ext>
            </a:extLst>
          </p:cNvPr>
          <p:cNvSpPr txBox="1"/>
          <p:nvPr/>
        </p:nvSpPr>
        <p:spPr>
          <a:xfrm>
            <a:off x="3220278" y="6488668"/>
            <a:ext cx="1972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Алексеев Виктор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4706F9-87D6-429E-8A84-1C83F3010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1135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E6C346-8345-4828-ACF9-E4DCC5D211D2}"/>
              </a:ext>
            </a:extLst>
          </p:cNvPr>
          <p:cNvSpPr txBox="1"/>
          <p:nvPr/>
        </p:nvSpPr>
        <p:spPr>
          <a:xfrm>
            <a:off x="9454309" y="6469654"/>
            <a:ext cx="175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Кодиров</a:t>
            </a:r>
            <a:r>
              <a:rPr lang="ru-RU" dirty="0">
                <a:solidFill>
                  <a:schemeClr val="bg1"/>
                </a:solidFill>
              </a:rPr>
              <a:t> Юрий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7886E8-7ADA-45BE-91F6-CBD2E3E65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1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4D902-1EB8-435C-B49F-7E3BE9F8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29" y="1683025"/>
            <a:ext cx="6147745" cy="2411897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chemeClr val="tx1"/>
                </a:solidFill>
              </a:rPr>
              <a:t>Совместно с кафе «Пицца-Ницца», расположенном в Красном Селе, реализуется инклюзивный проект. На территории кафе организованы выставки художников Арт-студии. Один раз в месяц участники студии посещают кафе в качестве гостей.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CDD360-6790-42B3-AB94-08DFC95A9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283819"/>
            <a:ext cx="4930636" cy="6574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CF94BE-0C81-45B2-8227-7098016A9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3" t="6815" r="53466" b="17442"/>
          <a:stretch/>
        </p:blipFill>
        <p:spPr>
          <a:xfrm>
            <a:off x="125548" y="5329660"/>
            <a:ext cx="1394354" cy="14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988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10817</TotalTime>
  <Words>281</Words>
  <Application>Microsoft Office PowerPoint</Application>
  <PresentationFormat>Широкоэкранный</PresentationFormat>
  <Paragraphs>18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Calisto MT</vt:lpstr>
      <vt:lpstr>Wingdings 2</vt:lpstr>
      <vt:lpstr>Сланец</vt:lpstr>
      <vt:lpstr>Презентация PowerPoint</vt:lpstr>
      <vt:lpstr>Особого внимания среди разнообразия культурно-досуговой деятельности для людей старшего поколения заслуживает арт-терапия, которая нацеливается на преодоление социальной изоляции, повышение самооценки человека, признание его ценностей, реализацию творческого потенциала. </vt:lpstr>
      <vt:lpstr>Арт-студия психоневрологического интерната №9 в Красном Селе – художественное пространство, основанное в 2022 году.</vt:lpstr>
      <vt:lpstr>Арт-терапия обладает огромным реабилитационным потенциалом. 56 проживающих нашего интерната реализуют в студии свой творческий потенциал. Из них 15 человек старшего поколения.</vt:lpstr>
      <vt:lpstr>С момента своего основания студия ведет активную художественную и выставочную деятельность. Ее архив насчитывает более 60 произведений различного жанрового спектра — от абстрактной живописи до поп-арта.</vt:lpstr>
      <vt:lpstr>На данный момент на счету у художников 5 выставок. И это только начало…</vt:lpstr>
      <vt:lpstr>В августе на территории СПб ГБУ «КДК «Красносельский» была организована выставка «Простые вещи». А в сентябре состоялась выставка работ художников арт-студии в холле ПНИ№9.</vt:lpstr>
      <vt:lpstr>Презентация PowerPoint</vt:lpstr>
      <vt:lpstr>Совместно с кафе «Пицца-Ницца», расположенном в Красном Селе, реализуется инклюзивный проект. На территории кафе организованы выставки художников Арт-студии. Один раз в месяц участники студии посещают кафе в качестве гостей. </vt:lpstr>
      <vt:lpstr>Первая выставка в кафе  «Пицца-Ницца» была посвящена важной,  нужной и сложной работе пожарных - героев, которые ежедневно рискуют жизнью, спасая людей.</vt:lpstr>
      <vt:lpstr>В октябре открылась выставка работ художников арт-студии ПНИ№9  в СЗИУ РАНХиГС.</vt:lpstr>
      <vt:lpstr>26 октября состоялось праздничное открытие выставки   «Простые вещи» на факультете социальных технологий.  Спикерами выступили начальник отдела СПО и СТР Смешнова О.Ю. и художники, проживающие в ПНИ №9.</vt:lpstr>
      <vt:lpstr>Наши художники полны творческих планов и идей.  В ноябре в мультимедийном историческом музее  «Россия – моя история»  пройдет выставка работ  «PRO  Питер».</vt:lpstr>
      <vt:lpstr>Также художники нашей Арт-студии являются участниками проекта  «Новые городские художники. Совместно с участниками проекта художники совершают экскурсии на объекты культурного наследия, что также способствует развитию навыков общения и социализации.   </vt:lpstr>
      <vt:lpstr>Значимость Арт-студии обуславливается формированием позитивных интересов, снятием психоэмоционального напряжения, чувства неудовлетворенности, а также приближение к нормальному и полноценному образу жизни. Это происходит посредством удовлетворения творческих, социальных и духовных потребностей.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Арт-студия</dc:title>
  <dc:creator>User</dc:creator>
  <cp:lastModifiedBy>User</cp:lastModifiedBy>
  <cp:revision>40</cp:revision>
  <dcterms:created xsi:type="dcterms:W3CDTF">2022-10-14T11:19:36Z</dcterms:created>
  <dcterms:modified xsi:type="dcterms:W3CDTF">2022-11-30T06:22:47Z</dcterms:modified>
</cp:coreProperties>
</file>