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81" r:id="rId1"/>
  </p:sldMasterIdLst>
  <p:notesMasterIdLst>
    <p:notesMasterId r:id="rId19"/>
  </p:notesMasterIdLst>
  <p:handoutMasterIdLst>
    <p:handoutMasterId r:id="rId20"/>
  </p:handoutMasterIdLst>
  <p:sldIdLst>
    <p:sldId id="446" r:id="rId2"/>
    <p:sldId id="427" r:id="rId3"/>
    <p:sldId id="434" r:id="rId4"/>
    <p:sldId id="433" r:id="rId5"/>
    <p:sldId id="432" r:id="rId6"/>
    <p:sldId id="447" r:id="rId7"/>
    <p:sldId id="437" r:id="rId8"/>
    <p:sldId id="438" r:id="rId9"/>
    <p:sldId id="448" r:id="rId10"/>
    <p:sldId id="441" r:id="rId11"/>
    <p:sldId id="443" r:id="rId12"/>
    <p:sldId id="439" r:id="rId13"/>
    <p:sldId id="442" r:id="rId14"/>
    <p:sldId id="444" r:id="rId15"/>
    <p:sldId id="445" r:id="rId16"/>
    <p:sldId id="440" r:id="rId17"/>
    <p:sldId id="449" r:id="rId18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6">
          <p15:clr>
            <a:srgbClr val="A4A3A4"/>
          </p15:clr>
        </p15:guide>
        <p15:guide id="2" pos="3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06600"/>
    <a:srgbClr val="B41010"/>
    <a:srgbClr val="008000"/>
    <a:srgbClr val="C55A11"/>
    <a:srgbClr val="860C0C"/>
    <a:srgbClr val="9ECB7F"/>
    <a:srgbClr val="78B64E"/>
    <a:srgbClr val="999999"/>
    <a:srgbClr val="AEC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5080" autoAdjust="0"/>
  </p:normalViewPr>
  <p:slideViewPr>
    <p:cSldViewPr snapToGrid="0">
      <p:cViewPr varScale="1">
        <p:scale>
          <a:sx n="111" d="100"/>
          <a:sy n="111" d="100"/>
        </p:scale>
        <p:origin x="-432" y="-84"/>
      </p:cViewPr>
      <p:guideLst>
        <p:guide orient="horz" pos="2116"/>
        <p:guide pos="3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305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9" y="2"/>
            <a:ext cx="29305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03BD9-EB2E-4F57-962B-E469779CEFB7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404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9" y="9444045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33D4-957B-4589-849F-05AC02CD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29837" cy="4992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7" y="6"/>
            <a:ext cx="2929837" cy="4992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87A0A6-D1A9-4AA0-9020-20FDE50DC58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1425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431"/>
            <a:ext cx="5408930" cy="39146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3247"/>
            <a:ext cx="2929837" cy="4992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7" y="9443247"/>
            <a:ext cx="2929837" cy="4992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76B9CF-F16D-4F89-B690-46B4E292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реализуется с 2019 года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- поддержка начинающих предпринимателей (это получатели гранта Легкий старт, те предприниматели, которые получили финансовую помощь  по социальному контракту, и все бизнесмены, которые только начинают свой бизнес или только планируют его начать)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участвовали 30 наставников (сейчас 29:  3 - вышли, 2 -  добавились)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Бадулин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Александр Основатель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мультиягодной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фермы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Раненбургская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ягода»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г.Чаплыгине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РАНХиГС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реализуется проект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диплом» при участии наставников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проведено 2 защиты проектов (декабрь 2020 г.)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отобрано для дальнейшей работы 18 бизнес-идей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- 14 проектов закреплены за наставниками (принимают участие 9 наставников)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Как поступают заявки на наставничество: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Создан раздел «Бизнес-наставник» на сайте центра Мой бизнес, где размещена информация по компетенциям по 22 наставникам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обучающих мероприятиях в муниципалитетах представлен проект «Наставничество» 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Публикации в соц. сетях о работе наставников + сами наставники размещают о своих наставляемых информацию </a:t>
            </a:r>
          </a:p>
          <a:p>
            <a:pPr lvl="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 центра Мой бизнес предлагают услуги наставников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«Бизнес-школа от наставников»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«Школа бизнес – знаний» оказалась достаточно востребованной и получила отличный отклик у предпринимателей. Участниками в разные дни с учетом онлайн-формата стали более 90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Кроме того, некоторые тренинги достигали 550 просмотров в записи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реализуется с 2019 года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- поддержка начинающих предпринимателей (это получатели гранта Легкий старт, те предприниматели, которые получили финансовую помощь  по социальному контракту, и все бизнесмены, которые только начинают свой бизнес или только планируют его начать)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участвовали 30 наставников (сейчас 29:  3 - вышли, 2 -  добавились)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Бадулин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Александр Основатель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мультиягодной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фермы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Раненбургская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ягода»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г.Чаплыгине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РАНХиГС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реализуется проект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диплом» при участии наставников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проведено 2 защиты проектов (декабрь 2020 г.)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отобрано для дальнейшей работы 18 бизнес-идей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- 14 проектов закреплены за наставниками (принимают участие 9 наставников)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Как поступают заявки на наставничество: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Создан раздел «Бизнес-наставник» на сайте центра Мой бизнес, где размещена информация по компетенциям по 22 наставникам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обучающих мероприятиях в муниципалитетах представлен проект «Наставничество» 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Публикации в соц. сетях о работе наставников + сами наставники размещают о своих наставляемых информацию </a:t>
            </a:r>
          </a:p>
          <a:p>
            <a:pPr lvl="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 центра Мой бизнес предлагают услуги наставников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«Бизнес-школа от наставников»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«Школа бизнес – знаний» оказалась достаточно востребованной и получила отличный отклик у предпринимателей. Участниками в разные дни с учетом онлайн-формата стали более 90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Кроме того, некоторые тренинги достигали 550 просмотров в записи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6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реализуется с 2019 года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- поддержка начинающих предпринимателей (это получатели гранта Легкий старт, те предприниматели, которые получили финансовую помощь  по социальному контракту, и все бизнесмены, которые только начинают свой бизнес или только планируют его начать)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участвовали 30 наставников (сейчас 29:  3 - вышли, 2 -  добавились)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Бадулин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Александр Основатель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мультиягодной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фермы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Раненбургская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ягода»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г.Чаплыгине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РАНХиГС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реализуется проект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диплом» при участии наставников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проведено 2 защиты проектов (декабрь 2020 г.)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отобрано для дальнейшей работы 18 бизнес-идей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- 14 проектов закреплены за наставниками (принимают участие 9 наставников)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Как поступают заявки на наставничество: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Создан раздел «Бизнес-наставник» на сайте центра Мой бизнес, где размещена информация по компетенциям по 22 наставникам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обучающих мероприятиях в муниципалитетах представлен проект «Наставничество» 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Публикации в соц. сетях о работе наставников + сами наставники размещают о своих наставляемых информацию </a:t>
            </a:r>
          </a:p>
          <a:p>
            <a:pPr lvl="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 центра Мой бизнес предлагают услуги наставников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«Бизнес-школа от наставников»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«Школа бизнес – знаний» оказалась достаточно востребованной и получила отличный отклик у предпринимателей. Участниками в разные дни с учетом онлайн-формата стали более 90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Кроме того, некоторые тренинги достигали 550 просмотров в записи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6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реализуется с 2019 года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- поддержка начинающих предпринимателей (это получатели гранта Легкий старт, те предприниматели, которые получили финансовую помощь  по социальному контракту, и все бизнесмены, которые только начинают свой бизнес или только планируют его начать)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участвовали 30 наставников (сейчас 29:  3 - вышли, 2 -  добавились)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 году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Бадулин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Александр Основатель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мультиягодной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фермы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Раненбургская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ягода»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г.Чаплыгине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РАНХиГС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реализуется проект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диплом» при участии наставников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проведено 2 защиты проектов (декабрь 2020 г.)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отобрано для дальнейшей работы 18 бизнес-идей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- 14 проектов закреплены за наставниками (принимают участие 9 наставников)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Как поступают заявки на наставничество: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Создан раздел «Бизнес-наставник» на сайте центра Мой бизнес, где размещена информация по компетенциям по 22 наставникам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обучающих мероприятиях в муниципалитетах представлен проект «Наставничество» 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Публикации в соц. сетях о работе наставников + сами наставники размещают о своих наставляемых информацию </a:t>
            </a:r>
          </a:p>
          <a:p>
            <a:pPr lvl="0"/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Сотрудники центра Мой бизнес предлагают услуги наставников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«Бизнес-школа от наставников»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«Школа бизнес – знаний» оказалась достаточно востребованной и получила отличный отклик у предпринимателей. Участниками в разные дни с учетом онлайн-формата стали более 90 человек.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Кроме того, некоторые тренинги достигали 550 просмотров в записи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2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2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5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</a:lstStyle>
          <a:p>
            <a:fld id="{32EDDCB2-218D-4C97-9CE1-D305ABCBCA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91227" y="6621232"/>
            <a:ext cx="379783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Управление экономического развития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08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4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8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95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6" r:id="rId12"/>
    <p:sldLayoutId id="214748399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artinkin.net/uploads/posts/2021-01/1611957915_29-p-foni-dlya-predprinimatelei-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19"/>
          <a:stretch/>
        </p:blipFill>
        <p:spPr bwMode="auto">
          <a:xfrm>
            <a:off x="0" y="0"/>
            <a:ext cx="12192000" cy="6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1074478"/>
            <a:ext cx="713232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Наставничество начинающих предпринимателей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9383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Таня докуметы\фото 16-20г\Фото сесия февраль 20г\3.jpg">
            <a:extLst>
              <a:ext uri="{FF2B5EF4-FFF2-40B4-BE49-F238E27FC236}">
                <a16:creationId xmlns="" xmlns:a16="http://schemas.microsoft.com/office/drawing/2014/main" id="{2152A4B9-8920-4609-8F74-3436A882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18" y="1186195"/>
            <a:ext cx="3526564" cy="4835748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Карнова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Татьяна Сергеевна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A60B79-F125-481C-A95A-394D4B61D4E0}"/>
              </a:ext>
            </a:extLst>
          </p:cNvPr>
          <p:cNvSpPr/>
          <p:nvPr/>
        </p:nvSpPr>
        <p:spPr>
          <a:xfrm>
            <a:off x="4425396" y="1322927"/>
            <a:ext cx="67866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Независимый финансовый советник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/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по личным финансам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Практик с 10-летним опытом работы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/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с российскими и зарубежными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/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финансовыми продуктами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20 конкурсных поездок по обучению и стажировке в страны Азии и Европы за 10 лет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Региональный директор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/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Консалтинговой компании «Лидер»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Бизнес-тренер по обучению профессии «Финансовый консультант»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Руководитель рабочей группы по наставничеству при Координационном Совете по развитию малого и среднего предпринимательства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6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Матусевич Юрий Васильевич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6958" y="1495965"/>
            <a:ext cx="7360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85723"/>
                </a:solidFill>
              </a:rPr>
              <a:t>Генеральный директор ООО «</a:t>
            </a:r>
            <a:r>
              <a:rPr lang="ru-RU" dirty="0" err="1">
                <a:solidFill>
                  <a:srgbClr val="385723"/>
                </a:solidFill>
              </a:rPr>
              <a:t>Мультидизель</a:t>
            </a:r>
            <a:r>
              <a:rPr lang="ru-RU" dirty="0">
                <a:solidFill>
                  <a:srgbClr val="385723"/>
                </a:solidFill>
              </a:rPr>
              <a:t>»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85723"/>
                </a:solidFill>
              </a:rPr>
              <a:t>Председатель правления  Липецкой региональной общественной организации кооперации бизнеса «Открытый клуб предпринимателей»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85723"/>
                </a:solidFill>
              </a:rPr>
              <a:t>  Участник проекта по наставничеству для детей –  выпускников детских домов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85723"/>
                </a:solidFill>
              </a:rPr>
              <a:t>Лучший наставник 2020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3" y="1528986"/>
            <a:ext cx="3478138" cy="34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60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Голанцева Татьяна Алексеевна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9" t="21596" r="13469" b="20883"/>
          <a:stretch/>
        </p:blipFill>
        <p:spPr bwMode="auto">
          <a:xfrm>
            <a:off x="620425" y="1584715"/>
            <a:ext cx="3372621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A60B79-F125-481C-A95A-394D4B61D4E0}"/>
              </a:ext>
            </a:extLst>
          </p:cNvPr>
          <p:cNvSpPr/>
          <p:nvPr/>
        </p:nvSpPr>
        <p:spPr>
          <a:xfrm>
            <a:off x="4425396" y="2211698"/>
            <a:ext cx="67866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23 – летний опыт в рекламном бизнесе и продвижении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Основатель </a:t>
            </a:r>
            <a:r>
              <a:rPr kumimoji="0" lang="ru-RU" i="0" u="none" strike="noStrike" kern="1200" cap="none" spc="0" normalizeH="0" baseline="0" noProof="0" dirty="0" err="1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медиапроекта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 и журнала </a:t>
            </a:r>
            <a:r>
              <a:rPr lang="en-US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Networker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Основатель премии «Женщина года»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Организатор бизнес-форумов от идеи до воплощения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Спикер, консультант по </a:t>
            </a:r>
            <a:r>
              <a:rPr lang="ru-RU" dirty="0" err="1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нетворкингу</a:t>
            </a: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 и </a:t>
            </a:r>
            <a:r>
              <a:rPr lang="en-US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PR</a:t>
            </a:r>
            <a:endParaRPr lang="ru-RU" dirty="0">
              <a:solidFill>
                <a:srgbClr val="385723"/>
              </a:solidFill>
              <a:latin typeface="+mn-lt"/>
              <a:ea typeface="Roboto Condensed" panose="02000000000000000000" pitchFamily="2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Лучший наставник 2020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4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Завьялова Елена Николаевна</a:t>
            </a:r>
          </a:p>
        </p:txBody>
      </p:sp>
      <p:pic>
        <p:nvPicPr>
          <p:cNvPr id="4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1" y="1042988"/>
            <a:ext cx="3206019" cy="4802642"/>
          </a:xfrm>
          <a:prstGeom prst="rect">
            <a:avLst/>
          </a:prstGeo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5769074" y="3763515"/>
            <a:ext cx="5228617" cy="30944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</a:pPr>
            <a:endParaRPr lang="ru-RU" sz="2400" b="1" dirty="0">
              <a:latin typeface="Montserrat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2A60B79-F125-481C-A95A-394D4B61D4E0}"/>
              </a:ext>
            </a:extLst>
          </p:cNvPr>
          <p:cNvSpPr/>
          <p:nvPr/>
        </p:nvSpPr>
        <p:spPr>
          <a:xfrm>
            <a:off x="4211005" y="2224632"/>
            <a:ext cx="67866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Руководитель </a:t>
            </a:r>
            <a:r>
              <a:rPr lang="ru-RU" dirty="0" err="1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клинингового</a:t>
            </a: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 агентства «Нужные люди» 5 лет</a:t>
            </a:r>
          </a:p>
          <a:p>
            <a:pPr marL="285750" lvl="0" indent="-28575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Наставник для начинающих предпринимателей</a:t>
            </a:r>
          </a:p>
          <a:p>
            <a:pPr marL="285750" lvl="0" indent="-28575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Президент благотворительного фонда «Добрый Самарянин»</a:t>
            </a:r>
          </a:p>
          <a:p>
            <a:pPr marL="285750" lvl="0" indent="-28575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Участник проекта  «</a:t>
            </a:r>
            <a:r>
              <a:rPr lang="ru-RU" dirty="0" err="1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Стартап</a:t>
            </a: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 как диплом»</a:t>
            </a:r>
          </a:p>
        </p:txBody>
      </p:sp>
    </p:spTree>
    <p:extLst>
      <p:ext uri="{BB962C8B-B14F-4D97-AF65-F5344CB8AC3E}">
        <p14:creationId xmlns:p14="http://schemas.microsoft.com/office/powerpoint/2010/main" val="356189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Дорохина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Анна Александровна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6" name="Picture 2" descr="M:\!!!ОТДЕЛ аналитики и акселерации СП\!!!ПОПУЛЯРИЗАЦИЯ\Мероприятия\2021 год\Наставничество\Информация о наставниках\Дорохина\Управление проектами.ppt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8" t="8240" r="5952" b="10477"/>
          <a:stretch/>
        </p:blipFill>
        <p:spPr bwMode="auto">
          <a:xfrm>
            <a:off x="473528" y="1153072"/>
            <a:ext cx="3329910" cy="49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2A60B79-F125-481C-A95A-394D4B61D4E0}"/>
              </a:ext>
            </a:extLst>
          </p:cNvPr>
          <p:cNvSpPr/>
          <p:nvPr/>
        </p:nvSpPr>
        <p:spPr>
          <a:xfrm>
            <a:off x="4229454" y="1153385"/>
            <a:ext cx="67866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Корпоративный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 психолог, ведущая групп, психотерапевт, бизнес-трене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Участник ассоциации российских специалистов и экспертов управления знаниями «КМ Альянс»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Участник Закрытого клуба предпринимателей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Участник сообщества выпускников «Проектного спецназа» Фёдора Афанасьева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dirty="0">
                <a:solidFill>
                  <a:srgbClr val="385723"/>
                </a:solidFill>
                <a:latin typeface="+mn-lt"/>
                <a:ea typeface="Roboto Condensed" panose="02000000000000000000" pitchFamily="2" charset="0"/>
                <a:cs typeface="Arial" pitchFamily="34" charset="0"/>
              </a:rPr>
              <a:t>Профессиональный координатор и модератор групп, архитектор стратегических сессий (участник команды Т-Система)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Arial" pitchFamily="34" charset="0"/>
              </a:rPr>
              <a:t>Сертифицированный тренер Международной организации труда по программе «Начни и совершенствуй свой бизнес»</a:t>
            </a:r>
          </a:p>
        </p:txBody>
      </p:sp>
    </p:spTree>
    <p:extLst>
      <p:ext uri="{BB962C8B-B14F-4D97-AF65-F5344CB8AC3E}">
        <p14:creationId xmlns:p14="http://schemas.microsoft.com/office/powerpoint/2010/main" val="18640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Чаукин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Александр Сергеевич</a:t>
            </a:r>
          </a:p>
        </p:txBody>
      </p:sp>
      <p:sp>
        <p:nvSpPr>
          <p:cNvPr id="5" name="CustomShape 1"/>
          <p:cNvSpPr/>
          <p:nvPr/>
        </p:nvSpPr>
        <p:spPr>
          <a:xfrm>
            <a:off x="3824935" y="1272565"/>
            <a:ext cx="7542345" cy="3723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19 летний опыт ведения бизнеса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85723"/>
                </a:solidFill>
                <a:ea typeface="Roboto Light"/>
              </a:rPr>
              <a:t>Консультации по запуску проектов «с нуля», построению и оптимизации бизнес-процессов, работе с внутренними и внешними рынками, управлению проектами </a:t>
            </a:r>
            <a:endParaRPr lang="ru-RU" strike="noStrike" dirty="0">
              <a:solidFill>
                <a:srgbClr val="385723"/>
              </a:solidFill>
              <a:ea typeface="Roboto Ligh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85723"/>
                </a:solidFill>
                <a:ea typeface="Roboto Light"/>
              </a:rPr>
              <a:t>Преподаватель Липецкого филиала </a:t>
            </a:r>
            <a:r>
              <a:rPr lang="ru-RU" dirty="0" err="1">
                <a:solidFill>
                  <a:srgbClr val="385723"/>
                </a:solidFill>
                <a:ea typeface="Roboto Light"/>
              </a:rPr>
              <a:t>РАНХиГС</a:t>
            </a:r>
            <a:endParaRPr dirty="0">
              <a:solidFill>
                <a:srgbClr val="385723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385723"/>
                </a:solidFill>
                <a:ea typeface="Roboto Condensed" panose="02000000000000000000" pitchFamily="2" charset="0"/>
                <a:cs typeface="Arial" pitchFamily="34" charset="0"/>
              </a:rPr>
              <a:t>Участник Закрытого клуба предпринимателей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Наставник «Мой бизнес»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Участник проекта «</a:t>
            </a:r>
            <a:r>
              <a:rPr lang="ru-RU" strike="noStrike" dirty="0" err="1">
                <a:solidFill>
                  <a:srgbClr val="385723"/>
                </a:solidFill>
                <a:ea typeface="Roboto Light"/>
              </a:rPr>
              <a:t>Стартап</a:t>
            </a:r>
            <a:r>
              <a:rPr lang="ru-RU" strike="noStrike" dirty="0">
                <a:solidFill>
                  <a:srgbClr val="385723"/>
                </a:solidFill>
                <a:ea typeface="Roboto Light"/>
              </a:rPr>
              <a:t> как диплом»</a:t>
            </a:r>
            <a:endParaRPr dirty="0">
              <a:solidFill>
                <a:srgbClr val="385723"/>
              </a:solidFill>
            </a:endParaRPr>
          </a:p>
        </p:txBody>
      </p:sp>
      <p:pic>
        <p:nvPicPr>
          <p:cNvPr id="2053" name="Picture 5" descr="Александр Чау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0" y="1272565"/>
            <a:ext cx="3158384" cy="38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1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/>
        </p:blipFill>
        <p:spPr>
          <a:xfrm>
            <a:off x="589660" y="1333143"/>
            <a:ext cx="2552860" cy="3745800"/>
          </a:xfrm>
          <a:prstGeom prst="rect">
            <a:avLst/>
          </a:prstGeom>
          <a:ln>
            <a:noFill/>
          </a:ln>
        </p:spPr>
      </p:pic>
      <p:sp>
        <p:nvSpPr>
          <p:cNvPr id="4" name="CustomShape 1"/>
          <p:cNvSpPr/>
          <p:nvPr/>
        </p:nvSpPr>
        <p:spPr>
          <a:xfrm>
            <a:off x="3404818" y="1332145"/>
            <a:ext cx="7542345" cy="4649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Предприниматель с 2009 г.,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Руководитель производственной мастерской </a:t>
            </a:r>
            <a:r>
              <a:rPr lang="ru-RU" b="1" strike="noStrike" dirty="0">
                <a:solidFill>
                  <a:srgbClr val="385723"/>
                </a:solidFill>
                <a:ea typeface="Roboto Light"/>
              </a:rPr>
              <a:t>@</a:t>
            </a:r>
            <a:r>
              <a:rPr lang="ru-RU" b="1" strike="noStrike" dirty="0" err="1">
                <a:solidFill>
                  <a:srgbClr val="385723"/>
                </a:solidFill>
                <a:ea typeface="Roboto Light"/>
              </a:rPr>
              <a:t>artdekoretto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Опыт преподавания/</a:t>
            </a:r>
            <a:r>
              <a:rPr lang="ru-RU" strike="noStrike" dirty="0" err="1">
                <a:solidFill>
                  <a:srgbClr val="385723"/>
                </a:solidFill>
                <a:ea typeface="Roboto Light"/>
              </a:rPr>
              <a:t>коуч</a:t>
            </a:r>
            <a:r>
              <a:rPr lang="ru-RU" strike="noStrike" dirty="0">
                <a:solidFill>
                  <a:srgbClr val="385723"/>
                </a:solidFill>
                <a:ea typeface="Roboto Light"/>
              </a:rPr>
              <a:t>-сессий – более 500 часов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Бизнес-тренер Международной Организации Труда (г. Женева)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Спикер Клуба Предпринимателей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Наставник «Мой бизнес»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Практикующий бизнес-</a:t>
            </a:r>
            <a:r>
              <a:rPr lang="ru-RU" strike="noStrike" dirty="0" err="1">
                <a:solidFill>
                  <a:srgbClr val="385723"/>
                </a:solidFill>
                <a:ea typeface="Roboto Light"/>
              </a:rPr>
              <a:t>коуч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Призер «Экспортер года» 2020 г.</a:t>
            </a:r>
            <a:endParaRPr dirty="0">
              <a:solidFill>
                <a:srgbClr val="385723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trike="noStrike" dirty="0">
                <a:solidFill>
                  <a:srgbClr val="385723"/>
                </a:solidFill>
                <a:ea typeface="Roboto Light"/>
              </a:rPr>
              <a:t>Преподаватель </a:t>
            </a:r>
            <a:r>
              <a:rPr lang="ru-RU" strike="noStrike" dirty="0" err="1">
                <a:solidFill>
                  <a:srgbClr val="385723"/>
                </a:solidFill>
                <a:ea typeface="Roboto Light"/>
              </a:rPr>
              <a:t>РАНХиГС</a:t>
            </a:r>
            <a:r>
              <a:rPr lang="ru-RU" strike="noStrike" dirty="0">
                <a:solidFill>
                  <a:srgbClr val="385723"/>
                </a:solidFill>
                <a:ea typeface="Roboto Light"/>
              </a:rPr>
              <a:t>, Спикер ТПП и «Мой бизнес»</a:t>
            </a:r>
            <a:endParaRPr dirty="0">
              <a:solidFill>
                <a:srgbClr val="3857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Котова Инна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7265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034AB9D-BC66-8514-2F80-C237C9A5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9E8D5EA-1A1A-0702-AE4C-685224B8F624}"/>
              </a:ext>
            </a:extLst>
          </p:cNvPr>
          <p:cNvSpPr/>
          <p:nvPr/>
        </p:nvSpPr>
        <p:spPr>
          <a:xfrm>
            <a:off x="710114" y="1920240"/>
            <a:ext cx="10226110" cy="120194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ИНФОРМАЦИЯ ОБО ВСЕХ НАСТАВНИКАХ ПРОЕКТА: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12F959-674C-BD97-E2B9-D1FBCABF7282}"/>
              </a:ext>
            </a:extLst>
          </p:cNvPr>
          <p:cNvSpPr txBox="1"/>
          <p:nvPr/>
        </p:nvSpPr>
        <p:spPr>
          <a:xfrm>
            <a:off x="806196" y="3564374"/>
            <a:ext cx="10579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https://мойбизнес48.рф/services/nastavnik/</a:t>
            </a:r>
          </a:p>
        </p:txBody>
      </p:sp>
    </p:spTree>
    <p:extLst>
      <p:ext uri="{BB962C8B-B14F-4D97-AF65-F5344CB8AC3E}">
        <p14:creationId xmlns:p14="http://schemas.microsoft.com/office/powerpoint/2010/main" val="229315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125338" y="190773"/>
            <a:ext cx="12066662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Декабрь 2019 года: старт проекта «Наставничество»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177488-FB24-46FB-A523-AB9663038F8C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0D46D84-95AF-4687-A7B2-86784498D174}"/>
              </a:ext>
            </a:extLst>
          </p:cNvPr>
          <p:cNvSpPr/>
          <p:nvPr/>
        </p:nvSpPr>
        <p:spPr>
          <a:xfrm>
            <a:off x="125338" y="2074031"/>
            <a:ext cx="4822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команда наставников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человек)</a:t>
            </a:r>
          </a:p>
        </p:txBody>
      </p:sp>
      <p:pic>
        <p:nvPicPr>
          <p:cNvPr id="1028" name="Picture 4" descr="Татьяна Голанц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61" y="2011080"/>
            <a:ext cx="1421510" cy="173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Юрий Матусе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68" y="1778455"/>
            <a:ext cx="1377703" cy="168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атьяна Карн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04" y="1778455"/>
            <a:ext cx="1308555" cy="1597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Андрей Корчаг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39" y="2017535"/>
            <a:ext cx="1364733" cy="166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0D46D84-95AF-4687-A7B2-86784498D174}"/>
              </a:ext>
            </a:extLst>
          </p:cNvPr>
          <p:cNvSpPr/>
          <p:nvPr/>
        </p:nvSpPr>
        <p:spPr>
          <a:xfrm>
            <a:off x="6235607" y="4597470"/>
            <a:ext cx="5120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для наставников от тренера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Ирины Гореловой,  руководитель проектов ООО  «Института наставничества» в г. Воронеже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В регионе стартовала программа по наставничеству для начинающих предпринимател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8" y="3683237"/>
            <a:ext cx="2394694" cy="15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 регионе стартовала программа по наставничеству для начинающих предпринимател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47" y="4846829"/>
            <a:ext cx="2482337" cy="16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125338" y="190773"/>
            <a:ext cx="12066662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Популяризация проекта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4C068C1-6140-4107-86C5-D038C59A7FCC}"/>
              </a:ext>
            </a:extLst>
          </p:cNvPr>
          <p:cNvSpPr/>
          <p:nvPr/>
        </p:nvSpPr>
        <p:spPr>
          <a:xfrm>
            <a:off x="5177699" y="4619490"/>
            <a:ext cx="6583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Встречи наставников с получателями гранта «Легкий старт»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В центре «Мой бизнес» состоялась встреча региональных наставников и начинающих предпринимателей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3" y="1065015"/>
            <a:ext cx="2712423" cy="2034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4C068C1-6140-4107-86C5-D038C59A7FCC}"/>
              </a:ext>
            </a:extLst>
          </p:cNvPr>
          <p:cNvSpPr/>
          <p:nvPr/>
        </p:nvSpPr>
        <p:spPr>
          <a:xfrm>
            <a:off x="5177700" y="1174157"/>
            <a:ext cx="6583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на сайте центра «Мой бизнес»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4C068C1-6140-4107-86C5-D038C59A7FCC}"/>
              </a:ext>
            </a:extLst>
          </p:cNvPr>
          <p:cNvSpPr/>
          <p:nvPr/>
        </p:nvSpPr>
        <p:spPr>
          <a:xfrm>
            <a:off x="5177700" y="2199652"/>
            <a:ext cx="6583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Эфиры на радио и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4C068C1-6140-4107-86C5-D038C59A7FCC}"/>
              </a:ext>
            </a:extLst>
          </p:cNvPr>
          <p:cNvSpPr/>
          <p:nvPr/>
        </p:nvSpPr>
        <p:spPr>
          <a:xfrm>
            <a:off x="5177700" y="3480374"/>
            <a:ext cx="6583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Нетворкинг наставников и наставляемых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33" y="2714049"/>
            <a:ext cx="2361829" cy="2081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xn--48-9kcqjffxnf3b.xn--p1acf/upload/iblock/389/389b9de3463567704c0108a3c3bc43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0" y="4795832"/>
            <a:ext cx="2683078" cy="178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5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E2D61D-0F5A-48C2-9CD2-AE5996D573A2}"/>
              </a:ext>
            </a:extLst>
          </p:cNvPr>
          <p:cNvSpPr txBox="1"/>
          <p:nvPr/>
        </p:nvSpPr>
        <p:spPr>
          <a:xfrm>
            <a:off x="151072" y="99443"/>
            <a:ext cx="10706866" cy="4616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ontserrat"/>
                <a:cs typeface="Arial" panose="020B0604020202020204" pitchFamily="34" charset="0"/>
              </a:rPr>
              <a:t>2020 год: Проект «Стартап как диплом»</a:t>
            </a:r>
            <a:endParaRPr lang="en-US" altLang="ru-RU" sz="24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74F363A-DDA0-4497-B827-BA0BB15C64F7}"/>
              </a:ext>
            </a:extLst>
          </p:cNvPr>
          <p:cNvSpPr/>
          <p:nvPr/>
        </p:nvSpPr>
        <p:spPr>
          <a:xfrm>
            <a:off x="1490922" y="1118377"/>
            <a:ext cx="2881068" cy="8309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НАСТАВНИКОВ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="" xmlns:a16="http://schemas.microsoft.com/office/drawing/2014/main" id="{474F363A-DDA0-4497-B827-BA0BB15C64F7}"/>
              </a:ext>
            </a:extLst>
          </p:cNvPr>
          <p:cNvSpPr/>
          <p:nvPr/>
        </p:nvSpPr>
        <p:spPr>
          <a:xfrm>
            <a:off x="6446190" y="1118377"/>
            <a:ext cx="3257981" cy="8309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БИЗНЕС-ИДЕЙ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530064" y="2405132"/>
            <a:ext cx="14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5087336" y="2405130"/>
            <a:ext cx="14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2491009" y="2405131"/>
            <a:ext cx="14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10129359" y="2410631"/>
            <a:ext cx="14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ЭТАП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7472316" y="2410631"/>
            <a:ext cx="1457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600002" y="2967029"/>
            <a:ext cx="14571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студента на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диплома в виде </a:t>
            </a:r>
            <a:r>
              <a:rPr lang="ru-RU" sz="1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2491009" y="3043421"/>
            <a:ext cx="1457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бизнес-проекта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4917989" y="3043421"/>
            <a:ext cx="1795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над ВКР – стартапом</a:t>
            </a:r>
          </a:p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</a:p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наставника;</a:t>
            </a:r>
          </a:p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r>
              <a:rPr lang="ru-RU" sz="1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7462111" y="3043421"/>
            <a:ext cx="1457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Предзащита ВКР-</a:t>
            </a:r>
            <a:r>
              <a:rPr lang="ru-RU" sz="1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endParaRPr lang="ru-RU" sz="1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(20.01.2022)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10129358" y="3043452"/>
            <a:ext cx="1457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ВКР-</a:t>
            </a:r>
            <a:r>
              <a:rPr lang="ru-RU" sz="16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endParaRPr lang="ru-RU" sz="16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  <a:endParaRPr lang="ru-RU" sz="1200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2" y="4935248"/>
            <a:ext cx="1545668" cy="10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29" y="4068041"/>
            <a:ext cx="1133323" cy="245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Состоялась встреча предпринимателей-наставников со студентами Липецкого кампуса РАНХиГС в рамках проекта «Стартап как диплом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99" y="4956714"/>
            <a:ext cx="1619156" cy="10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«Диплом как стартап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5" y="4935249"/>
            <a:ext cx="1614893" cy="10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Экспертная комиссия «Стартап как диплом» в Липецком филиале РАНХиГ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88" y="4415564"/>
            <a:ext cx="2667250" cy="17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2021 год: Масштабирование проекта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177488-FB24-46FB-A523-AB9663038F8C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844AB5B-0633-4CE9-B21B-057023F9A4C6}"/>
              </a:ext>
            </a:extLst>
          </p:cNvPr>
          <p:cNvSpPr/>
          <p:nvPr/>
        </p:nvSpPr>
        <p:spPr>
          <a:xfrm>
            <a:off x="5643011" y="1215282"/>
            <a:ext cx="5244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test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– идей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протестировано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бизнес-проектов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844AB5B-0633-4CE9-B21B-057023F9A4C6}"/>
              </a:ext>
            </a:extLst>
          </p:cNvPr>
          <p:cNvSpPr/>
          <p:nvPr/>
        </p:nvSpPr>
        <p:spPr>
          <a:xfrm>
            <a:off x="295972" y="5261200"/>
            <a:ext cx="5069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бизнес-знаний от наставников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тренингов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участников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39844"/>
          <a:stretch/>
        </p:blipFill>
        <p:spPr bwMode="auto">
          <a:xfrm>
            <a:off x="2430275" y="1166100"/>
            <a:ext cx="1977985" cy="187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Липецкие бизнесмены провели краш-тест ид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77" y="2772170"/>
            <a:ext cx="2746918" cy="18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ip.ranepa.ru/upload/iblock/473/a7a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94" y="3979211"/>
            <a:ext cx="2864374" cy="19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b="39596"/>
          <a:stretch/>
        </p:blipFill>
        <p:spPr bwMode="auto">
          <a:xfrm>
            <a:off x="477333" y="2602313"/>
            <a:ext cx="2258272" cy="19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2022 год: Развитие проекта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177488-FB24-46FB-A523-AB9663038F8C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B00F20C-C583-F1EE-04A1-3D1C848F35D2}"/>
              </a:ext>
            </a:extLst>
          </p:cNvPr>
          <p:cNvSpPr/>
          <p:nvPr/>
        </p:nvSpPr>
        <p:spPr>
          <a:xfrm>
            <a:off x="432706" y="1607352"/>
            <a:ext cx="6583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группы по наставничеству при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Координационном Совете по развитию МСП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Липецкой области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333224A-8E54-0999-C44E-D16EF0E19CA0}"/>
              </a:ext>
            </a:extLst>
          </p:cNvPr>
          <p:cNvSpPr/>
          <p:nvPr/>
        </p:nvSpPr>
        <p:spPr>
          <a:xfrm>
            <a:off x="432706" y="3228945"/>
            <a:ext cx="6583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Акселератором Стартапов ЛГТУ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81E6BD5-C42D-8064-DF00-31BCDB806967}"/>
              </a:ext>
            </a:extLst>
          </p:cNvPr>
          <p:cNvSpPr/>
          <p:nvPr/>
        </p:nvSpPr>
        <p:spPr>
          <a:xfrm>
            <a:off x="432706" y="4972837"/>
            <a:ext cx="734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наставников и награждение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 руководством региона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9415C06-FD24-9D00-45CC-D03B75FAFABA}"/>
              </a:ext>
            </a:extLst>
          </p:cNvPr>
          <p:cNvSpPr/>
          <p:nvPr/>
        </p:nvSpPr>
        <p:spPr>
          <a:xfrm>
            <a:off x="1102380" y="3797108"/>
            <a:ext cx="5244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test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– идей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протестировано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бизнес-проектов </a:t>
            </a:r>
          </a:p>
        </p:txBody>
      </p:sp>
      <p:pic>
        <p:nvPicPr>
          <p:cNvPr id="1026" name="Picture 2" descr="https://xn--80aacoonefzg3am8b1fsb.xn--p1ai/storage/news/007/811/%D1%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73" y="750766"/>
            <a:ext cx="2755682" cy="183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15.userapi.com/impg/6ICPgPkeTjUP7OCrY-XTzN1yAljCsYlceuEH0Q/nixo9KoHdw4.jpg?size=1600x1200&amp;quality=95&amp;sign=ad2521de8273ad03fb7324a5ce3d41a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73" y="2648210"/>
            <a:ext cx="2755682" cy="20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02" y="4765509"/>
            <a:ext cx="3435409" cy="18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6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1056932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Лучшие практики: Наталья Сотникова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33311" r="49236" b="18889"/>
          <a:stretch/>
        </p:blipFill>
        <p:spPr bwMode="auto">
          <a:xfrm>
            <a:off x="246586" y="1894371"/>
            <a:ext cx="2793076" cy="231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0D46D84-95AF-4687-A7B2-86784498D174}"/>
              </a:ext>
            </a:extLst>
          </p:cNvPr>
          <p:cNvSpPr/>
          <p:nvPr/>
        </p:nvSpPr>
        <p:spPr>
          <a:xfrm>
            <a:off x="3385098" y="1444058"/>
            <a:ext cx="83690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получатель  гранта «Лёгкий старт» на 500 тыс. руб.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открытие швейного цеха, подбор наставника;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сохранение бизнеса в пандемию;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заём в Липецком Фонде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поддержка на сертификацию в центре «Мой бизнес»;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поставка продукции в 17 регионов России, на Курильские острова и в Казахстан.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выходу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5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326066" y="127036"/>
            <a:ext cx="10886016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Лучшие практики: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Папонова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Анастасия и Губанова Софья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1" b="29585"/>
          <a:stretch/>
        </p:blipFill>
        <p:spPr bwMode="auto">
          <a:xfrm>
            <a:off x="7201457" y="1257559"/>
            <a:ext cx="2377440" cy="24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4" b="32710"/>
          <a:stretch/>
        </p:blipFill>
        <p:spPr bwMode="auto">
          <a:xfrm>
            <a:off x="9014052" y="3481307"/>
            <a:ext cx="2801052" cy="18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0D46D84-95AF-4687-A7B2-86784498D174}"/>
              </a:ext>
            </a:extLst>
          </p:cNvPr>
          <p:cNvSpPr/>
          <p:nvPr/>
        </p:nvSpPr>
        <p:spPr>
          <a:xfrm>
            <a:off x="471344" y="1895011"/>
            <a:ext cx="60082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участие в проекте 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диплом»;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победа в первом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test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бизнес-идей 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как </a:t>
            </a:r>
            <a:r>
              <a:rPr lang="ru-RU" sz="1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руководством  наставника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год: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предзащита Проекта «Разработка бизнес-плана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компании - открытие Интернет-магазина оригинальных подарков и аксессуаров интерьера»        </a:t>
            </a:r>
          </a:p>
        </p:txBody>
      </p:sp>
    </p:spTree>
    <p:extLst>
      <p:ext uri="{BB962C8B-B14F-4D97-AF65-F5344CB8AC3E}">
        <p14:creationId xmlns:p14="http://schemas.microsoft.com/office/powerpoint/2010/main" val="381313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E3FB769-21FA-03DC-D0C0-58AAAD3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2EF659D-B385-C920-4AF5-3B5C31C4FA69}"/>
              </a:ext>
            </a:extLst>
          </p:cNvPr>
          <p:cNvSpPr/>
          <p:nvPr/>
        </p:nvSpPr>
        <p:spPr>
          <a:xfrm>
            <a:off x="691826" y="2432304"/>
            <a:ext cx="10226110" cy="120194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НАСТАВНИКИ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0754237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5A11"/>
      </a:accent1>
      <a:accent2>
        <a:srgbClr val="B41010"/>
      </a:accent2>
      <a:accent3>
        <a:srgbClr val="139884"/>
      </a:accent3>
      <a:accent4>
        <a:srgbClr val="385723"/>
      </a:accent4>
      <a:accent5>
        <a:srgbClr val="008000"/>
      </a:accent5>
      <a:accent6>
        <a:srgbClr val="A6D08A"/>
      </a:accent6>
      <a:hlink>
        <a:srgbClr val="375623"/>
      </a:hlink>
      <a:folHlink>
        <a:srgbClr val="37562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13474</TotalTime>
  <Words>920</Words>
  <Application>Microsoft Office PowerPoint</Application>
  <PresentationFormat>Произвольный</PresentationFormat>
  <Paragraphs>201</Paragraphs>
  <Slides>17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Королёва Ирина Владимировна</dc:creator>
  <cp:lastModifiedBy>Рассаднев Дмитрий Александрович</cp:lastModifiedBy>
  <cp:revision>986</cp:revision>
  <cp:lastPrinted>2022-01-31T16:45:53Z</cp:lastPrinted>
  <dcterms:created xsi:type="dcterms:W3CDTF">2019-02-08T11:57:28Z</dcterms:created>
  <dcterms:modified xsi:type="dcterms:W3CDTF">2022-12-01T11:54:18Z</dcterms:modified>
</cp:coreProperties>
</file>