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7" r:id="rId2"/>
    <p:sldId id="461" r:id="rId3"/>
    <p:sldId id="445" r:id="rId4"/>
    <p:sldId id="463" r:id="rId5"/>
    <p:sldId id="450" r:id="rId6"/>
    <p:sldId id="465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6" r:id="rId16"/>
  </p:sldIdLst>
  <p:sldSz cx="9906000" cy="6858000" type="A4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0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1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2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3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443" algn="l" defTabSz="91417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532" algn="l" defTabSz="91417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621" algn="l" defTabSz="91417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709" algn="l" defTabSz="91417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9885" autoAdjust="0"/>
  </p:normalViewPr>
  <p:slideViewPr>
    <p:cSldViewPr>
      <p:cViewPr varScale="1">
        <p:scale>
          <a:sx n="116" d="100"/>
          <a:sy n="116" d="100"/>
        </p:scale>
        <p:origin x="-1416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820" y="-11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Relationship Id="rId4" Type="http://schemas.openxmlformats.org/officeDocument/2006/relationships/image" Target="../media/image17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Relationship Id="rId4" Type="http://schemas.openxmlformats.org/officeDocument/2006/relationships/image" Target="../media/image17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21E87-283C-434F-B635-CBD9137B7BFA}" type="doc">
      <dgm:prSet loTypeId="urn:microsoft.com/office/officeart/2005/8/layout/default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B68060B2-7D4D-4549-98FC-364472A11ACC}">
      <dgm:prSet phldrT="[Текст]" custT="1"/>
      <dgm:spPr/>
      <dgm:t>
        <a:bodyPr/>
        <a:lstStyle/>
        <a:p>
          <a:r>
            <a:rPr lang="ru-RU" sz="2400" b="1" dirty="0" smtClean="0"/>
            <a:t>Вариант 1</a:t>
          </a:r>
          <a:endParaRPr lang="ru-RU" sz="2400" b="1" dirty="0"/>
        </a:p>
      </dgm:t>
    </dgm:pt>
    <dgm:pt modelId="{1C8FDB89-A9C6-4494-B6FF-AFFE1D69FE8E}" type="parTrans" cxnId="{57762907-7EAE-4A7D-AC95-448FBBD681FE}">
      <dgm:prSet/>
      <dgm:spPr/>
      <dgm:t>
        <a:bodyPr/>
        <a:lstStyle/>
        <a:p>
          <a:endParaRPr lang="ru-RU" sz="2400" b="1"/>
        </a:p>
      </dgm:t>
    </dgm:pt>
    <dgm:pt modelId="{C8A31344-001D-4146-9F96-9EE58559B4E5}" type="sibTrans" cxnId="{57762907-7EAE-4A7D-AC95-448FBBD681FE}">
      <dgm:prSet/>
      <dgm:spPr/>
      <dgm:t>
        <a:bodyPr/>
        <a:lstStyle/>
        <a:p>
          <a:endParaRPr lang="ru-RU" sz="2400" b="1"/>
        </a:p>
      </dgm:t>
    </dgm:pt>
    <dgm:pt modelId="{2F0AAD20-606F-4196-BF37-846688541A0F}">
      <dgm:prSet phldrT="[Текст]" custT="1"/>
      <dgm:spPr/>
      <dgm:t>
        <a:bodyPr/>
        <a:lstStyle/>
        <a:p>
          <a:r>
            <a:rPr lang="ru-RU" sz="2400" b="1" dirty="0" smtClean="0"/>
            <a:t>Вариант 2</a:t>
          </a:r>
          <a:endParaRPr lang="ru-RU" sz="2400" b="1" dirty="0"/>
        </a:p>
      </dgm:t>
    </dgm:pt>
    <dgm:pt modelId="{63465F03-C83F-4B15-895D-E6E6A4641AAB}" type="parTrans" cxnId="{0193EF3B-8A04-479A-B852-3BC076527BFF}">
      <dgm:prSet/>
      <dgm:spPr/>
      <dgm:t>
        <a:bodyPr/>
        <a:lstStyle/>
        <a:p>
          <a:endParaRPr lang="ru-RU" sz="2400" b="1"/>
        </a:p>
      </dgm:t>
    </dgm:pt>
    <dgm:pt modelId="{3F05D4EC-30E3-44D4-A498-EF97A099BB2F}" type="sibTrans" cxnId="{0193EF3B-8A04-479A-B852-3BC076527BFF}">
      <dgm:prSet/>
      <dgm:spPr/>
      <dgm:t>
        <a:bodyPr/>
        <a:lstStyle/>
        <a:p>
          <a:endParaRPr lang="ru-RU" sz="2400" b="1"/>
        </a:p>
      </dgm:t>
    </dgm:pt>
    <dgm:pt modelId="{D3E44812-B8F3-4628-A658-BCEC61AA7CA0}">
      <dgm:prSet phldrT="[Текст]" custT="1"/>
      <dgm:spPr/>
      <dgm:t>
        <a:bodyPr/>
        <a:lstStyle/>
        <a:p>
          <a:r>
            <a:rPr lang="ru-RU" sz="2400" b="1" dirty="0" smtClean="0"/>
            <a:t>Вариант 3</a:t>
          </a:r>
          <a:endParaRPr lang="ru-RU" sz="2400" b="1" dirty="0"/>
        </a:p>
      </dgm:t>
    </dgm:pt>
    <dgm:pt modelId="{C96318C6-8592-40E2-9BC9-A816805FADA3}" type="parTrans" cxnId="{93E670CD-3B0E-4DAE-B1AA-E3689CDDE3A5}">
      <dgm:prSet/>
      <dgm:spPr/>
      <dgm:t>
        <a:bodyPr/>
        <a:lstStyle/>
        <a:p>
          <a:endParaRPr lang="ru-RU" sz="2400" b="1"/>
        </a:p>
      </dgm:t>
    </dgm:pt>
    <dgm:pt modelId="{D34312AC-B160-4E5B-B79C-522892DEB11B}" type="sibTrans" cxnId="{93E670CD-3B0E-4DAE-B1AA-E3689CDDE3A5}">
      <dgm:prSet/>
      <dgm:spPr/>
      <dgm:t>
        <a:bodyPr/>
        <a:lstStyle/>
        <a:p>
          <a:endParaRPr lang="ru-RU" sz="2400" b="1"/>
        </a:p>
      </dgm:t>
    </dgm:pt>
    <dgm:pt modelId="{1F4031E1-16CC-40F6-8297-909D9FCEB0D2}">
      <dgm:prSet phldrT="[Текст]" custT="1"/>
      <dgm:spPr/>
      <dgm:t>
        <a:bodyPr/>
        <a:lstStyle/>
        <a:p>
          <a:r>
            <a:rPr lang="ru-RU" sz="2400" b="1" dirty="0" smtClean="0"/>
            <a:t>Вариант 4</a:t>
          </a:r>
          <a:endParaRPr lang="ru-RU" sz="2400" b="1" dirty="0"/>
        </a:p>
      </dgm:t>
    </dgm:pt>
    <dgm:pt modelId="{AE0C8501-6BD8-432B-AA92-E71F91F77994}" type="parTrans" cxnId="{E6625798-8C73-43A2-9DC7-814E628847C1}">
      <dgm:prSet/>
      <dgm:spPr/>
      <dgm:t>
        <a:bodyPr/>
        <a:lstStyle/>
        <a:p>
          <a:endParaRPr lang="ru-RU" sz="2400" b="1"/>
        </a:p>
      </dgm:t>
    </dgm:pt>
    <dgm:pt modelId="{E7408101-63F9-45B4-B952-9FF8354D9BB7}" type="sibTrans" cxnId="{E6625798-8C73-43A2-9DC7-814E628847C1}">
      <dgm:prSet/>
      <dgm:spPr/>
      <dgm:t>
        <a:bodyPr/>
        <a:lstStyle/>
        <a:p>
          <a:endParaRPr lang="ru-RU" sz="2400" b="1"/>
        </a:p>
      </dgm:t>
    </dgm:pt>
    <dgm:pt modelId="{0725B7CD-CFD6-4628-A69F-B51A4DAE5E4A}" type="pres">
      <dgm:prSet presAssocID="{43F21E87-283C-434F-B635-CBD9137B7BFA}" presName="diagram" presStyleCnt="0">
        <dgm:presLayoutVars>
          <dgm:dir/>
          <dgm:resizeHandles val="exact"/>
        </dgm:presLayoutVars>
      </dgm:prSet>
      <dgm:spPr/>
    </dgm:pt>
    <dgm:pt modelId="{9240017F-A196-4D2F-8AFD-C8B19A6ACB6F}" type="pres">
      <dgm:prSet presAssocID="{B68060B2-7D4D-4549-98FC-364472A11ACC}" presName="node" presStyleLbl="node1" presStyleIdx="0" presStyleCnt="4">
        <dgm:presLayoutVars>
          <dgm:bulletEnabled val="1"/>
        </dgm:presLayoutVars>
      </dgm:prSet>
      <dgm:spPr/>
    </dgm:pt>
    <dgm:pt modelId="{4B334C17-09A8-4335-9576-00B0E2FDD0D2}" type="pres">
      <dgm:prSet presAssocID="{C8A31344-001D-4146-9F96-9EE58559B4E5}" presName="sibTrans" presStyleCnt="0"/>
      <dgm:spPr/>
    </dgm:pt>
    <dgm:pt modelId="{B904A4F1-3C8F-44E9-8AEE-DE89942D8796}" type="pres">
      <dgm:prSet presAssocID="{2F0AAD20-606F-4196-BF37-846688541A0F}" presName="node" presStyleLbl="node1" presStyleIdx="1" presStyleCnt="4">
        <dgm:presLayoutVars>
          <dgm:bulletEnabled val="1"/>
        </dgm:presLayoutVars>
      </dgm:prSet>
      <dgm:spPr/>
    </dgm:pt>
    <dgm:pt modelId="{CD043CFF-1D38-4BC8-84A7-AE73029D5393}" type="pres">
      <dgm:prSet presAssocID="{3F05D4EC-30E3-44D4-A498-EF97A099BB2F}" presName="sibTrans" presStyleCnt="0"/>
      <dgm:spPr/>
    </dgm:pt>
    <dgm:pt modelId="{416E3679-4DCB-436D-98DC-8186ADF757EC}" type="pres">
      <dgm:prSet presAssocID="{D3E44812-B8F3-4628-A658-BCEC61AA7CA0}" presName="node" presStyleLbl="node1" presStyleIdx="2" presStyleCnt="4">
        <dgm:presLayoutVars>
          <dgm:bulletEnabled val="1"/>
        </dgm:presLayoutVars>
      </dgm:prSet>
      <dgm:spPr/>
    </dgm:pt>
    <dgm:pt modelId="{611CFE75-AF6E-437F-A5FA-2373E3029249}" type="pres">
      <dgm:prSet presAssocID="{D34312AC-B160-4E5B-B79C-522892DEB11B}" presName="sibTrans" presStyleCnt="0"/>
      <dgm:spPr/>
    </dgm:pt>
    <dgm:pt modelId="{4A2134A1-695A-4480-A6C4-38129C8E356C}" type="pres">
      <dgm:prSet presAssocID="{1F4031E1-16CC-40F6-8297-909D9FCEB0D2}" presName="node" presStyleLbl="node1" presStyleIdx="3" presStyleCnt="4">
        <dgm:presLayoutVars>
          <dgm:bulletEnabled val="1"/>
        </dgm:presLayoutVars>
      </dgm:prSet>
      <dgm:spPr/>
    </dgm:pt>
  </dgm:ptLst>
  <dgm:cxnLst>
    <dgm:cxn modelId="{93E670CD-3B0E-4DAE-B1AA-E3689CDDE3A5}" srcId="{43F21E87-283C-434F-B635-CBD9137B7BFA}" destId="{D3E44812-B8F3-4628-A658-BCEC61AA7CA0}" srcOrd="2" destOrd="0" parTransId="{C96318C6-8592-40E2-9BC9-A816805FADA3}" sibTransId="{D34312AC-B160-4E5B-B79C-522892DEB11B}"/>
    <dgm:cxn modelId="{07578F49-AB68-4885-B397-98A6A6C1BC6E}" type="presOf" srcId="{2F0AAD20-606F-4196-BF37-846688541A0F}" destId="{B904A4F1-3C8F-44E9-8AEE-DE89942D8796}" srcOrd="0" destOrd="0" presId="urn:microsoft.com/office/officeart/2005/8/layout/default"/>
    <dgm:cxn modelId="{C643138A-AE1B-4623-83D8-4DC7C78C0E61}" type="presOf" srcId="{1F4031E1-16CC-40F6-8297-909D9FCEB0D2}" destId="{4A2134A1-695A-4480-A6C4-38129C8E356C}" srcOrd="0" destOrd="0" presId="urn:microsoft.com/office/officeart/2005/8/layout/default"/>
    <dgm:cxn modelId="{E6625798-8C73-43A2-9DC7-814E628847C1}" srcId="{43F21E87-283C-434F-B635-CBD9137B7BFA}" destId="{1F4031E1-16CC-40F6-8297-909D9FCEB0D2}" srcOrd="3" destOrd="0" parTransId="{AE0C8501-6BD8-432B-AA92-E71F91F77994}" sibTransId="{E7408101-63F9-45B4-B952-9FF8354D9BB7}"/>
    <dgm:cxn modelId="{0193EF3B-8A04-479A-B852-3BC076527BFF}" srcId="{43F21E87-283C-434F-B635-CBD9137B7BFA}" destId="{2F0AAD20-606F-4196-BF37-846688541A0F}" srcOrd="1" destOrd="0" parTransId="{63465F03-C83F-4B15-895D-E6E6A4641AAB}" sibTransId="{3F05D4EC-30E3-44D4-A498-EF97A099BB2F}"/>
    <dgm:cxn modelId="{E3074D1B-FE75-4ABF-9B38-BBC315EE8D3F}" type="presOf" srcId="{43F21E87-283C-434F-B635-CBD9137B7BFA}" destId="{0725B7CD-CFD6-4628-A69F-B51A4DAE5E4A}" srcOrd="0" destOrd="0" presId="urn:microsoft.com/office/officeart/2005/8/layout/default"/>
    <dgm:cxn modelId="{1C76AD74-9D02-4914-888A-195BC93C9A31}" type="presOf" srcId="{D3E44812-B8F3-4628-A658-BCEC61AA7CA0}" destId="{416E3679-4DCB-436D-98DC-8186ADF757EC}" srcOrd="0" destOrd="0" presId="urn:microsoft.com/office/officeart/2005/8/layout/default"/>
    <dgm:cxn modelId="{168AFC76-4CE8-4A78-B56E-EE0C2970458B}" type="presOf" srcId="{B68060B2-7D4D-4549-98FC-364472A11ACC}" destId="{9240017F-A196-4D2F-8AFD-C8B19A6ACB6F}" srcOrd="0" destOrd="0" presId="urn:microsoft.com/office/officeart/2005/8/layout/default"/>
    <dgm:cxn modelId="{57762907-7EAE-4A7D-AC95-448FBBD681FE}" srcId="{43F21E87-283C-434F-B635-CBD9137B7BFA}" destId="{B68060B2-7D4D-4549-98FC-364472A11ACC}" srcOrd="0" destOrd="0" parTransId="{1C8FDB89-A9C6-4494-B6FF-AFFE1D69FE8E}" sibTransId="{C8A31344-001D-4146-9F96-9EE58559B4E5}"/>
    <dgm:cxn modelId="{C185669C-C55A-40CB-B4B5-D48B3EE5F3BB}" type="presParOf" srcId="{0725B7CD-CFD6-4628-A69F-B51A4DAE5E4A}" destId="{9240017F-A196-4D2F-8AFD-C8B19A6ACB6F}" srcOrd="0" destOrd="0" presId="urn:microsoft.com/office/officeart/2005/8/layout/default"/>
    <dgm:cxn modelId="{0783C1A8-1083-458D-9298-6EDAA059D221}" type="presParOf" srcId="{0725B7CD-CFD6-4628-A69F-B51A4DAE5E4A}" destId="{4B334C17-09A8-4335-9576-00B0E2FDD0D2}" srcOrd="1" destOrd="0" presId="urn:microsoft.com/office/officeart/2005/8/layout/default"/>
    <dgm:cxn modelId="{803E50F1-DF88-4A49-82CF-4C0F88E4F2BD}" type="presParOf" srcId="{0725B7CD-CFD6-4628-A69F-B51A4DAE5E4A}" destId="{B904A4F1-3C8F-44E9-8AEE-DE89942D8796}" srcOrd="2" destOrd="0" presId="urn:microsoft.com/office/officeart/2005/8/layout/default"/>
    <dgm:cxn modelId="{38BE6E7A-7AF2-4079-AC97-60D88A0B21B6}" type="presParOf" srcId="{0725B7CD-CFD6-4628-A69F-B51A4DAE5E4A}" destId="{CD043CFF-1D38-4BC8-84A7-AE73029D5393}" srcOrd="3" destOrd="0" presId="urn:microsoft.com/office/officeart/2005/8/layout/default"/>
    <dgm:cxn modelId="{39AFE462-7E9B-4D4F-984D-0F4882312286}" type="presParOf" srcId="{0725B7CD-CFD6-4628-A69F-B51A4DAE5E4A}" destId="{416E3679-4DCB-436D-98DC-8186ADF757EC}" srcOrd="4" destOrd="0" presId="urn:microsoft.com/office/officeart/2005/8/layout/default"/>
    <dgm:cxn modelId="{219504B7-8D6B-4293-BF42-DC12715C6E95}" type="presParOf" srcId="{0725B7CD-CFD6-4628-A69F-B51A4DAE5E4A}" destId="{611CFE75-AF6E-437F-A5FA-2373E3029249}" srcOrd="5" destOrd="0" presId="urn:microsoft.com/office/officeart/2005/8/layout/default"/>
    <dgm:cxn modelId="{30151EC7-A497-4631-BA14-01F0317CA288}" type="presParOf" srcId="{0725B7CD-CFD6-4628-A69F-B51A4DAE5E4A}" destId="{4A2134A1-695A-4480-A6C4-38129C8E356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B3C8F7-81F5-4C86-86A0-9205BA92098A}" type="doc">
      <dgm:prSet loTypeId="urn:microsoft.com/office/officeart/2005/8/layout/default#7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44E0943-B30D-4D5A-B7A3-55A99E76AA46}">
      <dgm:prSet phldrT="[Текст]" custT="1"/>
      <dgm:spPr/>
      <dgm:t>
        <a:bodyPr/>
        <a:lstStyle/>
        <a:p>
          <a:pPr algn="ctr"/>
          <a:endParaRPr lang="ru-RU" sz="1800" b="1" dirty="0" smtClean="0"/>
        </a:p>
        <a:p>
          <a:pPr algn="r"/>
          <a:endParaRPr lang="ru-RU" sz="1800" b="1" dirty="0" smtClean="0"/>
        </a:p>
        <a:p>
          <a:pPr algn="r"/>
          <a:endParaRPr lang="ru-RU" sz="1800" b="1" dirty="0" smtClean="0"/>
        </a:p>
        <a:p>
          <a:pPr algn="ctr"/>
          <a:r>
            <a:rPr lang="ru-RU" sz="1800" b="1" dirty="0" smtClean="0"/>
            <a:t>Кадровые</a:t>
          </a:r>
        </a:p>
        <a:p>
          <a:pPr algn="ctr"/>
          <a:r>
            <a:rPr lang="ru-RU" sz="1800" b="1" dirty="0" smtClean="0"/>
            <a:t> </a:t>
          </a:r>
          <a:endParaRPr lang="ru-RU" sz="1800" b="1" dirty="0"/>
        </a:p>
      </dgm:t>
    </dgm:pt>
    <dgm:pt modelId="{AE2AB9FF-68E3-48E6-ADB0-8A05B4F3F1C4}" type="parTrans" cxnId="{5CCB94CE-C7C5-4EF9-BA0C-C926596D0ED6}">
      <dgm:prSet/>
      <dgm:spPr/>
      <dgm:t>
        <a:bodyPr/>
        <a:lstStyle/>
        <a:p>
          <a:endParaRPr lang="ru-RU" sz="1800" b="1"/>
        </a:p>
      </dgm:t>
    </dgm:pt>
    <dgm:pt modelId="{211F4023-96EC-444D-89D1-47FBD6321BF3}" type="sibTrans" cxnId="{5CCB94CE-C7C5-4EF9-BA0C-C926596D0ED6}">
      <dgm:prSet/>
      <dgm:spPr/>
      <dgm:t>
        <a:bodyPr/>
        <a:lstStyle/>
        <a:p>
          <a:endParaRPr lang="ru-RU" sz="1800" b="1"/>
        </a:p>
      </dgm:t>
    </dgm:pt>
    <dgm:pt modelId="{62A71B3F-F4E5-480C-AA3D-2484118B5C2A}">
      <dgm:prSet phldrT="[Текст]" custT="1"/>
      <dgm:spPr/>
      <dgm:t>
        <a:bodyPr/>
        <a:lstStyle/>
        <a:p>
          <a:pPr algn="r"/>
          <a:endParaRPr lang="ru-RU" sz="1800" b="1" dirty="0" smtClean="0"/>
        </a:p>
        <a:p>
          <a:pPr algn="r"/>
          <a:endParaRPr lang="ru-RU" sz="1800" b="1" dirty="0" smtClean="0"/>
        </a:p>
        <a:p>
          <a:pPr algn="r"/>
          <a:endParaRPr lang="ru-RU" sz="1800" b="1" dirty="0" smtClean="0"/>
        </a:p>
        <a:p>
          <a:pPr algn="ctr"/>
          <a:r>
            <a:rPr lang="ru-RU" sz="1800" b="1" dirty="0" smtClean="0"/>
            <a:t>Научно</a:t>
          </a:r>
        </a:p>
        <a:p>
          <a:pPr algn="ctr"/>
          <a:r>
            <a:rPr lang="ru-RU" sz="1800" b="1" dirty="0" smtClean="0"/>
            <a:t>-методические</a:t>
          </a:r>
        </a:p>
        <a:p>
          <a:pPr algn="ctr"/>
          <a:r>
            <a:rPr lang="ru-RU" sz="1800" b="1" dirty="0" smtClean="0"/>
            <a:t> </a:t>
          </a:r>
          <a:endParaRPr lang="ru-RU" sz="1800" b="1" dirty="0"/>
        </a:p>
      </dgm:t>
    </dgm:pt>
    <dgm:pt modelId="{2D88AD6B-10D9-4022-80EF-D55F2E583D25}" type="parTrans" cxnId="{8E3EB455-B0A9-4262-A31C-E00ED8AF4CDA}">
      <dgm:prSet/>
      <dgm:spPr/>
      <dgm:t>
        <a:bodyPr/>
        <a:lstStyle/>
        <a:p>
          <a:endParaRPr lang="ru-RU" sz="1800" b="1"/>
        </a:p>
      </dgm:t>
    </dgm:pt>
    <dgm:pt modelId="{1EB98866-A48C-48AC-BCB5-580F83DD51C7}" type="sibTrans" cxnId="{8E3EB455-B0A9-4262-A31C-E00ED8AF4CDA}">
      <dgm:prSet/>
      <dgm:spPr/>
      <dgm:t>
        <a:bodyPr/>
        <a:lstStyle/>
        <a:p>
          <a:endParaRPr lang="ru-RU" sz="1800" b="1"/>
        </a:p>
      </dgm:t>
    </dgm:pt>
    <dgm:pt modelId="{E32AB4E5-4301-451E-B2EA-714B5407B5D4}">
      <dgm:prSet phldrT="[Текст]" custT="1"/>
      <dgm:spPr/>
      <dgm:t>
        <a:bodyPr/>
        <a:lstStyle/>
        <a:p>
          <a:pPr algn="r"/>
          <a:endParaRPr lang="ru-RU" sz="1800" b="1" dirty="0" smtClean="0"/>
        </a:p>
        <a:p>
          <a:pPr algn="r"/>
          <a:endParaRPr lang="ru-RU" sz="1800" b="1" dirty="0" smtClean="0"/>
        </a:p>
        <a:p>
          <a:pPr algn="r"/>
          <a:endParaRPr lang="ru-RU" sz="1800" b="1" dirty="0" smtClean="0"/>
        </a:p>
        <a:p>
          <a:pPr algn="ctr"/>
          <a:r>
            <a:rPr lang="ru-RU" sz="1800" b="1" dirty="0" smtClean="0"/>
            <a:t>Социальные</a:t>
          </a:r>
        </a:p>
        <a:p>
          <a:pPr algn="ctr"/>
          <a:r>
            <a:rPr lang="ru-RU" sz="1800" b="1" dirty="0" smtClean="0"/>
            <a:t> </a:t>
          </a:r>
          <a:endParaRPr lang="ru-RU" sz="1800" b="1" dirty="0"/>
        </a:p>
      </dgm:t>
    </dgm:pt>
    <dgm:pt modelId="{300D9119-7335-46F8-9C02-BB2CE24317FB}" type="parTrans" cxnId="{04ABC52B-610E-491A-A940-7922DABCDE5A}">
      <dgm:prSet/>
      <dgm:spPr/>
      <dgm:t>
        <a:bodyPr/>
        <a:lstStyle/>
        <a:p>
          <a:endParaRPr lang="ru-RU" sz="1800" b="1"/>
        </a:p>
      </dgm:t>
    </dgm:pt>
    <dgm:pt modelId="{69BF8E16-AA61-4D5A-AFD5-0E770D65B197}" type="sibTrans" cxnId="{04ABC52B-610E-491A-A940-7922DABCDE5A}">
      <dgm:prSet/>
      <dgm:spPr/>
      <dgm:t>
        <a:bodyPr/>
        <a:lstStyle/>
        <a:p>
          <a:endParaRPr lang="ru-RU" sz="1800" b="1"/>
        </a:p>
      </dgm:t>
    </dgm:pt>
    <dgm:pt modelId="{E1900344-75E5-4D9D-B1BA-0D64B953B7D6}">
      <dgm:prSet phldrT="[Текст]" custT="1"/>
      <dgm:spPr/>
      <dgm:t>
        <a:bodyPr/>
        <a:lstStyle/>
        <a:p>
          <a:pPr algn="r"/>
          <a:endParaRPr lang="ru-RU" sz="1800" b="1" dirty="0" smtClean="0"/>
        </a:p>
        <a:p>
          <a:pPr algn="r"/>
          <a:endParaRPr lang="ru-RU" sz="1800" b="1" dirty="0" smtClean="0"/>
        </a:p>
        <a:p>
          <a:pPr algn="r"/>
          <a:endParaRPr lang="ru-RU" sz="1800" b="1" dirty="0" smtClean="0"/>
        </a:p>
        <a:p>
          <a:pPr algn="ctr"/>
          <a:r>
            <a:rPr lang="ru-RU" sz="1800" b="1" dirty="0" smtClean="0"/>
            <a:t>Информационные</a:t>
          </a:r>
        </a:p>
        <a:p>
          <a:pPr algn="ctr"/>
          <a:r>
            <a:rPr lang="ru-RU" sz="1800" b="1" dirty="0" smtClean="0"/>
            <a:t> </a:t>
          </a:r>
          <a:endParaRPr lang="ru-RU" sz="1800" b="1" dirty="0"/>
        </a:p>
      </dgm:t>
    </dgm:pt>
    <dgm:pt modelId="{1C1DF864-E568-4582-9F94-CAE938C198D7}" type="parTrans" cxnId="{DE79795B-6FDD-4396-A243-113AE53C4A42}">
      <dgm:prSet/>
      <dgm:spPr/>
      <dgm:t>
        <a:bodyPr/>
        <a:lstStyle/>
        <a:p>
          <a:endParaRPr lang="ru-RU" sz="1800" b="1"/>
        </a:p>
      </dgm:t>
    </dgm:pt>
    <dgm:pt modelId="{03331887-6568-4F84-93E4-769D71F58757}" type="sibTrans" cxnId="{DE79795B-6FDD-4396-A243-113AE53C4A42}">
      <dgm:prSet/>
      <dgm:spPr/>
      <dgm:t>
        <a:bodyPr/>
        <a:lstStyle/>
        <a:p>
          <a:endParaRPr lang="ru-RU" sz="1800" b="1"/>
        </a:p>
      </dgm:t>
    </dgm:pt>
    <dgm:pt modelId="{C9045C17-C893-42F3-8331-7FDB38790794}">
      <dgm:prSet phldrT="[Текст]" custT="1"/>
      <dgm:spPr/>
      <dgm:t>
        <a:bodyPr/>
        <a:lstStyle/>
        <a:p>
          <a:pPr algn="ctr"/>
          <a:endParaRPr lang="ru-RU" sz="1800" b="1" dirty="0" smtClean="0"/>
        </a:p>
        <a:p>
          <a:pPr algn="ctr"/>
          <a:endParaRPr lang="ru-RU" sz="1800" b="1" dirty="0" smtClean="0"/>
        </a:p>
        <a:p>
          <a:pPr algn="ctr"/>
          <a:endParaRPr lang="ru-RU" sz="1800" b="1" dirty="0" smtClean="0"/>
        </a:p>
        <a:p>
          <a:pPr algn="ctr"/>
          <a:r>
            <a:rPr lang="ru-RU" sz="1800" b="1" dirty="0" smtClean="0"/>
            <a:t>Материально-технические</a:t>
          </a:r>
        </a:p>
        <a:p>
          <a:pPr algn="ctr"/>
          <a:endParaRPr lang="ru-RU" sz="1800" b="1" dirty="0"/>
        </a:p>
      </dgm:t>
    </dgm:pt>
    <dgm:pt modelId="{352AB5B8-6F7A-41B7-9BC3-06BEF7C2C6B5}" type="parTrans" cxnId="{1BAB404F-E2BC-4AF9-9407-80E3ECC988EF}">
      <dgm:prSet/>
      <dgm:spPr/>
      <dgm:t>
        <a:bodyPr/>
        <a:lstStyle/>
        <a:p>
          <a:endParaRPr lang="ru-RU" sz="1800" b="1"/>
        </a:p>
      </dgm:t>
    </dgm:pt>
    <dgm:pt modelId="{8699FC81-5EDC-4533-A2F0-062EEF179114}" type="sibTrans" cxnId="{1BAB404F-E2BC-4AF9-9407-80E3ECC988EF}">
      <dgm:prSet/>
      <dgm:spPr/>
      <dgm:t>
        <a:bodyPr/>
        <a:lstStyle/>
        <a:p>
          <a:endParaRPr lang="ru-RU" sz="1800" b="1"/>
        </a:p>
      </dgm:t>
    </dgm:pt>
    <dgm:pt modelId="{554E5912-4B49-43D0-891D-B6B05FF3E995}">
      <dgm:prSet phldrT="[Текст]" custT="1"/>
      <dgm:spPr/>
      <dgm:t>
        <a:bodyPr/>
        <a:lstStyle/>
        <a:p>
          <a:pPr algn="r"/>
          <a:endParaRPr lang="ru-RU" sz="1800" b="1" dirty="0" smtClean="0"/>
        </a:p>
        <a:p>
          <a:pPr algn="r"/>
          <a:endParaRPr lang="ru-RU" sz="1800" b="1" dirty="0" smtClean="0"/>
        </a:p>
        <a:p>
          <a:pPr algn="r"/>
          <a:endParaRPr lang="ru-RU" sz="1800" b="1" dirty="0" smtClean="0"/>
        </a:p>
        <a:p>
          <a:pPr algn="ctr"/>
          <a:r>
            <a:rPr lang="ru-RU" sz="1800" b="1" dirty="0" smtClean="0"/>
            <a:t>Организационно-управленческие</a:t>
          </a:r>
        </a:p>
        <a:p>
          <a:pPr algn="ctr"/>
          <a:endParaRPr lang="ru-RU" sz="1800" b="1" dirty="0"/>
        </a:p>
      </dgm:t>
    </dgm:pt>
    <dgm:pt modelId="{082D0B83-E9F8-4B74-BED5-E00C77D64122}" type="parTrans" cxnId="{4309EA1C-A4B3-4676-A88B-219050A212C0}">
      <dgm:prSet/>
      <dgm:spPr/>
      <dgm:t>
        <a:bodyPr/>
        <a:lstStyle/>
        <a:p>
          <a:endParaRPr lang="ru-RU" sz="1800" b="1"/>
        </a:p>
      </dgm:t>
    </dgm:pt>
    <dgm:pt modelId="{616AD6DF-6A01-4A04-AC82-237C56A83E97}" type="sibTrans" cxnId="{4309EA1C-A4B3-4676-A88B-219050A212C0}">
      <dgm:prSet/>
      <dgm:spPr/>
      <dgm:t>
        <a:bodyPr/>
        <a:lstStyle/>
        <a:p>
          <a:endParaRPr lang="ru-RU" sz="1800" b="1"/>
        </a:p>
      </dgm:t>
    </dgm:pt>
    <dgm:pt modelId="{63D6653D-748D-4F58-96E2-F6306E6E3F70}" type="pres">
      <dgm:prSet presAssocID="{09B3C8F7-81F5-4C86-86A0-9205BA9209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55624B-4F68-403A-AC3F-03EB0136D996}" type="pres">
      <dgm:prSet presAssocID="{C44E0943-B30D-4D5A-B7A3-55A99E76AA4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86BD0-6CB1-474F-BC59-FA93332245D5}" type="pres">
      <dgm:prSet presAssocID="{211F4023-96EC-444D-89D1-47FBD6321BF3}" presName="sibTrans" presStyleCnt="0"/>
      <dgm:spPr/>
      <dgm:t>
        <a:bodyPr/>
        <a:lstStyle/>
        <a:p>
          <a:endParaRPr lang="ru-RU"/>
        </a:p>
      </dgm:t>
    </dgm:pt>
    <dgm:pt modelId="{36E1037A-B2E2-4C83-B77F-D2DF33F4048D}" type="pres">
      <dgm:prSet presAssocID="{62A71B3F-F4E5-480C-AA3D-2484118B5C2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DB440-BF90-4ECC-9D69-E8EFF5763268}" type="pres">
      <dgm:prSet presAssocID="{1EB98866-A48C-48AC-BCB5-580F83DD51C7}" presName="sibTrans" presStyleCnt="0"/>
      <dgm:spPr/>
      <dgm:t>
        <a:bodyPr/>
        <a:lstStyle/>
        <a:p>
          <a:endParaRPr lang="ru-RU"/>
        </a:p>
      </dgm:t>
    </dgm:pt>
    <dgm:pt modelId="{5BD4503A-734B-4D29-A7D7-4E94C4311BF2}" type="pres">
      <dgm:prSet presAssocID="{E32AB4E5-4301-451E-B2EA-714B5407B5D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10B4B-7247-4500-AEB0-735F73924812}" type="pres">
      <dgm:prSet presAssocID="{69BF8E16-AA61-4D5A-AFD5-0E770D65B197}" presName="sibTrans" presStyleCnt="0"/>
      <dgm:spPr/>
      <dgm:t>
        <a:bodyPr/>
        <a:lstStyle/>
        <a:p>
          <a:endParaRPr lang="ru-RU"/>
        </a:p>
      </dgm:t>
    </dgm:pt>
    <dgm:pt modelId="{1C507582-C6D1-480D-94DE-8D2F26E41224}" type="pres">
      <dgm:prSet presAssocID="{E1900344-75E5-4D9D-B1BA-0D64B953B7D6}" presName="node" presStyleLbl="node1" presStyleIdx="3" presStyleCnt="6" custLinFactNeighborY="32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B0003-0DC7-41EF-B754-0F5F53205488}" type="pres">
      <dgm:prSet presAssocID="{03331887-6568-4F84-93E4-769D71F58757}" presName="sibTrans" presStyleCnt="0"/>
      <dgm:spPr/>
      <dgm:t>
        <a:bodyPr/>
        <a:lstStyle/>
        <a:p>
          <a:endParaRPr lang="ru-RU"/>
        </a:p>
      </dgm:t>
    </dgm:pt>
    <dgm:pt modelId="{13FE637C-571B-4FE9-BDC6-184F62F2E7D1}" type="pres">
      <dgm:prSet presAssocID="{C9045C17-C893-42F3-8331-7FDB38790794}" presName="node" presStyleLbl="node1" presStyleIdx="4" presStyleCnt="6" custLinFactNeighborY="32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ECC7B-0D70-4BDC-BA50-B526BFD67022}" type="pres">
      <dgm:prSet presAssocID="{8699FC81-5EDC-4533-A2F0-062EEF179114}" presName="sibTrans" presStyleCnt="0"/>
      <dgm:spPr/>
      <dgm:t>
        <a:bodyPr/>
        <a:lstStyle/>
        <a:p>
          <a:endParaRPr lang="ru-RU"/>
        </a:p>
      </dgm:t>
    </dgm:pt>
    <dgm:pt modelId="{C62344AC-3F76-4413-98BD-0B0398779400}" type="pres">
      <dgm:prSet presAssocID="{554E5912-4B49-43D0-891D-B6B05FF3E995}" presName="node" presStyleLbl="node1" presStyleIdx="5" presStyleCnt="6" custLinFactNeighborY="32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CEB838-C7A3-4283-A002-BDDE2D332308}" type="presOf" srcId="{62A71B3F-F4E5-480C-AA3D-2484118B5C2A}" destId="{36E1037A-B2E2-4C83-B77F-D2DF33F4048D}" srcOrd="0" destOrd="0" presId="urn:microsoft.com/office/officeart/2005/8/layout/default#7"/>
    <dgm:cxn modelId="{EC8A0064-85F9-4DDC-BC75-6CAAFD4E7363}" type="presOf" srcId="{09B3C8F7-81F5-4C86-86A0-9205BA92098A}" destId="{63D6653D-748D-4F58-96E2-F6306E6E3F70}" srcOrd="0" destOrd="0" presId="urn:microsoft.com/office/officeart/2005/8/layout/default#7"/>
    <dgm:cxn modelId="{1BAB404F-E2BC-4AF9-9407-80E3ECC988EF}" srcId="{09B3C8F7-81F5-4C86-86A0-9205BA92098A}" destId="{C9045C17-C893-42F3-8331-7FDB38790794}" srcOrd="4" destOrd="0" parTransId="{352AB5B8-6F7A-41B7-9BC3-06BEF7C2C6B5}" sibTransId="{8699FC81-5EDC-4533-A2F0-062EEF179114}"/>
    <dgm:cxn modelId="{5CCB94CE-C7C5-4EF9-BA0C-C926596D0ED6}" srcId="{09B3C8F7-81F5-4C86-86A0-9205BA92098A}" destId="{C44E0943-B30D-4D5A-B7A3-55A99E76AA46}" srcOrd="0" destOrd="0" parTransId="{AE2AB9FF-68E3-48E6-ADB0-8A05B4F3F1C4}" sibTransId="{211F4023-96EC-444D-89D1-47FBD6321BF3}"/>
    <dgm:cxn modelId="{DE79795B-6FDD-4396-A243-113AE53C4A42}" srcId="{09B3C8F7-81F5-4C86-86A0-9205BA92098A}" destId="{E1900344-75E5-4D9D-B1BA-0D64B953B7D6}" srcOrd="3" destOrd="0" parTransId="{1C1DF864-E568-4582-9F94-CAE938C198D7}" sibTransId="{03331887-6568-4F84-93E4-769D71F58757}"/>
    <dgm:cxn modelId="{8E3EB455-B0A9-4262-A31C-E00ED8AF4CDA}" srcId="{09B3C8F7-81F5-4C86-86A0-9205BA92098A}" destId="{62A71B3F-F4E5-480C-AA3D-2484118B5C2A}" srcOrd="1" destOrd="0" parTransId="{2D88AD6B-10D9-4022-80EF-D55F2E583D25}" sibTransId="{1EB98866-A48C-48AC-BCB5-580F83DD51C7}"/>
    <dgm:cxn modelId="{12DE9DEF-1153-47D6-95A3-7453263EAAB6}" type="presOf" srcId="{C44E0943-B30D-4D5A-B7A3-55A99E76AA46}" destId="{FB55624B-4F68-403A-AC3F-03EB0136D996}" srcOrd="0" destOrd="0" presId="urn:microsoft.com/office/officeart/2005/8/layout/default#7"/>
    <dgm:cxn modelId="{DF33B460-3727-4557-8559-6BC281266368}" type="presOf" srcId="{E1900344-75E5-4D9D-B1BA-0D64B953B7D6}" destId="{1C507582-C6D1-480D-94DE-8D2F26E41224}" srcOrd="0" destOrd="0" presId="urn:microsoft.com/office/officeart/2005/8/layout/default#7"/>
    <dgm:cxn modelId="{4B19F7FF-7425-4A82-9BA1-F157831F38B4}" type="presOf" srcId="{C9045C17-C893-42F3-8331-7FDB38790794}" destId="{13FE637C-571B-4FE9-BDC6-184F62F2E7D1}" srcOrd="0" destOrd="0" presId="urn:microsoft.com/office/officeart/2005/8/layout/default#7"/>
    <dgm:cxn modelId="{4F94DD00-27CF-462B-9BD4-A460B7BE8607}" type="presOf" srcId="{E32AB4E5-4301-451E-B2EA-714B5407B5D4}" destId="{5BD4503A-734B-4D29-A7D7-4E94C4311BF2}" srcOrd="0" destOrd="0" presId="urn:microsoft.com/office/officeart/2005/8/layout/default#7"/>
    <dgm:cxn modelId="{04ABC52B-610E-491A-A940-7922DABCDE5A}" srcId="{09B3C8F7-81F5-4C86-86A0-9205BA92098A}" destId="{E32AB4E5-4301-451E-B2EA-714B5407B5D4}" srcOrd="2" destOrd="0" parTransId="{300D9119-7335-46F8-9C02-BB2CE24317FB}" sibTransId="{69BF8E16-AA61-4D5A-AFD5-0E770D65B197}"/>
    <dgm:cxn modelId="{4309EA1C-A4B3-4676-A88B-219050A212C0}" srcId="{09B3C8F7-81F5-4C86-86A0-9205BA92098A}" destId="{554E5912-4B49-43D0-891D-B6B05FF3E995}" srcOrd="5" destOrd="0" parTransId="{082D0B83-E9F8-4B74-BED5-E00C77D64122}" sibTransId="{616AD6DF-6A01-4A04-AC82-237C56A83E97}"/>
    <dgm:cxn modelId="{41D46977-E861-4765-9FF4-997C358A132C}" type="presOf" srcId="{554E5912-4B49-43D0-891D-B6B05FF3E995}" destId="{C62344AC-3F76-4413-98BD-0B0398779400}" srcOrd="0" destOrd="0" presId="urn:microsoft.com/office/officeart/2005/8/layout/default#7"/>
    <dgm:cxn modelId="{7411BB2E-1BF7-4CB4-BA18-9C37CF516881}" type="presParOf" srcId="{63D6653D-748D-4F58-96E2-F6306E6E3F70}" destId="{FB55624B-4F68-403A-AC3F-03EB0136D996}" srcOrd="0" destOrd="0" presId="urn:microsoft.com/office/officeart/2005/8/layout/default#7"/>
    <dgm:cxn modelId="{6B57E871-0B79-4DF4-99D1-C4BC791AABA0}" type="presParOf" srcId="{63D6653D-748D-4F58-96E2-F6306E6E3F70}" destId="{2C286BD0-6CB1-474F-BC59-FA93332245D5}" srcOrd="1" destOrd="0" presId="urn:microsoft.com/office/officeart/2005/8/layout/default#7"/>
    <dgm:cxn modelId="{22658DE1-922F-40EF-BFED-A2ECEBB6385F}" type="presParOf" srcId="{63D6653D-748D-4F58-96E2-F6306E6E3F70}" destId="{36E1037A-B2E2-4C83-B77F-D2DF33F4048D}" srcOrd="2" destOrd="0" presId="urn:microsoft.com/office/officeart/2005/8/layout/default#7"/>
    <dgm:cxn modelId="{D54BFE3E-DFB5-4661-8C55-68EA111534A7}" type="presParOf" srcId="{63D6653D-748D-4F58-96E2-F6306E6E3F70}" destId="{65DDB440-BF90-4ECC-9D69-E8EFF5763268}" srcOrd="3" destOrd="0" presId="urn:microsoft.com/office/officeart/2005/8/layout/default#7"/>
    <dgm:cxn modelId="{2156A9B7-B9E4-4E4E-9F6D-BB67143A5BC1}" type="presParOf" srcId="{63D6653D-748D-4F58-96E2-F6306E6E3F70}" destId="{5BD4503A-734B-4D29-A7D7-4E94C4311BF2}" srcOrd="4" destOrd="0" presId="urn:microsoft.com/office/officeart/2005/8/layout/default#7"/>
    <dgm:cxn modelId="{1AFF55CB-1161-4E92-B6A2-66AE06676431}" type="presParOf" srcId="{63D6653D-748D-4F58-96E2-F6306E6E3F70}" destId="{B0610B4B-7247-4500-AEB0-735F73924812}" srcOrd="5" destOrd="0" presId="urn:microsoft.com/office/officeart/2005/8/layout/default#7"/>
    <dgm:cxn modelId="{4EAB417C-D8EB-49A3-9826-2BF54B929271}" type="presParOf" srcId="{63D6653D-748D-4F58-96E2-F6306E6E3F70}" destId="{1C507582-C6D1-480D-94DE-8D2F26E41224}" srcOrd="6" destOrd="0" presId="urn:microsoft.com/office/officeart/2005/8/layout/default#7"/>
    <dgm:cxn modelId="{87AF283F-6953-46C2-AF1D-B11E200F738F}" type="presParOf" srcId="{63D6653D-748D-4F58-96E2-F6306E6E3F70}" destId="{8CFB0003-0DC7-41EF-B754-0F5F53205488}" srcOrd="7" destOrd="0" presId="urn:microsoft.com/office/officeart/2005/8/layout/default#7"/>
    <dgm:cxn modelId="{481631CC-F0A7-49D2-9678-8B3962F47797}" type="presParOf" srcId="{63D6653D-748D-4F58-96E2-F6306E6E3F70}" destId="{13FE637C-571B-4FE9-BDC6-184F62F2E7D1}" srcOrd="8" destOrd="0" presId="urn:microsoft.com/office/officeart/2005/8/layout/default#7"/>
    <dgm:cxn modelId="{4DB83D8E-859E-4042-9421-EBE7D30A89DB}" type="presParOf" srcId="{63D6653D-748D-4F58-96E2-F6306E6E3F70}" destId="{072ECC7B-0D70-4BDC-BA50-B526BFD67022}" srcOrd="9" destOrd="0" presId="urn:microsoft.com/office/officeart/2005/8/layout/default#7"/>
    <dgm:cxn modelId="{38CBE8AB-EFB8-4B9D-97D9-BA8611F0A761}" type="presParOf" srcId="{63D6653D-748D-4F58-96E2-F6306E6E3F70}" destId="{C62344AC-3F76-4413-98BD-0B0398779400}" srcOrd="10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6D7FB6-F04E-44BC-B05A-1DC2AE1DBED4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E77B322-6456-46F6-8BF7-EF671F4DE49C}">
      <dgm:prSet phldrT="[Текст]" custT="1"/>
      <dgm:spPr/>
      <dgm:t>
        <a:bodyPr/>
        <a:lstStyle/>
        <a:p>
          <a:r>
            <a:rPr lang="ru-RU" sz="1600" dirty="0" smtClean="0">
              <a:latin typeface="+mj-lt"/>
            </a:rPr>
            <a:t>повышение уровня доступности и качества высшего образования для лиц с ОВЗ и инвалидов</a:t>
          </a:r>
          <a:endParaRPr lang="ru-RU" sz="1600" dirty="0">
            <a:latin typeface="+mj-lt"/>
          </a:endParaRPr>
        </a:p>
      </dgm:t>
    </dgm:pt>
    <dgm:pt modelId="{F9D56493-62E5-4103-B6CA-A275335D3EF0}" type="parTrans" cxnId="{351A7945-63DE-4FC2-B630-DA1E8D52B74C}">
      <dgm:prSet/>
      <dgm:spPr/>
      <dgm:t>
        <a:bodyPr/>
        <a:lstStyle/>
        <a:p>
          <a:endParaRPr lang="ru-RU" sz="6000">
            <a:latin typeface="+mj-lt"/>
          </a:endParaRPr>
        </a:p>
      </dgm:t>
    </dgm:pt>
    <dgm:pt modelId="{1F9AA486-4085-45EF-8B77-70B762EB0546}" type="sibTrans" cxnId="{351A7945-63DE-4FC2-B630-DA1E8D52B74C}">
      <dgm:prSet/>
      <dgm:spPr/>
      <dgm:t>
        <a:bodyPr/>
        <a:lstStyle/>
        <a:p>
          <a:endParaRPr lang="ru-RU" sz="6000">
            <a:latin typeface="+mj-lt"/>
          </a:endParaRPr>
        </a:p>
      </dgm:t>
    </dgm:pt>
    <dgm:pt modelId="{2E38D847-14F8-40AF-B0AC-B5FD19F72811}">
      <dgm:prSet custT="1"/>
      <dgm:spPr/>
      <dgm:t>
        <a:bodyPr/>
        <a:lstStyle/>
        <a:p>
          <a:r>
            <a:rPr lang="ru-RU" sz="1600" dirty="0" smtClean="0">
              <a:latin typeface="+mj-lt"/>
            </a:rPr>
            <a:t>создание специальных условий, необходимых для получения высшего образования лицами с ОВЗ и инвалидами, их адаптации и социализации</a:t>
          </a:r>
          <a:endParaRPr lang="ru-RU" sz="1600" dirty="0">
            <a:latin typeface="+mj-lt"/>
          </a:endParaRPr>
        </a:p>
      </dgm:t>
    </dgm:pt>
    <dgm:pt modelId="{F5767305-CB13-47DF-984C-2682D58D0645}" type="parTrans" cxnId="{E3B78BC6-2B48-4928-9DDF-4604A4F1A6BD}">
      <dgm:prSet/>
      <dgm:spPr/>
      <dgm:t>
        <a:bodyPr/>
        <a:lstStyle/>
        <a:p>
          <a:endParaRPr lang="ru-RU" sz="6000">
            <a:latin typeface="+mj-lt"/>
          </a:endParaRPr>
        </a:p>
      </dgm:t>
    </dgm:pt>
    <dgm:pt modelId="{A07B045B-CE18-4D55-9526-7290F23D55F2}" type="sibTrans" cxnId="{E3B78BC6-2B48-4928-9DDF-4604A4F1A6BD}">
      <dgm:prSet/>
      <dgm:spPr/>
      <dgm:t>
        <a:bodyPr/>
        <a:lstStyle/>
        <a:p>
          <a:endParaRPr lang="ru-RU" sz="6000">
            <a:latin typeface="+mj-lt"/>
          </a:endParaRPr>
        </a:p>
      </dgm:t>
    </dgm:pt>
    <dgm:pt modelId="{0501CCB3-CF52-49FE-B2C1-1A4B5A35F82F}">
      <dgm:prSet custT="1"/>
      <dgm:spPr/>
      <dgm:t>
        <a:bodyPr/>
        <a:lstStyle/>
        <a:p>
          <a:r>
            <a:rPr lang="ru-RU" sz="1600" dirty="0" smtClean="0">
              <a:latin typeface="+mj-lt"/>
            </a:rPr>
            <a:t>возможность формирования индивидуальной образовательной траектории для обучающихся с ОВЗ и инвалидов</a:t>
          </a:r>
          <a:endParaRPr lang="ru-RU" sz="1600" dirty="0">
            <a:latin typeface="+mj-lt"/>
          </a:endParaRPr>
        </a:p>
      </dgm:t>
    </dgm:pt>
    <dgm:pt modelId="{352344EF-AAB1-4DC6-8555-4CF161E34FA0}" type="parTrans" cxnId="{85C039D4-CA66-4ACB-8B30-CD8215F504C2}">
      <dgm:prSet/>
      <dgm:spPr/>
      <dgm:t>
        <a:bodyPr/>
        <a:lstStyle/>
        <a:p>
          <a:endParaRPr lang="ru-RU" sz="6000">
            <a:latin typeface="+mj-lt"/>
          </a:endParaRPr>
        </a:p>
      </dgm:t>
    </dgm:pt>
    <dgm:pt modelId="{8F46CB28-E419-48CB-879A-03A8CF65E6EE}" type="sibTrans" cxnId="{85C039D4-CA66-4ACB-8B30-CD8215F504C2}">
      <dgm:prSet/>
      <dgm:spPr/>
      <dgm:t>
        <a:bodyPr/>
        <a:lstStyle/>
        <a:p>
          <a:endParaRPr lang="ru-RU" sz="6000">
            <a:latin typeface="+mj-lt"/>
          </a:endParaRPr>
        </a:p>
      </dgm:t>
    </dgm:pt>
    <dgm:pt modelId="{448D3AC6-478F-43F4-9724-5F193E637663}">
      <dgm:prSet custT="1"/>
      <dgm:spPr/>
      <dgm:t>
        <a:bodyPr/>
        <a:lstStyle/>
        <a:p>
          <a:r>
            <a:rPr lang="ru-RU" sz="1600" dirty="0" smtClean="0">
              <a:latin typeface="+mj-lt"/>
            </a:rPr>
            <a:t>проектирование системы сопровождения студентов с инвалидностью в процессе освоения основной профессиональной образовательной программы высшего образования.</a:t>
          </a:r>
          <a:endParaRPr lang="ru-RU" sz="1600" dirty="0">
            <a:latin typeface="+mj-lt"/>
          </a:endParaRPr>
        </a:p>
      </dgm:t>
    </dgm:pt>
    <dgm:pt modelId="{77637DD6-6F0D-4389-A1EA-8DC0C916D703}" type="parTrans" cxnId="{9E99EE4B-3C6C-40C6-A5C3-52E9489FC072}">
      <dgm:prSet/>
      <dgm:spPr/>
      <dgm:t>
        <a:bodyPr/>
        <a:lstStyle/>
        <a:p>
          <a:endParaRPr lang="ru-RU" sz="6000">
            <a:latin typeface="+mj-lt"/>
          </a:endParaRPr>
        </a:p>
      </dgm:t>
    </dgm:pt>
    <dgm:pt modelId="{CA5ED5A8-7D49-4A56-AE2D-E2317FCC8D53}" type="sibTrans" cxnId="{9E99EE4B-3C6C-40C6-A5C3-52E9489FC072}">
      <dgm:prSet/>
      <dgm:spPr/>
      <dgm:t>
        <a:bodyPr/>
        <a:lstStyle/>
        <a:p>
          <a:endParaRPr lang="ru-RU" sz="6000">
            <a:latin typeface="+mj-lt"/>
          </a:endParaRPr>
        </a:p>
      </dgm:t>
    </dgm:pt>
    <dgm:pt modelId="{9B19206D-5AAB-4EB6-80E0-ECA9EDA36FEA}">
      <dgm:prSet custT="1"/>
      <dgm:spPr/>
      <dgm:t>
        <a:bodyPr/>
        <a:lstStyle/>
        <a:p>
          <a:r>
            <a:rPr lang="ru-RU" sz="1600" dirty="0" smtClean="0">
              <a:latin typeface="+mj-lt"/>
            </a:rPr>
            <a:t>разработка учебно-методического обеспечения, учитывающего ООП и индивидуальные возможности обучающихся с инвалидностью и ОВЗ</a:t>
          </a:r>
          <a:endParaRPr lang="ru-RU" sz="1600" dirty="0">
            <a:latin typeface="+mj-lt"/>
          </a:endParaRPr>
        </a:p>
      </dgm:t>
    </dgm:pt>
    <dgm:pt modelId="{C278A620-760A-4306-88A3-4C3B6EE190AD}" type="parTrans" cxnId="{AFE306C2-98E3-4129-8D09-2335C5B1805A}">
      <dgm:prSet/>
      <dgm:spPr/>
      <dgm:t>
        <a:bodyPr/>
        <a:lstStyle/>
        <a:p>
          <a:endParaRPr lang="ru-RU" sz="6000">
            <a:latin typeface="+mj-lt"/>
          </a:endParaRPr>
        </a:p>
      </dgm:t>
    </dgm:pt>
    <dgm:pt modelId="{EFA0C702-24E1-479B-9772-AA000A2AE920}" type="sibTrans" cxnId="{AFE306C2-98E3-4129-8D09-2335C5B1805A}">
      <dgm:prSet/>
      <dgm:spPr/>
      <dgm:t>
        <a:bodyPr/>
        <a:lstStyle/>
        <a:p>
          <a:endParaRPr lang="ru-RU" sz="6000">
            <a:latin typeface="+mj-lt"/>
          </a:endParaRPr>
        </a:p>
      </dgm:t>
    </dgm:pt>
    <dgm:pt modelId="{2F3D5393-21DE-4E01-BD75-2FEEE710BB15}">
      <dgm:prSet custT="1"/>
      <dgm:spPr/>
      <dgm:t>
        <a:bodyPr/>
        <a:lstStyle/>
        <a:p>
          <a:r>
            <a:rPr lang="ru-RU" sz="1600" dirty="0" smtClean="0">
              <a:latin typeface="+mj-lt"/>
            </a:rPr>
            <a:t>обеспечение равных возможностей независимо от места проживания, пола, нации, языка, социального статуса</a:t>
          </a:r>
          <a:endParaRPr lang="ru-RU" sz="1600" dirty="0">
            <a:latin typeface="+mj-lt"/>
          </a:endParaRPr>
        </a:p>
      </dgm:t>
    </dgm:pt>
    <dgm:pt modelId="{C1C6709C-5E2E-438E-93E7-53DF9FEDD03A}" type="parTrans" cxnId="{9DEB1ABD-F5B4-43CA-B3F9-1903A62A6A27}">
      <dgm:prSet/>
      <dgm:spPr/>
      <dgm:t>
        <a:bodyPr/>
        <a:lstStyle/>
        <a:p>
          <a:endParaRPr lang="ru-RU" sz="6000">
            <a:latin typeface="+mj-lt"/>
          </a:endParaRPr>
        </a:p>
      </dgm:t>
    </dgm:pt>
    <dgm:pt modelId="{C7EDB355-6449-45D0-9391-271EEFE55291}" type="sibTrans" cxnId="{9DEB1ABD-F5B4-43CA-B3F9-1903A62A6A27}">
      <dgm:prSet/>
      <dgm:spPr/>
      <dgm:t>
        <a:bodyPr/>
        <a:lstStyle/>
        <a:p>
          <a:endParaRPr lang="ru-RU" sz="6000">
            <a:latin typeface="+mj-lt"/>
          </a:endParaRPr>
        </a:p>
      </dgm:t>
    </dgm:pt>
    <dgm:pt modelId="{A0C82ECC-6401-4501-A388-DFCF9DAC2774}" type="pres">
      <dgm:prSet presAssocID="{546D7FB6-F04E-44BC-B05A-1DC2AE1DBED4}" presName="linear" presStyleCnt="0">
        <dgm:presLayoutVars>
          <dgm:dir/>
          <dgm:animLvl val="lvl"/>
          <dgm:resizeHandles val="exact"/>
        </dgm:presLayoutVars>
      </dgm:prSet>
      <dgm:spPr/>
    </dgm:pt>
    <dgm:pt modelId="{365186F9-F376-4DF5-A12E-CE07B94DFD2B}" type="pres">
      <dgm:prSet presAssocID="{BE77B322-6456-46F6-8BF7-EF671F4DE49C}" presName="parentLin" presStyleCnt="0"/>
      <dgm:spPr/>
    </dgm:pt>
    <dgm:pt modelId="{0DA54414-3FF8-4B83-B7EC-A94799835C3F}" type="pres">
      <dgm:prSet presAssocID="{BE77B322-6456-46F6-8BF7-EF671F4DE49C}" presName="parentLeftMargin" presStyleLbl="node1" presStyleIdx="0" presStyleCnt="6"/>
      <dgm:spPr/>
    </dgm:pt>
    <dgm:pt modelId="{BA28F62C-D200-40EC-8D62-959E3A069911}" type="pres">
      <dgm:prSet presAssocID="{BE77B322-6456-46F6-8BF7-EF671F4DE49C}" presName="parentText" presStyleLbl="node1" presStyleIdx="0" presStyleCnt="6" custScaleX="1362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78F62-0D46-4D2C-B523-964D0BDBE370}" type="pres">
      <dgm:prSet presAssocID="{BE77B322-6456-46F6-8BF7-EF671F4DE49C}" presName="negativeSpace" presStyleCnt="0"/>
      <dgm:spPr/>
    </dgm:pt>
    <dgm:pt modelId="{34A516A8-DB6F-46BA-924E-7118AF135356}" type="pres">
      <dgm:prSet presAssocID="{BE77B322-6456-46F6-8BF7-EF671F4DE49C}" presName="childText" presStyleLbl="conFgAcc1" presStyleIdx="0" presStyleCnt="6">
        <dgm:presLayoutVars>
          <dgm:bulletEnabled val="1"/>
        </dgm:presLayoutVars>
      </dgm:prSet>
      <dgm:spPr/>
    </dgm:pt>
    <dgm:pt modelId="{C7728F26-9BFF-4002-B8D0-D95EEEF38B51}" type="pres">
      <dgm:prSet presAssocID="{1F9AA486-4085-45EF-8B77-70B762EB0546}" presName="spaceBetweenRectangles" presStyleCnt="0"/>
      <dgm:spPr/>
    </dgm:pt>
    <dgm:pt modelId="{98316A80-6DE1-461D-BB40-18394E6D7183}" type="pres">
      <dgm:prSet presAssocID="{2E38D847-14F8-40AF-B0AC-B5FD19F72811}" presName="parentLin" presStyleCnt="0"/>
      <dgm:spPr/>
    </dgm:pt>
    <dgm:pt modelId="{D07DDE71-1E35-4652-BE92-DDB70212B1CC}" type="pres">
      <dgm:prSet presAssocID="{2E38D847-14F8-40AF-B0AC-B5FD19F72811}" presName="parentLeftMargin" presStyleLbl="node1" presStyleIdx="0" presStyleCnt="6"/>
      <dgm:spPr/>
    </dgm:pt>
    <dgm:pt modelId="{AAD65EA3-ED19-4944-9B26-4F738637659D}" type="pres">
      <dgm:prSet presAssocID="{2E38D847-14F8-40AF-B0AC-B5FD19F72811}" presName="parentText" presStyleLbl="node1" presStyleIdx="1" presStyleCnt="6" custScaleX="1419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7F201-3E19-4D22-845E-60C8FFE1127B}" type="pres">
      <dgm:prSet presAssocID="{2E38D847-14F8-40AF-B0AC-B5FD19F72811}" presName="negativeSpace" presStyleCnt="0"/>
      <dgm:spPr/>
    </dgm:pt>
    <dgm:pt modelId="{6657D67D-0277-46CA-9417-914CE4436C08}" type="pres">
      <dgm:prSet presAssocID="{2E38D847-14F8-40AF-B0AC-B5FD19F72811}" presName="childText" presStyleLbl="conFgAcc1" presStyleIdx="1" presStyleCnt="6">
        <dgm:presLayoutVars>
          <dgm:bulletEnabled val="1"/>
        </dgm:presLayoutVars>
      </dgm:prSet>
      <dgm:spPr/>
    </dgm:pt>
    <dgm:pt modelId="{6C96A280-C214-4B13-9E89-CDED87A97E24}" type="pres">
      <dgm:prSet presAssocID="{A07B045B-CE18-4D55-9526-7290F23D55F2}" presName="spaceBetweenRectangles" presStyleCnt="0"/>
      <dgm:spPr/>
    </dgm:pt>
    <dgm:pt modelId="{CCF87E85-DF6C-486C-A8C0-C5E8860F9F22}" type="pres">
      <dgm:prSet presAssocID="{0501CCB3-CF52-49FE-B2C1-1A4B5A35F82F}" presName="parentLin" presStyleCnt="0"/>
      <dgm:spPr/>
    </dgm:pt>
    <dgm:pt modelId="{01967F6A-3D92-4242-A189-9F73A6667B8B}" type="pres">
      <dgm:prSet presAssocID="{0501CCB3-CF52-49FE-B2C1-1A4B5A35F82F}" presName="parentLeftMargin" presStyleLbl="node1" presStyleIdx="1" presStyleCnt="6"/>
      <dgm:spPr/>
    </dgm:pt>
    <dgm:pt modelId="{F94D8CEE-4675-4213-8A99-8179DB2CC198}" type="pres">
      <dgm:prSet presAssocID="{0501CCB3-CF52-49FE-B2C1-1A4B5A35F82F}" presName="parentText" presStyleLbl="node1" presStyleIdx="2" presStyleCnt="6" custScaleX="1385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06931-8ECC-4AED-B3E8-640187822650}" type="pres">
      <dgm:prSet presAssocID="{0501CCB3-CF52-49FE-B2C1-1A4B5A35F82F}" presName="negativeSpace" presStyleCnt="0"/>
      <dgm:spPr/>
    </dgm:pt>
    <dgm:pt modelId="{06F60243-157A-4977-97A0-B1F1EBA68CA7}" type="pres">
      <dgm:prSet presAssocID="{0501CCB3-CF52-49FE-B2C1-1A4B5A35F82F}" presName="childText" presStyleLbl="conFgAcc1" presStyleIdx="2" presStyleCnt="6">
        <dgm:presLayoutVars>
          <dgm:bulletEnabled val="1"/>
        </dgm:presLayoutVars>
      </dgm:prSet>
      <dgm:spPr/>
    </dgm:pt>
    <dgm:pt modelId="{1FFA7A07-282A-4A2D-B0E6-CBB451923EBB}" type="pres">
      <dgm:prSet presAssocID="{8F46CB28-E419-48CB-879A-03A8CF65E6EE}" presName="spaceBetweenRectangles" presStyleCnt="0"/>
      <dgm:spPr/>
    </dgm:pt>
    <dgm:pt modelId="{E019CEF9-1E97-48C9-B038-524185072FBB}" type="pres">
      <dgm:prSet presAssocID="{448D3AC6-478F-43F4-9724-5F193E637663}" presName="parentLin" presStyleCnt="0"/>
      <dgm:spPr/>
    </dgm:pt>
    <dgm:pt modelId="{45234F9C-70D3-44C7-B6EF-1048051EA1D0}" type="pres">
      <dgm:prSet presAssocID="{448D3AC6-478F-43F4-9724-5F193E637663}" presName="parentLeftMargin" presStyleLbl="node1" presStyleIdx="2" presStyleCnt="6"/>
      <dgm:spPr/>
    </dgm:pt>
    <dgm:pt modelId="{D943BBE0-294E-47D7-BE98-6ACF33672DD6}" type="pres">
      <dgm:prSet presAssocID="{448D3AC6-478F-43F4-9724-5F193E637663}" presName="parentText" presStyleLbl="node1" presStyleIdx="3" presStyleCnt="6" custScaleX="1385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12AF4-E222-4B81-BCC7-86FAC4E4C7A3}" type="pres">
      <dgm:prSet presAssocID="{448D3AC6-478F-43F4-9724-5F193E637663}" presName="negativeSpace" presStyleCnt="0"/>
      <dgm:spPr/>
    </dgm:pt>
    <dgm:pt modelId="{092E3A46-E316-4B62-A1A2-074BCCB1B507}" type="pres">
      <dgm:prSet presAssocID="{448D3AC6-478F-43F4-9724-5F193E637663}" presName="childText" presStyleLbl="conFgAcc1" presStyleIdx="3" presStyleCnt="6" custLinFactNeighborX="2210" custLinFactNeighborY="6750">
        <dgm:presLayoutVars>
          <dgm:bulletEnabled val="1"/>
        </dgm:presLayoutVars>
      </dgm:prSet>
      <dgm:spPr/>
    </dgm:pt>
    <dgm:pt modelId="{13879FAB-9C35-4B30-B9B3-590235BFF305}" type="pres">
      <dgm:prSet presAssocID="{CA5ED5A8-7D49-4A56-AE2D-E2317FCC8D53}" presName="spaceBetweenRectangles" presStyleCnt="0"/>
      <dgm:spPr/>
    </dgm:pt>
    <dgm:pt modelId="{2A872504-7745-4710-9376-47A3B4F11003}" type="pres">
      <dgm:prSet presAssocID="{9B19206D-5AAB-4EB6-80E0-ECA9EDA36FEA}" presName="parentLin" presStyleCnt="0"/>
      <dgm:spPr/>
    </dgm:pt>
    <dgm:pt modelId="{47F99C04-3368-411B-9E5E-E9E3B6A08003}" type="pres">
      <dgm:prSet presAssocID="{9B19206D-5AAB-4EB6-80E0-ECA9EDA36FEA}" presName="parentLeftMargin" presStyleLbl="node1" presStyleIdx="3" presStyleCnt="6"/>
      <dgm:spPr/>
    </dgm:pt>
    <dgm:pt modelId="{BDFB7635-3125-48F7-B445-85F120D6F4B8}" type="pres">
      <dgm:prSet presAssocID="{9B19206D-5AAB-4EB6-80E0-ECA9EDA36FEA}" presName="parentText" presStyleLbl="node1" presStyleIdx="4" presStyleCnt="6" custScaleX="1419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7253C-AF98-4D79-A8B8-1DD27B0676BC}" type="pres">
      <dgm:prSet presAssocID="{9B19206D-5AAB-4EB6-80E0-ECA9EDA36FEA}" presName="negativeSpace" presStyleCnt="0"/>
      <dgm:spPr/>
    </dgm:pt>
    <dgm:pt modelId="{336F3607-D597-465B-AFA8-A5BDF21E42A0}" type="pres">
      <dgm:prSet presAssocID="{9B19206D-5AAB-4EB6-80E0-ECA9EDA36FEA}" presName="childText" presStyleLbl="conFgAcc1" presStyleIdx="4" presStyleCnt="6">
        <dgm:presLayoutVars>
          <dgm:bulletEnabled val="1"/>
        </dgm:presLayoutVars>
      </dgm:prSet>
      <dgm:spPr/>
    </dgm:pt>
    <dgm:pt modelId="{C0D7BB54-5A29-469F-AB0A-C3F2257D3B58}" type="pres">
      <dgm:prSet presAssocID="{EFA0C702-24E1-479B-9772-AA000A2AE920}" presName="spaceBetweenRectangles" presStyleCnt="0"/>
      <dgm:spPr/>
    </dgm:pt>
    <dgm:pt modelId="{70394FF9-0C2A-49AF-98D8-DDA8765AE74F}" type="pres">
      <dgm:prSet presAssocID="{2F3D5393-21DE-4E01-BD75-2FEEE710BB15}" presName="parentLin" presStyleCnt="0"/>
      <dgm:spPr/>
    </dgm:pt>
    <dgm:pt modelId="{F1540F28-A972-4ED3-9044-BDB298DDC83E}" type="pres">
      <dgm:prSet presAssocID="{2F3D5393-21DE-4E01-BD75-2FEEE710BB15}" presName="parentLeftMargin" presStyleLbl="node1" presStyleIdx="4" presStyleCnt="6"/>
      <dgm:spPr/>
    </dgm:pt>
    <dgm:pt modelId="{D40FAD17-EF22-4A7F-8587-28D243D78CB2}" type="pres">
      <dgm:prSet presAssocID="{2F3D5393-21DE-4E01-BD75-2FEEE710BB15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B16C3-7698-41B2-865C-B41016E7D348}" type="pres">
      <dgm:prSet presAssocID="{2F3D5393-21DE-4E01-BD75-2FEEE710BB15}" presName="negativeSpace" presStyleCnt="0"/>
      <dgm:spPr/>
    </dgm:pt>
    <dgm:pt modelId="{6C4F86F7-DC57-41F3-9797-9342D766EFF8}" type="pres">
      <dgm:prSet presAssocID="{2F3D5393-21DE-4E01-BD75-2FEEE710BB15}" presName="childText" presStyleLbl="conFgAcc1" presStyleIdx="5" presStyleCnt="6" custLinFactNeighborY="30189">
        <dgm:presLayoutVars>
          <dgm:bulletEnabled val="1"/>
        </dgm:presLayoutVars>
      </dgm:prSet>
      <dgm:spPr/>
    </dgm:pt>
  </dgm:ptLst>
  <dgm:cxnLst>
    <dgm:cxn modelId="{07AB65CD-2C49-4B55-983B-53B2B1A029E5}" type="presOf" srcId="{BE77B322-6456-46F6-8BF7-EF671F4DE49C}" destId="{BA28F62C-D200-40EC-8D62-959E3A069911}" srcOrd="1" destOrd="0" presId="urn:microsoft.com/office/officeart/2005/8/layout/list1"/>
    <dgm:cxn modelId="{EEAD2ACD-A19B-48D1-9857-22A827A7359D}" type="presOf" srcId="{0501CCB3-CF52-49FE-B2C1-1A4B5A35F82F}" destId="{F94D8CEE-4675-4213-8A99-8179DB2CC198}" srcOrd="1" destOrd="0" presId="urn:microsoft.com/office/officeart/2005/8/layout/list1"/>
    <dgm:cxn modelId="{39FE96BF-9C19-4A86-8E4F-44E161771D26}" type="presOf" srcId="{2E38D847-14F8-40AF-B0AC-B5FD19F72811}" destId="{AAD65EA3-ED19-4944-9B26-4F738637659D}" srcOrd="1" destOrd="0" presId="urn:microsoft.com/office/officeart/2005/8/layout/list1"/>
    <dgm:cxn modelId="{AFE306C2-98E3-4129-8D09-2335C5B1805A}" srcId="{546D7FB6-F04E-44BC-B05A-1DC2AE1DBED4}" destId="{9B19206D-5AAB-4EB6-80E0-ECA9EDA36FEA}" srcOrd="4" destOrd="0" parTransId="{C278A620-760A-4306-88A3-4C3B6EE190AD}" sibTransId="{EFA0C702-24E1-479B-9772-AA000A2AE920}"/>
    <dgm:cxn modelId="{85C039D4-CA66-4ACB-8B30-CD8215F504C2}" srcId="{546D7FB6-F04E-44BC-B05A-1DC2AE1DBED4}" destId="{0501CCB3-CF52-49FE-B2C1-1A4B5A35F82F}" srcOrd="2" destOrd="0" parTransId="{352344EF-AAB1-4DC6-8555-4CF161E34FA0}" sibTransId="{8F46CB28-E419-48CB-879A-03A8CF65E6EE}"/>
    <dgm:cxn modelId="{C1492860-DC42-474D-B2E6-F2D8122365AC}" type="presOf" srcId="{448D3AC6-478F-43F4-9724-5F193E637663}" destId="{D943BBE0-294E-47D7-BE98-6ACF33672DD6}" srcOrd="1" destOrd="0" presId="urn:microsoft.com/office/officeart/2005/8/layout/list1"/>
    <dgm:cxn modelId="{A323DD54-4D2E-4F75-84F7-EDB9671D593F}" type="presOf" srcId="{9B19206D-5AAB-4EB6-80E0-ECA9EDA36FEA}" destId="{47F99C04-3368-411B-9E5E-E9E3B6A08003}" srcOrd="0" destOrd="0" presId="urn:microsoft.com/office/officeart/2005/8/layout/list1"/>
    <dgm:cxn modelId="{9E99EE4B-3C6C-40C6-A5C3-52E9489FC072}" srcId="{546D7FB6-F04E-44BC-B05A-1DC2AE1DBED4}" destId="{448D3AC6-478F-43F4-9724-5F193E637663}" srcOrd="3" destOrd="0" parTransId="{77637DD6-6F0D-4389-A1EA-8DC0C916D703}" sibTransId="{CA5ED5A8-7D49-4A56-AE2D-E2317FCC8D53}"/>
    <dgm:cxn modelId="{351A7945-63DE-4FC2-B630-DA1E8D52B74C}" srcId="{546D7FB6-F04E-44BC-B05A-1DC2AE1DBED4}" destId="{BE77B322-6456-46F6-8BF7-EF671F4DE49C}" srcOrd="0" destOrd="0" parTransId="{F9D56493-62E5-4103-B6CA-A275335D3EF0}" sibTransId="{1F9AA486-4085-45EF-8B77-70B762EB0546}"/>
    <dgm:cxn modelId="{F986CBBF-4417-4C9B-B029-F968EC9CE7DA}" type="presOf" srcId="{BE77B322-6456-46F6-8BF7-EF671F4DE49C}" destId="{0DA54414-3FF8-4B83-B7EC-A94799835C3F}" srcOrd="0" destOrd="0" presId="urn:microsoft.com/office/officeart/2005/8/layout/list1"/>
    <dgm:cxn modelId="{9DEB1ABD-F5B4-43CA-B3F9-1903A62A6A27}" srcId="{546D7FB6-F04E-44BC-B05A-1DC2AE1DBED4}" destId="{2F3D5393-21DE-4E01-BD75-2FEEE710BB15}" srcOrd="5" destOrd="0" parTransId="{C1C6709C-5E2E-438E-93E7-53DF9FEDD03A}" sibTransId="{C7EDB355-6449-45D0-9391-271EEFE55291}"/>
    <dgm:cxn modelId="{5A0A43E0-4037-49AA-909C-0D5B7B43D221}" type="presOf" srcId="{448D3AC6-478F-43F4-9724-5F193E637663}" destId="{45234F9C-70D3-44C7-B6EF-1048051EA1D0}" srcOrd="0" destOrd="0" presId="urn:microsoft.com/office/officeart/2005/8/layout/list1"/>
    <dgm:cxn modelId="{F5AD34A9-15B4-41A3-886C-69363072A6A6}" type="presOf" srcId="{9B19206D-5AAB-4EB6-80E0-ECA9EDA36FEA}" destId="{BDFB7635-3125-48F7-B445-85F120D6F4B8}" srcOrd="1" destOrd="0" presId="urn:microsoft.com/office/officeart/2005/8/layout/list1"/>
    <dgm:cxn modelId="{5A86015E-7F09-47A3-95EF-225E2A30BFB8}" type="presOf" srcId="{546D7FB6-F04E-44BC-B05A-1DC2AE1DBED4}" destId="{A0C82ECC-6401-4501-A388-DFCF9DAC2774}" srcOrd="0" destOrd="0" presId="urn:microsoft.com/office/officeart/2005/8/layout/list1"/>
    <dgm:cxn modelId="{4A6708BE-3EE5-42C7-8DE3-4AB837B96B1F}" type="presOf" srcId="{2F3D5393-21DE-4E01-BD75-2FEEE710BB15}" destId="{D40FAD17-EF22-4A7F-8587-28D243D78CB2}" srcOrd="1" destOrd="0" presId="urn:microsoft.com/office/officeart/2005/8/layout/list1"/>
    <dgm:cxn modelId="{06580D3A-9D2B-4E41-8511-416ECAD13F9F}" type="presOf" srcId="{2F3D5393-21DE-4E01-BD75-2FEEE710BB15}" destId="{F1540F28-A972-4ED3-9044-BDB298DDC83E}" srcOrd="0" destOrd="0" presId="urn:microsoft.com/office/officeart/2005/8/layout/list1"/>
    <dgm:cxn modelId="{731690AA-469B-4BC9-92CC-B2A1A1C3CF97}" type="presOf" srcId="{2E38D847-14F8-40AF-B0AC-B5FD19F72811}" destId="{D07DDE71-1E35-4652-BE92-DDB70212B1CC}" srcOrd="0" destOrd="0" presId="urn:microsoft.com/office/officeart/2005/8/layout/list1"/>
    <dgm:cxn modelId="{C424186E-D3C6-43B7-8411-9BEC8598BA43}" type="presOf" srcId="{0501CCB3-CF52-49FE-B2C1-1A4B5A35F82F}" destId="{01967F6A-3D92-4242-A189-9F73A6667B8B}" srcOrd="0" destOrd="0" presId="urn:microsoft.com/office/officeart/2005/8/layout/list1"/>
    <dgm:cxn modelId="{E3B78BC6-2B48-4928-9DDF-4604A4F1A6BD}" srcId="{546D7FB6-F04E-44BC-B05A-1DC2AE1DBED4}" destId="{2E38D847-14F8-40AF-B0AC-B5FD19F72811}" srcOrd="1" destOrd="0" parTransId="{F5767305-CB13-47DF-984C-2682D58D0645}" sibTransId="{A07B045B-CE18-4D55-9526-7290F23D55F2}"/>
    <dgm:cxn modelId="{FCDBDD32-9AE5-4756-82B3-37F936FEC59F}" type="presParOf" srcId="{A0C82ECC-6401-4501-A388-DFCF9DAC2774}" destId="{365186F9-F376-4DF5-A12E-CE07B94DFD2B}" srcOrd="0" destOrd="0" presId="urn:microsoft.com/office/officeart/2005/8/layout/list1"/>
    <dgm:cxn modelId="{5940F339-A90A-4F6C-8A3C-6833B7870CB2}" type="presParOf" srcId="{365186F9-F376-4DF5-A12E-CE07B94DFD2B}" destId="{0DA54414-3FF8-4B83-B7EC-A94799835C3F}" srcOrd="0" destOrd="0" presId="urn:microsoft.com/office/officeart/2005/8/layout/list1"/>
    <dgm:cxn modelId="{8B301EDE-73CA-4574-B6CB-5E0A8D5F4E8F}" type="presParOf" srcId="{365186F9-F376-4DF5-A12E-CE07B94DFD2B}" destId="{BA28F62C-D200-40EC-8D62-959E3A069911}" srcOrd="1" destOrd="0" presId="urn:microsoft.com/office/officeart/2005/8/layout/list1"/>
    <dgm:cxn modelId="{B4581603-BA32-4E0D-8198-5025DBFF3C48}" type="presParOf" srcId="{A0C82ECC-6401-4501-A388-DFCF9DAC2774}" destId="{54078F62-0D46-4D2C-B523-964D0BDBE370}" srcOrd="1" destOrd="0" presId="urn:microsoft.com/office/officeart/2005/8/layout/list1"/>
    <dgm:cxn modelId="{7786116B-A61B-4189-9BF2-21901191867B}" type="presParOf" srcId="{A0C82ECC-6401-4501-A388-DFCF9DAC2774}" destId="{34A516A8-DB6F-46BA-924E-7118AF135356}" srcOrd="2" destOrd="0" presId="urn:microsoft.com/office/officeart/2005/8/layout/list1"/>
    <dgm:cxn modelId="{E5E8EE76-F56F-4E43-A99B-D2E509716D4C}" type="presParOf" srcId="{A0C82ECC-6401-4501-A388-DFCF9DAC2774}" destId="{C7728F26-9BFF-4002-B8D0-D95EEEF38B51}" srcOrd="3" destOrd="0" presId="urn:microsoft.com/office/officeart/2005/8/layout/list1"/>
    <dgm:cxn modelId="{7F4464A9-3A17-4CBC-A48E-48AA388CB852}" type="presParOf" srcId="{A0C82ECC-6401-4501-A388-DFCF9DAC2774}" destId="{98316A80-6DE1-461D-BB40-18394E6D7183}" srcOrd="4" destOrd="0" presId="urn:microsoft.com/office/officeart/2005/8/layout/list1"/>
    <dgm:cxn modelId="{8F1884D5-886C-43D8-B468-AC742904E2A4}" type="presParOf" srcId="{98316A80-6DE1-461D-BB40-18394E6D7183}" destId="{D07DDE71-1E35-4652-BE92-DDB70212B1CC}" srcOrd="0" destOrd="0" presId="urn:microsoft.com/office/officeart/2005/8/layout/list1"/>
    <dgm:cxn modelId="{2E9FB113-A071-4D76-AEC5-AB7C1F4C05DA}" type="presParOf" srcId="{98316A80-6DE1-461D-BB40-18394E6D7183}" destId="{AAD65EA3-ED19-4944-9B26-4F738637659D}" srcOrd="1" destOrd="0" presId="urn:microsoft.com/office/officeart/2005/8/layout/list1"/>
    <dgm:cxn modelId="{6F8B71CF-C3E9-4254-937D-DE9AFEC4C135}" type="presParOf" srcId="{A0C82ECC-6401-4501-A388-DFCF9DAC2774}" destId="{BA77F201-3E19-4D22-845E-60C8FFE1127B}" srcOrd="5" destOrd="0" presId="urn:microsoft.com/office/officeart/2005/8/layout/list1"/>
    <dgm:cxn modelId="{8941D7AF-1791-44E1-AA6A-72255CAAAA9C}" type="presParOf" srcId="{A0C82ECC-6401-4501-A388-DFCF9DAC2774}" destId="{6657D67D-0277-46CA-9417-914CE4436C08}" srcOrd="6" destOrd="0" presId="urn:microsoft.com/office/officeart/2005/8/layout/list1"/>
    <dgm:cxn modelId="{528E569F-8FA4-44E6-968F-BC97F4C59F9F}" type="presParOf" srcId="{A0C82ECC-6401-4501-A388-DFCF9DAC2774}" destId="{6C96A280-C214-4B13-9E89-CDED87A97E24}" srcOrd="7" destOrd="0" presId="urn:microsoft.com/office/officeart/2005/8/layout/list1"/>
    <dgm:cxn modelId="{163CE537-9427-4A16-8BE0-2DB4EA60DBD3}" type="presParOf" srcId="{A0C82ECC-6401-4501-A388-DFCF9DAC2774}" destId="{CCF87E85-DF6C-486C-A8C0-C5E8860F9F22}" srcOrd="8" destOrd="0" presId="urn:microsoft.com/office/officeart/2005/8/layout/list1"/>
    <dgm:cxn modelId="{0EF9DDF5-3832-46C7-B3DC-90A5E279DE26}" type="presParOf" srcId="{CCF87E85-DF6C-486C-A8C0-C5E8860F9F22}" destId="{01967F6A-3D92-4242-A189-9F73A6667B8B}" srcOrd="0" destOrd="0" presId="urn:microsoft.com/office/officeart/2005/8/layout/list1"/>
    <dgm:cxn modelId="{43C5802D-2A4D-4C4F-8CF9-A8D7362CD273}" type="presParOf" srcId="{CCF87E85-DF6C-486C-A8C0-C5E8860F9F22}" destId="{F94D8CEE-4675-4213-8A99-8179DB2CC198}" srcOrd="1" destOrd="0" presId="urn:microsoft.com/office/officeart/2005/8/layout/list1"/>
    <dgm:cxn modelId="{3934EA92-F340-4B8F-A734-5EC87DCAAD46}" type="presParOf" srcId="{A0C82ECC-6401-4501-A388-DFCF9DAC2774}" destId="{97406931-8ECC-4AED-B3E8-640187822650}" srcOrd="9" destOrd="0" presId="urn:microsoft.com/office/officeart/2005/8/layout/list1"/>
    <dgm:cxn modelId="{DD659FEB-A878-4E98-A46D-C56C6DA3B402}" type="presParOf" srcId="{A0C82ECC-6401-4501-A388-DFCF9DAC2774}" destId="{06F60243-157A-4977-97A0-B1F1EBA68CA7}" srcOrd="10" destOrd="0" presId="urn:microsoft.com/office/officeart/2005/8/layout/list1"/>
    <dgm:cxn modelId="{9E5AEA65-679D-491C-AA9C-4EBA7FB6CFDD}" type="presParOf" srcId="{A0C82ECC-6401-4501-A388-DFCF9DAC2774}" destId="{1FFA7A07-282A-4A2D-B0E6-CBB451923EBB}" srcOrd="11" destOrd="0" presId="urn:microsoft.com/office/officeart/2005/8/layout/list1"/>
    <dgm:cxn modelId="{7E701F0B-930C-4DF0-A91F-7F9EE96268E6}" type="presParOf" srcId="{A0C82ECC-6401-4501-A388-DFCF9DAC2774}" destId="{E019CEF9-1E97-48C9-B038-524185072FBB}" srcOrd="12" destOrd="0" presId="urn:microsoft.com/office/officeart/2005/8/layout/list1"/>
    <dgm:cxn modelId="{F3A6BD51-DE1A-4FBE-8B5D-D5353B2AE29D}" type="presParOf" srcId="{E019CEF9-1E97-48C9-B038-524185072FBB}" destId="{45234F9C-70D3-44C7-B6EF-1048051EA1D0}" srcOrd="0" destOrd="0" presId="urn:microsoft.com/office/officeart/2005/8/layout/list1"/>
    <dgm:cxn modelId="{E56ED9DA-C8E8-4A47-A0C2-FD0AE6BD6F23}" type="presParOf" srcId="{E019CEF9-1E97-48C9-B038-524185072FBB}" destId="{D943BBE0-294E-47D7-BE98-6ACF33672DD6}" srcOrd="1" destOrd="0" presId="urn:microsoft.com/office/officeart/2005/8/layout/list1"/>
    <dgm:cxn modelId="{46D5ACAD-0044-420C-B145-519994297056}" type="presParOf" srcId="{A0C82ECC-6401-4501-A388-DFCF9DAC2774}" destId="{FE712AF4-E222-4B81-BCC7-86FAC4E4C7A3}" srcOrd="13" destOrd="0" presId="urn:microsoft.com/office/officeart/2005/8/layout/list1"/>
    <dgm:cxn modelId="{D803F940-26B5-492A-8A34-F94D3DE57B71}" type="presParOf" srcId="{A0C82ECC-6401-4501-A388-DFCF9DAC2774}" destId="{092E3A46-E316-4B62-A1A2-074BCCB1B507}" srcOrd="14" destOrd="0" presId="urn:microsoft.com/office/officeart/2005/8/layout/list1"/>
    <dgm:cxn modelId="{F8E1A680-974C-409D-BFDD-0953661A2B1C}" type="presParOf" srcId="{A0C82ECC-6401-4501-A388-DFCF9DAC2774}" destId="{13879FAB-9C35-4B30-B9B3-590235BFF305}" srcOrd="15" destOrd="0" presId="urn:microsoft.com/office/officeart/2005/8/layout/list1"/>
    <dgm:cxn modelId="{CF26D9BB-A516-4B2A-AEA4-848AE6BD32E8}" type="presParOf" srcId="{A0C82ECC-6401-4501-A388-DFCF9DAC2774}" destId="{2A872504-7745-4710-9376-47A3B4F11003}" srcOrd="16" destOrd="0" presId="urn:microsoft.com/office/officeart/2005/8/layout/list1"/>
    <dgm:cxn modelId="{DE22630B-65B7-49B8-8931-C95C4D251C76}" type="presParOf" srcId="{2A872504-7745-4710-9376-47A3B4F11003}" destId="{47F99C04-3368-411B-9E5E-E9E3B6A08003}" srcOrd="0" destOrd="0" presId="urn:microsoft.com/office/officeart/2005/8/layout/list1"/>
    <dgm:cxn modelId="{2A60F99D-C8A2-43CE-A841-BA34B11CB516}" type="presParOf" srcId="{2A872504-7745-4710-9376-47A3B4F11003}" destId="{BDFB7635-3125-48F7-B445-85F120D6F4B8}" srcOrd="1" destOrd="0" presId="urn:microsoft.com/office/officeart/2005/8/layout/list1"/>
    <dgm:cxn modelId="{8C5DA62B-A99C-41DD-876D-2F9B1420118D}" type="presParOf" srcId="{A0C82ECC-6401-4501-A388-DFCF9DAC2774}" destId="{1D77253C-AF98-4D79-A8B8-1DD27B0676BC}" srcOrd="17" destOrd="0" presId="urn:microsoft.com/office/officeart/2005/8/layout/list1"/>
    <dgm:cxn modelId="{7C550279-0C6C-4105-B32C-839120604F1E}" type="presParOf" srcId="{A0C82ECC-6401-4501-A388-DFCF9DAC2774}" destId="{336F3607-D597-465B-AFA8-A5BDF21E42A0}" srcOrd="18" destOrd="0" presId="urn:microsoft.com/office/officeart/2005/8/layout/list1"/>
    <dgm:cxn modelId="{15458C59-9D3F-434D-8C65-7F3494F67480}" type="presParOf" srcId="{A0C82ECC-6401-4501-A388-DFCF9DAC2774}" destId="{C0D7BB54-5A29-469F-AB0A-C3F2257D3B58}" srcOrd="19" destOrd="0" presId="urn:microsoft.com/office/officeart/2005/8/layout/list1"/>
    <dgm:cxn modelId="{B1224330-19CB-4FAA-8A10-531A208B7397}" type="presParOf" srcId="{A0C82ECC-6401-4501-A388-DFCF9DAC2774}" destId="{70394FF9-0C2A-49AF-98D8-DDA8765AE74F}" srcOrd="20" destOrd="0" presId="urn:microsoft.com/office/officeart/2005/8/layout/list1"/>
    <dgm:cxn modelId="{27C5E47C-3125-474B-9234-47E8E6F7F33B}" type="presParOf" srcId="{70394FF9-0C2A-49AF-98D8-DDA8765AE74F}" destId="{F1540F28-A972-4ED3-9044-BDB298DDC83E}" srcOrd="0" destOrd="0" presId="urn:microsoft.com/office/officeart/2005/8/layout/list1"/>
    <dgm:cxn modelId="{5EDDED5E-A151-488D-91F1-8A8E45ED42C9}" type="presParOf" srcId="{70394FF9-0C2A-49AF-98D8-DDA8765AE74F}" destId="{D40FAD17-EF22-4A7F-8587-28D243D78CB2}" srcOrd="1" destOrd="0" presId="urn:microsoft.com/office/officeart/2005/8/layout/list1"/>
    <dgm:cxn modelId="{AFB0FD6F-BB3D-4696-9563-C806CB7DC40A}" type="presParOf" srcId="{A0C82ECC-6401-4501-A388-DFCF9DAC2774}" destId="{7E4B16C3-7698-41B2-865C-B41016E7D348}" srcOrd="21" destOrd="0" presId="urn:microsoft.com/office/officeart/2005/8/layout/list1"/>
    <dgm:cxn modelId="{B015699A-DC77-4357-B439-7B46120A134B}" type="presParOf" srcId="{A0C82ECC-6401-4501-A388-DFCF9DAC2774}" destId="{6C4F86F7-DC57-41F3-9797-9342D766EFF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0748DD-80B4-4549-9FEB-2D0E562A8041}" type="doc">
      <dgm:prSet loTypeId="urn:microsoft.com/office/officeart/2005/8/layout/v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978C5D7C-DF11-42F2-A336-3F95E914ADD0}">
      <dgm:prSet phldrT="[Текст]"/>
      <dgm:spPr/>
      <dgm:t>
        <a:bodyPr/>
        <a:lstStyle/>
        <a:p>
          <a:r>
            <a:rPr lang="ru-RU" dirty="0" smtClean="0">
              <a:latin typeface="+mn-lt"/>
            </a:rPr>
            <a:t>определена сущность индивидуальных образовательных траекторий в проектировании адаптированных образовательных программ в инклюзивном высшем образовании</a:t>
          </a:r>
          <a:endParaRPr lang="ru-RU" dirty="0">
            <a:latin typeface="+mn-lt"/>
          </a:endParaRPr>
        </a:p>
      </dgm:t>
    </dgm:pt>
    <dgm:pt modelId="{D214FE86-4DDE-47B8-B9D4-F7F94072BBFD}" type="parTrans" cxnId="{9579C2D4-8877-49E6-B7FD-8216452B95A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CEBDF96-7210-4FF8-8D7E-4737510B8ACE}" type="sibTrans" cxnId="{9579C2D4-8877-49E6-B7FD-8216452B95A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D8F6CEF-1946-4DA8-8E12-B106405CC1B1}">
      <dgm:prSet/>
      <dgm:spPr/>
      <dgm:t>
        <a:bodyPr/>
        <a:lstStyle/>
        <a:p>
          <a:r>
            <a:rPr lang="ru-RU" dirty="0" smtClean="0">
              <a:latin typeface="+mn-lt"/>
            </a:rPr>
            <a:t>разработаны методические рекомендации по формированию индивидуальных образовательных траекторий в адаптированной образовательной программы высшего образования для инвалидов и лиц с ограниченными возможностями здоровья</a:t>
          </a:r>
          <a:endParaRPr lang="ru-RU" dirty="0" smtClean="0">
            <a:latin typeface="+mn-lt"/>
          </a:endParaRPr>
        </a:p>
      </dgm:t>
    </dgm:pt>
    <dgm:pt modelId="{94E18982-1C24-41DA-A138-B8274960B60C}" type="parTrans" cxnId="{836E9661-66FB-4F3B-9F33-51E98F84C12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99A7717-25D9-4456-9D5E-47ADE481BFAB}" type="sibTrans" cxnId="{836E9661-66FB-4F3B-9F33-51E98F84C12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8FB1140-2303-49FA-B786-9032C782A59E}">
      <dgm:prSet/>
      <dgm:spPr/>
      <dgm:t>
        <a:bodyPr/>
        <a:lstStyle/>
        <a:p>
          <a:r>
            <a:rPr lang="ru-RU" dirty="0" smtClean="0">
              <a:latin typeface="+mn-lt"/>
            </a:rPr>
            <a:t>разработаны возможные варианты индивидуальных образовательных траекторий при проектировании адаптированных образовательных программ высшего образования для обучающихся с ограниченными возможностями здоровья и инвалидностью</a:t>
          </a:r>
          <a:endParaRPr lang="ru-RU" dirty="0" smtClean="0">
            <a:latin typeface="+mn-lt"/>
          </a:endParaRPr>
        </a:p>
      </dgm:t>
    </dgm:pt>
    <dgm:pt modelId="{C5DE5FA2-7109-43EE-A6FD-62FC6A830E9F}" type="parTrans" cxnId="{BD39E6AD-A531-4A1D-97DD-87ADD089203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1549A1D-B557-4DE8-A13C-C4E84D95633A}" type="sibTrans" cxnId="{BD39E6AD-A531-4A1D-97DD-87ADD089203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691CFEA-F6B6-46B1-A893-BB31C7FBF364}">
      <dgm:prSet/>
      <dgm:spPr/>
      <dgm:t>
        <a:bodyPr/>
        <a:lstStyle/>
        <a:p>
          <a:r>
            <a:rPr lang="ru-RU" dirty="0" smtClean="0">
              <a:latin typeface="+mn-lt"/>
            </a:rPr>
            <a:t>разработан пакет организационно-правовой документации для высших учебных заведений, регламентирующий выстраивание индивидуальных образовательных траекторий при проектировании адаптированных образовательных программ высшего образования для обучающихся с ОВЗ и инвалидностью</a:t>
          </a:r>
          <a:endParaRPr lang="ru-RU" dirty="0">
            <a:latin typeface="+mn-lt"/>
          </a:endParaRPr>
        </a:p>
      </dgm:t>
    </dgm:pt>
    <dgm:pt modelId="{89A2CFCC-B8FB-4E83-82B8-AF19D9E1BBE5}" type="parTrans" cxnId="{FB4D83E8-D9A4-4422-8E4D-96FE40CA35E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7D862AE-B39E-4CBF-ACD1-2FF3156C27F3}" type="sibTrans" cxnId="{FB4D83E8-D9A4-4422-8E4D-96FE40CA35E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0221620-27EE-4A7A-A413-BEE5B252C363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4000" dirty="0" smtClean="0">
              <a:latin typeface="+mn-lt"/>
            </a:rPr>
            <a:t>1</a:t>
          </a:r>
          <a:endParaRPr lang="ru-RU" sz="4000" dirty="0">
            <a:latin typeface="+mn-lt"/>
          </a:endParaRPr>
        </a:p>
      </dgm:t>
    </dgm:pt>
    <dgm:pt modelId="{C84B16D3-4F3E-4B66-820B-8291DEEC97DF}" type="parTrans" cxnId="{2A4E6E6B-5144-466D-9CF9-001D9089D8C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BD090C7-A407-4419-A8F7-57398F94E901}" type="sibTrans" cxnId="{2A4E6E6B-5144-466D-9CF9-001D9089D8C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540FCE9-AE16-4830-B543-3EF1B0902BBB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4000" dirty="0" smtClean="0">
              <a:latin typeface="+mn-lt"/>
            </a:rPr>
            <a:t>2</a:t>
          </a:r>
          <a:endParaRPr lang="ru-RU" sz="4000" dirty="0" smtClean="0">
            <a:latin typeface="+mn-lt"/>
          </a:endParaRPr>
        </a:p>
      </dgm:t>
    </dgm:pt>
    <dgm:pt modelId="{F6FF6C7A-088F-4C06-A30A-2F736F0466CF}" type="parTrans" cxnId="{31F4A852-A242-43E4-ADB6-285F0BCD0F1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F20EF25-B7E3-489B-82C3-C9C716033FC5}" type="sibTrans" cxnId="{31F4A852-A242-43E4-ADB6-285F0BCD0F1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F8B02F3-D161-481C-A66F-738493F0BA42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4000" dirty="0" smtClean="0">
              <a:latin typeface="+mn-lt"/>
            </a:rPr>
            <a:t>3</a:t>
          </a:r>
          <a:endParaRPr lang="ru-RU" sz="4000" dirty="0" smtClean="0">
            <a:latin typeface="+mn-lt"/>
          </a:endParaRPr>
        </a:p>
      </dgm:t>
    </dgm:pt>
    <dgm:pt modelId="{BE738835-252C-4504-BC27-8B246ECA2A5B}" type="parTrans" cxnId="{4E29342C-33F6-4698-A5A4-64859F0BBDE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88233FC-9358-4105-BB24-2747C363FB87}" type="sibTrans" cxnId="{4E29342C-33F6-4698-A5A4-64859F0BBDE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16E496F-8908-4FCA-9369-B335ECAF47FC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4000" dirty="0" smtClean="0">
              <a:latin typeface="+mn-lt"/>
            </a:rPr>
            <a:t>4</a:t>
          </a:r>
          <a:endParaRPr lang="ru-RU" sz="4000" dirty="0">
            <a:latin typeface="+mn-lt"/>
          </a:endParaRPr>
        </a:p>
      </dgm:t>
    </dgm:pt>
    <dgm:pt modelId="{F2C8589D-7B27-4F5F-867D-1D8170AFD47F}" type="parTrans" cxnId="{17B2E759-50AC-43FB-895D-DF7F8745543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F231C31-291A-473B-BA59-41F109969654}" type="sibTrans" cxnId="{17B2E759-50AC-43FB-895D-DF7F8745543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BBCE11D-B494-408F-B822-DF4BF6F888D5}" type="pres">
      <dgm:prSet presAssocID="{C00748DD-80B4-4549-9FEB-2D0E562A8041}" presName="Name0" presStyleCnt="0">
        <dgm:presLayoutVars>
          <dgm:dir/>
          <dgm:animLvl val="lvl"/>
          <dgm:resizeHandles/>
        </dgm:presLayoutVars>
      </dgm:prSet>
      <dgm:spPr/>
    </dgm:pt>
    <dgm:pt modelId="{C3DD2F06-4498-405A-869F-669C2B4063AB}" type="pres">
      <dgm:prSet presAssocID="{00221620-27EE-4A7A-A413-BEE5B252C363}" presName="linNode" presStyleCnt="0"/>
      <dgm:spPr/>
    </dgm:pt>
    <dgm:pt modelId="{3620A495-658B-43C0-8412-C5D3EA379407}" type="pres">
      <dgm:prSet presAssocID="{00221620-27EE-4A7A-A413-BEE5B252C363}" presName="parentShp" presStyleLbl="node1" presStyleIdx="0" presStyleCnt="4" custScaleX="30952">
        <dgm:presLayoutVars>
          <dgm:bulletEnabled val="1"/>
        </dgm:presLayoutVars>
      </dgm:prSet>
      <dgm:spPr/>
    </dgm:pt>
    <dgm:pt modelId="{2F42E98B-623F-4CB0-AF19-AC5C5B1130E1}" type="pres">
      <dgm:prSet presAssocID="{00221620-27EE-4A7A-A413-BEE5B252C363}" presName="childShp" presStyleLbl="bgAccFollowNode1" presStyleIdx="0" presStyleCnt="4" custScaleX="146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29F2C-5E4A-48CF-A326-62F5AF3EE0C7}" type="pres">
      <dgm:prSet presAssocID="{DBD090C7-A407-4419-A8F7-57398F94E901}" presName="spacing" presStyleCnt="0"/>
      <dgm:spPr/>
    </dgm:pt>
    <dgm:pt modelId="{18C04293-89A4-4F40-B5DD-649460491754}" type="pres">
      <dgm:prSet presAssocID="{2540FCE9-AE16-4830-B543-3EF1B0902BBB}" presName="linNode" presStyleCnt="0"/>
      <dgm:spPr/>
    </dgm:pt>
    <dgm:pt modelId="{47B568B9-4293-42A3-87C4-E5CD21FE801D}" type="pres">
      <dgm:prSet presAssocID="{2540FCE9-AE16-4830-B543-3EF1B0902BBB}" presName="parentShp" presStyleLbl="node1" presStyleIdx="1" presStyleCnt="4" custScaleX="30952">
        <dgm:presLayoutVars>
          <dgm:bulletEnabled val="1"/>
        </dgm:presLayoutVars>
      </dgm:prSet>
      <dgm:spPr/>
    </dgm:pt>
    <dgm:pt modelId="{FF611567-44EF-4CAE-8A0E-531611451690}" type="pres">
      <dgm:prSet presAssocID="{2540FCE9-AE16-4830-B543-3EF1B0902BBB}" presName="childShp" presStyleLbl="bgAccFollowNode1" presStyleIdx="1" presStyleCnt="4" custScaleX="148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00C33-D348-4707-8466-0A8B32DB08BE}" type="pres">
      <dgm:prSet presAssocID="{7F20EF25-B7E3-489B-82C3-C9C716033FC5}" presName="spacing" presStyleCnt="0"/>
      <dgm:spPr/>
    </dgm:pt>
    <dgm:pt modelId="{2EEAF3C7-F5E5-4D9B-856E-6E8C094A48EA}" type="pres">
      <dgm:prSet presAssocID="{5F8B02F3-D161-481C-A66F-738493F0BA42}" presName="linNode" presStyleCnt="0"/>
      <dgm:spPr/>
    </dgm:pt>
    <dgm:pt modelId="{EEA1F923-325A-4C1C-A40F-A55E6A595C1E}" type="pres">
      <dgm:prSet presAssocID="{5F8B02F3-D161-481C-A66F-738493F0BA42}" presName="parentShp" presStyleLbl="node1" presStyleIdx="2" presStyleCnt="4" custScaleX="30952">
        <dgm:presLayoutVars>
          <dgm:bulletEnabled val="1"/>
        </dgm:presLayoutVars>
      </dgm:prSet>
      <dgm:spPr/>
    </dgm:pt>
    <dgm:pt modelId="{92254647-FDA9-4EE7-A52C-22E4941B20E9}" type="pres">
      <dgm:prSet presAssocID="{5F8B02F3-D161-481C-A66F-738493F0BA42}" presName="childShp" presStyleLbl="bgAccFollowNode1" presStyleIdx="2" presStyleCnt="4" custScaleX="148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C270F-9834-4E41-92BD-F7C513977ABA}" type="pres">
      <dgm:prSet presAssocID="{D88233FC-9358-4105-BB24-2747C363FB87}" presName="spacing" presStyleCnt="0"/>
      <dgm:spPr/>
    </dgm:pt>
    <dgm:pt modelId="{A45278AA-196A-4127-A23B-A591837E9AA7}" type="pres">
      <dgm:prSet presAssocID="{116E496F-8908-4FCA-9369-B335ECAF47FC}" presName="linNode" presStyleCnt="0"/>
      <dgm:spPr/>
    </dgm:pt>
    <dgm:pt modelId="{CDE10622-565B-449A-84E6-F86E5EFA4D3C}" type="pres">
      <dgm:prSet presAssocID="{116E496F-8908-4FCA-9369-B335ECAF47FC}" presName="parentShp" presStyleLbl="node1" presStyleIdx="3" presStyleCnt="4" custScaleX="30952">
        <dgm:presLayoutVars>
          <dgm:bulletEnabled val="1"/>
        </dgm:presLayoutVars>
      </dgm:prSet>
      <dgm:spPr/>
    </dgm:pt>
    <dgm:pt modelId="{1BDC0349-F9D3-4AD5-9D57-1BD0F448C2F7}" type="pres">
      <dgm:prSet presAssocID="{116E496F-8908-4FCA-9369-B335ECAF47FC}" presName="childShp" presStyleLbl="bgAccFollowNode1" presStyleIdx="3" presStyleCnt="4" custScaleX="148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EA80DD-E89C-420D-A273-0980BC26ADDF}" type="presOf" srcId="{978C5D7C-DF11-42F2-A336-3F95E914ADD0}" destId="{2F42E98B-623F-4CB0-AF19-AC5C5B1130E1}" srcOrd="0" destOrd="0" presId="urn:microsoft.com/office/officeart/2005/8/layout/vList6"/>
    <dgm:cxn modelId="{4E29342C-33F6-4698-A5A4-64859F0BBDE0}" srcId="{C00748DD-80B4-4549-9FEB-2D0E562A8041}" destId="{5F8B02F3-D161-481C-A66F-738493F0BA42}" srcOrd="2" destOrd="0" parTransId="{BE738835-252C-4504-BC27-8B246ECA2A5B}" sibTransId="{D88233FC-9358-4105-BB24-2747C363FB87}"/>
    <dgm:cxn modelId="{17B2E759-50AC-43FB-895D-DF7F8745543F}" srcId="{C00748DD-80B4-4549-9FEB-2D0E562A8041}" destId="{116E496F-8908-4FCA-9369-B335ECAF47FC}" srcOrd="3" destOrd="0" parTransId="{F2C8589D-7B27-4F5F-867D-1D8170AFD47F}" sibTransId="{2F231C31-291A-473B-BA59-41F109969654}"/>
    <dgm:cxn modelId="{31F4A852-A242-43E4-ADB6-285F0BCD0F1E}" srcId="{C00748DD-80B4-4549-9FEB-2D0E562A8041}" destId="{2540FCE9-AE16-4830-B543-3EF1B0902BBB}" srcOrd="1" destOrd="0" parTransId="{F6FF6C7A-088F-4C06-A30A-2F736F0466CF}" sibTransId="{7F20EF25-B7E3-489B-82C3-C9C716033FC5}"/>
    <dgm:cxn modelId="{FB4D83E8-D9A4-4422-8E4D-96FE40CA35E0}" srcId="{116E496F-8908-4FCA-9369-B335ECAF47FC}" destId="{2691CFEA-F6B6-46B1-A893-BB31C7FBF364}" srcOrd="0" destOrd="0" parTransId="{89A2CFCC-B8FB-4E83-82B8-AF19D9E1BBE5}" sibTransId="{47D862AE-B39E-4CBF-ACD1-2FF3156C27F3}"/>
    <dgm:cxn modelId="{2A4E6E6B-5144-466D-9CF9-001D9089D8CC}" srcId="{C00748DD-80B4-4549-9FEB-2D0E562A8041}" destId="{00221620-27EE-4A7A-A413-BEE5B252C363}" srcOrd="0" destOrd="0" parTransId="{C84B16D3-4F3E-4B66-820B-8291DEEC97DF}" sibTransId="{DBD090C7-A407-4419-A8F7-57398F94E901}"/>
    <dgm:cxn modelId="{808AFC65-8C4C-4E1C-B8B8-9BF92DDAB7FC}" type="presOf" srcId="{2540FCE9-AE16-4830-B543-3EF1B0902BBB}" destId="{47B568B9-4293-42A3-87C4-E5CD21FE801D}" srcOrd="0" destOrd="0" presId="urn:microsoft.com/office/officeart/2005/8/layout/vList6"/>
    <dgm:cxn modelId="{482A974F-46DF-421D-9918-269266588850}" type="presOf" srcId="{5F8B02F3-D161-481C-A66F-738493F0BA42}" destId="{EEA1F923-325A-4C1C-A40F-A55E6A595C1E}" srcOrd="0" destOrd="0" presId="urn:microsoft.com/office/officeart/2005/8/layout/vList6"/>
    <dgm:cxn modelId="{EAFED4FA-6713-4A1D-9F12-83364ED8B477}" type="presOf" srcId="{116E496F-8908-4FCA-9369-B335ECAF47FC}" destId="{CDE10622-565B-449A-84E6-F86E5EFA4D3C}" srcOrd="0" destOrd="0" presId="urn:microsoft.com/office/officeart/2005/8/layout/vList6"/>
    <dgm:cxn modelId="{836E9661-66FB-4F3B-9F33-51E98F84C125}" srcId="{2540FCE9-AE16-4830-B543-3EF1B0902BBB}" destId="{2D8F6CEF-1946-4DA8-8E12-B106405CC1B1}" srcOrd="0" destOrd="0" parTransId="{94E18982-1C24-41DA-A138-B8274960B60C}" sibTransId="{A99A7717-25D9-4456-9D5E-47ADE481BFAB}"/>
    <dgm:cxn modelId="{FEFE192E-2042-4414-8160-2B3BA0057C33}" type="presOf" srcId="{00221620-27EE-4A7A-A413-BEE5B252C363}" destId="{3620A495-658B-43C0-8412-C5D3EA379407}" srcOrd="0" destOrd="0" presId="urn:microsoft.com/office/officeart/2005/8/layout/vList6"/>
    <dgm:cxn modelId="{9579C2D4-8877-49E6-B7FD-8216452B95A0}" srcId="{00221620-27EE-4A7A-A413-BEE5B252C363}" destId="{978C5D7C-DF11-42F2-A336-3F95E914ADD0}" srcOrd="0" destOrd="0" parTransId="{D214FE86-4DDE-47B8-B9D4-F7F94072BBFD}" sibTransId="{DCEBDF96-7210-4FF8-8D7E-4737510B8ACE}"/>
    <dgm:cxn modelId="{0384F6F9-221A-4437-B628-ECDE5DD8EF10}" type="presOf" srcId="{C00748DD-80B4-4549-9FEB-2D0E562A8041}" destId="{5BBCE11D-B494-408F-B822-DF4BF6F888D5}" srcOrd="0" destOrd="0" presId="urn:microsoft.com/office/officeart/2005/8/layout/vList6"/>
    <dgm:cxn modelId="{500CCB8E-6D46-4DC4-BDEB-D43655D37FCF}" type="presOf" srcId="{2D8F6CEF-1946-4DA8-8E12-B106405CC1B1}" destId="{FF611567-44EF-4CAE-8A0E-531611451690}" srcOrd="0" destOrd="0" presId="urn:microsoft.com/office/officeart/2005/8/layout/vList6"/>
    <dgm:cxn modelId="{EF77C307-35F9-4E54-A219-A5A00E407DC2}" type="presOf" srcId="{2691CFEA-F6B6-46B1-A893-BB31C7FBF364}" destId="{1BDC0349-F9D3-4AD5-9D57-1BD0F448C2F7}" srcOrd="0" destOrd="0" presId="urn:microsoft.com/office/officeart/2005/8/layout/vList6"/>
    <dgm:cxn modelId="{BD39E6AD-A531-4A1D-97DD-87ADD0892032}" srcId="{5F8B02F3-D161-481C-A66F-738493F0BA42}" destId="{E8FB1140-2303-49FA-B786-9032C782A59E}" srcOrd="0" destOrd="0" parTransId="{C5DE5FA2-7109-43EE-A6FD-62FC6A830E9F}" sibTransId="{21549A1D-B557-4DE8-A13C-C4E84D95633A}"/>
    <dgm:cxn modelId="{BCF8B616-1C98-4B40-B612-41EBB6767EAF}" type="presOf" srcId="{E8FB1140-2303-49FA-B786-9032C782A59E}" destId="{92254647-FDA9-4EE7-A52C-22E4941B20E9}" srcOrd="0" destOrd="0" presId="urn:microsoft.com/office/officeart/2005/8/layout/vList6"/>
    <dgm:cxn modelId="{403AFC7E-5ADF-46C2-A026-D827345415B6}" type="presParOf" srcId="{5BBCE11D-B494-408F-B822-DF4BF6F888D5}" destId="{C3DD2F06-4498-405A-869F-669C2B4063AB}" srcOrd="0" destOrd="0" presId="urn:microsoft.com/office/officeart/2005/8/layout/vList6"/>
    <dgm:cxn modelId="{395E2D48-A737-48FC-AE52-33BB7279D412}" type="presParOf" srcId="{C3DD2F06-4498-405A-869F-669C2B4063AB}" destId="{3620A495-658B-43C0-8412-C5D3EA379407}" srcOrd="0" destOrd="0" presId="urn:microsoft.com/office/officeart/2005/8/layout/vList6"/>
    <dgm:cxn modelId="{D1C71D5D-0A8A-4186-8A9E-9347DBCBEAD5}" type="presParOf" srcId="{C3DD2F06-4498-405A-869F-669C2B4063AB}" destId="{2F42E98B-623F-4CB0-AF19-AC5C5B1130E1}" srcOrd="1" destOrd="0" presId="urn:microsoft.com/office/officeart/2005/8/layout/vList6"/>
    <dgm:cxn modelId="{68E01EF7-9BF7-4C25-A17B-9C3F14698402}" type="presParOf" srcId="{5BBCE11D-B494-408F-B822-DF4BF6F888D5}" destId="{5C829F2C-5E4A-48CF-A326-62F5AF3EE0C7}" srcOrd="1" destOrd="0" presId="urn:microsoft.com/office/officeart/2005/8/layout/vList6"/>
    <dgm:cxn modelId="{E9B05458-0C85-46CC-A79F-CEC6C78F689E}" type="presParOf" srcId="{5BBCE11D-B494-408F-B822-DF4BF6F888D5}" destId="{18C04293-89A4-4F40-B5DD-649460491754}" srcOrd="2" destOrd="0" presId="urn:microsoft.com/office/officeart/2005/8/layout/vList6"/>
    <dgm:cxn modelId="{5A4E833F-EE38-4226-B798-7475F3330557}" type="presParOf" srcId="{18C04293-89A4-4F40-B5DD-649460491754}" destId="{47B568B9-4293-42A3-87C4-E5CD21FE801D}" srcOrd="0" destOrd="0" presId="urn:microsoft.com/office/officeart/2005/8/layout/vList6"/>
    <dgm:cxn modelId="{099CDF3C-BED3-4A1E-B381-BE17D5139044}" type="presParOf" srcId="{18C04293-89A4-4F40-B5DD-649460491754}" destId="{FF611567-44EF-4CAE-8A0E-531611451690}" srcOrd="1" destOrd="0" presId="urn:microsoft.com/office/officeart/2005/8/layout/vList6"/>
    <dgm:cxn modelId="{AAC9B380-4110-4D68-8216-0EFF7DFF9956}" type="presParOf" srcId="{5BBCE11D-B494-408F-B822-DF4BF6F888D5}" destId="{7A100C33-D348-4707-8466-0A8B32DB08BE}" srcOrd="3" destOrd="0" presId="urn:microsoft.com/office/officeart/2005/8/layout/vList6"/>
    <dgm:cxn modelId="{3FA5C49D-B1C3-4F29-AC89-34A9F2CB3BB2}" type="presParOf" srcId="{5BBCE11D-B494-408F-B822-DF4BF6F888D5}" destId="{2EEAF3C7-F5E5-4D9B-856E-6E8C094A48EA}" srcOrd="4" destOrd="0" presId="urn:microsoft.com/office/officeart/2005/8/layout/vList6"/>
    <dgm:cxn modelId="{F6108792-E309-4703-814B-739CAF45A309}" type="presParOf" srcId="{2EEAF3C7-F5E5-4D9B-856E-6E8C094A48EA}" destId="{EEA1F923-325A-4C1C-A40F-A55E6A595C1E}" srcOrd="0" destOrd="0" presId="urn:microsoft.com/office/officeart/2005/8/layout/vList6"/>
    <dgm:cxn modelId="{D4A9C711-B2F4-447F-94A6-505F4574F566}" type="presParOf" srcId="{2EEAF3C7-F5E5-4D9B-856E-6E8C094A48EA}" destId="{92254647-FDA9-4EE7-A52C-22E4941B20E9}" srcOrd="1" destOrd="0" presId="urn:microsoft.com/office/officeart/2005/8/layout/vList6"/>
    <dgm:cxn modelId="{443429CA-F99F-4ABF-B3DF-902C0069A7BA}" type="presParOf" srcId="{5BBCE11D-B494-408F-B822-DF4BF6F888D5}" destId="{757C270F-9834-4E41-92BD-F7C513977ABA}" srcOrd="5" destOrd="0" presId="urn:microsoft.com/office/officeart/2005/8/layout/vList6"/>
    <dgm:cxn modelId="{8C475753-0953-4E90-8C14-F6E22B93D0D4}" type="presParOf" srcId="{5BBCE11D-B494-408F-B822-DF4BF6F888D5}" destId="{A45278AA-196A-4127-A23B-A591837E9AA7}" srcOrd="6" destOrd="0" presId="urn:microsoft.com/office/officeart/2005/8/layout/vList6"/>
    <dgm:cxn modelId="{B46C3F02-D34D-4FC5-AF2B-5C4BB7D69EAB}" type="presParOf" srcId="{A45278AA-196A-4127-A23B-A591837E9AA7}" destId="{CDE10622-565B-449A-84E6-F86E5EFA4D3C}" srcOrd="0" destOrd="0" presId="urn:microsoft.com/office/officeart/2005/8/layout/vList6"/>
    <dgm:cxn modelId="{4A85AA0A-D45C-4520-B2F9-24DCCBE328A6}" type="presParOf" srcId="{A45278AA-196A-4127-A23B-A591837E9AA7}" destId="{1BDC0349-F9D3-4AD5-9D57-1BD0F448C2F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0C08FA-D6F1-48D5-BB6A-D5A3298342F8}" type="doc">
      <dgm:prSet loTypeId="urn:microsoft.com/office/officeart/2005/8/layout/cycle8" loCatId="cycle" qsTypeId="urn:microsoft.com/office/officeart/2005/8/quickstyle/simple1" qsCatId="simple" csTypeId="urn:microsoft.com/office/officeart/2005/8/colors/accent2_1" csCatId="accent2" phldr="1"/>
      <dgm:spPr/>
    </dgm:pt>
    <dgm:pt modelId="{AC9952C8-E744-41CB-A8B4-99CD6A9DA247}">
      <dgm:prSet phldrT="[Текст]"/>
      <dgm:spPr/>
      <dgm:t>
        <a:bodyPr/>
        <a:lstStyle/>
        <a:p>
          <a:r>
            <a:rPr lang="ru-RU" dirty="0" smtClean="0"/>
            <a:t>Применима к любому вузу</a:t>
          </a:r>
          <a:endParaRPr lang="ru-RU" dirty="0"/>
        </a:p>
      </dgm:t>
    </dgm:pt>
    <dgm:pt modelId="{3138D0CB-A0ED-4EA9-8240-C9456B64E019}" type="parTrans" cxnId="{9C8C0768-F733-4B10-8A94-AB54C126E76F}">
      <dgm:prSet/>
      <dgm:spPr/>
      <dgm:t>
        <a:bodyPr/>
        <a:lstStyle/>
        <a:p>
          <a:endParaRPr lang="ru-RU"/>
        </a:p>
      </dgm:t>
    </dgm:pt>
    <dgm:pt modelId="{0BB933A8-A0CC-42B4-9616-2B4E7ED1A959}" type="sibTrans" cxnId="{9C8C0768-F733-4B10-8A94-AB54C126E76F}">
      <dgm:prSet/>
      <dgm:spPr/>
      <dgm:t>
        <a:bodyPr/>
        <a:lstStyle/>
        <a:p>
          <a:endParaRPr lang="ru-RU"/>
        </a:p>
      </dgm:t>
    </dgm:pt>
    <dgm:pt modelId="{5F8FD9AF-85E4-4829-9973-3B124CA27B66}">
      <dgm:prSet phldrT="[Текст]"/>
      <dgm:spPr/>
      <dgm:t>
        <a:bodyPr/>
        <a:lstStyle/>
        <a:p>
          <a:r>
            <a:rPr lang="ru-RU" dirty="0" smtClean="0"/>
            <a:t>Содержит внятный алгоритм проектирования ИОТ в АОП</a:t>
          </a:r>
          <a:endParaRPr lang="ru-RU" dirty="0"/>
        </a:p>
      </dgm:t>
    </dgm:pt>
    <dgm:pt modelId="{2A232598-39CC-486C-961F-8CBF84995BD8}" type="parTrans" cxnId="{AC9CF3D1-82B2-49DF-A3CA-6C88140AE392}">
      <dgm:prSet/>
      <dgm:spPr/>
      <dgm:t>
        <a:bodyPr/>
        <a:lstStyle/>
        <a:p>
          <a:endParaRPr lang="ru-RU"/>
        </a:p>
      </dgm:t>
    </dgm:pt>
    <dgm:pt modelId="{72C7EAB9-3A71-4A7F-BB88-4EFFAA66B36F}" type="sibTrans" cxnId="{AC9CF3D1-82B2-49DF-A3CA-6C88140AE392}">
      <dgm:prSet/>
      <dgm:spPr/>
      <dgm:t>
        <a:bodyPr/>
        <a:lstStyle/>
        <a:p>
          <a:endParaRPr lang="ru-RU"/>
        </a:p>
      </dgm:t>
    </dgm:pt>
    <dgm:pt modelId="{B7CE538C-DE07-4EE0-8FD6-86304F1EEB0A}">
      <dgm:prSet phldrT="[Текст]"/>
      <dgm:spPr/>
      <dgm:t>
        <a:bodyPr/>
        <a:lstStyle/>
        <a:p>
          <a:r>
            <a:rPr lang="ru-RU" dirty="0" smtClean="0"/>
            <a:t>Универсальна с </a:t>
          </a:r>
          <a:r>
            <a:rPr lang="ru-RU" dirty="0" err="1" smtClean="0"/>
            <a:t>т.з</a:t>
          </a:r>
          <a:r>
            <a:rPr lang="ru-RU" dirty="0" smtClean="0"/>
            <a:t>. варианта ОПОП</a:t>
          </a:r>
          <a:endParaRPr lang="ru-RU" dirty="0"/>
        </a:p>
      </dgm:t>
    </dgm:pt>
    <dgm:pt modelId="{11A6B1BE-6455-4854-B1D8-835751F7AD05}" type="parTrans" cxnId="{4B7187F0-2070-4191-A76F-EDD7B11EEAC5}">
      <dgm:prSet/>
      <dgm:spPr/>
      <dgm:t>
        <a:bodyPr/>
        <a:lstStyle/>
        <a:p>
          <a:endParaRPr lang="ru-RU"/>
        </a:p>
      </dgm:t>
    </dgm:pt>
    <dgm:pt modelId="{8BF4B779-08F5-4AEF-B74D-6D30963EAF8A}" type="sibTrans" cxnId="{4B7187F0-2070-4191-A76F-EDD7B11EEAC5}">
      <dgm:prSet/>
      <dgm:spPr/>
      <dgm:t>
        <a:bodyPr/>
        <a:lstStyle/>
        <a:p>
          <a:endParaRPr lang="ru-RU"/>
        </a:p>
      </dgm:t>
    </dgm:pt>
    <dgm:pt modelId="{0390F97F-028B-4559-B842-B64218AC3D95}" type="pres">
      <dgm:prSet presAssocID="{CF0C08FA-D6F1-48D5-BB6A-D5A3298342F8}" presName="compositeShape" presStyleCnt="0">
        <dgm:presLayoutVars>
          <dgm:chMax val="7"/>
          <dgm:dir/>
          <dgm:resizeHandles val="exact"/>
        </dgm:presLayoutVars>
      </dgm:prSet>
      <dgm:spPr/>
    </dgm:pt>
    <dgm:pt modelId="{A281C364-56C5-4B9F-8CAD-3ACB686E9F4E}" type="pres">
      <dgm:prSet presAssocID="{CF0C08FA-D6F1-48D5-BB6A-D5A3298342F8}" presName="wedge1" presStyleLbl="node1" presStyleIdx="0" presStyleCnt="3"/>
      <dgm:spPr/>
    </dgm:pt>
    <dgm:pt modelId="{43D69910-AD52-49F7-88BA-AC3544C0A26E}" type="pres">
      <dgm:prSet presAssocID="{CF0C08FA-D6F1-48D5-BB6A-D5A3298342F8}" presName="dummy1a" presStyleCnt="0"/>
      <dgm:spPr/>
    </dgm:pt>
    <dgm:pt modelId="{A9F2B0E8-C28D-4B65-9B97-EAC72345187A}" type="pres">
      <dgm:prSet presAssocID="{CF0C08FA-D6F1-48D5-BB6A-D5A3298342F8}" presName="dummy1b" presStyleCnt="0"/>
      <dgm:spPr/>
    </dgm:pt>
    <dgm:pt modelId="{EEDF451B-267A-40D6-A2E0-478ACFE7E23E}" type="pres">
      <dgm:prSet presAssocID="{CF0C08FA-D6F1-48D5-BB6A-D5A3298342F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A6F8129-DBA3-4B6F-B5CA-BFE061483B14}" type="pres">
      <dgm:prSet presAssocID="{CF0C08FA-D6F1-48D5-BB6A-D5A3298342F8}" presName="wedge2" presStyleLbl="node1" presStyleIdx="1" presStyleCnt="3"/>
      <dgm:spPr/>
    </dgm:pt>
    <dgm:pt modelId="{8C0B2684-9867-4F32-AEFD-AF875EA29573}" type="pres">
      <dgm:prSet presAssocID="{CF0C08FA-D6F1-48D5-BB6A-D5A3298342F8}" presName="dummy2a" presStyleCnt="0"/>
      <dgm:spPr/>
    </dgm:pt>
    <dgm:pt modelId="{ED17F7B4-C37A-4070-B517-11F0EB195598}" type="pres">
      <dgm:prSet presAssocID="{CF0C08FA-D6F1-48D5-BB6A-D5A3298342F8}" presName="dummy2b" presStyleCnt="0"/>
      <dgm:spPr/>
    </dgm:pt>
    <dgm:pt modelId="{662E4BE8-F989-4FD5-9BD6-DED367695DF3}" type="pres">
      <dgm:prSet presAssocID="{CF0C08FA-D6F1-48D5-BB6A-D5A3298342F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05127B6-4A59-4041-8C05-B2581413ED11}" type="pres">
      <dgm:prSet presAssocID="{CF0C08FA-D6F1-48D5-BB6A-D5A3298342F8}" presName="wedge3" presStyleLbl="node1" presStyleIdx="2" presStyleCnt="3"/>
      <dgm:spPr/>
    </dgm:pt>
    <dgm:pt modelId="{215F57D6-F1A8-4144-B038-FA320A705519}" type="pres">
      <dgm:prSet presAssocID="{CF0C08FA-D6F1-48D5-BB6A-D5A3298342F8}" presName="dummy3a" presStyleCnt="0"/>
      <dgm:spPr/>
    </dgm:pt>
    <dgm:pt modelId="{E625939C-7671-4A3B-9741-272E15041884}" type="pres">
      <dgm:prSet presAssocID="{CF0C08FA-D6F1-48D5-BB6A-D5A3298342F8}" presName="dummy3b" presStyleCnt="0"/>
      <dgm:spPr/>
    </dgm:pt>
    <dgm:pt modelId="{27E71FA5-96D9-4C24-935E-0EED4122DD98}" type="pres">
      <dgm:prSet presAssocID="{CF0C08FA-D6F1-48D5-BB6A-D5A3298342F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47DD5DD-1A26-4E6D-ABAB-CE363612271D}" type="pres">
      <dgm:prSet presAssocID="{0BB933A8-A0CC-42B4-9616-2B4E7ED1A959}" presName="arrowWedge1" presStyleLbl="fgSibTrans2D1" presStyleIdx="0" presStyleCnt="3"/>
      <dgm:spPr/>
    </dgm:pt>
    <dgm:pt modelId="{D1356343-979E-4ADB-B77A-BAF5607A6B05}" type="pres">
      <dgm:prSet presAssocID="{72C7EAB9-3A71-4A7F-BB88-4EFFAA66B36F}" presName="arrowWedge2" presStyleLbl="fgSibTrans2D1" presStyleIdx="1" presStyleCnt="3"/>
      <dgm:spPr/>
    </dgm:pt>
    <dgm:pt modelId="{F8D18948-0E59-4C85-A36C-0A4102D48ED9}" type="pres">
      <dgm:prSet presAssocID="{8BF4B779-08F5-4AEF-B74D-6D30963EAF8A}" presName="arrowWedge3" presStyleLbl="fgSibTrans2D1" presStyleIdx="2" presStyleCnt="3"/>
      <dgm:spPr/>
    </dgm:pt>
  </dgm:ptLst>
  <dgm:cxnLst>
    <dgm:cxn modelId="{C9377A87-3875-4FF6-B841-2471EE2F1306}" type="presOf" srcId="{AC9952C8-E744-41CB-A8B4-99CD6A9DA247}" destId="{A281C364-56C5-4B9F-8CAD-3ACB686E9F4E}" srcOrd="0" destOrd="0" presId="urn:microsoft.com/office/officeart/2005/8/layout/cycle8"/>
    <dgm:cxn modelId="{4B7187F0-2070-4191-A76F-EDD7B11EEAC5}" srcId="{CF0C08FA-D6F1-48D5-BB6A-D5A3298342F8}" destId="{B7CE538C-DE07-4EE0-8FD6-86304F1EEB0A}" srcOrd="2" destOrd="0" parTransId="{11A6B1BE-6455-4854-B1D8-835751F7AD05}" sibTransId="{8BF4B779-08F5-4AEF-B74D-6D30963EAF8A}"/>
    <dgm:cxn modelId="{9C8C0768-F733-4B10-8A94-AB54C126E76F}" srcId="{CF0C08FA-D6F1-48D5-BB6A-D5A3298342F8}" destId="{AC9952C8-E744-41CB-A8B4-99CD6A9DA247}" srcOrd="0" destOrd="0" parTransId="{3138D0CB-A0ED-4EA9-8240-C9456B64E019}" sibTransId="{0BB933A8-A0CC-42B4-9616-2B4E7ED1A959}"/>
    <dgm:cxn modelId="{AD1C03FB-6E4A-4846-A762-E1E893388B46}" type="presOf" srcId="{5F8FD9AF-85E4-4829-9973-3B124CA27B66}" destId="{FA6F8129-DBA3-4B6F-B5CA-BFE061483B14}" srcOrd="0" destOrd="0" presId="urn:microsoft.com/office/officeart/2005/8/layout/cycle8"/>
    <dgm:cxn modelId="{2CA19031-0E33-4474-B14C-5158A0E7D1B4}" type="presOf" srcId="{CF0C08FA-D6F1-48D5-BB6A-D5A3298342F8}" destId="{0390F97F-028B-4559-B842-B64218AC3D95}" srcOrd="0" destOrd="0" presId="urn:microsoft.com/office/officeart/2005/8/layout/cycle8"/>
    <dgm:cxn modelId="{95337C7F-7937-4E40-8492-919F17F48C3B}" type="presOf" srcId="{B7CE538C-DE07-4EE0-8FD6-86304F1EEB0A}" destId="{505127B6-4A59-4041-8C05-B2581413ED11}" srcOrd="0" destOrd="0" presId="urn:microsoft.com/office/officeart/2005/8/layout/cycle8"/>
    <dgm:cxn modelId="{2AFE7698-8E73-4F55-960B-D3A507B102BD}" type="presOf" srcId="{B7CE538C-DE07-4EE0-8FD6-86304F1EEB0A}" destId="{27E71FA5-96D9-4C24-935E-0EED4122DD98}" srcOrd="1" destOrd="0" presId="urn:microsoft.com/office/officeart/2005/8/layout/cycle8"/>
    <dgm:cxn modelId="{7D685408-C8D8-456C-B26D-372AEF5C228F}" type="presOf" srcId="{AC9952C8-E744-41CB-A8B4-99CD6A9DA247}" destId="{EEDF451B-267A-40D6-A2E0-478ACFE7E23E}" srcOrd="1" destOrd="0" presId="urn:microsoft.com/office/officeart/2005/8/layout/cycle8"/>
    <dgm:cxn modelId="{27DA079B-14F7-4373-BB93-E564C4A5F5F2}" type="presOf" srcId="{5F8FD9AF-85E4-4829-9973-3B124CA27B66}" destId="{662E4BE8-F989-4FD5-9BD6-DED367695DF3}" srcOrd="1" destOrd="0" presId="urn:microsoft.com/office/officeart/2005/8/layout/cycle8"/>
    <dgm:cxn modelId="{AC9CF3D1-82B2-49DF-A3CA-6C88140AE392}" srcId="{CF0C08FA-D6F1-48D5-BB6A-D5A3298342F8}" destId="{5F8FD9AF-85E4-4829-9973-3B124CA27B66}" srcOrd="1" destOrd="0" parTransId="{2A232598-39CC-486C-961F-8CBF84995BD8}" sibTransId="{72C7EAB9-3A71-4A7F-BB88-4EFFAA66B36F}"/>
    <dgm:cxn modelId="{92BFCADC-C660-41A2-8548-3661DCB7A11C}" type="presParOf" srcId="{0390F97F-028B-4559-B842-B64218AC3D95}" destId="{A281C364-56C5-4B9F-8CAD-3ACB686E9F4E}" srcOrd="0" destOrd="0" presId="urn:microsoft.com/office/officeart/2005/8/layout/cycle8"/>
    <dgm:cxn modelId="{E506C3EF-B743-4D57-A97B-58C81949F2BA}" type="presParOf" srcId="{0390F97F-028B-4559-B842-B64218AC3D95}" destId="{43D69910-AD52-49F7-88BA-AC3544C0A26E}" srcOrd="1" destOrd="0" presId="urn:microsoft.com/office/officeart/2005/8/layout/cycle8"/>
    <dgm:cxn modelId="{434C11C4-4AA6-43A4-AF97-6165D71A7E02}" type="presParOf" srcId="{0390F97F-028B-4559-B842-B64218AC3D95}" destId="{A9F2B0E8-C28D-4B65-9B97-EAC72345187A}" srcOrd="2" destOrd="0" presId="urn:microsoft.com/office/officeart/2005/8/layout/cycle8"/>
    <dgm:cxn modelId="{296A1DC3-3308-4469-9826-A00142B0C348}" type="presParOf" srcId="{0390F97F-028B-4559-B842-B64218AC3D95}" destId="{EEDF451B-267A-40D6-A2E0-478ACFE7E23E}" srcOrd="3" destOrd="0" presId="urn:microsoft.com/office/officeart/2005/8/layout/cycle8"/>
    <dgm:cxn modelId="{C7C0C1F5-E40F-4654-AA4D-184DFA60FD02}" type="presParOf" srcId="{0390F97F-028B-4559-B842-B64218AC3D95}" destId="{FA6F8129-DBA3-4B6F-B5CA-BFE061483B14}" srcOrd="4" destOrd="0" presId="urn:microsoft.com/office/officeart/2005/8/layout/cycle8"/>
    <dgm:cxn modelId="{2A04C6DA-F472-4697-A0A6-AA0361644EBB}" type="presParOf" srcId="{0390F97F-028B-4559-B842-B64218AC3D95}" destId="{8C0B2684-9867-4F32-AEFD-AF875EA29573}" srcOrd="5" destOrd="0" presId="urn:microsoft.com/office/officeart/2005/8/layout/cycle8"/>
    <dgm:cxn modelId="{0CB0828E-9D86-4446-9376-E593EC4D9A1B}" type="presParOf" srcId="{0390F97F-028B-4559-B842-B64218AC3D95}" destId="{ED17F7B4-C37A-4070-B517-11F0EB195598}" srcOrd="6" destOrd="0" presId="urn:microsoft.com/office/officeart/2005/8/layout/cycle8"/>
    <dgm:cxn modelId="{95377293-5D91-4C95-B54B-BD1061284ACA}" type="presParOf" srcId="{0390F97F-028B-4559-B842-B64218AC3D95}" destId="{662E4BE8-F989-4FD5-9BD6-DED367695DF3}" srcOrd="7" destOrd="0" presId="urn:microsoft.com/office/officeart/2005/8/layout/cycle8"/>
    <dgm:cxn modelId="{6311E43B-A114-42FB-AFBF-2DFA5127731F}" type="presParOf" srcId="{0390F97F-028B-4559-B842-B64218AC3D95}" destId="{505127B6-4A59-4041-8C05-B2581413ED11}" srcOrd="8" destOrd="0" presId="urn:microsoft.com/office/officeart/2005/8/layout/cycle8"/>
    <dgm:cxn modelId="{51D80236-3044-4761-940F-DC65765DD356}" type="presParOf" srcId="{0390F97F-028B-4559-B842-B64218AC3D95}" destId="{215F57D6-F1A8-4144-B038-FA320A705519}" srcOrd="9" destOrd="0" presId="urn:microsoft.com/office/officeart/2005/8/layout/cycle8"/>
    <dgm:cxn modelId="{1D360416-8894-4B92-9F41-85E498C7E25F}" type="presParOf" srcId="{0390F97F-028B-4559-B842-B64218AC3D95}" destId="{E625939C-7671-4A3B-9741-272E15041884}" srcOrd="10" destOrd="0" presId="urn:microsoft.com/office/officeart/2005/8/layout/cycle8"/>
    <dgm:cxn modelId="{C7672766-F9B3-4B92-9ADB-983B3AA01B6B}" type="presParOf" srcId="{0390F97F-028B-4559-B842-B64218AC3D95}" destId="{27E71FA5-96D9-4C24-935E-0EED4122DD98}" srcOrd="11" destOrd="0" presId="urn:microsoft.com/office/officeart/2005/8/layout/cycle8"/>
    <dgm:cxn modelId="{1468653E-E2F3-4D8E-8773-3DBEB2344BF9}" type="presParOf" srcId="{0390F97F-028B-4559-B842-B64218AC3D95}" destId="{647DD5DD-1A26-4E6D-ABAB-CE363612271D}" srcOrd="12" destOrd="0" presId="urn:microsoft.com/office/officeart/2005/8/layout/cycle8"/>
    <dgm:cxn modelId="{5476C387-CB0D-4343-9718-A30A15DF89CD}" type="presParOf" srcId="{0390F97F-028B-4559-B842-B64218AC3D95}" destId="{D1356343-979E-4ADB-B77A-BAF5607A6B05}" srcOrd="13" destOrd="0" presId="urn:microsoft.com/office/officeart/2005/8/layout/cycle8"/>
    <dgm:cxn modelId="{FFA1D5E0-B3A2-403A-BC47-15F29CEB8DE4}" type="presParOf" srcId="{0390F97F-028B-4559-B842-B64218AC3D95}" destId="{F8D18948-0E59-4C85-A36C-0A4102D48ED9}" srcOrd="14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55373E-2D33-4E97-9C01-B358C10A1633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C4C3097A-DCB5-46D2-B020-4E91E7947D13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+mn-lt"/>
            </a:rPr>
            <a:t>Внедрена в практику работы ФГБОУ ВО «Череповецкий государственный университет»</a:t>
          </a:r>
          <a:endParaRPr lang="ru-RU" sz="1600" dirty="0">
            <a:latin typeface="+mn-lt"/>
          </a:endParaRPr>
        </a:p>
      </dgm:t>
    </dgm:pt>
    <dgm:pt modelId="{50C3C1CB-FA29-442F-BFAC-6998274BE64D}" type="parTrans" cxnId="{9312DA97-915C-4439-B40E-BBEDB49EFA4C}">
      <dgm:prSet/>
      <dgm:spPr/>
      <dgm:t>
        <a:bodyPr/>
        <a:lstStyle/>
        <a:p>
          <a:pPr algn="l"/>
          <a:endParaRPr lang="ru-RU" sz="1600">
            <a:latin typeface="+mn-lt"/>
          </a:endParaRPr>
        </a:p>
      </dgm:t>
    </dgm:pt>
    <dgm:pt modelId="{F4B38111-1E41-43E7-8074-815A18D0A15B}" type="sibTrans" cxnId="{9312DA97-915C-4439-B40E-BBEDB49EFA4C}">
      <dgm:prSet/>
      <dgm:spPr/>
      <dgm:t>
        <a:bodyPr/>
        <a:lstStyle/>
        <a:p>
          <a:pPr algn="l"/>
          <a:endParaRPr lang="ru-RU" sz="1600">
            <a:latin typeface="+mn-lt"/>
          </a:endParaRPr>
        </a:p>
      </dgm:t>
    </dgm:pt>
    <dgm:pt modelId="{5B13A9AB-7CC7-434B-9623-A95FD0BFFD14}">
      <dgm:prSet custT="1"/>
      <dgm:spPr/>
      <dgm:t>
        <a:bodyPr/>
        <a:lstStyle/>
        <a:p>
          <a:pPr algn="l"/>
          <a:r>
            <a:rPr lang="ru-RU" sz="1600" dirty="0" smtClean="0">
              <a:latin typeface="+mn-lt"/>
            </a:rPr>
            <a:t>Внедрена в деятельность РУМЦ СЗФО ЧГУ</a:t>
          </a:r>
          <a:endParaRPr lang="ru-RU" sz="1600" dirty="0">
            <a:latin typeface="+mn-lt"/>
          </a:endParaRPr>
        </a:p>
      </dgm:t>
    </dgm:pt>
    <dgm:pt modelId="{AF68AB9F-9D53-49D9-A1DE-3A4889612FC1}" type="parTrans" cxnId="{06543103-CF0F-4CE1-94A9-774DE7CD4A6D}">
      <dgm:prSet/>
      <dgm:spPr/>
      <dgm:t>
        <a:bodyPr/>
        <a:lstStyle/>
        <a:p>
          <a:pPr algn="l"/>
          <a:endParaRPr lang="ru-RU" sz="1600">
            <a:latin typeface="+mn-lt"/>
          </a:endParaRPr>
        </a:p>
      </dgm:t>
    </dgm:pt>
    <dgm:pt modelId="{C6E8BE5D-980A-423A-A3FA-7605AB36E1EB}" type="sibTrans" cxnId="{06543103-CF0F-4CE1-94A9-774DE7CD4A6D}">
      <dgm:prSet/>
      <dgm:spPr/>
      <dgm:t>
        <a:bodyPr/>
        <a:lstStyle/>
        <a:p>
          <a:pPr algn="l"/>
          <a:endParaRPr lang="ru-RU" sz="1600">
            <a:latin typeface="+mn-lt"/>
          </a:endParaRPr>
        </a:p>
      </dgm:t>
    </dgm:pt>
    <dgm:pt modelId="{DB74FE6F-5426-46FB-A18D-A09CBB3895BB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+mn-lt"/>
            </a:rPr>
            <a:t>Отражена в докладах на конференциях, форумах, симпозиумах международного и федерального уровней</a:t>
          </a:r>
          <a:endParaRPr lang="ru-RU" sz="1600" dirty="0">
            <a:latin typeface="+mn-lt"/>
          </a:endParaRPr>
        </a:p>
      </dgm:t>
    </dgm:pt>
    <dgm:pt modelId="{50D5041F-3002-41ED-ACC4-65DC31F4D32B}" type="parTrans" cxnId="{B73AF0A6-1BE7-4474-970F-621B55884DBF}">
      <dgm:prSet/>
      <dgm:spPr/>
      <dgm:t>
        <a:bodyPr/>
        <a:lstStyle/>
        <a:p>
          <a:pPr algn="l"/>
          <a:endParaRPr lang="ru-RU" sz="1600">
            <a:latin typeface="+mn-lt"/>
          </a:endParaRPr>
        </a:p>
      </dgm:t>
    </dgm:pt>
    <dgm:pt modelId="{B2D95B2A-E780-49A1-B741-BB0F2E6777AF}" type="sibTrans" cxnId="{B73AF0A6-1BE7-4474-970F-621B55884DBF}">
      <dgm:prSet/>
      <dgm:spPr/>
      <dgm:t>
        <a:bodyPr/>
        <a:lstStyle/>
        <a:p>
          <a:pPr algn="l"/>
          <a:endParaRPr lang="ru-RU" sz="1600">
            <a:latin typeface="+mn-lt"/>
          </a:endParaRPr>
        </a:p>
      </dgm:t>
    </dgm:pt>
    <dgm:pt modelId="{69582282-6052-449F-B8B5-4CBCE4A5C496}">
      <dgm:prSet phldrT="[Текст]" custT="1"/>
      <dgm:spPr/>
      <dgm:t>
        <a:bodyPr/>
        <a:lstStyle/>
        <a:p>
          <a:pPr algn="l"/>
          <a:r>
            <a:rPr lang="ru-RU" sz="1600" smtClean="0">
              <a:latin typeface="+mn-lt"/>
            </a:rPr>
            <a:t>Включена  </a:t>
          </a:r>
          <a:r>
            <a:rPr lang="ru-RU" sz="1600" dirty="0" smtClean="0">
              <a:latin typeface="+mn-lt"/>
            </a:rPr>
            <a:t>в программу ДПО "Инклюзивное образование в вузе", "Инклюзивное образование в СПО и вузе", (обучено более 1000 сотрудников из вузов и учреждений СПО)</a:t>
          </a:r>
          <a:endParaRPr lang="ru-RU" sz="1600" dirty="0">
            <a:latin typeface="+mn-lt"/>
          </a:endParaRPr>
        </a:p>
      </dgm:t>
    </dgm:pt>
    <dgm:pt modelId="{F242DA5C-0D8A-47AB-B55A-3D98AD884734}" type="parTrans" cxnId="{282DFA61-DC74-4B73-A40E-CA0AE7BFCD5C}">
      <dgm:prSet/>
      <dgm:spPr/>
      <dgm:t>
        <a:bodyPr/>
        <a:lstStyle/>
        <a:p>
          <a:pPr algn="l"/>
          <a:endParaRPr lang="ru-RU" sz="1600"/>
        </a:p>
      </dgm:t>
    </dgm:pt>
    <dgm:pt modelId="{53A8A962-03EE-4EC5-80B7-00865D4684AA}" type="sibTrans" cxnId="{282DFA61-DC74-4B73-A40E-CA0AE7BFCD5C}">
      <dgm:prSet/>
      <dgm:spPr/>
      <dgm:t>
        <a:bodyPr/>
        <a:lstStyle/>
        <a:p>
          <a:pPr algn="l"/>
          <a:endParaRPr lang="ru-RU" sz="1600"/>
        </a:p>
      </dgm:t>
    </dgm:pt>
    <dgm:pt modelId="{5D1D0613-5EA9-4EB9-90E1-B070C8B6D8A7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+mn-lt"/>
            </a:rPr>
            <a:t>Обсуждена на сетевых мероприятиях РУМЦ СЗФО ЧГУ, Точки кипения </a:t>
          </a:r>
          <a:endParaRPr lang="ru-RU" sz="1600" dirty="0">
            <a:latin typeface="+mn-lt"/>
          </a:endParaRPr>
        </a:p>
      </dgm:t>
    </dgm:pt>
    <dgm:pt modelId="{BC7F9649-DA2E-47FD-BA41-89438924D030}" type="parTrans" cxnId="{D5EBD685-2432-4C72-98E4-D1815FCA5253}">
      <dgm:prSet/>
      <dgm:spPr/>
      <dgm:t>
        <a:bodyPr/>
        <a:lstStyle/>
        <a:p>
          <a:pPr algn="l"/>
          <a:endParaRPr lang="ru-RU" sz="1600"/>
        </a:p>
      </dgm:t>
    </dgm:pt>
    <dgm:pt modelId="{B448C11D-E994-4A54-A5EF-F79FB713AE26}" type="sibTrans" cxnId="{D5EBD685-2432-4C72-98E4-D1815FCA5253}">
      <dgm:prSet/>
      <dgm:spPr/>
      <dgm:t>
        <a:bodyPr/>
        <a:lstStyle/>
        <a:p>
          <a:pPr algn="l"/>
          <a:endParaRPr lang="ru-RU" sz="1600"/>
        </a:p>
      </dgm:t>
    </dgm:pt>
    <dgm:pt modelId="{1508EC28-EAB3-452B-9824-C55A7D973C59}" type="pres">
      <dgm:prSet presAssocID="{1A55373E-2D33-4E97-9C01-B358C10A1633}" presName="linearFlow" presStyleCnt="0">
        <dgm:presLayoutVars>
          <dgm:dir/>
          <dgm:resizeHandles val="exact"/>
        </dgm:presLayoutVars>
      </dgm:prSet>
      <dgm:spPr/>
    </dgm:pt>
    <dgm:pt modelId="{FE536BD6-F0B9-40FC-8B40-C1B55AE0F8DB}" type="pres">
      <dgm:prSet presAssocID="{C4C3097A-DCB5-46D2-B020-4E91E7947D13}" presName="composite" presStyleCnt="0"/>
      <dgm:spPr/>
    </dgm:pt>
    <dgm:pt modelId="{9E8BD595-5051-43C0-B3B4-C84B41AA572F}" type="pres">
      <dgm:prSet presAssocID="{C4C3097A-DCB5-46D2-B020-4E91E7947D13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6835E78-B334-4D46-AF3A-18DABA086068}" type="pres">
      <dgm:prSet presAssocID="{C4C3097A-DCB5-46D2-B020-4E91E7947D1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94D1B-12C6-4A44-8F2E-59AE1A311641}" type="pres">
      <dgm:prSet presAssocID="{F4B38111-1E41-43E7-8074-815A18D0A15B}" presName="spacing" presStyleCnt="0"/>
      <dgm:spPr/>
    </dgm:pt>
    <dgm:pt modelId="{EBEA1D07-F504-4C72-91BA-0DE10753FE6B}" type="pres">
      <dgm:prSet presAssocID="{DB74FE6F-5426-46FB-A18D-A09CBB3895BB}" presName="composite" presStyleCnt="0"/>
      <dgm:spPr/>
    </dgm:pt>
    <dgm:pt modelId="{96B25DED-D9D7-483A-B955-D661BB3106EB}" type="pres">
      <dgm:prSet presAssocID="{DB74FE6F-5426-46FB-A18D-A09CBB3895BB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13AD6E8-E75A-4EEA-98C5-CD60DCD0A48D}" type="pres">
      <dgm:prSet presAssocID="{DB74FE6F-5426-46FB-A18D-A09CBB3895BB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67AC-C0D2-4E84-9CF8-93F6710DC8F3}" type="pres">
      <dgm:prSet presAssocID="{B2D95B2A-E780-49A1-B741-BB0F2E6777AF}" presName="spacing" presStyleCnt="0"/>
      <dgm:spPr/>
    </dgm:pt>
    <dgm:pt modelId="{34907B84-C463-4773-ACB8-E2F658FB6B7D}" type="pres">
      <dgm:prSet presAssocID="{5D1D0613-5EA9-4EB9-90E1-B070C8B6D8A7}" presName="composite" presStyleCnt="0"/>
      <dgm:spPr/>
    </dgm:pt>
    <dgm:pt modelId="{4141899B-5EA5-44D1-8640-0CDE3AEF7E5F}" type="pres">
      <dgm:prSet presAssocID="{5D1D0613-5EA9-4EB9-90E1-B070C8B6D8A7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4695846-CBA2-4028-8DC7-9B5322CCA02F}" type="pres">
      <dgm:prSet presAssocID="{5D1D0613-5EA9-4EB9-90E1-B070C8B6D8A7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328A7-A784-4C29-A680-CA9492804169}" type="pres">
      <dgm:prSet presAssocID="{B448C11D-E994-4A54-A5EF-F79FB713AE26}" presName="spacing" presStyleCnt="0"/>
      <dgm:spPr/>
    </dgm:pt>
    <dgm:pt modelId="{74DCA678-C620-4A5C-AB45-505C3BB1F484}" type="pres">
      <dgm:prSet presAssocID="{69582282-6052-449F-B8B5-4CBCE4A5C496}" presName="composite" presStyleCnt="0"/>
      <dgm:spPr/>
    </dgm:pt>
    <dgm:pt modelId="{C19AB74F-4C6D-4E77-93A8-82108E18603D}" type="pres">
      <dgm:prSet presAssocID="{69582282-6052-449F-B8B5-4CBCE4A5C496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643C2FD-C289-4CB7-9925-27654B9F2823}" type="pres">
      <dgm:prSet presAssocID="{69582282-6052-449F-B8B5-4CBCE4A5C496}" presName="txShp" presStyleLbl="node1" presStyleIdx="3" presStyleCnt="5">
        <dgm:presLayoutVars>
          <dgm:bulletEnabled val="1"/>
        </dgm:presLayoutVars>
      </dgm:prSet>
      <dgm:spPr/>
    </dgm:pt>
    <dgm:pt modelId="{063B3C32-367A-4199-943C-DC07D165C8BA}" type="pres">
      <dgm:prSet presAssocID="{53A8A962-03EE-4EC5-80B7-00865D4684AA}" presName="spacing" presStyleCnt="0"/>
      <dgm:spPr/>
    </dgm:pt>
    <dgm:pt modelId="{4A2F520D-63B1-441A-B33B-5E2488621540}" type="pres">
      <dgm:prSet presAssocID="{5B13A9AB-7CC7-434B-9623-A95FD0BFFD14}" presName="composite" presStyleCnt="0"/>
      <dgm:spPr/>
    </dgm:pt>
    <dgm:pt modelId="{DC97082B-30F8-475E-846B-344A32F4ECD3}" type="pres">
      <dgm:prSet presAssocID="{5B13A9AB-7CC7-434B-9623-A95FD0BFFD14}" presName="imgShp" presStyleLbl="fgImgPlac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89C554-2730-4E2F-BC4A-CDBEDEC1197F}" type="pres">
      <dgm:prSet presAssocID="{5B13A9AB-7CC7-434B-9623-A95FD0BFFD14}" presName="txShp" presStyleLbl="node1" presStyleIdx="4" presStyleCnt="5">
        <dgm:presLayoutVars>
          <dgm:bulletEnabled val="1"/>
        </dgm:presLayoutVars>
      </dgm:prSet>
      <dgm:spPr/>
    </dgm:pt>
  </dgm:ptLst>
  <dgm:cxnLst>
    <dgm:cxn modelId="{7E11D596-CE14-4350-964A-FD861092331D}" type="presOf" srcId="{C4C3097A-DCB5-46D2-B020-4E91E7947D13}" destId="{36835E78-B334-4D46-AF3A-18DABA086068}" srcOrd="0" destOrd="0" presId="urn:microsoft.com/office/officeart/2005/8/layout/vList3"/>
    <dgm:cxn modelId="{D24ED5FF-AD43-4313-8115-302E3E4FE782}" type="presOf" srcId="{1A55373E-2D33-4E97-9C01-B358C10A1633}" destId="{1508EC28-EAB3-452B-9824-C55A7D973C59}" srcOrd="0" destOrd="0" presId="urn:microsoft.com/office/officeart/2005/8/layout/vList3"/>
    <dgm:cxn modelId="{D5EBD685-2432-4C72-98E4-D1815FCA5253}" srcId="{1A55373E-2D33-4E97-9C01-B358C10A1633}" destId="{5D1D0613-5EA9-4EB9-90E1-B070C8B6D8A7}" srcOrd="2" destOrd="0" parTransId="{BC7F9649-DA2E-47FD-BA41-89438924D030}" sibTransId="{B448C11D-E994-4A54-A5EF-F79FB713AE26}"/>
    <dgm:cxn modelId="{FA2B2699-4E7F-4039-8AEB-34CF257D42CC}" type="presOf" srcId="{69582282-6052-449F-B8B5-4CBCE4A5C496}" destId="{5643C2FD-C289-4CB7-9925-27654B9F2823}" srcOrd="0" destOrd="0" presId="urn:microsoft.com/office/officeart/2005/8/layout/vList3"/>
    <dgm:cxn modelId="{06543103-CF0F-4CE1-94A9-774DE7CD4A6D}" srcId="{1A55373E-2D33-4E97-9C01-B358C10A1633}" destId="{5B13A9AB-7CC7-434B-9623-A95FD0BFFD14}" srcOrd="4" destOrd="0" parTransId="{AF68AB9F-9D53-49D9-A1DE-3A4889612FC1}" sibTransId="{C6E8BE5D-980A-423A-A3FA-7605AB36E1EB}"/>
    <dgm:cxn modelId="{1A7A592D-6BB3-4F35-AF41-D7E3D9CE3D5F}" type="presOf" srcId="{DB74FE6F-5426-46FB-A18D-A09CBB3895BB}" destId="{513AD6E8-E75A-4EEA-98C5-CD60DCD0A48D}" srcOrd="0" destOrd="0" presId="urn:microsoft.com/office/officeart/2005/8/layout/vList3"/>
    <dgm:cxn modelId="{9312DA97-915C-4439-B40E-BBEDB49EFA4C}" srcId="{1A55373E-2D33-4E97-9C01-B358C10A1633}" destId="{C4C3097A-DCB5-46D2-B020-4E91E7947D13}" srcOrd="0" destOrd="0" parTransId="{50C3C1CB-FA29-442F-BFAC-6998274BE64D}" sibTransId="{F4B38111-1E41-43E7-8074-815A18D0A15B}"/>
    <dgm:cxn modelId="{B73AF0A6-1BE7-4474-970F-621B55884DBF}" srcId="{1A55373E-2D33-4E97-9C01-B358C10A1633}" destId="{DB74FE6F-5426-46FB-A18D-A09CBB3895BB}" srcOrd="1" destOrd="0" parTransId="{50D5041F-3002-41ED-ACC4-65DC31F4D32B}" sibTransId="{B2D95B2A-E780-49A1-B741-BB0F2E6777AF}"/>
    <dgm:cxn modelId="{282DFA61-DC74-4B73-A40E-CA0AE7BFCD5C}" srcId="{1A55373E-2D33-4E97-9C01-B358C10A1633}" destId="{69582282-6052-449F-B8B5-4CBCE4A5C496}" srcOrd="3" destOrd="0" parTransId="{F242DA5C-0D8A-47AB-B55A-3D98AD884734}" sibTransId="{53A8A962-03EE-4EC5-80B7-00865D4684AA}"/>
    <dgm:cxn modelId="{E52E681E-0604-4B49-BCF7-62899496712C}" type="presOf" srcId="{5D1D0613-5EA9-4EB9-90E1-B070C8B6D8A7}" destId="{04695846-CBA2-4028-8DC7-9B5322CCA02F}" srcOrd="0" destOrd="0" presId="urn:microsoft.com/office/officeart/2005/8/layout/vList3"/>
    <dgm:cxn modelId="{A6DDA6A0-41A9-460D-9BC5-C871FC92C84A}" type="presOf" srcId="{5B13A9AB-7CC7-434B-9623-A95FD0BFFD14}" destId="{F689C554-2730-4E2F-BC4A-CDBEDEC1197F}" srcOrd="0" destOrd="0" presId="urn:microsoft.com/office/officeart/2005/8/layout/vList3"/>
    <dgm:cxn modelId="{A111005C-B084-41E8-B5F5-26C9A828D46F}" type="presParOf" srcId="{1508EC28-EAB3-452B-9824-C55A7D973C59}" destId="{FE536BD6-F0B9-40FC-8B40-C1B55AE0F8DB}" srcOrd="0" destOrd="0" presId="urn:microsoft.com/office/officeart/2005/8/layout/vList3"/>
    <dgm:cxn modelId="{1076F354-7D9F-4029-A1EF-F104B9AB009E}" type="presParOf" srcId="{FE536BD6-F0B9-40FC-8B40-C1B55AE0F8DB}" destId="{9E8BD595-5051-43C0-B3B4-C84B41AA572F}" srcOrd="0" destOrd="0" presId="urn:microsoft.com/office/officeart/2005/8/layout/vList3"/>
    <dgm:cxn modelId="{7E418A31-90E1-4971-A8E2-AE058AE6B117}" type="presParOf" srcId="{FE536BD6-F0B9-40FC-8B40-C1B55AE0F8DB}" destId="{36835E78-B334-4D46-AF3A-18DABA086068}" srcOrd="1" destOrd="0" presId="urn:microsoft.com/office/officeart/2005/8/layout/vList3"/>
    <dgm:cxn modelId="{4DC5AF47-BC7A-409E-8E5C-08E2AE1FC29E}" type="presParOf" srcId="{1508EC28-EAB3-452B-9824-C55A7D973C59}" destId="{73594D1B-12C6-4A44-8F2E-59AE1A311641}" srcOrd="1" destOrd="0" presId="urn:microsoft.com/office/officeart/2005/8/layout/vList3"/>
    <dgm:cxn modelId="{43E977B0-06CE-48ED-95C4-1814DA6B594B}" type="presParOf" srcId="{1508EC28-EAB3-452B-9824-C55A7D973C59}" destId="{EBEA1D07-F504-4C72-91BA-0DE10753FE6B}" srcOrd="2" destOrd="0" presId="urn:microsoft.com/office/officeart/2005/8/layout/vList3"/>
    <dgm:cxn modelId="{E729FDF2-C50E-4CBA-8BFB-F3BCC2B7F07F}" type="presParOf" srcId="{EBEA1D07-F504-4C72-91BA-0DE10753FE6B}" destId="{96B25DED-D9D7-483A-B955-D661BB3106EB}" srcOrd="0" destOrd="0" presId="urn:microsoft.com/office/officeart/2005/8/layout/vList3"/>
    <dgm:cxn modelId="{0C84965B-64FA-427B-BC37-12701C0466A1}" type="presParOf" srcId="{EBEA1D07-F504-4C72-91BA-0DE10753FE6B}" destId="{513AD6E8-E75A-4EEA-98C5-CD60DCD0A48D}" srcOrd="1" destOrd="0" presId="urn:microsoft.com/office/officeart/2005/8/layout/vList3"/>
    <dgm:cxn modelId="{5232E826-186C-4181-9779-8F59910E7EC2}" type="presParOf" srcId="{1508EC28-EAB3-452B-9824-C55A7D973C59}" destId="{405967AC-C0D2-4E84-9CF8-93F6710DC8F3}" srcOrd="3" destOrd="0" presId="urn:microsoft.com/office/officeart/2005/8/layout/vList3"/>
    <dgm:cxn modelId="{7CBBEC5B-AB42-4F9F-815F-33872B838200}" type="presParOf" srcId="{1508EC28-EAB3-452B-9824-C55A7D973C59}" destId="{34907B84-C463-4773-ACB8-E2F658FB6B7D}" srcOrd="4" destOrd="0" presId="urn:microsoft.com/office/officeart/2005/8/layout/vList3"/>
    <dgm:cxn modelId="{1FF190BA-1E06-4F5D-9628-CB3A38F34A8C}" type="presParOf" srcId="{34907B84-C463-4773-ACB8-E2F658FB6B7D}" destId="{4141899B-5EA5-44D1-8640-0CDE3AEF7E5F}" srcOrd="0" destOrd="0" presId="urn:microsoft.com/office/officeart/2005/8/layout/vList3"/>
    <dgm:cxn modelId="{876FC9EF-8FC2-4B7F-9C7E-6427A7929D46}" type="presParOf" srcId="{34907B84-C463-4773-ACB8-E2F658FB6B7D}" destId="{04695846-CBA2-4028-8DC7-9B5322CCA02F}" srcOrd="1" destOrd="0" presId="urn:microsoft.com/office/officeart/2005/8/layout/vList3"/>
    <dgm:cxn modelId="{2D4F89E6-8EC2-4217-A08B-4E6AD7163562}" type="presParOf" srcId="{1508EC28-EAB3-452B-9824-C55A7D973C59}" destId="{271328A7-A784-4C29-A680-CA9492804169}" srcOrd="5" destOrd="0" presId="urn:microsoft.com/office/officeart/2005/8/layout/vList3"/>
    <dgm:cxn modelId="{BCEDF466-B985-423E-B1C4-AB7B86CA8D14}" type="presParOf" srcId="{1508EC28-EAB3-452B-9824-C55A7D973C59}" destId="{74DCA678-C620-4A5C-AB45-505C3BB1F484}" srcOrd="6" destOrd="0" presId="urn:microsoft.com/office/officeart/2005/8/layout/vList3"/>
    <dgm:cxn modelId="{E7981A7A-3448-479F-8331-1D7C6865169C}" type="presParOf" srcId="{74DCA678-C620-4A5C-AB45-505C3BB1F484}" destId="{C19AB74F-4C6D-4E77-93A8-82108E18603D}" srcOrd="0" destOrd="0" presId="urn:microsoft.com/office/officeart/2005/8/layout/vList3"/>
    <dgm:cxn modelId="{9E9AC3C9-497F-4510-8968-B21C5DB37204}" type="presParOf" srcId="{74DCA678-C620-4A5C-AB45-505C3BB1F484}" destId="{5643C2FD-C289-4CB7-9925-27654B9F2823}" srcOrd="1" destOrd="0" presId="urn:microsoft.com/office/officeart/2005/8/layout/vList3"/>
    <dgm:cxn modelId="{AAD0E8C9-5A8C-49B5-A284-3769819B54C6}" type="presParOf" srcId="{1508EC28-EAB3-452B-9824-C55A7D973C59}" destId="{063B3C32-367A-4199-943C-DC07D165C8BA}" srcOrd="7" destOrd="0" presId="urn:microsoft.com/office/officeart/2005/8/layout/vList3"/>
    <dgm:cxn modelId="{B288D4B8-007D-4049-B900-B708AB518221}" type="presParOf" srcId="{1508EC28-EAB3-452B-9824-C55A7D973C59}" destId="{4A2F520D-63B1-441A-B33B-5E2488621540}" srcOrd="8" destOrd="0" presId="urn:microsoft.com/office/officeart/2005/8/layout/vList3"/>
    <dgm:cxn modelId="{E2F4ED8D-9660-4CEB-A93A-192D598791F9}" type="presParOf" srcId="{4A2F520D-63B1-441A-B33B-5E2488621540}" destId="{DC97082B-30F8-475E-846B-344A32F4ECD3}" srcOrd="0" destOrd="0" presId="urn:microsoft.com/office/officeart/2005/8/layout/vList3"/>
    <dgm:cxn modelId="{1C99593F-9A8A-430E-9915-7FAAF8C33557}" type="presParOf" srcId="{4A2F520D-63B1-441A-B33B-5E2488621540}" destId="{F689C554-2730-4E2F-BC4A-CDBEDEC1197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82E74F-9170-4D14-A6D0-70B6FDEAF8F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B9BE06-9F0C-48E0-BCA9-D70264D6521C}">
      <dgm:prSet phldrT="[Текст]" custT="1"/>
      <dgm:spPr>
        <a:solidFill>
          <a:schemeClr val="accent2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ru-RU" sz="1800" dirty="0" smtClean="0"/>
            <a:t>Имеет алгоритмизированную структуру, легко переводимую в цифровой формат конструктора ИОТ в АОП</a:t>
          </a:r>
          <a:endParaRPr lang="ru-RU" sz="1800" dirty="0"/>
        </a:p>
      </dgm:t>
    </dgm:pt>
    <dgm:pt modelId="{D08A4975-9865-4857-B61F-1E312EC2562E}" type="parTrans" cxnId="{240AFFBD-50E7-4348-AE81-B4369F553405}">
      <dgm:prSet/>
      <dgm:spPr/>
      <dgm:t>
        <a:bodyPr/>
        <a:lstStyle/>
        <a:p>
          <a:endParaRPr lang="ru-RU" sz="1800"/>
        </a:p>
      </dgm:t>
    </dgm:pt>
    <dgm:pt modelId="{11811649-A87E-44C2-AD2F-F3763CCAB70E}" type="sibTrans" cxnId="{240AFFBD-50E7-4348-AE81-B4369F553405}">
      <dgm:prSet/>
      <dgm:spPr/>
      <dgm:t>
        <a:bodyPr/>
        <a:lstStyle/>
        <a:p>
          <a:endParaRPr lang="ru-RU" sz="1800"/>
        </a:p>
      </dgm:t>
    </dgm:pt>
    <dgm:pt modelId="{D227A5B3-93E7-4724-AC0C-23CB45B8D3F0}">
      <dgm:prSet custT="1"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ru-RU" sz="1800" dirty="0" smtClean="0"/>
            <a:t>Содержит портфель готовых решений, совместимых с цифровой средой и </a:t>
          </a:r>
          <a:r>
            <a:rPr lang="ru-RU" sz="1800" dirty="0" err="1" smtClean="0"/>
            <a:t>интернет-платформами</a:t>
          </a:r>
          <a:endParaRPr lang="ru-RU" sz="1800" dirty="0" smtClean="0"/>
        </a:p>
      </dgm:t>
    </dgm:pt>
    <dgm:pt modelId="{64F89DD0-8EB3-48A6-8203-F02ADA2D68A4}" type="parTrans" cxnId="{2D850168-3E4D-4227-AA59-6FC7AE4F2C0F}">
      <dgm:prSet/>
      <dgm:spPr/>
      <dgm:t>
        <a:bodyPr/>
        <a:lstStyle/>
        <a:p>
          <a:endParaRPr lang="ru-RU" sz="1800"/>
        </a:p>
      </dgm:t>
    </dgm:pt>
    <dgm:pt modelId="{60867AF6-0546-46DC-96C9-1EF86E9EF6C6}" type="sibTrans" cxnId="{2D850168-3E4D-4227-AA59-6FC7AE4F2C0F}">
      <dgm:prSet/>
      <dgm:spPr/>
      <dgm:t>
        <a:bodyPr/>
        <a:lstStyle/>
        <a:p>
          <a:endParaRPr lang="ru-RU" sz="1800"/>
        </a:p>
      </dgm:t>
    </dgm:pt>
    <dgm:pt modelId="{DEDC24EC-590F-49BA-87FE-EE812A07F9A8}">
      <dgm:prSet custT="1"/>
      <dgm:spPr>
        <a:solidFill>
          <a:schemeClr val="accent6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ru-RU" sz="1800" dirty="0" smtClean="0"/>
            <a:t>Позволяет экономить время, обеспечивая проектирование ИОТ в АОП при определении исходных условий  </a:t>
          </a:r>
          <a:endParaRPr lang="ru-RU" sz="1800" dirty="0" smtClean="0"/>
        </a:p>
      </dgm:t>
    </dgm:pt>
    <dgm:pt modelId="{DC206FD2-83DB-4D81-8053-D9B6D61820CC}" type="parTrans" cxnId="{7FE551B2-44B7-43EA-A2C3-B81E1A6D1CFC}">
      <dgm:prSet/>
      <dgm:spPr/>
      <dgm:t>
        <a:bodyPr/>
        <a:lstStyle/>
        <a:p>
          <a:endParaRPr lang="ru-RU" sz="1800"/>
        </a:p>
      </dgm:t>
    </dgm:pt>
    <dgm:pt modelId="{62429F2C-0C11-4762-A489-21D152F6E85B}" type="sibTrans" cxnId="{7FE551B2-44B7-43EA-A2C3-B81E1A6D1CFC}">
      <dgm:prSet/>
      <dgm:spPr/>
      <dgm:t>
        <a:bodyPr/>
        <a:lstStyle/>
        <a:p>
          <a:endParaRPr lang="ru-RU" sz="1800"/>
        </a:p>
      </dgm:t>
    </dgm:pt>
    <dgm:pt modelId="{B64D2042-FE2E-45A2-83CB-7B5DEB20A4FD}" type="pres">
      <dgm:prSet presAssocID="{0582E74F-9170-4D14-A6D0-70B6FDEAF8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9A11D7-5169-4785-A66B-1618232225AC}" type="pres">
      <dgm:prSet presAssocID="{5CB9BE06-9F0C-48E0-BCA9-D70264D6521C}" presName="composite" presStyleCnt="0"/>
      <dgm:spPr/>
    </dgm:pt>
    <dgm:pt modelId="{182738E3-D300-43A8-A918-E359355A67FC}" type="pres">
      <dgm:prSet presAssocID="{5CB9BE06-9F0C-48E0-BCA9-D70264D6521C}" presName="rect1" presStyleLbl="trAlignAcc1" presStyleIdx="0" presStyleCnt="3" custScaleX="148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7E777-9E92-40AE-85DC-791C3B56A524}" type="pres">
      <dgm:prSet presAssocID="{5CB9BE06-9F0C-48E0-BCA9-D70264D6521C}" presName="rect2" presStyleLbl="fgImgPlace1" presStyleIdx="0" presStyleCnt="3" custScaleX="102395" custScaleY="72725" custLinFactX="-27433" custLinFactNeighborX="-100000" custLinFactNeighborY="-9967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/>
          </a:solidFill>
        </a:ln>
      </dgm:spPr>
    </dgm:pt>
    <dgm:pt modelId="{41F28F0E-A0DA-4986-AF77-2ADA1D6F8606}" type="pres">
      <dgm:prSet presAssocID="{11811649-A87E-44C2-AD2F-F3763CCAB70E}" presName="sibTrans" presStyleCnt="0"/>
      <dgm:spPr/>
    </dgm:pt>
    <dgm:pt modelId="{BF2AB836-8D41-4BBC-B7A4-E2726DFFA3D7}" type="pres">
      <dgm:prSet presAssocID="{D227A5B3-93E7-4724-AC0C-23CB45B8D3F0}" presName="composite" presStyleCnt="0"/>
      <dgm:spPr/>
    </dgm:pt>
    <dgm:pt modelId="{8F89B739-1734-4D89-8D4E-61BC469D1D2E}" type="pres">
      <dgm:prSet presAssocID="{D227A5B3-93E7-4724-AC0C-23CB45B8D3F0}" presName="rect1" presStyleLbl="trAlignAcc1" presStyleIdx="1" presStyleCnt="3" custScaleX="148581" custLinFactNeighborX="562" custLinFactNeighborY="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B6EC7-A481-46E6-B474-B18B4F7E70DD}" type="pres">
      <dgm:prSet presAssocID="{D227A5B3-93E7-4724-AC0C-23CB45B8D3F0}" presName="rect2" presStyleLbl="fgImgPlace1" presStyleIdx="1" presStyleCnt="3" custScaleY="68052" custLinFactX="-22610" custLinFactNeighborX="-100000" custLinFactNeighborY="-6068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/>
          </a:solidFill>
        </a:ln>
      </dgm:spPr>
    </dgm:pt>
    <dgm:pt modelId="{2F8E7133-4FA4-464C-9C15-1EBCE492FF00}" type="pres">
      <dgm:prSet presAssocID="{60867AF6-0546-46DC-96C9-1EF86E9EF6C6}" presName="sibTrans" presStyleCnt="0"/>
      <dgm:spPr/>
    </dgm:pt>
    <dgm:pt modelId="{D6CB902B-E09F-4323-95B8-67895238E5FA}" type="pres">
      <dgm:prSet presAssocID="{DEDC24EC-590F-49BA-87FE-EE812A07F9A8}" presName="composite" presStyleCnt="0"/>
      <dgm:spPr/>
    </dgm:pt>
    <dgm:pt modelId="{D54AC39D-D989-4B2C-8A83-056F9956FF18}" type="pres">
      <dgm:prSet presAssocID="{DEDC24EC-590F-49BA-87FE-EE812A07F9A8}" presName="rect1" presStyleLbl="trAlignAcc1" presStyleIdx="2" presStyleCnt="3" custScaleX="145111" custLinFactNeighborX="1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8038E-FF92-4FB4-A0F6-A6DF48C8ACAB}" type="pres">
      <dgm:prSet presAssocID="{DEDC24EC-590F-49BA-87FE-EE812A07F9A8}" presName="rect2" presStyleLbl="fgImgPlace1" presStyleIdx="2" presStyleCnt="3" custScaleY="64350" custLinFactX="-34650" custLinFactNeighborX="-100000" custLinFactNeighborY="-9710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/>
          </a:solidFill>
        </a:ln>
      </dgm:spPr>
    </dgm:pt>
  </dgm:ptLst>
  <dgm:cxnLst>
    <dgm:cxn modelId="{7FE551B2-44B7-43EA-A2C3-B81E1A6D1CFC}" srcId="{0582E74F-9170-4D14-A6D0-70B6FDEAF8FC}" destId="{DEDC24EC-590F-49BA-87FE-EE812A07F9A8}" srcOrd="2" destOrd="0" parTransId="{DC206FD2-83DB-4D81-8053-D9B6D61820CC}" sibTransId="{62429F2C-0C11-4762-A489-21D152F6E85B}"/>
    <dgm:cxn modelId="{DFAB889C-6B1F-4CD4-B312-E4EEDCEA88F4}" type="presOf" srcId="{0582E74F-9170-4D14-A6D0-70B6FDEAF8FC}" destId="{B64D2042-FE2E-45A2-83CB-7B5DEB20A4FD}" srcOrd="0" destOrd="0" presId="urn:microsoft.com/office/officeart/2008/layout/PictureStrips"/>
    <dgm:cxn modelId="{2D850168-3E4D-4227-AA59-6FC7AE4F2C0F}" srcId="{0582E74F-9170-4D14-A6D0-70B6FDEAF8FC}" destId="{D227A5B3-93E7-4724-AC0C-23CB45B8D3F0}" srcOrd="1" destOrd="0" parTransId="{64F89DD0-8EB3-48A6-8203-F02ADA2D68A4}" sibTransId="{60867AF6-0546-46DC-96C9-1EF86E9EF6C6}"/>
    <dgm:cxn modelId="{240AFFBD-50E7-4348-AE81-B4369F553405}" srcId="{0582E74F-9170-4D14-A6D0-70B6FDEAF8FC}" destId="{5CB9BE06-9F0C-48E0-BCA9-D70264D6521C}" srcOrd="0" destOrd="0" parTransId="{D08A4975-9865-4857-B61F-1E312EC2562E}" sibTransId="{11811649-A87E-44C2-AD2F-F3763CCAB70E}"/>
    <dgm:cxn modelId="{2157019C-116F-497C-874C-463ACA99E1D4}" type="presOf" srcId="{DEDC24EC-590F-49BA-87FE-EE812A07F9A8}" destId="{D54AC39D-D989-4B2C-8A83-056F9956FF18}" srcOrd="0" destOrd="0" presId="urn:microsoft.com/office/officeart/2008/layout/PictureStrips"/>
    <dgm:cxn modelId="{96C93D46-FC79-4F62-BE98-DF67C98DB48C}" type="presOf" srcId="{5CB9BE06-9F0C-48E0-BCA9-D70264D6521C}" destId="{182738E3-D300-43A8-A918-E359355A67FC}" srcOrd="0" destOrd="0" presId="urn:microsoft.com/office/officeart/2008/layout/PictureStrips"/>
    <dgm:cxn modelId="{3E4A884B-FC2D-4EFB-9321-BF0CCAB81236}" type="presOf" srcId="{D227A5B3-93E7-4724-AC0C-23CB45B8D3F0}" destId="{8F89B739-1734-4D89-8D4E-61BC469D1D2E}" srcOrd="0" destOrd="0" presId="urn:microsoft.com/office/officeart/2008/layout/PictureStrips"/>
    <dgm:cxn modelId="{D8666AFF-C397-4D32-A94C-08CAE65F8D04}" type="presParOf" srcId="{B64D2042-FE2E-45A2-83CB-7B5DEB20A4FD}" destId="{1B9A11D7-5169-4785-A66B-1618232225AC}" srcOrd="0" destOrd="0" presId="urn:microsoft.com/office/officeart/2008/layout/PictureStrips"/>
    <dgm:cxn modelId="{BC7A065A-274B-4CD3-99E4-6D5E4A6F52BF}" type="presParOf" srcId="{1B9A11D7-5169-4785-A66B-1618232225AC}" destId="{182738E3-D300-43A8-A918-E359355A67FC}" srcOrd="0" destOrd="0" presId="urn:microsoft.com/office/officeart/2008/layout/PictureStrips"/>
    <dgm:cxn modelId="{168F21E8-A46C-4BE6-8815-13F87FF01D82}" type="presParOf" srcId="{1B9A11D7-5169-4785-A66B-1618232225AC}" destId="{5717E777-9E92-40AE-85DC-791C3B56A524}" srcOrd="1" destOrd="0" presId="urn:microsoft.com/office/officeart/2008/layout/PictureStrips"/>
    <dgm:cxn modelId="{B411A12E-4959-4169-81EF-FADD4B1188DF}" type="presParOf" srcId="{B64D2042-FE2E-45A2-83CB-7B5DEB20A4FD}" destId="{41F28F0E-A0DA-4986-AF77-2ADA1D6F8606}" srcOrd="1" destOrd="0" presId="urn:microsoft.com/office/officeart/2008/layout/PictureStrips"/>
    <dgm:cxn modelId="{D92947D5-86E3-4877-97F8-F52934709ECC}" type="presParOf" srcId="{B64D2042-FE2E-45A2-83CB-7B5DEB20A4FD}" destId="{BF2AB836-8D41-4BBC-B7A4-E2726DFFA3D7}" srcOrd="2" destOrd="0" presId="urn:microsoft.com/office/officeart/2008/layout/PictureStrips"/>
    <dgm:cxn modelId="{C41404E0-3824-471D-B947-3D2BD9DDBCD0}" type="presParOf" srcId="{BF2AB836-8D41-4BBC-B7A4-E2726DFFA3D7}" destId="{8F89B739-1734-4D89-8D4E-61BC469D1D2E}" srcOrd="0" destOrd="0" presId="urn:microsoft.com/office/officeart/2008/layout/PictureStrips"/>
    <dgm:cxn modelId="{2EE7D290-E457-4433-A12B-65316D75B7C9}" type="presParOf" srcId="{BF2AB836-8D41-4BBC-B7A4-E2726DFFA3D7}" destId="{FB7B6EC7-A481-46E6-B474-B18B4F7E70DD}" srcOrd="1" destOrd="0" presId="urn:microsoft.com/office/officeart/2008/layout/PictureStrips"/>
    <dgm:cxn modelId="{11BB4981-416E-42DA-9179-BB5D1B527B01}" type="presParOf" srcId="{B64D2042-FE2E-45A2-83CB-7B5DEB20A4FD}" destId="{2F8E7133-4FA4-464C-9C15-1EBCE492FF00}" srcOrd="3" destOrd="0" presId="urn:microsoft.com/office/officeart/2008/layout/PictureStrips"/>
    <dgm:cxn modelId="{19A73DDA-C830-4BBD-A3DC-DCEFF786673A}" type="presParOf" srcId="{B64D2042-FE2E-45A2-83CB-7B5DEB20A4FD}" destId="{D6CB902B-E09F-4323-95B8-67895238E5FA}" srcOrd="4" destOrd="0" presId="urn:microsoft.com/office/officeart/2008/layout/PictureStrips"/>
    <dgm:cxn modelId="{3D5F2038-DEE2-4B29-BAF0-4B4E057C536F}" type="presParOf" srcId="{D6CB902B-E09F-4323-95B8-67895238E5FA}" destId="{D54AC39D-D989-4B2C-8A83-056F9956FF18}" srcOrd="0" destOrd="0" presId="urn:microsoft.com/office/officeart/2008/layout/PictureStrips"/>
    <dgm:cxn modelId="{CD242C06-7813-477A-A551-8EC838CFE129}" type="presParOf" srcId="{D6CB902B-E09F-4323-95B8-67895238E5FA}" destId="{8F48038E-FF92-4FB4-A0F6-A6DF48C8ACA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40017F-A196-4D2F-8AFD-C8B19A6ACB6F}">
      <dsp:nvSpPr>
        <dsp:cNvPr id="0" name=""/>
        <dsp:cNvSpPr/>
      </dsp:nvSpPr>
      <dsp:spPr>
        <a:xfrm>
          <a:off x="2742" y="303937"/>
          <a:ext cx="2175710" cy="130542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Вариант 1</a:t>
          </a:r>
          <a:endParaRPr lang="ru-RU" sz="2400" b="1" kern="1200" dirty="0"/>
        </a:p>
      </dsp:txBody>
      <dsp:txXfrm>
        <a:off x="2742" y="303937"/>
        <a:ext cx="2175710" cy="1305426"/>
      </dsp:txXfrm>
    </dsp:sp>
    <dsp:sp modelId="{B904A4F1-3C8F-44E9-8AEE-DE89942D8796}">
      <dsp:nvSpPr>
        <dsp:cNvPr id="0" name=""/>
        <dsp:cNvSpPr/>
      </dsp:nvSpPr>
      <dsp:spPr>
        <a:xfrm>
          <a:off x="2396024" y="303937"/>
          <a:ext cx="2175710" cy="130542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1957"/>
                <a:satOff val="-1341"/>
                <a:lumOff val="85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Вариант 2</a:t>
          </a:r>
          <a:endParaRPr lang="ru-RU" sz="2400" b="1" kern="1200" dirty="0"/>
        </a:p>
      </dsp:txBody>
      <dsp:txXfrm>
        <a:off x="2396024" y="303937"/>
        <a:ext cx="2175710" cy="1305426"/>
      </dsp:txXfrm>
    </dsp:sp>
    <dsp:sp modelId="{416E3679-4DCB-436D-98DC-8186ADF757EC}">
      <dsp:nvSpPr>
        <dsp:cNvPr id="0" name=""/>
        <dsp:cNvSpPr/>
      </dsp:nvSpPr>
      <dsp:spPr>
        <a:xfrm>
          <a:off x="4789305" y="303937"/>
          <a:ext cx="2175710" cy="130542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3915"/>
                <a:satOff val="-2683"/>
                <a:lumOff val="171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Вариант 3</a:t>
          </a:r>
          <a:endParaRPr lang="ru-RU" sz="2400" b="1" kern="1200" dirty="0"/>
        </a:p>
      </dsp:txBody>
      <dsp:txXfrm>
        <a:off x="4789305" y="303937"/>
        <a:ext cx="2175710" cy="1305426"/>
      </dsp:txXfrm>
    </dsp:sp>
    <dsp:sp modelId="{4A2134A1-695A-4480-A6C4-38129C8E356C}">
      <dsp:nvSpPr>
        <dsp:cNvPr id="0" name=""/>
        <dsp:cNvSpPr/>
      </dsp:nvSpPr>
      <dsp:spPr>
        <a:xfrm>
          <a:off x="7182587" y="303937"/>
          <a:ext cx="2175710" cy="130542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Вариант 4</a:t>
          </a:r>
          <a:endParaRPr lang="ru-RU" sz="2400" b="1" kern="1200" dirty="0"/>
        </a:p>
      </dsp:txBody>
      <dsp:txXfrm>
        <a:off x="7182587" y="303937"/>
        <a:ext cx="2175710" cy="13054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55624B-4F68-403A-AC3F-03EB0136D996}">
      <dsp:nvSpPr>
        <dsp:cNvPr id="0" name=""/>
        <dsp:cNvSpPr/>
      </dsp:nvSpPr>
      <dsp:spPr>
        <a:xfrm>
          <a:off x="0" y="620896"/>
          <a:ext cx="2561722" cy="15370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Кадровые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</a:t>
          </a:r>
          <a:endParaRPr lang="ru-RU" sz="1800" b="1" kern="1200" dirty="0"/>
        </a:p>
      </dsp:txBody>
      <dsp:txXfrm>
        <a:off x="0" y="620896"/>
        <a:ext cx="2561722" cy="1537033"/>
      </dsp:txXfrm>
    </dsp:sp>
    <dsp:sp modelId="{36E1037A-B2E2-4C83-B77F-D2DF33F4048D}">
      <dsp:nvSpPr>
        <dsp:cNvPr id="0" name=""/>
        <dsp:cNvSpPr/>
      </dsp:nvSpPr>
      <dsp:spPr>
        <a:xfrm>
          <a:off x="2817894" y="620896"/>
          <a:ext cx="2561722" cy="1537033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Научно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-методические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</a:t>
          </a:r>
          <a:endParaRPr lang="ru-RU" sz="1800" b="1" kern="1200" dirty="0"/>
        </a:p>
      </dsp:txBody>
      <dsp:txXfrm>
        <a:off x="2817894" y="620896"/>
        <a:ext cx="2561722" cy="1537033"/>
      </dsp:txXfrm>
    </dsp:sp>
    <dsp:sp modelId="{5BD4503A-734B-4D29-A7D7-4E94C4311BF2}">
      <dsp:nvSpPr>
        <dsp:cNvPr id="0" name=""/>
        <dsp:cNvSpPr/>
      </dsp:nvSpPr>
      <dsp:spPr>
        <a:xfrm>
          <a:off x="5635788" y="620896"/>
          <a:ext cx="2561722" cy="1537033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Социальные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</a:t>
          </a:r>
          <a:endParaRPr lang="ru-RU" sz="1800" b="1" kern="1200" dirty="0"/>
        </a:p>
      </dsp:txBody>
      <dsp:txXfrm>
        <a:off x="5635788" y="620896"/>
        <a:ext cx="2561722" cy="1537033"/>
      </dsp:txXfrm>
    </dsp:sp>
    <dsp:sp modelId="{1C507582-C6D1-480D-94DE-8D2F26E41224}">
      <dsp:nvSpPr>
        <dsp:cNvPr id="0" name=""/>
        <dsp:cNvSpPr/>
      </dsp:nvSpPr>
      <dsp:spPr>
        <a:xfrm>
          <a:off x="0" y="2915943"/>
          <a:ext cx="2561722" cy="1537033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Информационные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</a:t>
          </a:r>
          <a:endParaRPr lang="ru-RU" sz="1800" b="1" kern="1200" dirty="0"/>
        </a:p>
      </dsp:txBody>
      <dsp:txXfrm>
        <a:off x="0" y="2915943"/>
        <a:ext cx="2561722" cy="1537033"/>
      </dsp:txXfrm>
    </dsp:sp>
    <dsp:sp modelId="{13FE637C-571B-4FE9-BDC6-184F62F2E7D1}">
      <dsp:nvSpPr>
        <dsp:cNvPr id="0" name=""/>
        <dsp:cNvSpPr/>
      </dsp:nvSpPr>
      <dsp:spPr>
        <a:xfrm>
          <a:off x="2817894" y="2915943"/>
          <a:ext cx="2561722" cy="1537033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Материально-технические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2817894" y="2915943"/>
        <a:ext cx="2561722" cy="1537033"/>
      </dsp:txXfrm>
    </dsp:sp>
    <dsp:sp modelId="{C62344AC-3F76-4413-98BD-0B0398779400}">
      <dsp:nvSpPr>
        <dsp:cNvPr id="0" name=""/>
        <dsp:cNvSpPr/>
      </dsp:nvSpPr>
      <dsp:spPr>
        <a:xfrm>
          <a:off x="5635788" y="2915943"/>
          <a:ext cx="2561722" cy="153703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Организационно-управленческие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5635788" y="2915943"/>
        <a:ext cx="2561722" cy="15370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A516A8-DB6F-46BA-924E-7118AF135356}">
      <dsp:nvSpPr>
        <dsp:cNvPr id="0" name=""/>
        <dsp:cNvSpPr/>
      </dsp:nvSpPr>
      <dsp:spPr>
        <a:xfrm>
          <a:off x="0" y="338508"/>
          <a:ext cx="9073008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8F62C-D200-40EC-8D62-959E3A069911}">
      <dsp:nvSpPr>
        <dsp:cNvPr id="0" name=""/>
        <dsp:cNvSpPr/>
      </dsp:nvSpPr>
      <dsp:spPr>
        <a:xfrm>
          <a:off x="451435" y="58067"/>
          <a:ext cx="8613087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</a:rPr>
            <a:t>повышение уровня доступности и качества высшего образования для лиц с ОВЗ и инвалидов</a:t>
          </a:r>
          <a:endParaRPr lang="ru-RU" sz="1600" kern="1200" dirty="0">
            <a:latin typeface="+mj-lt"/>
          </a:endParaRPr>
        </a:p>
      </dsp:txBody>
      <dsp:txXfrm>
        <a:off x="451435" y="58067"/>
        <a:ext cx="8613087" cy="560880"/>
      </dsp:txXfrm>
    </dsp:sp>
    <dsp:sp modelId="{6657D67D-0277-46CA-9417-914CE4436C08}">
      <dsp:nvSpPr>
        <dsp:cNvPr id="0" name=""/>
        <dsp:cNvSpPr/>
      </dsp:nvSpPr>
      <dsp:spPr>
        <a:xfrm>
          <a:off x="0" y="1200348"/>
          <a:ext cx="9073008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65EA3-ED19-4944-9B26-4F738637659D}">
      <dsp:nvSpPr>
        <dsp:cNvPr id="0" name=""/>
        <dsp:cNvSpPr/>
      </dsp:nvSpPr>
      <dsp:spPr>
        <a:xfrm>
          <a:off x="434600" y="919908"/>
          <a:ext cx="8636818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</a:rPr>
            <a:t>создание специальных условий, необходимых для получения высшего образования лицами с ОВЗ и инвалидами, их адаптации и социализации</a:t>
          </a:r>
          <a:endParaRPr lang="ru-RU" sz="1600" kern="1200" dirty="0">
            <a:latin typeface="+mj-lt"/>
          </a:endParaRPr>
        </a:p>
      </dsp:txBody>
      <dsp:txXfrm>
        <a:off x="434600" y="919908"/>
        <a:ext cx="8636818" cy="560880"/>
      </dsp:txXfrm>
    </dsp:sp>
    <dsp:sp modelId="{06F60243-157A-4977-97A0-B1F1EBA68CA7}">
      <dsp:nvSpPr>
        <dsp:cNvPr id="0" name=""/>
        <dsp:cNvSpPr/>
      </dsp:nvSpPr>
      <dsp:spPr>
        <a:xfrm>
          <a:off x="0" y="2062188"/>
          <a:ext cx="9073008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D8CEE-4675-4213-8A99-8179DB2CC198}">
      <dsp:nvSpPr>
        <dsp:cNvPr id="0" name=""/>
        <dsp:cNvSpPr/>
      </dsp:nvSpPr>
      <dsp:spPr>
        <a:xfrm>
          <a:off x="444790" y="1781748"/>
          <a:ext cx="862753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</a:rPr>
            <a:t>возможность формирования индивидуальной образовательной траектории для обучающихся с ОВЗ и инвалидов</a:t>
          </a:r>
          <a:endParaRPr lang="ru-RU" sz="1600" kern="1200" dirty="0">
            <a:latin typeface="+mj-lt"/>
          </a:endParaRPr>
        </a:p>
      </dsp:txBody>
      <dsp:txXfrm>
        <a:off x="444790" y="1781748"/>
        <a:ext cx="8627530" cy="560880"/>
      </dsp:txXfrm>
    </dsp:sp>
    <dsp:sp modelId="{092E3A46-E316-4B62-A1A2-074BCCB1B507}">
      <dsp:nvSpPr>
        <dsp:cNvPr id="0" name=""/>
        <dsp:cNvSpPr/>
      </dsp:nvSpPr>
      <dsp:spPr>
        <a:xfrm>
          <a:off x="0" y="2930953"/>
          <a:ext cx="9073008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3BBE0-294E-47D7-BE98-6ACF33672DD6}">
      <dsp:nvSpPr>
        <dsp:cNvPr id="0" name=""/>
        <dsp:cNvSpPr/>
      </dsp:nvSpPr>
      <dsp:spPr>
        <a:xfrm>
          <a:off x="444790" y="2643588"/>
          <a:ext cx="862753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</a:rPr>
            <a:t>проектирование системы сопровождения студентов с инвалидностью в процессе освоения основной профессиональной образовательной программы высшего образования.</a:t>
          </a:r>
          <a:endParaRPr lang="ru-RU" sz="1600" kern="1200" dirty="0">
            <a:latin typeface="+mj-lt"/>
          </a:endParaRPr>
        </a:p>
      </dsp:txBody>
      <dsp:txXfrm>
        <a:off x="444790" y="2643588"/>
        <a:ext cx="8627530" cy="560880"/>
      </dsp:txXfrm>
    </dsp:sp>
    <dsp:sp modelId="{336F3607-D597-465B-AFA8-A5BDF21E42A0}">
      <dsp:nvSpPr>
        <dsp:cNvPr id="0" name=""/>
        <dsp:cNvSpPr/>
      </dsp:nvSpPr>
      <dsp:spPr>
        <a:xfrm>
          <a:off x="0" y="3785868"/>
          <a:ext cx="9073008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B7635-3125-48F7-B445-85F120D6F4B8}">
      <dsp:nvSpPr>
        <dsp:cNvPr id="0" name=""/>
        <dsp:cNvSpPr/>
      </dsp:nvSpPr>
      <dsp:spPr>
        <a:xfrm>
          <a:off x="434600" y="3505428"/>
          <a:ext cx="8636818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</a:rPr>
            <a:t>разработка учебно-методического обеспечения, учитывающего ООП и индивидуальные возможности обучающихся с инвалидностью и ОВЗ</a:t>
          </a:r>
          <a:endParaRPr lang="ru-RU" sz="1600" kern="1200" dirty="0">
            <a:latin typeface="+mj-lt"/>
          </a:endParaRPr>
        </a:p>
      </dsp:txBody>
      <dsp:txXfrm>
        <a:off x="434600" y="3505428"/>
        <a:ext cx="8636818" cy="560880"/>
      </dsp:txXfrm>
    </dsp:sp>
    <dsp:sp modelId="{6C4F86F7-DC57-41F3-9797-9342D766EFF8}">
      <dsp:nvSpPr>
        <dsp:cNvPr id="0" name=""/>
        <dsp:cNvSpPr/>
      </dsp:nvSpPr>
      <dsp:spPr>
        <a:xfrm>
          <a:off x="0" y="4705775"/>
          <a:ext cx="9073008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FAD17-EF22-4A7F-8587-28D243D78CB2}">
      <dsp:nvSpPr>
        <dsp:cNvPr id="0" name=""/>
        <dsp:cNvSpPr/>
      </dsp:nvSpPr>
      <dsp:spPr>
        <a:xfrm>
          <a:off x="431942" y="4367267"/>
          <a:ext cx="8638841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</a:rPr>
            <a:t>обеспечение равных возможностей независимо от места проживания, пола, нации, языка, социального статуса</a:t>
          </a:r>
          <a:endParaRPr lang="ru-RU" sz="1600" kern="1200" dirty="0">
            <a:latin typeface="+mj-lt"/>
          </a:endParaRPr>
        </a:p>
      </dsp:txBody>
      <dsp:txXfrm>
        <a:off x="431942" y="4367267"/>
        <a:ext cx="8638841" cy="5608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42E98B-623F-4CB0-AF19-AC5C5B1130E1}">
      <dsp:nvSpPr>
        <dsp:cNvPr id="0" name=""/>
        <dsp:cNvSpPr/>
      </dsp:nvSpPr>
      <dsp:spPr>
        <a:xfrm>
          <a:off x="1123310" y="1582"/>
          <a:ext cx="7949697" cy="12552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n-lt"/>
            </a:rPr>
            <a:t>определена сущность индивидуальных образовательных траекторий в проектировании адаптированных образовательных программ в инклюзивном высшем образовании</a:t>
          </a:r>
          <a:endParaRPr lang="ru-RU" sz="1600" kern="1200" dirty="0">
            <a:latin typeface="+mn-lt"/>
          </a:endParaRPr>
        </a:p>
      </dsp:txBody>
      <dsp:txXfrm>
        <a:off x="1123310" y="1582"/>
        <a:ext cx="7949697" cy="1255217"/>
      </dsp:txXfrm>
    </dsp:sp>
    <dsp:sp modelId="{3620A495-658B-43C0-8412-C5D3EA379407}">
      <dsp:nvSpPr>
        <dsp:cNvPr id="0" name=""/>
        <dsp:cNvSpPr/>
      </dsp:nvSpPr>
      <dsp:spPr>
        <a:xfrm>
          <a:off x="0" y="1582"/>
          <a:ext cx="1123310" cy="1255217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+mn-lt"/>
            </a:rPr>
            <a:t>1</a:t>
          </a:r>
          <a:endParaRPr lang="ru-RU" sz="4000" kern="1200" dirty="0">
            <a:latin typeface="+mn-lt"/>
          </a:endParaRPr>
        </a:p>
      </dsp:txBody>
      <dsp:txXfrm>
        <a:off x="0" y="1582"/>
        <a:ext cx="1123310" cy="1255217"/>
      </dsp:txXfrm>
    </dsp:sp>
    <dsp:sp modelId="{FF611567-44EF-4CAE-8A0E-531611451690}">
      <dsp:nvSpPr>
        <dsp:cNvPr id="0" name=""/>
        <dsp:cNvSpPr/>
      </dsp:nvSpPr>
      <dsp:spPr>
        <a:xfrm>
          <a:off x="1109149" y="1382321"/>
          <a:ext cx="7959371" cy="12552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n-lt"/>
            </a:rPr>
            <a:t>разработаны методические рекомендации по формированию индивидуальных образовательных траекторий в адаптированной образовательной программы высшего образования для инвалидов и лиц с ограниченными возможностями здоровья</a:t>
          </a:r>
          <a:endParaRPr lang="ru-RU" sz="1600" kern="1200" dirty="0" smtClean="0">
            <a:latin typeface="+mn-lt"/>
          </a:endParaRPr>
        </a:p>
      </dsp:txBody>
      <dsp:txXfrm>
        <a:off x="1109149" y="1382321"/>
        <a:ext cx="7959371" cy="1255217"/>
      </dsp:txXfrm>
    </dsp:sp>
    <dsp:sp modelId="{47B568B9-4293-42A3-87C4-E5CD21FE801D}">
      <dsp:nvSpPr>
        <dsp:cNvPr id="0" name=""/>
        <dsp:cNvSpPr/>
      </dsp:nvSpPr>
      <dsp:spPr>
        <a:xfrm>
          <a:off x="4487" y="1382321"/>
          <a:ext cx="1104662" cy="1255217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+mn-lt"/>
            </a:rPr>
            <a:t>2</a:t>
          </a:r>
          <a:endParaRPr lang="ru-RU" sz="4000" kern="1200" dirty="0" smtClean="0">
            <a:latin typeface="+mn-lt"/>
          </a:endParaRPr>
        </a:p>
      </dsp:txBody>
      <dsp:txXfrm>
        <a:off x="4487" y="1382321"/>
        <a:ext cx="1104662" cy="1255217"/>
      </dsp:txXfrm>
    </dsp:sp>
    <dsp:sp modelId="{92254647-FDA9-4EE7-A52C-22E4941B20E9}">
      <dsp:nvSpPr>
        <dsp:cNvPr id="0" name=""/>
        <dsp:cNvSpPr/>
      </dsp:nvSpPr>
      <dsp:spPr>
        <a:xfrm>
          <a:off x="1109149" y="2763060"/>
          <a:ext cx="7959371" cy="12552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n-lt"/>
            </a:rPr>
            <a:t>разработаны возможные варианты индивидуальных образовательных траекторий при проектировании адаптированных образовательных программ высшего образования для обучающихся с ограниченными возможностями здоровья и инвалидностью</a:t>
          </a:r>
          <a:endParaRPr lang="ru-RU" sz="1600" kern="1200" dirty="0" smtClean="0">
            <a:latin typeface="+mn-lt"/>
          </a:endParaRPr>
        </a:p>
      </dsp:txBody>
      <dsp:txXfrm>
        <a:off x="1109149" y="2763060"/>
        <a:ext cx="7959371" cy="1255217"/>
      </dsp:txXfrm>
    </dsp:sp>
    <dsp:sp modelId="{EEA1F923-325A-4C1C-A40F-A55E6A595C1E}">
      <dsp:nvSpPr>
        <dsp:cNvPr id="0" name=""/>
        <dsp:cNvSpPr/>
      </dsp:nvSpPr>
      <dsp:spPr>
        <a:xfrm>
          <a:off x="4487" y="2763060"/>
          <a:ext cx="1104662" cy="1255217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+mn-lt"/>
            </a:rPr>
            <a:t>3</a:t>
          </a:r>
          <a:endParaRPr lang="ru-RU" sz="4000" kern="1200" dirty="0" smtClean="0">
            <a:latin typeface="+mn-lt"/>
          </a:endParaRPr>
        </a:p>
      </dsp:txBody>
      <dsp:txXfrm>
        <a:off x="4487" y="2763060"/>
        <a:ext cx="1104662" cy="1255217"/>
      </dsp:txXfrm>
    </dsp:sp>
    <dsp:sp modelId="{1BDC0349-F9D3-4AD5-9D57-1BD0F448C2F7}">
      <dsp:nvSpPr>
        <dsp:cNvPr id="0" name=""/>
        <dsp:cNvSpPr/>
      </dsp:nvSpPr>
      <dsp:spPr>
        <a:xfrm>
          <a:off x="1109149" y="4143800"/>
          <a:ext cx="7959371" cy="12552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n-lt"/>
            </a:rPr>
            <a:t>разработан пакет организационно-правовой документации для высших учебных заведений, регламентирующий выстраивание индивидуальных образовательных траекторий при проектировании адаптированных образовательных программ высшего образования для обучающихся с ОВЗ и инвалидностью</a:t>
          </a:r>
          <a:endParaRPr lang="ru-RU" sz="1600" kern="1200" dirty="0">
            <a:latin typeface="+mn-lt"/>
          </a:endParaRPr>
        </a:p>
      </dsp:txBody>
      <dsp:txXfrm>
        <a:off x="1109149" y="4143800"/>
        <a:ext cx="7959371" cy="1255217"/>
      </dsp:txXfrm>
    </dsp:sp>
    <dsp:sp modelId="{CDE10622-565B-449A-84E6-F86E5EFA4D3C}">
      <dsp:nvSpPr>
        <dsp:cNvPr id="0" name=""/>
        <dsp:cNvSpPr/>
      </dsp:nvSpPr>
      <dsp:spPr>
        <a:xfrm>
          <a:off x="4487" y="4143800"/>
          <a:ext cx="1104662" cy="1255217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+mn-lt"/>
            </a:rPr>
            <a:t>4</a:t>
          </a:r>
          <a:endParaRPr lang="ru-RU" sz="4000" kern="1200" dirty="0">
            <a:latin typeface="+mn-lt"/>
          </a:endParaRPr>
        </a:p>
      </dsp:txBody>
      <dsp:txXfrm>
        <a:off x="4487" y="4143800"/>
        <a:ext cx="1104662" cy="125521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81C364-56C5-4B9F-8CAD-3ACB686E9F4E}">
      <dsp:nvSpPr>
        <dsp:cNvPr id="0" name=""/>
        <dsp:cNvSpPr/>
      </dsp:nvSpPr>
      <dsp:spPr>
        <a:xfrm>
          <a:off x="2431948" y="379122"/>
          <a:ext cx="4899424" cy="4899424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Применима к любому вузу</a:t>
          </a:r>
          <a:endParaRPr lang="ru-RU" sz="2100" kern="1200" dirty="0"/>
        </a:p>
      </dsp:txBody>
      <dsp:txXfrm>
        <a:off x="5014061" y="1417333"/>
        <a:ext cx="1749794" cy="1458162"/>
      </dsp:txXfrm>
    </dsp:sp>
    <dsp:sp modelId="{FA6F8129-DBA3-4B6F-B5CA-BFE061483B14}">
      <dsp:nvSpPr>
        <dsp:cNvPr id="0" name=""/>
        <dsp:cNvSpPr/>
      </dsp:nvSpPr>
      <dsp:spPr>
        <a:xfrm>
          <a:off x="2331043" y="554101"/>
          <a:ext cx="4899424" cy="4899424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Содержит внятный алгоритм проектирования ИОТ в АОП</a:t>
          </a:r>
          <a:endParaRPr lang="ru-RU" sz="2100" kern="1200" dirty="0"/>
        </a:p>
      </dsp:txBody>
      <dsp:txXfrm>
        <a:off x="3497573" y="3732894"/>
        <a:ext cx="2624691" cy="1283182"/>
      </dsp:txXfrm>
    </dsp:sp>
    <dsp:sp modelId="{505127B6-4A59-4041-8C05-B2581413ED11}">
      <dsp:nvSpPr>
        <dsp:cNvPr id="0" name=""/>
        <dsp:cNvSpPr/>
      </dsp:nvSpPr>
      <dsp:spPr>
        <a:xfrm>
          <a:off x="2230139" y="379122"/>
          <a:ext cx="4899424" cy="4899424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Универсальна с </a:t>
          </a:r>
          <a:r>
            <a:rPr lang="ru-RU" sz="2100" kern="1200" dirty="0" err="1" smtClean="0"/>
            <a:t>т.з</a:t>
          </a:r>
          <a:r>
            <a:rPr lang="ru-RU" sz="2100" kern="1200" dirty="0" smtClean="0"/>
            <a:t>. варианта ОПОП</a:t>
          </a:r>
          <a:endParaRPr lang="ru-RU" sz="2100" kern="1200" dirty="0"/>
        </a:p>
      </dsp:txBody>
      <dsp:txXfrm>
        <a:off x="2797655" y="1417333"/>
        <a:ext cx="1749794" cy="1458162"/>
      </dsp:txXfrm>
    </dsp:sp>
    <dsp:sp modelId="{647DD5DD-1A26-4E6D-ABAB-CE363612271D}">
      <dsp:nvSpPr>
        <dsp:cNvPr id="0" name=""/>
        <dsp:cNvSpPr/>
      </dsp:nvSpPr>
      <dsp:spPr>
        <a:xfrm>
          <a:off x="2129055" y="75824"/>
          <a:ext cx="5506019" cy="550601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56343-979E-4ADB-B77A-BAF5607A6B05}">
      <dsp:nvSpPr>
        <dsp:cNvPr id="0" name=""/>
        <dsp:cNvSpPr/>
      </dsp:nvSpPr>
      <dsp:spPr>
        <a:xfrm>
          <a:off x="2027746" y="250494"/>
          <a:ext cx="5506019" cy="550601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18948-0E59-4C85-A36C-0A4102D48ED9}">
      <dsp:nvSpPr>
        <dsp:cNvPr id="0" name=""/>
        <dsp:cNvSpPr/>
      </dsp:nvSpPr>
      <dsp:spPr>
        <a:xfrm>
          <a:off x="1926436" y="75824"/>
          <a:ext cx="5506019" cy="550601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835E78-B334-4D46-AF3A-18DABA086068}">
      <dsp:nvSpPr>
        <dsp:cNvPr id="0" name=""/>
        <dsp:cNvSpPr/>
      </dsp:nvSpPr>
      <dsp:spPr>
        <a:xfrm rot="10800000">
          <a:off x="1784103" y="1404"/>
          <a:ext cx="6310520" cy="77844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274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</a:rPr>
            <a:t>Внедрена в практику работы ФГБОУ ВО «Череповецкий государственный университет»</a:t>
          </a:r>
          <a:endParaRPr lang="ru-RU" sz="1600" kern="1200" dirty="0">
            <a:latin typeface="+mn-lt"/>
          </a:endParaRPr>
        </a:p>
      </dsp:txBody>
      <dsp:txXfrm rot="10800000">
        <a:off x="1784103" y="1404"/>
        <a:ext cx="6310520" cy="778447"/>
      </dsp:txXfrm>
    </dsp:sp>
    <dsp:sp modelId="{9E8BD595-5051-43C0-B3B4-C84B41AA572F}">
      <dsp:nvSpPr>
        <dsp:cNvPr id="0" name=""/>
        <dsp:cNvSpPr/>
      </dsp:nvSpPr>
      <dsp:spPr>
        <a:xfrm>
          <a:off x="1394880" y="1404"/>
          <a:ext cx="778447" cy="77844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AD6E8-E75A-4EEA-98C5-CD60DCD0A48D}">
      <dsp:nvSpPr>
        <dsp:cNvPr id="0" name=""/>
        <dsp:cNvSpPr/>
      </dsp:nvSpPr>
      <dsp:spPr>
        <a:xfrm rot="10800000">
          <a:off x="1784103" y="1012224"/>
          <a:ext cx="6310520" cy="77844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274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</a:rPr>
            <a:t>Отражена в докладах на конференциях, форумах, симпозиумах международного и федерального уровней</a:t>
          </a:r>
          <a:endParaRPr lang="ru-RU" sz="1600" kern="1200" dirty="0">
            <a:latin typeface="+mn-lt"/>
          </a:endParaRPr>
        </a:p>
      </dsp:txBody>
      <dsp:txXfrm rot="10800000">
        <a:off x="1784103" y="1012224"/>
        <a:ext cx="6310520" cy="778447"/>
      </dsp:txXfrm>
    </dsp:sp>
    <dsp:sp modelId="{96B25DED-D9D7-483A-B955-D661BB3106EB}">
      <dsp:nvSpPr>
        <dsp:cNvPr id="0" name=""/>
        <dsp:cNvSpPr/>
      </dsp:nvSpPr>
      <dsp:spPr>
        <a:xfrm>
          <a:off x="1394880" y="1012224"/>
          <a:ext cx="778447" cy="77844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95846-CBA2-4028-8DC7-9B5322CCA02F}">
      <dsp:nvSpPr>
        <dsp:cNvPr id="0" name=""/>
        <dsp:cNvSpPr/>
      </dsp:nvSpPr>
      <dsp:spPr>
        <a:xfrm rot="10800000">
          <a:off x="1784103" y="2023044"/>
          <a:ext cx="6310520" cy="77844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274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</a:rPr>
            <a:t>Обсуждена на сетевых мероприятиях РУМЦ СЗФО ЧГУ, Точки кипения </a:t>
          </a:r>
          <a:endParaRPr lang="ru-RU" sz="1600" kern="1200" dirty="0">
            <a:latin typeface="+mn-lt"/>
          </a:endParaRPr>
        </a:p>
      </dsp:txBody>
      <dsp:txXfrm rot="10800000">
        <a:off x="1784103" y="2023044"/>
        <a:ext cx="6310520" cy="778447"/>
      </dsp:txXfrm>
    </dsp:sp>
    <dsp:sp modelId="{4141899B-5EA5-44D1-8640-0CDE3AEF7E5F}">
      <dsp:nvSpPr>
        <dsp:cNvPr id="0" name=""/>
        <dsp:cNvSpPr/>
      </dsp:nvSpPr>
      <dsp:spPr>
        <a:xfrm>
          <a:off x="1394880" y="2023044"/>
          <a:ext cx="778447" cy="77844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3C2FD-C289-4CB7-9925-27654B9F2823}">
      <dsp:nvSpPr>
        <dsp:cNvPr id="0" name=""/>
        <dsp:cNvSpPr/>
      </dsp:nvSpPr>
      <dsp:spPr>
        <a:xfrm rot="10800000">
          <a:off x="1784103" y="3033864"/>
          <a:ext cx="6310520" cy="77844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274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+mn-lt"/>
            </a:rPr>
            <a:t>Включена  </a:t>
          </a:r>
          <a:r>
            <a:rPr lang="ru-RU" sz="1600" kern="1200" dirty="0" smtClean="0">
              <a:latin typeface="+mn-lt"/>
            </a:rPr>
            <a:t>в программу ДПО "Инклюзивное образование в вузе", "Инклюзивное образование в СПО и вузе", (обучено более 1000 сотрудников из вузов и учреждений СПО)</a:t>
          </a:r>
          <a:endParaRPr lang="ru-RU" sz="1600" kern="1200" dirty="0">
            <a:latin typeface="+mn-lt"/>
          </a:endParaRPr>
        </a:p>
      </dsp:txBody>
      <dsp:txXfrm rot="10800000">
        <a:off x="1784103" y="3033864"/>
        <a:ext cx="6310520" cy="778447"/>
      </dsp:txXfrm>
    </dsp:sp>
    <dsp:sp modelId="{C19AB74F-4C6D-4E77-93A8-82108E18603D}">
      <dsp:nvSpPr>
        <dsp:cNvPr id="0" name=""/>
        <dsp:cNvSpPr/>
      </dsp:nvSpPr>
      <dsp:spPr>
        <a:xfrm>
          <a:off x="1394880" y="3033864"/>
          <a:ext cx="778447" cy="77844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9C554-2730-4E2F-BC4A-CDBEDEC1197F}">
      <dsp:nvSpPr>
        <dsp:cNvPr id="0" name=""/>
        <dsp:cNvSpPr/>
      </dsp:nvSpPr>
      <dsp:spPr>
        <a:xfrm rot="10800000">
          <a:off x="1784103" y="4044683"/>
          <a:ext cx="6310520" cy="77844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274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</a:rPr>
            <a:t>Внедрена в деятельность РУМЦ СЗФО ЧГУ</a:t>
          </a:r>
          <a:endParaRPr lang="ru-RU" sz="1600" kern="1200" dirty="0">
            <a:latin typeface="+mn-lt"/>
          </a:endParaRPr>
        </a:p>
      </dsp:txBody>
      <dsp:txXfrm rot="10800000">
        <a:off x="1784103" y="4044683"/>
        <a:ext cx="6310520" cy="778447"/>
      </dsp:txXfrm>
    </dsp:sp>
    <dsp:sp modelId="{DC97082B-30F8-475E-846B-344A32F4ECD3}">
      <dsp:nvSpPr>
        <dsp:cNvPr id="0" name=""/>
        <dsp:cNvSpPr/>
      </dsp:nvSpPr>
      <dsp:spPr>
        <a:xfrm>
          <a:off x="1394880" y="4044683"/>
          <a:ext cx="778447" cy="77844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2738E3-D300-43A8-A918-E359355A67FC}">
      <dsp:nvSpPr>
        <dsp:cNvPr id="0" name=""/>
        <dsp:cNvSpPr/>
      </dsp:nvSpPr>
      <dsp:spPr>
        <a:xfrm>
          <a:off x="139676" y="208466"/>
          <a:ext cx="8029262" cy="1691744"/>
        </a:xfrm>
        <a:prstGeom prst="rect">
          <a:avLst/>
        </a:prstGeom>
        <a:solidFill>
          <a:schemeClr val="accent2">
            <a:lumMod val="40000"/>
            <a:lumOff val="6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587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Имеет алгоритмизированную структуру, легко переводимую в цифровой формат конструктора ИОТ в АОП</a:t>
          </a:r>
          <a:endParaRPr lang="ru-RU" sz="1800" kern="1200" dirty="0"/>
        </a:p>
      </dsp:txBody>
      <dsp:txXfrm>
        <a:off x="139676" y="208466"/>
        <a:ext cx="8029262" cy="1691744"/>
      </dsp:txXfrm>
    </dsp:sp>
    <dsp:sp modelId="{5717E777-9E92-40AE-85DC-791C3B56A524}">
      <dsp:nvSpPr>
        <dsp:cNvPr id="0" name=""/>
        <dsp:cNvSpPr/>
      </dsp:nvSpPr>
      <dsp:spPr>
        <a:xfrm>
          <a:off x="0" y="29303"/>
          <a:ext cx="1212583" cy="129183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9B739-1734-4D89-8D4E-61BC469D1D2E}">
      <dsp:nvSpPr>
        <dsp:cNvPr id="0" name=""/>
        <dsp:cNvSpPr/>
      </dsp:nvSpPr>
      <dsp:spPr>
        <a:xfrm>
          <a:off x="162954" y="2096714"/>
          <a:ext cx="8043554" cy="1691744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587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Содержит портфель готовых решений, совместимых с цифровой средой и </a:t>
          </a:r>
          <a:r>
            <a:rPr lang="ru-RU" sz="1800" kern="1200" dirty="0" err="1" smtClean="0"/>
            <a:t>интернет-платформами</a:t>
          </a:r>
          <a:endParaRPr lang="ru-RU" sz="1800" kern="1200" dirty="0" smtClean="0"/>
        </a:p>
      </dsp:txBody>
      <dsp:txXfrm>
        <a:off x="162954" y="2096714"/>
        <a:ext cx="8043554" cy="1691744"/>
      </dsp:txXfrm>
    </dsp:sp>
    <dsp:sp modelId="{FB7B6EC7-A481-46E6-B474-B18B4F7E70DD}">
      <dsp:nvSpPr>
        <dsp:cNvPr id="0" name=""/>
        <dsp:cNvSpPr/>
      </dsp:nvSpPr>
      <dsp:spPr>
        <a:xfrm>
          <a:off x="0" y="2025422"/>
          <a:ext cx="1184221" cy="120882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AC39D-D989-4B2C-8A83-056F9956FF18}">
      <dsp:nvSpPr>
        <dsp:cNvPr id="0" name=""/>
        <dsp:cNvSpPr/>
      </dsp:nvSpPr>
      <dsp:spPr>
        <a:xfrm>
          <a:off x="326499" y="3979176"/>
          <a:ext cx="7855702" cy="1691744"/>
        </a:xfrm>
        <a:prstGeom prst="rect">
          <a:avLst/>
        </a:prstGeom>
        <a:solidFill>
          <a:schemeClr val="accent6">
            <a:lumMod val="40000"/>
            <a:lumOff val="6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587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Позволяет экономить время, обеспечивая проектирование ИОТ в АОП при определении исходных условий  </a:t>
          </a:r>
          <a:endParaRPr lang="ru-RU" sz="1800" kern="1200" dirty="0" smtClean="0"/>
        </a:p>
      </dsp:txBody>
      <dsp:txXfrm>
        <a:off x="326499" y="3979176"/>
        <a:ext cx="7855702" cy="1691744"/>
      </dsp:txXfrm>
    </dsp:sp>
    <dsp:sp modelId="{8F48038E-FF92-4FB4-A0F6-A6DF48C8ACAB}">
      <dsp:nvSpPr>
        <dsp:cNvPr id="0" name=""/>
        <dsp:cNvSpPr/>
      </dsp:nvSpPr>
      <dsp:spPr>
        <a:xfrm>
          <a:off x="0" y="3878963"/>
          <a:ext cx="1184221" cy="114306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917" cy="51205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0725" y="0"/>
            <a:ext cx="3076917" cy="51205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68D842-3BDD-41A7-9B14-7B2382D1FCD1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0919"/>
            <a:ext cx="3076917" cy="512058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0725" y="9720919"/>
            <a:ext cx="3076917" cy="512058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9E45C6-9A91-4A3C-B669-B8D9D1375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65196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917" cy="51205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0725" y="0"/>
            <a:ext cx="3076917" cy="51205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B679F1-7A0C-4F91-B56F-773869FACAF1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6763"/>
            <a:ext cx="5543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2096"/>
            <a:ext cx="5679440" cy="4605249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0919"/>
            <a:ext cx="3076917" cy="512058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0725" y="9720919"/>
            <a:ext cx="3076917" cy="512058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9EEA4A-50D2-49CA-A79D-4187E119D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185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43" algn="l" defTabSz="914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32" algn="l" defTabSz="914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21" algn="l" defTabSz="914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09" algn="l" defTabSz="914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ЧГУ_0000.jpg"/>
          <p:cNvPicPr>
            <a:picLocks noChangeAspect="1"/>
          </p:cNvPicPr>
          <p:nvPr userDrawn="1"/>
        </p:nvPicPr>
        <p:blipFill>
          <a:blip r:embed="rId2" cstate="print"/>
          <a:srcRect b="6584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A255A-68AF-4D55-B458-FD09F5AF1902}" type="datetimeFigureOut">
              <a:rPr lang="ru-RU" smtClean="0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E0212-85E4-4D4E-9BE3-04BEB98FD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7F1D-4153-424D-9CF6-A47DC64A44ED}" type="datetimeFigureOut">
              <a:rPr lang="ru-RU" smtClean="0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78F71-9D5D-431C-BCA6-A2CE09E846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D2E5B-BA72-4230-9FF8-CF44847EAF06}" type="datetimeFigureOut">
              <a:rPr lang="ru-RU" smtClean="0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6E636-C63B-4866-B381-4210669869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488" y="3271758"/>
            <a:ext cx="3623560" cy="3146839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8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369" y="5250495"/>
            <a:ext cx="3250406" cy="997905"/>
          </a:xfrm>
          <a:prstGeom prst="rect">
            <a:avLst/>
          </a:prstGeo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ЧГУ_0001.jpg"/>
          <p:cNvPicPr>
            <a:picLocks noChangeAspect="1"/>
          </p:cNvPicPr>
          <p:nvPr userDrawn="1"/>
        </p:nvPicPr>
        <p:blipFill>
          <a:blip r:embed="rId2" cstate="print"/>
          <a:srcRect b="5844"/>
          <a:stretch>
            <a:fillRect/>
          </a:stretch>
        </p:blipFill>
        <p:spPr bwMode="auto">
          <a:xfrm>
            <a:off x="-14287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011207"/>
            <a:ext cx="8915400" cy="560406"/>
          </a:xfrm>
        </p:spPr>
        <p:txBody>
          <a:bodyPr>
            <a:normAutofit/>
          </a:bodyPr>
          <a:lstStyle>
            <a:lvl1pPr algn="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2000240"/>
            <a:ext cx="8915400" cy="4125924"/>
          </a:xfrm>
        </p:spPr>
        <p:txBody>
          <a:bodyPr>
            <a:normAutofit/>
          </a:bodyPr>
          <a:lstStyle>
            <a:lvl1pPr>
              <a:buNone/>
              <a:defRPr sz="2400">
                <a:latin typeface="Arial" pitchFamily="34" charset="0"/>
                <a:cs typeface="Arial" pitchFamily="34" charset="0"/>
              </a:defRPr>
            </a:lvl1pPr>
            <a:lvl2pPr>
              <a:buNone/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6F1E6-AD11-4907-BA9D-5420E91D9F0A}" type="datetimeFigureOut">
              <a:rPr lang="ru-RU" smtClean="0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42AEB-2CCC-4C82-A236-8E41230F18AE}" type="datetimeFigureOut">
              <a:rPr lang="ru-RU" smtClean="0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608B3-E16F-4064-B013-EAFB935509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8D939-981B-4E8A-84C7-0DD763605B7C}" type="datetimeFigureOut">
              <a:rPr lang="ru-RU" smtClean="0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AB4A5-091A-41D3-BAA3-4284470951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2" y="1535115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9" indent="0">
              <a:buNone/>
              <a:defRPr sz="2000" b="1"/>
            </a:lvl2pPr>
            <a:lvl3pPr marL="914177" indent="0">
              <a:buNone/>
              <a:defRPr sz="1800" b="1"/>
            </a:lvl3pPr>
            <a:lvl4pPr marL="1371266" indent="0">
              <a:buNone/>
              <a:defRPr sz="1600" b="1"/>
            </a:lvl4pPr>
            <a:lvl5pPr marL="1828354" indent="0">
              <a:buNone/>
              <a:defRPr sz="1600" b="1"/>
            </a:lvl5pPr>
            <a:lvl6pPr marL="2285443" indent="0">
              <a:buNone/>
              <a:defRPr sz="1600" b="1"/>
            </a:lvl6pPr>
            <a:lvl7pPr marL="2742532" indent="0">
              <a:buNone/>
              <a:defRPr sz="1600" b="1"/>
            </a:lvl7pPr>
            <a:lvl8pPr marL="3199621" indent="0">
              <a:buNone/>
              <a:defRPr sz="1600" b="1"/>
            </a:lvl8pPr>
            <a:lvl9pPr marL="36567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5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9" indent="0">
              <a:buNone/>
              <a:defRPr sz="2000" b="1"/>
            </a:lvl2pPr>
            <a:lvl3pPr marL="914177" indent="0">
              <a:buNone/>
              <a:defRPr sz="1800" b="1"/>
            </a:lvl3pPr>
            <a:lvl4pPr marL="1371266" indent="0">
              <a:buNone/>
              <a:defRPr sz="1600" b="1"/>
            </a:lvl4pPr>
            <a:lvl5pPr marL="1828354" indent="0">
              <a:buNone/>
              <a:defRPr sz="1600" b="1"/>
            </a:lvl5pPr>
            <a:lvl6pPr marL="2285443" indent="0">
              <a:buNone/>
              <a:defRPr sz="1600" b="1"/>
            </a:lvl6pPr>
            <a:lvl7pPr marL="2742532" indent="0">
              <a:buNone/>
              <a:defRPr sz="1600" b="1"/>
            </a:lvl7pPr>
            <a:lvl8pPr marL="3199621" indent="0">
              <a:buNone/>
              <a:defRPr sz="1600" b="1"/>
            </a:lvl8pPr>
            <a:lvl9pPr marL="36567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A9C78-D0E7-41E7-8085-1C92C3FCD035}" type="datetimeFigureOut">
              <a:rPr lang="ru-RU" smtClean="0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05706-C9B1-41B0-860A-FE45DBCB57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F5F64-5643-4C28-9D83-BB191FC8ED24}" type="datetimeFigureOut">
              <a:rPr lang="ru-RU" smtClean="0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7398-923C-4875-93F5-AFC22DB771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9DB95-E4FB-4C4D-BCE8-11912E2BCCAC}" type="datetimeFigureOut">
              <a:rPr lang="ru-RU" smtClean="0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51F6E-CF35-42CB-80D8-9FECCA0C3D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9" indent="0">
              <a:buNone/>
              <a:defRPr sz="1200"/>
            </a:lvl2pPr>
            <a:lvl3pPr marL="914177" indent="0">
              <a:buNone/>
              <a:defRPr sz="1000"/>
            </a:lvl3pPr>
            <a:lvl4pPr marL="1371266" indent="0">
              <a:buNone/>
              <a:defRPr sz="900"/>
            </a:lvl4pPr>
            <a:lvl5pPr marL="1828354" indent="0">
              <a:buNone/>
              <a:defRPr sz="900"/>
            </a:lvl5pPr>
            <a:lvl6pPr marL="2285443" indent="0">
              <a:buNone/>
              <a:defRPr sz="900"/>
            </a:lvl6pPr>
            <a:lvl7pPr marL="2742532" indent="0">
              <a:buNone/>
              <a:defRPr sz="900"/>
            </a:lvl7pPr>
            <a:lvl8pPr marL="3199621" indent="0">
              <a:buNone/>
              <a:defRPr sz="900"/>
            </a:lvl8pPr>
            <a:lvl9pPr marL="36567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E216A-2B26-41FC-8A52-F3FADEFA0500}" type="datetimeFigureOut">
              <a:rPr lang="ru-RU" smtClean="0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A096E-ABA9-485D-9E12-11717DCB73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9" indent="0">
              <a:buNone/>
              <a:defRPr sz="2800"/>
            </a:lvl2pPr>
            <a:lvl3pPr marL="914177" indent="0">
              <a:buNone/>
              <a:defRPr sz="2400"/>
            </a:lvl3pPr>
            <a:lvl4pPr marL="1371266" indent="0">
              <a:buNone/>
              <a:defRPr sz="2000"/>
            </a:lvl4pPr>
            <a:lvl5pPr marL="1828354" indent="0">
              <a:buNone/>
              <a:defRPr sz="2000"/>
            </a:lvl5pPr>
            <a:lvl6pPr marL="2285443" indent="0">
              <a:buNone/>
              <a:defRPr sz="2000"/>
            </a:lvl6pPr>
            <a:lvl7pPr marL="2742532" indent="0">
              <a:buNone/>
              <a:defRPr sz="2000"/>
            </a:lvl7pPr>
            <a:lvl8pPr marL="3199621" indent="0">
              <a:buNone/>
              <a:defRPr sz="2000"/>
            </a:lvl8pPr>
            <a:lvl9pPr marL="365670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9" indent="0">
              <a:buNone/>
              <a:defRPr sz="1200"/>
            </a:lvl2pPr>
            <a:lvl3pPr marL="914177" indent="0">
              <a:buNone/>
              <a:defRPr sz="1000"/>
            </a:lvl3pPr>
            <a:lvl4pPr marL="1371266" indent="0">
              <a:buNone/>
              <a:defRPr sz="900"/>
            </a:lvl4pPr>
            <a:lvl5pPr marL="1828354" indent="0">
              <a:buNone/>
              <a:defRPr sz="900"/>
            </a:lvl5pPr>
            <a:lvl6pPr marL="2285443" indent="0">
              <a:buNone/>
              <a:defRPr sz="900"/>
            </a:lvl6pPr>
            <a:lvl7pPr marL="2742532" indent="0">
              <a:buNone/>
              <a:defRPr sz="900"/>
            </a:lvl7pPr>
            <a:lvl8pPr marL="3199621" indent="0">
              <a:buNone/>
              <a:defRPr sz="900"/>
            </a:lvl8pPr>
            <a:lvl9pPr marL="36567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BDC2-14FE-441A-8D37-CE68DD400B81}" type="datetimeFigureOut">
              <a:rPr lang="ru-RU" smtClean="0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822A-5DDD-4186-9402-3E2D203380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10" rIns="91417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10" rIns="91417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17" tIns="45710" rIns="91417" bIns="4571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3134AB-A519-4283-94F6-AF8DEFF1C46E}" type="datetimeFigureOut">
              <a:rPr lang="ru-RU" smtClean="0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17" tIns="45710" rIns="91417" bIns="4571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17" tIns="45710" rIns="91417" bIns="4571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0BCD1F-DBAC-4B5C-8700-8385E7C99A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7" indent="-3428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2" indent="-2285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10" indent="-2285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99" indent="-2285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88" indent="-228544" algn="l" defTabSz="9141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76" indent="-228544" algn="l" defTabSz="9141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65" indent="-228544" algn="l" defTabSz="9141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53" indent="-228544" algn="l" defTabSz="9141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9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7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6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54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43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2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1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09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17" Type="http://schemas.openxmlformats.org/officeDocument/2006/relationships/image" Target="../media/image33.gif"/><Relationship Id="rId2" Type="http://schemas.openxmlformats.org/officeDocument/2006/relationships/image" Target="../media/image18.jpe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Relationship Id="rId14" Type="http://schemas.openxmlformats.org/officeDocument/2006/relationships/image" Target="../media/image49.jpeg"/><Relationship Id="rId22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umts_szfo_chgu@mail.ru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lim_les@mail.ru" TargetMode="External"/><Relationship Id="rId5" Type="http://schemas.openxmlformats.org/officeDocument/2006/relationships/hyperlink" Target="mailto:lehanovao@mail.ru" TargetMode="External"/><Relationship Id="rId4" Type="http://schemas.openxmlformats.org/officeDocument/2006/relationships/hyperlink" Target="mailto:denisova@inbox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7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480" y="3284984"/>
            <a:ext cx="9289032" cy="304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</a:t>
            </a:r>
            <a:r>
              <a:rPr lang="ru-RU" sz="2400" dirty="0" smtClean="0"/>
              <a:t>рактика: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«ИНДИВИДУАЛЬНЫЕ </a:t>
            </a:r>
            <a:r>
              <a:rPr lang="ru-RU" sz="2400" b="1" dirty="0">
                <a:solidFill>
                  <a:srgbClr val="C00000"/>
                </a:solidFill>
              </a:rPr>
              <a:t>ОБРАЗОВАТЕЛЬНЫЕ ТРАЕКТОРИИ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ПРИ ПРОЕКТИРОВАНИИ АДАПТИРОВАННЫХ ОБРАЗОВАТЕЛЬНЫХ ПРОГРАММ ВЫСШЕГО ОБРАЗОВАНИЯ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ДЛЯ ОБУЧАЮЩИХСЯ С ОВЗ И </a:t>
            </a:r>
            <a:r>
              <a:rPr lang="ru-RU" sz="2400" b="1" dirty="0" smtClean="0">
                <a:solidFill>
                  <a:srgbClr val="C00000"/>
                </a:solidFill>
              </a:rPr>
              <a:t>ИНВАЛИДНОСТЬЮ»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928664" y="2348880"/>
            <a:ext cx="60331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Всероссийский конкурс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лучших практик по обучению и сопровождению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студентов с инвалидностью в вузах России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20552" y="1340768"/>
            <a:ext cx="813690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федеральное государственное бюджетное образовательное учреждение высшего образования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Череповецкий государственный университет»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392823" y="0"/>
            <a:ext cx="6513177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10" rIns="91417" bIns="4571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0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1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2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3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err="1">
                <a:solidFill>
                  <a:srgbClr val="C00000"/>
                </a:solidFill>
                <a:latin typeface="+mn-lt"/>
              </a:rPr>
              <a:t>Воспроизводимость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практики</a:t>
            </a: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___________________________________________________________________________________________________</a:t>
            </a:r>
            <a:endParaRPr lang="ru-RU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764704"/>
          <a:ext cx="956151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https://www.chsu.ru/image/journal/article?img_id=207166164&amp;t=16188312754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52438" y="908720"/>
            <a:ext cx="2653562" cy="1584176"/>
          </a:xfrm>
          <a:prstGeom prst="rect">
            <a:avLst/>
          </a:prstGeom>
          <a:noFill/>
        </p:spPr>
      </p:pic>
      <p:pic>
        <p:nvPicPr>
          <p:cNvPr id="8" name="Рисунок 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052736"/>
            <a:ext cx="2434102" cy="138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2"/>
          <p:cNvPicPr>
            <a:picLocks noChangeAspect="1" noChangeArrowheads="1"/>
          </p:cNvPicPr>
          <p:nvPr/>
        </p:nvPicPr>
        <p:blipFill>
          <a:blip r:embed="rId9" cstate="print"/>
          <a:srcRect l="4433" r="2505"/>
          <a:stretch>
            <a:fillRect/>
          </a:stretch>
        </p:blipFill>
        <p:spPr bwMode="auto">
          <a:xfrm>
            <a:off x="7185249" y="5162809"/>
            <a:ext cx="2720752" cy="169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https://www.chsu.ru/image/journal/article?img_id=206986016&amp;t=1618831366009"/>
          <p:cNvPicPr>
            <a:picLocks noChangeAspect="1" noChangeArrowheads="1"/>
          </p:cNvPicPr>
          <p:nvPr/>
        </p:nvPicPr>
        <p:blipFill>
          <a:blip r:embed="rId10" cstate="print"/>
          <a:srcRect t="12397" r="14698" b="12756"/>
          <a:stretch>
            <a:fillRect/>
          </a:stretch>
        </p:blipFill>
        <p:spPr bwMode="auto">
          <a:xfrm>
            <a:off x="0" y="5342687"/>
            <a:ext cx="2648744" cy="1515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357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392827" y="0"/>
            <a:ext cx="6513177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10" rIns="91417" bIns="4571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0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1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2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3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</a:rPr>
              <a:t>Практическая апробация 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практики</a:t>
            </a: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___________________________________________________________________________________________________</a:t>
            </a:r>
            <a:endParaRPr lang="ru-RU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916832"/>
          <a:ext cx="948950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3116627" y="836712"/>
            <a:ext cx="6789373" cy="360040"/>
            <a:chOff x="1885457" y="4554553"/>
            <a:chExt cx="6789373" cy="701410"/>
          </a:xfrm>
        </p:grpSpPr>
        <p:sp>
          <p:nvSpPr>
            <p:cNvPr id="7" name="Пятиугольник 6"/>
            <p:cNvSpPr/>
            <p:nvPr/>
          </p:nvSpPr>
          <p:spPr>
            <a:xfrm rot="10800000">
              <a:off x="1885457" y="4554553"/>
              <a:ext cx="6789373" cy="701410"/>
            </a:xfrm>
            <a:prstGeom prst="homePlate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ятиугольник 4"/>
            <p:cNvSpPr/>
            <p:nvPr/>
          </p:nvSpPr>
          <p:spPr>
            <a:xfrm rot="21600000">
              <a:off x="2060813" y="4554553"/>
              <a:ext cx="6614017" cy="701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9302" tIns="60960" rIns="113792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+mn-lt"/>
                </a:rPr>
                <a:t>Срок апробации: с 2017 г. по настоящее время.</a:t>
              </a:r>
              <a:endParaRPr lang="ru-RU" sz="1600" kern="12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23579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08784" y="0"/>
            <a:ext cx="6897221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10" rIns="91417" bIns="45710" numCol="1" anchor="ctr" anchorCtr="0" compatLnSpc="1">
            <a:prstTxWarp prst="textNoShape">
              <a:avLst/>
            </a:prstTxWarp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0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1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2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3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</a:rPr>
              <a:t>Эффективность реализации практики </a:t>
            </a:r>
            <a:r>
              <a:rPr lang="ru-RU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___________________________________________________________________________________________________</a:t>
            </a:r>
            <a:endParaRPr lang="ru-RU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Pentagon 54"/>
          <p:cNvSpPr/>
          <p:nvPr/>
        </p:nvSpPr>
        <p:spPr>
          <a:xfrm flipH="1">
            <a:off x="2432720" y="1340768"/>
            <a:ext cx="7473280" cy="5184576"/>
          </a:xfrm>
          <a:prstGeom prst="homePlat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ÐÐ°ÑÑÐ¸Ð½ÐºÐ¸ Ð¿Ð¾ Ð·Ð°Ð¿ÑÐ¾ÑÑ Ð±ÑÑ Ð»Ð¾Ð³Ð¾ÑÐ¸Ð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4889" y="4362803"/>
            <a:ext cx="1204055" cy="434349"/>
          </a:xfrm>
          <a:prstGeom prst="rect">
            <a:avLst/>
          </a:prstGeom>
          <a:noFill/>
        </p:spPr>
      </p:pic>
      <p:pic>
        <p:nvPicPr>
          <p:cNvPr id="8" name="Picture 2" descr="ÐÐ°ÑÑÐ¸Ð½ÐºÐ¸ Ð¿Ð¾ Ð·Ð°Ð¿ÑÐ¾ÑÑ Ð¿ÑÐºÐ¾Ð²ÑÐºÐ¸Ð¹ Ð³Ð¾ÑÑÐ´Ð°ÑÑÑÐ²ÐµÐ½Ð½ÑÐ¹ ÑÐ½Ð¸Ð²ÐµÑÑÐ¸ÑÐµÑ Ð»Ð¾Ð³Ð¾ÑÐ¸Ð¿"/>
          <p:cNvPicPr>
            <a:picLocks noChangeAspect="1" noChangeArrowheads="1"/>
          </p:cNvPicPr>
          <p:nvPr/>
        </p:nvPicPr>
        <p:blipFill>
          <a:blip r:embed="rId3" cstate="print"/>
          <a:srcRect l="28991" t="11042" r="27522" b="32636"/>
          <a:stretch>
            <a:fillRect/>
          </a:stretch>
        </p:blipFill>
        <p:spPr bwMode="auto">
          <a:xfrm>
            <a:off x="3758663" y="3700495"/>
            <a:ext cx="474257" cy="520593"/>
          </a:xfrm>
          <a:prstGeom prst="rect">
            <a:avLst/>
          </a:prstGeom>
          <a:noFill/>
        </p:spPr>
      </p:pic>
      <p:pic>
        <p:nvPicPr>
          <p:cNvPr id="9" name="Picture 2" descr="ÐÐ°ÑÑÐ¸Ð½ÐºÐ¸ Ð¿Ð¾ Ð·Ð°Ð¿ÑÐ¾ÑÑ ÑÐ°ÑÑ Ð»Ð¾Ð³Ð¾ÑÐ¸Ð¿"/>
          <p:cNvPicPr>
            <a:picLocks noChangeAspect="1" noChangeArrowheads="1"/>
          </p:cNvPicPr>
          <p:nvPr/>
        </p:nvPicPr>
        <p:blipFill>
          <a:blip r:embed="rId4" cstate="print"/>
          <a:srcRect r="29778"/>
          <a:stretch>
            <a:fillRect/>
          </a:stretch>
        </p:blipFill>
        <p:spPr bwMode="auto">
          <a:xfrm>
            <a:off x="8720956" y="2657944"/>
            <a:ext cx="669333" cy="406043"/>
          </a:xfrm>
          <a:prstGeom prst="rect">
            <a:avLst/>
          </a:prstGeom>
          <a:noFill/>
        </p:spPr>
      </p:pic>
      <p:pic>
        <p:nvPicPr>
          <p:cNvPr id="10" name="Picture 2" descr="ÐÐ°ÑÑÐ¸Ð½ÐºÐ¸ Ð¿Ð¾ Ð·Ð°Ð¿ÑÐ¾ÑÑ Ð£ÐÐ¢Ð£ Ð»Ð¾Ð³Ð¾ÑÐ¸Ð¿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67715" y="3152378"/>
            <a:ext cx="544986" cy="5140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2" descr="ÐÐ°ÑÑÐ¸Ð½ÐºÐ¸ Ð¿Ð¾ Ð·Ð°Ð¿ÑÐ¾ÑÑ Ð½Ð¾Ð²Ð³Ñ Ð¸Ð¼ ÑÑÐ¾ÑÐ»Ð°Ð²Ð° Ð¼ÑÐ´ÑÐ¾Ð³Ð¾ Ð»Ð¾Ð³Ð¾ÑÐ¸Ð¿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4039" y="2979833"/>
            <a:ext cx="1066913" cy="521175"/>
          </a:xfrm>
          <a:prstGeom prst="rect">
            <a:avLst/>
          </a:prstGeom>
          <a:noFill/>
        </p:spPr>
      </p:pic>
      <p:pic>
        <p:nvPicPr>
          <p:cNvPr id="12" name="Picture 2" descr="https://vuzomaniya.ru/wp-content/uploads/2018/10/unnamed.jpg"/>
          <p:cNvPicPr>
            <a:picLocks noChangeAspect="1" noChangeArrowheads="1"/>
          </p:cNvPicPr>
          <p:nvPr/>
        </p:nvPicPr>
        <p:blipFill>
          <a:blip r:embed="rId7" cstate="print"/>
          <a:srcRect l="10000" t="10000" r="9997" b="9997"/>
          <a:stretch>
            <a:fillRect/>
          </a:stretch>
        </p:blipFill>
        <p:spPr bwMode="auto">
          <a:xfrm>
            <a:off x="8739811" y="4434554"/>
            <a:ext cx="594963" cy="594963"/>
          </a:xfrm>
          <a:prstGeom prst="rect">
            <a:avLst/>
          </a:prstGeom>
          <a:noFill/>
        </p:spPr>
      </p:pic>
      <p:pic>
        <p:nvPicPr>
          <p:cNvPr id="13" name="Picture 6" descr="http://xn--h1afr.xn--p1ai/images/logoti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60474" y="3679826"/>
            <a:ext cx="446223" cy="716581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7812" y="2276872"/>
            <a:ext cx="3779858" cy="3776211"/>
          </a:xfrm>
          <a:prstGeom prst="rect">
            <a:avLst/>
          </a:prstGeom>
        </p:spPr>
      </p:pic>
      <p:sp>
        <p:nvSpPr>
          <p:cNvPr id="15" name="Прямоугольная выноска 4"/>
          <p:cNvSpPr/>
          <p:nvPr/>
        </p:nvSpPr>
        <p:spPr>
          <a:xfrm>
            <a:off x="6033120" y="1412776"/>
            <a:ext cx="1584176" cy="579080"/>
          </a:xfrm>
          <a:prstGeom prst="wedgeRectCallout">
            <a:avLst>
              <a:gd name="adj1" fmla="val -46568"/>
              <a:gd name="adj2" fmla="val 499852"/>
            </a:avLst>
          </a:prstGeom>
          <a:solidFill>
            <a:schemeClr val="bg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6" name="Straight Connector 48"/>
          <p:cNvCxnSpPr/>
          <p:nvPr/>
        </p:nvCxnSpPr>
        <p:spPr>
          <a:xfrm flipV="1">
            <a:off x="2864768" y="1268760"/>
            <a:ext cx="2520280" cy="24482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50"/>
          <p:cNvCxnSpPr/>
          <p:nvPr/>
        </p:nvCxnSpPr>
        <p:spPr>
          <a:xfrm>
            <a:off x="2576736" y="4005064"/>
            <a:ext cx="2664296" cy="2664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04928" y="3717032"/>
            <a:ext cx="411708" cy="40550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06060FE-7CF7-43C7-AB42-3693356DEF60}"/>
              </a:ext>
            </a:extLst>
          </p:cNvPr>
          <p:cNvSpPr txBox="1"/>
          <p:nvPr/>
        </p:nvSpPr>
        <p:spPr>
          <a:xfrm>
            <a:off x="7689304" y="5013176"/>
            <a:ext cx="411708" cy="40550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B09108B-3DB4-43EF-8D6E-E54BA08FF486}"/>
              </a:ext>
            </a:extLst>
          </p:cNvPr>
          <p:cNvSpPr txBox="1"/>
          <p:nvPr/>
        </p:nvSpPr>
        <p:spPr>
          <a:xfrm>
            <a:off x="4520952" y="4797152"/>
            <a:ext cx="411708" cy="40550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4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4A95AB5-02E7-4ABE-99CD-02B15F5D86E6}"/>
              </a:ext>
            </a:extLst>
          </p:cNvPr>
          <p:cNvSpPr txBox="1"/>
          <p:nvPr/>
        </p:nvSpPr>
        <p:spPr>
          <a:xfrm>
            <a:off x="4592960" y="3023498"/>
            <a:ext cx="411708" cy="40550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4F16C4D-66C5-409A-A60E-49DCDC3F4133}"/>
              </a:ext>
            </a:extLst>
          </p:cNvPr>
          <p:cNvSpPr txBox="1"/>
          <p:nvPr/>
        </p:nvSpPr>
        <p:spPr>
          <a:xfrm>
            <a:off x="5169024" y="2492896"/>
            <a:ext cx="411708" cy="40550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61842BC-4EA6-4413-B902-C994B7F7A113}"/>
              </a:ext>
            </a:extLst>
          </p:cNvPr>
          <p:cNvSpPr txBox="1"/>
          <p:nvPr/>
        </p:nvSpPr>
        <p:spPr>
          <a:xfrm>
            <a:off x="7977336" y="3068960"/>
            <a:ext cx="411708" cy="40550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6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3255D14-3641-4A75-9217-E9EC54C82EAB}"/>
              </a:ext>
            </a:extLst>
          </p:cNvPr>
          <p:cNvSpPr txBox="1"/>
          <p:nvPr/>
        </p:nvSpPr>
        <p:spPr>
          <a:xfrm>
            <a:off x="7473280" y="2564904"/>
            <a:ext cx="411708" cy="40550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5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7F50F36-6DDF-4285-9680-2D700E7E457A}"/>
              </a:ext>
            </a:extLst>
          </p:cNvPr>
          <p:cNvSpPr txBox="1"/>
          <p:nvPr/>
        </p:nvSpPr>
        <p:spPr>
          <a:xfrm>
            <a:off x="8121352" y="3789040"/>
            <a:ext cx="411708" cy="40550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7</a:t>
            </a:r>
            <a:endParaRPr lang="ru-RU" sz="1200" dirty="0">
              <a:latin typeface="Arial"/>
              <a:cs typeface="Arial"/>
            </a:endParaRPr>
          </a:p>
        </p:txBody>
      </p:sp>
      <p:pic>
        <p:nvPicPr>
          <p:cNvPr id="26" name="Picture 2" descr="C:\Users\Ольга\Downloads\Лого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9887" y="1417489"/>
            <a:ext cx="1415401" cy="4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 descr="ÐÐ°ÑÑÐ¸Ð½ÐºÐ¸ Ð¿Ð¾ Ð·Ð°Ð¿ÑÐ¾ÑÑ ÐÐ¾Ð»Ð¾Ð³Ð¾Ð´ÑÐºÐ¸Ð¹ ÐÐ£ Ð»Ð¾Ð³Ð¾ÑÐ¸Ð¿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69024" y="5734154"/>
            <a:ext cx="382281" cy="458365"/>
          </a:xfrm>
          <a:prstGeom prst="rect">
            <a:avLst/>
          </a:prstGeom>
          <a:noFill/>
        </p:spPr>
      </p:pic>
      <p:pic>
        <p:nvPicPr>
          <p:cNvPr id="28" name="Picture 2" descr="ÐÐ°ÑÑÐ¸Ð½ÐºÐ¸ Ð¿Ð¾ Ð·Ð°Ð¿ÑÐ¾ÑÑ ÐÐÐÐ¥Ð Ð¸Ð¼. Ð.Ð. ÐÐµÑÐµÑÐ°Ð³Ð¸Ð½Ð°  Ð»Ð¾Ð³Ð¾ÑÐ¸Ð¿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95483" y="5716719"/>
            <a:ext cx="951207" cy="520593"/>
          </a:xfrm>
          <a:prstGeom prst="rect">
            <a:avLst/>
          </a:prstGeom>
          <a:noFill/>
        </p:spPr>
      </p:pic>
      <p:pic>
        <p:nvPicPr>
          <p:cNvPr id="29" name="Picture 4" descr="https://www.ranepa.ru/images/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7055" y="5776925"/>
            <a:ext cx="1264297" cy="388379"/>
          </a:xfrm>
          <a:prstGeom prst="rect">
            <a:avLst/>
          </a:prstGeom>
          <a:noFill/>
        </p:spPr>
      </p:pic>
      <p:pic>
        <p:nvPicPr>
          <p:cNvPr id="30" name="Picture 2" descr="ÐÐ°ÑÑÐ¸Ð½ÐºÐ¸ Ð¿Ð¾ Ð·Ð°Ð¿ÑÐ¾ÑÑ ÐÐÐÐ£ Ð»Ð¾Ð³Ð¾ÑÐ¸Ð¿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49344" y="1772816"/>
            <a:ext cx="849456" cy="377229"/>
          </a:xfrm>
          <a:prstGeom prst="rect">
            <a:avLst/>
          </a:prstGeom>
          <a:noFill/>
        </p:spPr>
      </p:pic>
      <p:pic>
        <p:nvPicPr>
          <p:cNvPr id="31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92093" y="2202563"/>
            <a:ext cx="434702" cy="434349"/>
          </a:xfrm>
          <a:prstGeom prst="rect">
            <a:avLst/>
          </a:prstGeom>
          <a:noFill/>
        </p:spPr>
      </p:pic>
      <p:pic>
        <p:nvPicPr>
          <p:cNvPr id="32" name="Picture 2" descr="ÐÐ°ÑÑÐ¸Ð½ÐºÐ¸ Ð¿Ð¾ Ð·Ð°Ð¿ÑÐ¾ÑÑ Ð¡ÐÐ£ Ð¸Ð¼. ÐÐ¸ÑÐ¸ÑÐ¸Ð¼Ð° Ð¡Ð¾ÑÐ¾ÐºÐ¸Ð½Ð° Ð»Ð¾Ð³Ð¾ÑÐ¸Ð¿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78429" y="5150404"/>
            <a:ext cx="956345" cy="434349"/>
          </a:xfrm>
          <a:prstGeom prst="rect">
            <a:avLst/>
          </a:prstGeom>
          <a:noFill/>
        </p:spPr>
      </p:pic>
      <p:pic>
        <p:nvPicPr>
          <p:cNvPr id="33" name="Picture 2" descr="ÐÐ°ÑÑÐ¸Ð½ÐºÐ¸ Ð¿Ð¾ Ð·Ð°Ð¿ÑÐ¾ÑÑ Ð¿ÐµÑÑÐÐ£ Ð»Ð¾Ð³Ð¾ÑÐ¸Ð¿"/>
          <p:cNvPicPr>
            <a:picLocks noChangeAspect="1" noChangeArrowheads="1"/>
          </p:cNvPicPr>
          <p:nvPr/>
        </p:nvPicPr>
        <p:blipFill>
          <a:blip r:embed="rId17" cstate="print"/>
          <a:srcRect r="78712"/>
          <a:stretch>
            <a:fillRect/>
          </a:stretch>
        </p:blipFill>
        <p:spPr bwMode="auto">
          <a:xfrm>
            <a:off x="4279643" y="2298192"/>
            <a:ext cx="457333" cy="4827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5" name="Фигура, имеющая форму буквы L 34"/>
          <p:cNvSpPr/>
          <p:nvPr/>
        </p:nvSpPr>
        <p:spPr>
          <a:xfrm rot="5400000">
            <a:off x="395496" y="3239502"/>
            <a:ext cx="804340" cy="1338403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Равнобедренный треугольник 38"/>
          <p:cNvSpPr/>
          <p:nvPr/>
        </p:nvSpPr>
        <p:spPr>
          <a:xfrm>
            <a:off x="1208584" y="3140968"/>
            <a:ext cx="227984" cy="227984"/>
          </a:xfrm>
          <a:prstGeom prst="triangle">
            <a:avLst>
              <a:gd name="adj" fmla="val 1000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Прямоугольник 39"/>
          <p:cNvSpPr/>
          <p:nvPr/>
        </p:nvSpPr>
        <p:spPr>
          <a:xfrm>
            <a:off x="848544" y="2880570"/>
            <a:ext cx="1208318" cy="105916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TextBox 41"/>
          <p:cNvSpPr txBox="1"/>
          <p:nvPr/>
        </p:nvSpPr>
        <p:spPr>
          <a:xfrm>
            <a:off x="128464" y="2276872"/>
            <a:ext cx="2131546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2018 </a:t>
            </a:r>
            <a:r>
              <a:rPr lang="ru-RU" b="1" dirty="0" smtClean="0">
                <a:solidFill>
                  <a:srgbClr val="C00000"/>
                </a:solidFill>
              </a:rPr>
              <a:t>г. </a:t>
            </a:r>
            <a:r>
              <a:rPr lang="ru-RU" b="1" dirty="0" smtClean="0">
                <a:solidFill>
                  <a:srgbClr val="C00000"/>
                </a:solidFill>
              </a:rPr>
              <a:t>– 18 вузов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9222" y="1627284"/>
            <a:ext cx="2118785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2017 </a:t>
            </a:r>
            <a:r>
              <a:rPr lang="ru-RU" b="1" dirty="0" smtClean="0">
                <a:solidFill>
                  <a:srgbClr val="C00000"/>
                </a:solidFill>
              </a:rPr>
              <a:t>г. </a:t>
            </a:r>
            <a:r>
              <a:rPr lang="ru-RU" b="1" dirty="0" smtClean="0">
                <a:solidFill>
                  <a:srgbClr val="C00000"/>
                </a:solidFill>
              </a:rPr>
              <a:t>– 11 вузов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0472" y="5157192"/>
            <a:ext cx="2131546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2019 </a:t>
            </a:r>
            <a:r>
              <a:rPr lang="ru-RU" b="1" dirty="0" smtClean="0">
                <a:solidFill>
                  <a:srgbClr val="C00000"/>
                </a:solidFill>
              </a:rPr>
              <a:t>г. </a:t>
            </a:r>
            <a:r>
              <a:rPr lang="ru-RU" b="1" dirty="0" smtClean="0">
                <a:solidFill>
                  <a:srgbClr val="C00000"/>
                </a:solidFill>
              </a:rPr>
              <a:t>– 25 вузов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2480" y="5949280"/>
            <a:ext cx="2131546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2018 </a:t>
            </a:r>
            <a:r>
              <a:rPr lang="ru-RU" b="1" dirty="0" smtClean="0">
                <a:solidFill>
                  <a:srgbClr val="C00000"/>
                </a:solidFill>
              </a:rPr>
              <a:t>г. </a:t>
            </a:r>
            <a:r>
              <a:rPr lang="ru-RU" b="1" dirty="0" smtClean="0">
                <a:solidFill>
                  <a:srgbClr val="C00000"/>
                </a:solidFill>
              </a:rPr>
              <a:t>– 28 вузов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4488" y="3717032"/>
            <a:ext cx="208823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29 вузов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СЗФО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579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392827" y="0"/>
            <a:ext cx="6513177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10" rIns="91417" bIns="45710" numCol="1" anchor="ctr" anchorCtr="0" compatLnSpc="1">
            <a:prstTxWarp prst="textNoShape">
              <a:avLst/>
            </a:prstTxWarp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0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1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2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3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</a:rPr>
              <a:t>Возможности </a:t>
            </a:r>
            <a:r>
              <a:rPr lang="ru-RU" sz="2400" b="1" dirty="0" err="1">
                <a:solidFill>
                  <a:srgbClr val="C00000"/>
                </a:solidFill>
                <a:latin typeface="+mj-lt"/>
              </a:rPr>
              <a:t>цифровизации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практики</a:t>
            </a: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___________________________________________________________________________________________________</a:t>
            </a:r>
            <a:endParaRPr lang="ru-RU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FA244B-6F56-4BD9-9DE5-24E3A2E32E4D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67912211"/>
              </p:ext>
            </p:extLst>
          </p:nvPr>
        </p:nvGraphicFramePr>
        <p:xfrm>
          <a:off x="815672" y="1196752"/>
          <a:ext cx="8308615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62968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Прямоугольник 255"/>
          <p:cNvSpPr/>
          <p:nvPr/>
        </p:nvSpPr>
        <p:spPr>
          <a:xfrm>
            <a:off x="1136576" y="1052736"/>
            <a:ext cx="8424936" cy="55446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392827" y="0"/>
            <a:ext cx="6513177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10" rIns="91417" bIns="45710" numCol="1" anchor="ctr" anchorCtr="0" compatLnSpc="1">
            <a:prstTxWarp prst="textNoShape">
              <a:avLst/>
            </a:prstTxWarp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0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1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2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3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>Учёт традиций и опыта отечественных инклюзивных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практик</a:t>
            </a: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___________________________________________________________________________________________________</a:t>
            </a:r>
            <a:endParaRPr lang="ru-RU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36" name="Google Shape;27;p1" descr="D:\Александр\Презентация\РУМЦ\логотипы РУМЦ\РУМЦ ЧелГУ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25195" y="4581128"/>
            <a:ext cx="1427738" cy="61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8;p1" descr="D:\Александр\Презентация\РУМЦ\логотипы РУМЦ\РУМЦ ЮФУ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417283" y="1196752"/>
            <a:ext cx="686106" cy="791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9;p1" descr="D:\Александр\Презентация\РУМЦ\логотипы РУМЦ\ЧГУ.jp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53387" y="2204864"/>
            <a:ext cx="1242939" cy="1010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30;p1" descr="D:\Александр\Презентация\РУМЦ\логотипы РУМЦ\Лого РУМЦ РГПУ_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85235" y="5589240"/>
            <a:ext cx="677235" cy="800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31;p1" descr="D:\Александр\Презентация\РУМЦ\логотипы РУМЦ\Логотип РУМЦ ГУУ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53387" y="3501008"/>
            <a:ext cx="1432496" cy="531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32;p1" descr="D:\Александр\Презентация\РУМЦ\логотипы РУМЦ\МГГЭУ.jp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09171" y="1196752"/>
            <a:ext cx="719876" cy="83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33;p1" descr="D:\Александр\Презентация\РУМЦ\логотипы РУМЦ\МГТУ им. Баумана.jpg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121352" y="3861048"/>
            <a:ext cx="808739" cy="867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34;p1" descr="D:\Александр\Презентация\РУМЦ\логотипы РУМЦ\РГСАкадемия искусств.png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569411" y="4581128"/>
            <a:ext cx="831861" cy="82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35;p1" descr="D:\Александр\Презентация\РУМЦ\логотипы РУМЦ\ргсу.png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85435" y="5805264"/>
            <a:ext cx="1143669" cy="46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36;p1" descr="D:\Александр\Презентация\РУМЦ\логотипы РУМЦ\РУМЦ ВятГУ.jpg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113027" y="5589240"/>
            <a:ext cx="971574" cy="81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37;p1" descr="D:\Александр\Презентация\РУМЦ\логотипы РУМЦ\РУМЦ МГППУ.jpg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297603" y="2348880"/>
            <a:ext cx="615837" cy="845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38;p1" descr="D:\Александр\Презентация\РУМЦ\логотипы РУМЦ\РУМЦ Мининский.png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69211" y="3356992"/>
            <a:ext cx="1256377" cy="785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39;p1" descr="D:\Александр\Презентация\РУМЦ\логотипы РУМЦ\румц РГСУ.jpg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53387" y="1340768"/>
            <a:ext cx="1047611" cy="38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40;p1" descr="D:\Александр\Презентация\РУМЦ\логотипы РУМЦ\РУМЦ РязГМУ.png"/>
          <p:cNvPicPr preferRelativeResize="0"/>
          <p:nvPr/>
        </p:nvPicPr>
        <p:blipFill rotWithShape="1">
          <a:blip r:embed="rId15" cstate="print">
            <a:alphaModFix/>
          </a:blip>
          <a:srcRect/>
          <a:stretch/>
        </p:blipFill>
        <p:spPr>
          <a:xfrm>
            <a:off x="4481179" y="2564904"/>
            <a:ext cx="1431040" cy="370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41;p1" descr="D:\Александр\Презентация\РУМЦ\логотипы РУМЦ\РУМЦ СКФУ.png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041019" y="2420888"/>
            <a:ext cx="1030749" cy="77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42;p1" descr="D:\Александр\Презентация\РУМЦ\логотипы РУМЦ\РУМЦ ТоГУ.tif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297603" y="1268760"/>
            <a:ext cx="780809" cy="787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43;p1" descr="D:\Александр\Презентация\РУМЦ\логотипы РУМЦ\РУМЦ ТюмгУ.png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297603" y="5445224"/>
            <a:ext cx="903869" cy="76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44;p1" descr="D:\Александр\Презентация\РУМЦ\логотипы РУМЦ\Логотип РУМЦ КФУ.png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57043" y="4365104"/>
            <a:ext cx="782650" cy="90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45;p1"/>
          <p:cNvPicPr preferRelativeResize="0"/>
          <p:nvPr/>
        </p:nvPicPr>
        <p:blipFill rotWithShape="1">
          <a:blip r:embed="rId20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29051" y="1268760"/>
            <a:ext cx="737902" cy="782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46;p1"/>
          <p:cNvPicPr preferRelativeResize="0"/>
          <p:nvPr/>
        </p:nvPicPr>
        <p:blipFill rotWithShape="1">
          <a:blip r:embed="rId21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969011" y="3717032"/>
            <a:ext cx="1370389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444;p10" descr="C:\Users\Алия\AppData\Local\Microsoft\Windows\Temporary Internet Files\Content.Word\¦д¦-TАTГ¦-2.jpg"/>
          <p:cNvPicPr preferRelativeResize="0"/>
          <p:nvPr/>
        </p:nvPicPr>
        <p:blipFill rotWithShape="1">
          <a:blip r:embed="rId22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40"/>
          <a:stretch/>
        </p:blipFill>
        <p:spPr>
          <a:xfrm>
            <a:off x="1208584" y="1124744"/>
            <a:ext cx="1304336" cy="122413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395749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 descr="учи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980728"/>
            <a:ext cx="286345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2058591" y="490539"/>
            <a:ext cx="7562354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588" tIns="54906" rIns="105588" bIns="54906"/>
          <a:lstStyle/>
          <a:p>
            <a:pPr algn="ctr" defTabSz="527050">
              <a:tabLst>
                <a:tab pos="0" algn="l"/>
                <a:tab pos="525463" algn="l"/>
                <a:tab pos="1052513" algn="l"/>
                <a:tab pos="1579563" algn="l"/>
                <a:tab pos="2106613" algn="l"/>
                <a:tab pos="2633663" algn="l"/>
                <a:tab pos="3160713" algn="l"/>
                <a:tab pos="3687763" algn="l"/>
                <a:tab pos="4214813" algn="l"/>
                <a:tab pos="4741863" algn="l"/>
                <a:tab pos="5268913" algn="l"/>
                <a:tab pos="5795963" algn="l"/>
                <a:tab pos="6323013" algn="l"/>
                <a:tab pos="6850063" algn="l"/>
                <a:tab pos="7377113" algn="l"/>
                <a:tab pos="7904163" algn="l"/>
                <a:tab pos="8431213" algn="l"/>
                <a:tab pos="8958263" algn="l"/>
                <a:tab pos="9485313" algn="l"/>
                <a:tab pos="10012363" algn="l"/>
                <a:tab pos="10539413" algn="l"/>
              </a:tabLst>
            </a:pPr>
            <a:r>
              <a:rPr lang="ru-RU" sz="2400" b="1">
                <a:solidFill>
                  <a:srgbClr val="595959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Наши контакты:</a:t>
            </a:r>
          </a:p>
          <a:p>
            <a:pPr algn="ctr" defTabSz="527050">
              <a:spcBef>
                <a:spcPts val="425"/>
              </a:spcBef>
              <a:tabLst>
                <a:tab pos="0" algn="l"/>
                <a:tab pos="525463" algn="l"/>
                <a:tab pos="1052513" algn="l"/>
                <a:tab pos="1579563" algn="l"/>
                <a:tab pos="2106613" algn="l"/>
                <a:tab pos="2633663" algn="l"/>
                <a:tab pos="3160713" algn="l"/>
                <a:tab pos="3687763" algn="l"/>
                <a:tab pos="4214813" algn="l"/>
                <a:tab pos="4741863" algn="l"/>
                <a:tab pos="5268913" algn="l"/>
                <a:tab pos="5795963" algn="l"/>
                <a:tab pos="6323013" algn="l"/>
                <a:tab pos="6850063" algn="l"/>
                <a:tab pos="7377113" algn="l"/>
                <a:tab pos="7904163" algn="l"/>
                <a:tab pos="8431213" algn="l"/>
                <a:tab pos="8958263" algn="l"/>
                <a:tab pos="9485313" algn="l"/>
                <a:tab pos="10012363" algn="l"/>
                <a:tab pos="10539413" algn="l"/>
              </a:tabLst>
            </a:pPr>
            <a:endParaRPr lang="ru-RU" sz="2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421956" y="1314451"/>
            <a:ext cx="61435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Контактный телефон: 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                 </a:t>
            </a: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8</a:t>
            </a:r>
            <a:r>
              <a:rPr lang="en-US" sz="2000" dirty="0">
                <a:latin typeface="Calibri" pitchFamily="34" charset="0"/>
              </a:rPr>
              <a:t>-</a:t>
            </a:r>
            <a:r>
              <a:rPr lang="ru-RU" sz="2000" dirty="0">
                <a:latin typeface="Calibri" pitchFamily="34" charset="0"/>
              </a:rPr>
              <a:t>8202-518-123   </a:t>
            </a:r>
            <a:endParaRPr lang="en-US" sz="2000" dirty="0">
              <a:latin typeface="Calibri" pitchFamily="34" charset="0"/>
            </a:endParaRPr>
          </a:p>
          <a:p>
            <a:endParaRPr lang="ru-RU" sz="2000" dirty="0">
              <a:latin typeface="Calibri" pitchFamily="34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CALL-центр</a:t>
            </a:r>
            <a:r>
              <a:rPr lang="ru-RU" sz="2000" dirty="0">
                <a:latin typeface="Calibri" pitchFamily="34" charset="0"/>
              </a:rPr>
              <a:t>:                                    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8-800-550-19-35</a:t>
            </a:r>
            <a:r>
              <a:rPr lang="ru-RU" sz="2000" dirty="0">
                <a:latin typeface="Calibri" pitchFamily="34" charset="0"/>
              </a:rPr>
              <a:t> </a:t>
            </a:r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r>
              <a:rPr lang="ru-RU" sz="2000" b="1" dirty="0" err="1">
                <a:solidFill>
                  <a:srgbClr val="C00000"/>
                </a:solidFill>
                <a:latin typeface="Calibri" pitchFamily="34" charset="0"/>
              </a:rPr>
              <a:t>E-mail</a:t>
            </a: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2000" dirty="0">
                <a:latin typeface="Calibri" pitchFamily="34" charset="0"/>
              </a:rPr>
              <a:t>	</a:t>
            </a:r>
            <a:r>
              <a:rPr lang="en-US" dirty="0">
                <a:latin typeface="Calibri" pitchFamily="34" charset="0"/>
              </a:rPr>
              <a:t>	</a:t>
            </a:r>
            <a:r>
              <a:rPr lang="ru-RU" sz="2400" dirty="0">
                <a:solidFill>
                  <a:srgbClr val="0000FF"/>
                </a:solidFill>
                <a:latin typeface="Calibri" pitchFamily="34" charset="0"/>
              </a:rPr>
              <a:t>                                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hlinkClick r:id="rId3"/>
              </a:rPr>
              <a:t>rumts_szfo_chgu@mail.ru</a:t>
            </a:r>
            <a:endParaRPr lang="ru-RU" sz="24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Заголовок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200473" y="3501008"/>
            <a:ext cx="9463038" cy="3212976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ctr"/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8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spc="0" dirty="0" smtClean="0">
                <a:solidFill>
                  <a:schemeClr val="tx1"/>
                </a:solidFill>
              </a:rPr>
              <a:t>Денисова Ольга Александровна </a:t>
            </a:r>
            <a:r>
              <a:rPr lang="ru-RU" sz="1600" b="0" spc="0" dirty="0" smtClean="0">
                <a:solidFill>
                  <a:schemeClr val="tx1"/>
                </a:solidFill>
              </a:rPr>
              <a:t>(руководитель коллектива),</a:t>
            </a:r>
          </a:p>
          <a:p>
            <a:pPr>
              <a:lnSpc>
                <a:spcPct val="100000"/>
              </a:lnSpc>
            </a:pPr>
            <a:r>
              <a:rPr lang="ru-RU" sz="1600" b="0" spc="0" dirty="0" smtClean="0">
                <a:solidFill>
                  <a:schemeClr val="tx1"/>
                </a:solidFill>
              </a:rPr>
              <a:t>Контактный телефон: +7-8202-518-123  </a:t>
            </a:r>
            <a:r>
              <a:rPr lang="en-US" sz="1600" b="0" spc="0" dirty="0" smtClean="0">
                <a:solidFill>
                  <a:schemeClr val="tx1"/>
                </a:solidFill>
              </a:rPr>
              <a:t>E</a:t>
            </a:r>
            <a:r>
              <a:rPr lang="ru-RU" sz="1600" b="0" spc="0" dirty="0" smtClean="0">
                <a:solidFill>
                  <a:schemeClr val="tx1"/>
                </a:solidFill>
              </a:rPr>
              <a:t>-</a:t>
            </a:r>
            <a:r>
              <a:rPr lang="en-US" sz="1600" b="0" spc="0" dirty="0" smtClean="0">
                <a:solidFill>
                  <a:schemeClr val="tx1"/>
                </a:solidFill>
              </a:rPr>
              <a:t>mail</a:t>
            </a:r>
            <a:r>
              <a:rPr lang="ru-RU" sz="1600" b="0" spc="0" dirty="0" smtClean="0">
                <a:solidFill>
                  <a:schemeClr val="tx1"/>
                </a:solidFill>
              </a:rPr>
              <a:t>:</a:t>
            </a:r>
            <a:r>
              <a:rPr lang="ru-RU" sz="1600" b="0" u="sng" spc="0" dirty="0" err="1" smtClean="0">
                <a:solidFill>
                  <a:schemeClr val="tx1"/>
                </a:solidFill>
                <a:hlinkClick r:id="rId4"/>
              </a:rPr>
              <a:t>denisova@inbox.ru</a:t>
            </a:r>
            <a:r>
              <a:rPr lang="ru-RU" sz="1600" b="0" u="sng" spc="0" dirty="0" smtClean="0">
                <a:solidFill>
                  <a:schemeClr val="tx1"/>
                </a:solidFill>
              </a:rPr>
              <a:t> </a:t>
            </a:r>
            <a:endParaRPr lang="ru-RU" sz="1600" b="0" spc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600" b="0" spc="0" dirty="0" smtClean="0">
                <a:solidFill>
                  <a:schemeClr val="tx1"/>
                </a:solidFill>
              </a:rPr>
              <a:t>Доктор педагогических наук, профессор, заведующий кафедрой дефектологического образования, директор РУМЦ СЗФО ЧГУ</a:t>
            </a:r>
          </a:p>
          <a:p>
            <a:pPr>
              <a:lnSpc>
                <a:spcPct val="100000"/>
              </a:lnSpc>
            </a:pPr>
            <a:r>
              <a:rPr lang="ru-RU" sz="1600" spc="0" dirty="0" err="1" smtClean="0">
                <a:solidFill>
                  <a:schemeClr val="tx1"/>
                </a:solidFill>
              </a:rPr>
              <a:t>Леханова</a:t>
            </a:r>
            <a:r>
              <a:rPr lang="ru-RU" sz="1600" spc="0" dirty="0" smtClean="0">
                <a:solidFill>
                  <a:schemeClr val="tx1"/>
                </a:solidFill>
              </a:rPr>
              <a:t> Ольга Леонидовна</a:t>
            </a:r>
            <a:r>
              <a:rPr lang="ru-RU" sz="1600" b="0" spc="0" dirty="0" smtClean="0">
                <a:solidFill>
                  <a:schemeClr val="tx1"/>
                </a:solidFill>
              </a:rPr>
              <a:t>,</a:t>
            </a:r>
          </a:p>
          <a:p>
            <a:pPr>
              <a:lnSpc>
                <a:spcPct val="100000"/>
              </a:lnSpc>
            </a:pPr>
            <a:r>
              <a:rPr lang="ru-RU" sz="1600" b="0" spc="0" dirty="0" smtClean="0">
                <a:solidFill>
                  <a:schemeClr val="tx1"/>
                </a:solidFill>
              </a:rPr>
              <a:t>Кандидат педагогических наук,  доцент кафедры дефектологического образования, зам. директора РУМЦ СЗФО ЧГУ</a:t>
            </a:r>
          </a:p>
          <a:p>
            <a:pPr>
              <a:lnSpc>
                <a:spcPct val="100000"/>
              </a:lnSpc>
            </a:pPr>
            <a:r>
              <a:rPr lang="ru-RU" sz="1600" b="0" spc="0" dirty="0" smtClean="0">
                <a:solidFill>
                  <a:schemeClr val="tx1"/>
                </a:solidFill>
              </a:rPr>
              <a:t>Контактный телефон: +7-921-135-38-97, </a:t>
            </a:r>
            <a:r>
              <a:rPr lang="en-US" sz="1600" b="0" spc="0" dirty="0" smtClean="0">
                <a:solidFill>
                  <a:schemeClr val="tx1"/>
                </a:solidFill>
              </a:rPr>
              <a:t>E</a:t>
            </a:r>
            <a:r>
              <a:rPr lang="ru-RU" sz="1600" b="0" spc="0" dirty="0" smtClean="0">
                <a:solidFill>
                  <a:schemeClr val="tx1"/>
                </a:solidFill>
              </a:rPr>
              <a:t>-</a:t>
            </a:r>
            <a:r>
              <a:rPr lang="en-US" sz="1600" b="0" spc="0" dirty="0" smtClean="0">
                <a:solidFill>
                  <a:schemeClr val="tx1"/>
                </a:solidFill>
              </a:rPr>
              <a:t>mail</a:t>
            </a:r>
            <a:r>
              <a:rPr lang="ru-RU" sz="1600" b="0" spc="0" dirty="0" smtClean="0">
                <a:solidFill>
                  <a:schemeClr val="tx1"/>
                </a:solidFill>
              </a:rPr>
              <a:t>:</a:t>
            </a:r>
            <a:r>
              <a:rPr lang="ru-RU" sz="1600" b="0" u="sng" spc="0" dirty="0" err="1" smtClean="0">
                <a:solidFill>
                  <a:schemeClr val="tx1"/>
                </a:solidFill>
                <a:hlinkClick r:id="rId5"/>
              </a:rPr>
              <a:t>lehanovao@mail.ru</a:t>
            </a:r>
            <a:r>
              <a:rPr lang="ru-RU" sz="1600" b="0" spc="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1600" spc="0" dirty="0" smtClean="0">
                <a:solidFill>
                  <a:schemeClr val="tx1"/>
                </a:solidFill>
              </a:rPr>
              <a:t>Лимаренко Олеся Юрьевна</a:t>
            </a:r>
            <a:r>
              <a:rPr lang="ru-RU" sz="1600" b="0" i="1" spc="0" dirty="0" smtClean="0">
                <a:solidFill>
                  <a:schemeClr val="tx1"/>
                </a:solidFill>
              </a:rPr>
              <a:t> </a:t>
            </a:r>
            <a:r>
              <a:rPr lang="ru-RU" sz="1600" b="0" spc="0" dirty="0" smtClean="0">
                <a:solidFill>
                  <a:schemeClr val="tx1"/>
                </a:solidFill>
              </a:rPr>
              <a:t>(контактное лицо)</a:t>
            </a:r>
          </a:p>
          <a:p>
            <a:pPr>
              <a:lnSpc>
                <a:spcPct val="100000"/>
              </a:lnSpc>
            </a:pPr>
            <a:r>
              <a:rPr lang="ru-RU" sz="1600" b="0" spc="0" dirty="0" smtClean="0">
                <a:solidFill>
                  <a:schemeClr val="tx1"/>
                </a:solidFill>
              </a:rPr>
              <a:t>Контактный телефон: +7-921-251-03-05 </a:t>
            </a:r>
            <a:r>
              <a:rPr lang="en-US" sz="1600" b="0" spc="0" dirty="0" smtClean="0">
                <a:solidFill>
                  <a:schemeClr val="tx1"/>
                </a:solidFill>
              </a:rPr>
              <a:t>E</a:t>
            </a:r>
            <a:r>
              <a:rPr lang="ru-RU" sz="1600" b="0" spc="0" dirty="0" smtClean="0">
                <a:solidFill>
                  <a:schemeClr val="tx1"/>
                </a:solidFill>
              </a:rPr>
              <a:t>-</a:t>
            </a:r>
            <a:r>
              <a:rPr lang="en-US" sz="1600" b="0" spc="0" dirty="0" smtClean="0">
                <a:solidFill>
                  <a:schemeClr val="tx1"/>
                </a:solidFill>
              </a:rPr>
              <a:t>mail</a:t>
            </a:r>
            <a:r>
              <a:rPr lang="ru-RU" sz="1600" b="0" spc="0" dirty="0" smtClean="0">
                <a:solidFill>
                  <a:schemeClr val="tx1"/>
                </a:solidFill>
              </a:rPr>
              <a:t>: </a:t>
            </a:r>
            <a:r>
              <a:rPr lang="en-US" sz="1600" b="0" u="sng" spc="0" dirty="0" err="1" smtClean="0">
                <a:solidFill>
                  <a:schemeClr val="tx1"/>
                </a:solidFill>
                <a:hlinkClick r:id="rId6"/>
              </a:rPr>
              <a:t>lim</a:t>
            </a:r>
            <a:r>
              <a:rPr lang="ru-RU" sz="1600" b="0" u="sng" spc="0" dirty="0" smtClean="0">
                <a:solidFill>
                  <a:schemeClr val="tx1"/>
                </a:solidFill>
                <a:hlinkClick r:id="rId6"/>
              </a:rPr>
              <a:t>_</a:t>
            </a:r>
            <a:r>
              <a:rPr lang="en-US" sz="1600" b="0" u="sng" spc="0" dirty="0" smtClean="0">
                <a:solidFill>
                  <a:schemeClr val="tx1"/>
                </a:solidFill>
                <a:hlinkClick r:id="rId6"/>
              </a:rPr>
              <a:t>les</a:t>
            </a:r>
            <a:r>
              <a:rPr lang="ru-RU" sz="1600" b="0" u="sng" spc="0" dirty="0" smtClean="0">
                <a:solidFill>
                  <a:schemeClr val="tx1"/>
                </a:solidFill>
                <a:hlinkClick r:id="rId6"/>
              </a:rPr>
              <a:t>@</a:t>
            </a:r>
            <a:r>
              <a:rPr lang="en-US" sz="1600" b="0" u="sng" spc="0" dirty="0" smtClean="0">
                <a:solidFill>
                  <a:schemeClr val="tx1"/>
                </a:solidFill>
                <a:hlinkClick r:id="rId6"/>
              </a:rPr>
              <a:t>mail</a:t>
            </a:r>
            <a:r>
              <a:rPr lang="ru-RU" sz="1600" b="0" u="sng" spc="0" dirty="0" smtClean="0">
                <a:solidFill>
                  <a:schemeClr val="tx1"/>
                </a:solidFill>
                <a:hlinkClick r:id="rId6"/>
              </a:rPr>
              <a:t>.</a:t>
            </a:r>
            <a:r>
              <a:rPr lang="en-US" sz="1600" b="0" u="sng" spc="0" dirty="0" err="1" smtClean="0">
                <a:solidFill>
                  <a:schemeClr val="tx1"/>
                </a:solidFill>
                <a:hlinkClick r:id="rId6"/>
              </a:rPr>
              <a:t>ru</a:t>
            </a:r>
            <a:endParaRPr lang="ru-RU" sz="1600" b="0" spc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600" b="0" spc="0" dirty="0" smtClean="0">
                <a:solidFill>
                  <a:schemeClr val="tx1"/>
                </a:solidFill>
              </a:rPr>
              <a:t>Начальник отдела сопровождения образовательных программ, руководитель сектора учебно-методического сопровождения РУМЦ СЗФО ЧГУ</a:t>
            </a:r>
          </a:p>
          <a:p>
            <a:pPr algn="just" fontAlgn="auto">
              <a:lnSpc>
                <a:spcPct val="100000"/>
              </a:lnSpc>
              <a:spcAft>
                <a:spcPts val="0"/>
              </a:spcAft>
              <a:defRPr/>
            </a:pPr>
            <a:endParaRPr lang="ru-RU" altLang="ru-RU" sz="1600" b="0" spc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2520" y="4149080"/>
            <a:ext cx="8784976" cy="2016224"/>
          </a:xfr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algn="just"/>
            <a:r>
              <a:rPr lang="ru-RU" sz="1600" b="1" dirty="0">
                <a:latin typeface="+mn-lt"/>
              </a:rPr>
              <a:t>Доступность образовательных услуг в </a:t>
            </a:r>
            <a:r>
              <a:rPr lang="ru-RU" sz="1600" b="1" dirty="0" smtClean="0">
                <a:latin typeface="+mn-lt"/>
              </a:rPr>
              <a:t>ОО ВО:</a:t>
            </a:r>
          </a:p>
          <a:p>
            <a:pPr marL="0" indent="0" algn="just"/>
            <a:r>
              <a:rPr lang="ru-RU" sz="1600" dirty="0" smtClean="0">
                <a:latin typeface="+mn-lt"/>
              </a:rPr>
              <a:t>- реализация </a:t>
            </a:r>
            <a:r>
              <a:rPr lang="ru-RU" sz="1600" dirty="0">
                <a:latin typeface="+mn-lt"/>
              </a:rPr>
              <a:t>полноценного развития, образования и социальной </a:t>
            </a:r>
            <a:r>
              <a:rPr lang="ru-RU" sz="1600" dirty="0" smtClean="0">
                <a:latin typeface="+mn-lt"/>
              </a:rPr>
              <a:t>адаптации студентов </a:t>
            </a:r>
            <a:r>
              <a:rPr lang="ru-RU" sz="1600" dirty="0">
                <a:latin typeface="+mn-lt"/>
              </a:rPr>
              <a:t>с ОВЗ и </a:t>
            </a:r>
            <a:r>
              <a:rPr lang="ru-RU" sz="1600" dirty="0" smtClean="0">
                <a:latin typeface="+mn-lt"/>
              </a:rPr>
              <a:t>инвалидностью;</a:t>
            </a:r>
          </a:p>
          <a:p>
            <a:pPr marL="0" indent="0" algn="just">
              <a:buFontTx/>
              <a:buChar char="-"/>
            </a:pPr>
            <a:r>
              <a:rPr lang="ru-RU" sz="1600" dirty="0" smtClean="0">
                <a:latin typeface="+mn-lt"/>
              </a:rPr>
              <a:t>возможность </a:t>
            </a:r>
            <a:r>
              <a:rPr lang="ru-RU" sz="1600" dirty="0">
                <a:latin typeface="+mn-lt"/>
              </a:rPr>
              <a:t>проектирования индивидуальных образовательных траекторий </a:t>
            </a:r>
            <a:r>
              <a:rPr lang="ru-RU" sz="1600" dirty="0" smtClean="0">
                <a:latin typeface="+mn-lt"/>
              </a:rPr>
              <a:t>для студентов </a:t>
            </a:r>
            <a:r>
              <a:rPr lang="ru-RU" sz="1600" dirty="0" smtClean="0">
                <a:latin typeface="+mn-lt"/>
              </a:rPr>
              <a:t>с ОВЗ и инвалидностью </a:t>
            </a:r>
            <a:r>
              <a:rPr lang="ru-RU" sz="1600" dirty="0" smtClean="0">
                <a:latin typeface="+mn-lt"/>
              </a:rPr>
              <a:t>;</a:t>
            </a:r>
          </a:p>
          <a:p>
            <a:pPr marL="0" indent="0" algn="just">
              <a:buFontTx/>
              <a:buChar char="-"/>
            </a:pPr>
            <a:r>
              <a:rPr lang="ru-RU" sz="1600" dirty="0" smtClean="0">
                <a:latin typeface="+mn-lt"/>
              </a:rPr>
              <a:t>эффективность </a:t>
            </a:r>
            <a:r>
              <a:rPr lang="ru-RU" sz="1600" dirty="0">
                <a:latin typeface="+mn-lt"/>
              </a:rPr>
              <a:t>проектирования адаптированных образовательных </a:t>
            </a:r>
            <a:r>
              <a:rPr lang="ru-RU" sz="1600" dirty="0" smtClean="0">
                <a:latin typeface="+mn-lt"/>
              </a:rPr>
              <a:t>программ;</a:t>
            </a:r>
          </a:p>
          <a:p>
            <a:pPr marL="0" indent="0" algn="just">
              <a:buFontTx/>
              <a:buChar char="-"/>
            </a:pPr>
            <a:r>
              <a:rPr lang="ru-RU" sz="1600" dirty="0" smtClean="0">
                <a:latin typeface="+mn-lt"/>
              </a:rPr>
              <a:t>организационно-методическое обеспечение </a:t>
            </a:r>
            <a:r>
              <a:rPr lang="ru-RU" sz="1600" dirty="0">
                <a:latin typeface="+mn-lt"/>
              </a:rPr>
              <a:t>инклюзивного высшего </a:t>
            </a:r>
            <a:r>
              <a:rPr lang="ru-RU" sz="1600" dirty="0" smtClean="0">
                <a:latin typeface="+mn-lt"/>
              </a:rPr>
              <a:t>образования</a:t>
            </a:r>
            <a:r>
              <a:rPr lang="ru-RU" sz="1600" dirty="0">
                <a:latin typeface="+mn-lt"/>
              </a:rPr>
              <a:t>	</a:t>
            </a:r>
            <a:endParaRPr lang="ru-RU" sz="1600" dirty="0" smtClean="0"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392827" y="0"/>
            <a:ext cx="6513177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10" rIns="91417" bIns="4571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0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1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2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3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Актуальность и востребованность практики</a:t>
            </a:r>
          </a:p>
          <a:p>
            <a:pPr algn="ctr"/>
            <a:r>
              <a:rPr lang="ru-RU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___________________________________________________________________________________________________</a:t>
            </a:r>
            <a:endParaRPr lang="ru-RU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520" y="1412776"/>
            <a:ext cx="4130352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Вариативность предоставления </a:t>
            </a:r>
            <a:r>
              <a:rPr lang="ru-RU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образовательных услуг лицам с ОВЗ и инвалидностью в зависимости от нозологии нарушения, требований и индивидуальных </a:t>
            </a:r>
            <a:r>
              <a:rPr lang="ru-RU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особенностей</a:t>
            </a:r>
          </a:p>
          <a:p>
            <a:pPr algn="ctr"/>
            <a:endParaRPr lang="ru-RU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97016" y="1412776"/>
            <a:ext cx="4320480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Возможность включения </a:t>
            </a:r>
            <a:r>
              <a:rPr lang="ru-RU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и описания в адаптированной образовательной программе всех необходимых организационно-методических условий, которые требуются для конкретного </a:t>
            </a:r>
            <a:r>
              <a:rPr lang="ru-RU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обучающегося</a:t>
            </a:r>
            <a:endParaRPr lang="ru-RU" dirty="0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2520" y="3356992"/>
            <a:ext cx="878497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проектирование </a:t>
            </a:r>
            <a:r>
              <a:rPr lang="ru-RU" sz="16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индивидуальных образовательных траекторий </a:t>
            </a:r>
            <a:endParaRPr lang="ru-RU" sz="1600" b="1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для </a:t>
            </a:r>
            <a:r>
              <a:rPr lang="ru-RU" sz="16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студентов с ОВЗ и инвалидностью </a:t>
            </a:r>
            <a:endParaRPr lang="ru-RU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216696" y="3140968"/>
            <a:ext cx="720080" cy="21602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448944" y="3933056"/>
            <a:ext cx="720080" cy="21602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753200" y="3140968"/>
            <a:ext cx="720080" cy="21602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564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69024" y="1556792"/>
            <a:ext cx="4176464" cy="4104456"/>
          </a:xfr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/>
            <a:r>
              <a:rPr lang="ru-RU" sz="1800" b="1" dirty="0" smtClean="0">
                <a:latin typeface="+mn-lt"/>
              </a:rPr>
              <a:t>Сотрудники университета: </a:t>
            </a:r>
          </a:p>
          <a:p>
            <a:pPr marL="0" indent="0"/>
            <a:r>
              <a:rPr lang="ru-RU" sz="1800" dirty="0" smtClean="0">
                <a:latin typeface="+mn-lt"/>
              </a:rPr>
              <a:t>-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smtClean="0">
                <a:latin typeface="+mn-lt"/>
              </a:rPr>
              <a:t>руководители </a:t>
            </a:r>
            <a:r>
              <a:rPr lang="ru-RU" sz="1800" dirty="0">
                <a:latin typeface="+mn-lt"/>
              </a:rPr>
              <a:t>ОПОП ВО;</a:t>
            </a:r>
          </a:p>
          <a:p>
            <a:pPr marL="0" indent="0"/>
            <a:r>
              <a:rPr lang="ru-RU" sz="1800" dirty="0" smtClean="0">
                <a:latin typeface="+mn-lt"/>
              </a:rPr>
              <a:t>- преподаватели, УВП</a:t>
            </a:r>
            <a:endParaRPr lang="ru-RU" sz="1800" dirty="0">
              <a:latin typeface="+mn-lt"/>
            </a:endParaRPr>
          </a:p>
          <a:p>
            <a:pPr marL="0" indent="0"/>
            <a:r>
              <a:rPr lang="ru-RU" sz="1800" dirty="0" smtClean="0">
                <a:latin typeface="+mn-lt"/>
              </a:rPr>
              <a:t>- сотрудники структур вуза</a:t>
            </a:r>
            <a:endParaRPr lang="ru-RU" sz="1800" dirty="0">
              <a:latin typeface="+mn-lt"/>
            </a:endParaRPr>
          </a:p>
          <a:p>
            <a:pPr marL="0" indent="0">
              <a:buFontTx/>
              <a:buChar char="-"/>
            </a:pPr>
            <a:r>
              <a:rPr lang="ru-RU" sz="1800" dirty="0" smtClean="0">
                <a:latin typeface="+mn-lt"/>
              </a:rPr>
              <a:t>р</a:t>
            </a:r>
            <a:r>
              <a:rPr lang="ru-RU" sz="1800" dirty="0" smtClean="0">
                <a:latin typeface="+mn-lt"/>
              </a:rPr>
              <a:t>аботодатели</a:t>
            </a:r>
          </a:p>
          <a:p>
            <a:pPr marL="0" indent="0">
              <a:buFontTx/>
              <a:buChar char="-"/>
            </a:pPr>
            <a:r>
              <a:rPr lang="ru-RU" sz="1800" dirty="0" smtClean="0">
                <a:latin typeface="+mn-lt"/>
              </a:rPr>
              <a:t>субъекты </a:t>
            </a:r>
            <a:r>
              <a:rPr lang="ru-RU" sz="1800" dirty="0">
                <a:latin typeface="+mn-lt"/>
              </a:rPr>
              <a:t>сетевого </a:t>
            </a:r>
            <a:r>
              <a:rPr lang="ru-RU" sz="1800" dirty="0" smtClean="0">
                <a:latin typeface="+mn-lt"/>
              </a:rPr>
              <a:t>взаимодействия</a:t>
            </a:r>
          </a:p>
          <a:p>
            <a:pPr marL="0" indent="0">
              <a:buFontTx/>
              <a:buChar char="-"/>
            </a:pPr>
            <a:endParaRPr lang="ru-RU" sz="1800" dirty="0" smtClean="0">
              <a:latin typeface="+mn-lt"/>
            </a:endParaRPr>
          </a:p>
          <a:p>
            <a:pPr marL="0" indent="0"/>
            <a:r>
              <a:rPr lang="ru-RU" sz="1800" b="1" dirty="0" smtClean="0">
                <a:latin typeface="+mn-lt"/>
              </a:rPr>
              <a:t>ЗАПРОС на помощь в обеспечении</a:t>
            </a:r>
            <a:r>
              <a:rPr lang="ru-RU" sz="1800" dirty="0" smtClean="0">
                <a:latin typeface="+mn-lt"/>
              </a:rPr>
              <a:t>:</a:t>
            </a:r>
          </a:p>
          <a:p>
            <a:pPr marL="0" indent="0">
              <a:buFontTx/>
              <a:buChar char="-"/>
            </a:pPr>
            <a:r>
              <a:rPr lang="ru-RU" sz="1800" dirty="0" smtClean="0">
                <a:latin typeface="+mn-lt"/>
              </a:rPr>
              <a:t>сохранности контингента,</a:t>
            </a:r>
          </a:p>
          <a:p>
            <a:pPr marL="0" indent="0">
              <a:buFontTx/>
              <a:buChar char="-"/>
            </a:pPr>
            <a:r>
              <a:rPr lang="ru-RU" sz="1800" dirty="0" smtClean="0">
                <a:latin typeface="+mn-lt"/>
              </a:rPr>
              <a:t>успешности освоения ОПОП,</a:t>
            </a:r>
          </a:p>
          <a:p>
            <a:pPr marL="0" indent="0">
              <a:buFontTx/>
              <a:buChar char="-"/>
            </a:pPr>
            <a:r>
              <a:rPr lang="ru-RU" sz="1800" dirty="0" smtClean="0">
                <a:latin typeface="+mn-lt"/>
              </a:rPr>
              <a:t>успешности трудоустройства выпускника</a:t>
            </a:r>
          </a:p>
          <a:p>
            <a:pPr marL="0" indent="0">
              <a:buFontTx/>
              <a:buChar char="-"/>
            </a:pPr>
            <a:endParaRPr lang="ru-RU" sz="1800" dirty="0"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936777" y="0"/>
            <a:ext cx="6969228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10" rIns="91417" bIns="4571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0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1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2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3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>Востребованность практики  целевой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аудиторией</a:t>
            </a:r>
          </a:p>
          <a:p>
            <a:pPr algn="ctr"/>
            <a:r>
              <a:rPr lang="ru-RU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___________________________________________________________________________________________________</a:t>
            </a:r>
            <a:endParaRPr lang="ru-RU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8504" y="1556792"/>
            <a:ext cx="4176464" cy="41242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indent="0"/>
            <a:r>
              <a:rPr lang="ru-RU" b="1" dirty="0" smtClean="0">
                <a:latin typeface="+mn-lt"/>
              </a:rPr>
              <a:t>Обучающиеся с </a:t>
            </a:r>
            <a:r>
              <a:rPr lang="ru-RU" b="1" dirty="0" smtClean="0">
                <a:latin typeface="+mn-lt"/>
              </a:rPr>
              <a:t>инвалидностью:</a:t>
            </a:r>
            <a:endParaRPr lang="ru-RU" b="1" dirty="0" smtClean="0">
              <a:latin typeface="+mn-lt"/>
            </a:endParaRPr>
          </a:p>
          <a:p>
            <a:pPr marL="0" indent="0"/>
            <a:r>
              <a:rPr lang="ru-RU" dirty="0" smtClean="0">
                <a:latin typeface="+mn-lt"/>
              </a:rPr>
              <a:t>-с </a:t>
            </a:r>
            <a:r>
              <a:rPr lang="ru-RU" dirty="0" smtClean="0">
                <a:latin typeface="+mn-lt"/>
              </a:rPr>
              <a:t>нарушением </a:t>
            </a:r>
            <a:r>
              <a:rPr lang="ru-RU" dirty="0" smtClean="0">
                <a:latin typeface="+mn-lt"/>
              </a:rPr>
              <a:t>слуха</a:t>
            </a:r>
            <a:endParaRPr lang="ru-RU" dirty="0" smtClean="0">
              <a:latin typeface="+mn-lt"/>
            </a:endParaRPr>
          </a:p>
          <a:p>
            <a:pPr marL="0" indent="0"/>
            <a:r>
              <a:rPr lang="ru-RU" dirty="0" smtClean="0">
                <a:latin typeface="+mn-lt"/>
              </a:rPr>
              <a:t>-с </a:t>
            </a:r>
            <a:r>
              <a:rPr lang="ru-RU" dirty="0" smtClean="0">
                <a:latin typeface="+mn-lt"/>
              </a:rPr>
              <a:t>нарушением </a:t>
            </a:r>
            <a:r>
              <a:rPr lang="ru-RU" dirty="0" smtClean="0">
                <a:latin typeface="+mn-lt"/>
              </a:rPr>
              <a:t>зрения</a:t>
            </a:r>
            <a:endParaRPr lang="ru-RU" dirty="0" smtClean="0">
              <a:latin typeface="+mn-lt"/>
            </a:endParaRPr>
          </a:p>
          <a:p>
            <a:pPr marL="0" indent="0"/>
            <a:r>
              <a:rPr lang="ru-RU" dirty="0" smtClean="0">
                <a:latin typeface="+mn-lt"/>
              </a:rPr>
              <a:t>-с </a:t>
            </a:r>
            <a:r>
              <a:rPr lang="ru-RU" dirty="0" smtClean="0">
                <a:latin typeface="+mn-lt"/>
              </a:rPr>
              <a:t>нарушениями </a:t>
            </a:r>
            <a:r>
              <a:rPr lang="ru-RU" dirty="0" smtClean="0">
                <a:latin typeface="+mn-lt"/>
              </a:rPr>
              <a:t>ОДА</a:t>
            </a:r>
            <a:endParaRPr lang="ru-RU" dirty="0" smtClean="0">
              <a:latin typeface="+mn-lt"/>
            </a:endParaRPr>
          </a:p>
          <a:p>
            <a:pPr marL="0" indent="0"/>
            <a:r>
              <a:rPr lang="ru-RU" dirty="0" smtClean="0">
                <a:latin typeface="+mn-lt"/>
              </a:rPr>
              <a:t>-с </a:t>
            </a:r>
            <a:r>
              <a:rPr lang="ru-RU" dirty="0" smtClean="0">
                <a:latin typeface="+mn-lt"/>
              </a:rPr>
              <a:t>общими </a:t>
            </a:r>
            <a:r>
              <a:rPr lang="ru-RU" dirty="0" smtClean="0">
                <a:latin typeface="+mn-lt"/>
              </a:rPr>
              <a:t>заболеваниями</a:t>
            </a:r>
          </a:p>
          <a:p>
            <a:pPr marL="0" indent="0"/>
            <a:endParaRPr lang="ru-RU" dirty="0" smtClean="0">
              <a:latin typeface="+mn-lt"/>
            </a:endParaRPr>
          </a:p>
          <a:p>
            <a:pPr marL="0" indent="0"/>
            <a:r>
              <a:rPr lang="ru-RU" dirty="0" smtClean="0">
                <a:latin typeface="+mn-lt"/>
              </a:rPr>
              <a:t> !КРАЙНЯЯ ВАРИАТИВНОСТЬ РАЗВИТИЯ</a:t>
            </a:r>
          </a:p>
          <a:p>
            <a:pPr marL="0" indent="0"/>
            <a:endParaRPr lang="ru-RU" sz="2800" dirty="0" smtClean="0">
              <a:latin typeface="+mn-lt"/>
            </a:endParaRPr>
          </a:p>
          <a:p>
            <a:pPr marL="0" indent="0"/>
            <a:r>
              <a:rPr lang="ru-RU" b="1" dirty="0" smtClean="0">
                <a:latin typeface="+mn-lt"/>
              </a:rPr>
              <a:t>ЗАПРОС на учёт:</a:t>
            </a:r>
          </a:p>
          <a:p>
            <a:pPr marL="0" indent="0">
              <a:buFontTx/>
              <a:buChar char="-"/>
            </a:pPr>
            <a:r>
              <a:rPr lang="ru-RU" dirty="0" smtClean="0">
                <a:latin typeface="+mn-lt"/>
              </a:rPr>
              <a:t>индивидуальных особенностей,</a:t>
            </a:r>
          </a:p>
          <a:p>
            <a:pPr marL="0" indent="0">
              <a:buFontTx/>
              <a:buChar char="-"/>
            </a:pPr>
            <a:r>
              <a:rPr lang="ru-RU" dirty="0" smtClean="0">
                <a:latin typeface="+mn-lt"/>
              </a:rPr>
              <a:t>состояния здоровья,</a:t>
            </a:r>
          </a:p>
          <a:p>
            <a:pPr marL="0" indent="0">
              <a:buFontTx/>
              <a:buChar char="-"/>
            </a:pPr>
            <a:r>
              <a:rPr lang="ru-RU" dirty="0" smtClean="0">
                <a:latin typeface="+mn-lt"/>
              </a:rPr>
              <a:t>особых образовательных потребностей</a:t>
            </a:r>
          </a:p>
          <a:p>
            <a:pPr marL="0" indent="0">
              <a:buFontTx/>
              <a:buChar char="-"/>
            </a:pPr>
            <a:endParaRPr lang="ru-RU" dirty="0" smtClean="0">
              <a:latin typeface="+mn-lt"/>
            </a:endParaRPr>
          </a:p>
          <a:p>
            <a:pPr marL="0" indent="0">
              <a:buFontTx/>
              <a:buChar char="-"/>
            </a:pPr>
            <a:endParaRPr lang="ru-RU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93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1038861"/>
              </p:ext>
            </p:extLst>
          </p:nvPr>
        </p:nvGraphicFramePr>
        <p:xfrm>
          <a:off x="416496" y="1268760"/>
          <a:ext cx="4392488" cy="51845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92488"/>
              </a:tblGrid>
              <a:tr h="4200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Научно-методическое обоснование</a:t>
                      </a:r>
                      <a:endParaRPr lang="ru-RU" sz="1600" dirty="0"/>
                    </a:p>
                  </a:txBody>
                  <a:tcPr/>
                </a:tc>
              </a:tr>
              <a:tr h="120839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теории деятельности, выявляющие специфику целостного педагогического процесса, общекультурные и профессиональные концепции развития личности </a:t>
                      </a:r>
                      <a:endParaRPr lang="ru-RU" sz="1600" dirty="0"/>
                    </a:p>
                  </a:txBody>
                  <a:tcPr/>
                </a:tc>
              </a:tr>
              <a:tr h="65598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теории индивидуализации образования в современном обществе </a:t>
                      </a:r>
                      <a:endParaRPr lang="ru-RU" sz="1600" dirty="0"/>
                    </a:p>
                  </a:txBody>
                  <a:tcPr/>
                </a:tc>
              </a:tr>
              <a:tr h="65598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система профессиональной подготовки специалистов в условиях высшего образования</a:t>
                      </a:r>
                      <a:endParaRPr lang="ru-RU" sz="1600" dirty="0"/>
                    </a:p>
                  </a:txBody>
                  <a:tcPr/>
                </a:tc>
              </a:tr>
              <a:tr h="9321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исследования проблемы развития образовательной среды учебных заведений, пригодных для инклюзивного образования</a:t>
                      </a:r>
                      <a:endParaRPr lang="ru-RU" sz="1600" dirty="0"/>
                    </a:p>
                  </a:txBody>
                  <a:tcPr/>
                </a:tc>
              </a:tr>
              <a:tr h="65598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идеи сопровождения обучающихся с ОВЗ в условиях инклюзивного образования</a:t>
                      </a:r>
                      <a:endParaRPr lang="ru-RU" sz="1600" dirty="0"/>
                    </a:p>
                  </a:txBody>
                  <a:tcPr/>
                </a:tc>
              </a:tr>
              <a:tr h="65598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исторический аспект развития инклюзивного образования в России за рубежом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392827" y="0"/>
            <a:ext cx="6513177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10" rIns="91417" bIns="4571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0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1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2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3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>Научно-методическое и нормативно-правовое обоснование практики</a:t>
            </a:r>
          </a:p>
          <a:p>
            <a:pPr algn="ctr"/>
            <a:r>
              <a:rPr lang="ru-RU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___________________________________________________________________________________________________</a:t>
            </a:r>
            <a:endParaRPr lang="ru-RU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953000" y="1268759"/>
          <a:ext cx="4752528" cy="52554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52528"/>
              </a:tblGrid>
              <a:tr h="32867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Нормативно-правовое обоснование</a:t>
                      </a:r>
                      <a:endParaRPr lang="ru-RU" sz="1600" dirty="0"/>
                    </a:p>
                  </a:txBody>
                  <a:tcPr/>
                </a:tc>
              </a:tr>
              <a:tr h="319707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международная нормативно-правовая база </a:t>
                      </a:r>
                      <a:r>
                        <a:rPr lang="ru-RU" sz="1600" dirty="0" smtClean="0"/>
                        <a:t>инклюзивного образования</a:t>
                      </a:r>
                      <a:r>
                        <a:rPr lang="ru-RU" sz="1600" dirty="0" smtClean="0"/>
                        <a:t>:</a:t>
                      </a:r>
                    </a:p>
                    <a:p>
                      <a:pPr marL="0" marR="0" indent="0" algn="l" defTabSz="9141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Всеобщая декларация прав человека;</a:t>
                      </a:r>
                    </a:p>
                    <a:p>
                      <a:pPr marL="0" marR="0" indent="0" algn="l" defTabSz="9141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Конвенция о борьбе с дискриминацией в области образования; </a:t>
                      </a:r>
                    </a:p>
                    <a:p>
                      <a:pPr marL="0" marR="0" indent="0" algn="l" defTabSz="9141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Всемирная программа действий в отношении инвалидов; </a:t>
                      </a:r>
                    </a:p>
                    <a:p>
                      <a:pPr marL="0" marR="0" indent="0" algn="l" defTabSz="9141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Стандартные правила по обеспечению равных возможностей для инвалидов; </a:t>
                      </a:r>
                    </a:p>
                    <a:p>
                      <a:pPr marL="0" marR="0" indent="0" algn="l" defTabSz="9141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Саламанская</a:t>
                      </a:r>
                      <a:r>
                        <a:rPr lang="ru-RU" sz="1600" dirty="0" smtClean="0"/>
                        <a:t> декларация о принципах, политике и практической деятельности в сфере образования лиц с ограниченными возможностями здоровья, Конвенция о правах инвалидов и ДР.</a:t>
                      </a:r>
                      <a:endParaRPr lang="ru-RU" sz="1600" dirty="0"/>
                    </a:p>
                  </a:txBody>
                  <a:tcPr/>
                </a:tc>
              </a:tr>
              <a:tr h="165883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нормативно-правовое законодательство РФ, включающее документы нескольких уровней</a:t>
                      </a:r>
                      <a:r>
                        <a:rPr lang="ru-RU" sz="1600" dirty="0" smtClean="0"/>
                        <a:t>:</a:t>
                      </a:r>
                    </a:p>
                    <a:p>
                      <a:pPr marL="0" marR="0" indent="0" algn="l" defTabSz="9141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федеральные </a:t>
                      </a:r>
                    </a:p>
                    <a:p>
                      <a:pPr marL="0" marR="0" indent="0" algn="l" defTabSz="9141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правительственные</a:t>
                      </a:r>
                    </a:p>
                    <a:p>
                      <a:pPr marL="0" marR="0" indent="0" algn="l" defTabSz="9141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ведомственные</a:t>
                      </a:r>
                    </a:p>
                    <a:p>
                      <a:pPr marL="0" marR="0" indent="0" algn="l" defTabSz="9141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региональные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93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944" y="3212976"/>
            <a:ext cx="9304584" cy="3240360"/>
          </a:xfr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just"/>
            <a:r>
              <a:rPr lang="ru-RU" sz="2000" b="1" dirty="0" smtClean="0">
                <a:latin typeface="+mn-lt"/>
              </a:rPr>
              <a:t>Задачи</a:t>
            </a:r>
            <a:endParaRPr lang="ru-RU" sz="2000" dirty="0">
              <a:latin typeface="+mn-lt"/>
            </a:endParaRPr>
          </a:p>
          <a:p>
            <a:pPr marL="0" indent="0" algn="just"/>
            <a:r>
              <a:rPr lang="ru-RU" sz="2000" dirty="0">
                <a:latin typeface="+mn-lt"/>
              </a:rPr>
              <a:t>1.	Разработать методические рекомендации по формированию индивидуальных образовательных траекторий при проектировании адаптированной образовательной программы высшего образования для инвалидов и лиц с ограниченными возможностями здоровья.</a:t>
            </a:r>
          </a:p>
          <a:p>
            <a:pPr marL="0" indent="0" algn="just"/>
            <a:r>
              <a:rPr lang="ru-RU" sz="2000" dirty="0">
                <a:latin typeface="+mn-lt"/>
              </a:rPr>
              <a:t>2.	Разработать возможные варианты индивидуальных образовательных траекторий при проектировании адаптированных образовательных программ высшего образования для обучающихся с ограниченными возможностями здоровья и инвалидностью</a:t>
            </a:r>
            <a:r>
              <a:rPr lang="ru-RU" sz="2000" dirty="0" smtClean="0">
                <a:latin typeface="+mn-lt"/>
              </a:rPr>
              <a:t>.</a:t>
            </a:r>
            <a:endParaRPr lang="ru-RU" sz="2000" b="1" i="1" u="sng" dirty="0" smtClean="0"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392827" y="0"/>
            <a:ext cx="6513177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10" rIns="91417" bIns="4571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0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1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2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3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>Цель,  задачи, сроки реализации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практики</a:t>
            </a:r>
          </a:p>
          <a:p>
            <a:pPr algn="ctr"/>
            <a:r>
              <a:rPr lang="ru-RU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___________________________________________________________________________________________________</a:t>
            </a:r>
            <a:endParaRPr lang="ru-RU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6496" y="1196752"/>
            <a:ext cx="9289032" cy="1631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just" eaLnBrk="0" hangingPunct="0"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Цель</a:t>
            </a:r>
            <a:r>
              <a:rPr lang="ru-RU" sz="2000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 – разработать алгоритм и универсальный пакет организационно-методического обеспечения, позволяющего формировать индивидуальные образовательные траектории инклюзивного высшего образования при проектировании адаптированных образовательных программ для обучающихся с ОВЗ и инвалидностью.</a:t>
            </a:r>
            <a:endParaRPr lang="ru-RU" sz="2000" dirty="0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496" y="2751311"/>
            <a:ext cx="9289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/>
              </a:rPr>
              <a:t>сроки </a:t>
            </a:r>
            <a:r>
              <a:rPr lang="ru-RU" sz="2400" b="1" dirty="0" smtClean="0">
                <a:solidFill>
                  <a:srgbClr val="C00000"/>
                </a:solidFill>
                <a:latin typeface="Calibri"/>
              </a:rPr>
              <a:t>реализации: с 2017 г. по настоящее время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2357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392827" y="0"/>
            <a:ext cx="6513177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10" rIns="91417" bIns="4571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0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1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2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3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</a:rPr>
              <a:t>Технология реализации практики </a:t>
            </a:r>
            <a:endParaRPr lang="ru-RU" sz="24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ru-RU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___________________________________________________________________________________________________</a:t>
            </a:r>
            <a:endParaRPr lang="ru-RU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44629177"/>
              </p:ext>
            </p:extLst>
          </p:nvPr>
        </p:nvGraphicFramePr>
        <p:xfrm>
          <a:off x="128464" y="1196752"/>
          <a:ext cx="9505056" cy="2804160"/>
        </p:xfrm>
        <a:graphic>
          <a:graphicData uri="http://schemas.openxmlformats.org/drawingml/2006/table">
            <a:tbl>
              <a:tblPr firstRow="1" firstCol="1" bandRow="1"/>
              <a:tblGrid>
                <a:gridCol w="3024336"/>
                <a:gridCol w="2520280"/>
                <a:gridCol w="1872208"/>
                <a:gridCol w="2088232"/>
              </a:tblGrid>
              <a:tr h="100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Условия </a:t>
                      </a: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реализации образовательного процесса</a:t>
                      </a:r>
                      <a:endParaRPr lang="ru-RU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(организация обучения, построение вариативных учебных планов и образовательных программ, определяющих индивидуальный образовательный маршрут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251" marR="3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Технологии </a:t>
                      </a: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реализации образовательного процесса </a:t>
                      </a:r>
                      <a:endParaRPr lang="ru-RU" sz="1600" b="1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организация образовательной среды, разработка личностно ориентированных педагогических технологий)</a:t>
                      </a:r>
                    </a:p>
                  </a:txBody>
                  <a:tcPr marL="35251" marR="3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Необходимость </a:t>
                      </a: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сопровождения</a:t>
                      </a:r>
                      <a:r>
                        <a:rPr lang="ru-RU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(организационно-педагогические условия,</a:t>
                      </a:r>
                      <a:r>
                        <a:rPr lang="ru-RU" sz="16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психолого-педагогическое сопровождение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251" marR="3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Ответственные / Участники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(руководитель ОПОП, ППС, УВП, структуры вуза,</a:t>
                      </a:r>
                      <a:r>
                        <a:rPr lang="ru-RU" sz="1600" b="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партнёры)</a:t>
                      </a:r>
                      <a:endParaRPr lang="ru-RU" sz="16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251" marR="3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272480" y="4396018"/>
          <a:ext cx="9361040" cy="1913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05198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392827" y="0"/>
            <a:ext cx="6513177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10" rIns="91417" bIns="4571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0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1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2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3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Ресурсное обеспечение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практики</a:t>
            </a:r>
          </a:p>
          <a:p>
            <a:pPr algn="ctr"/>
            <a:r>
              <a:rPr lang="ru-RU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___________________________________________________________________________________________________</a:t>
            </a:r>
            <a:endParaRPr lang="ru-RU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03961" y="1772816"/>
          <a:ext cx="8197511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6" descr="http://promsnab123.ru/images_board/2012-Jan/4108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870" y="1987130"/>
            <a:ext cx="1584001" cy="118800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12" descr="http://crimea.link.ua/var/board_photo/154448_link.u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0172" y="1844254"/>
            <a:ext cx="1584000" cy="118800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18" descr="http://local.com.ua/forum/uploads/profile/photo-21794.jpg?_r=135110875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5869" y="4228154"/>
            <a:ext cx="1188000" cy="118800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Picture 22" descr="http://soc.cap.ru/adminpanel/UserFiles/banners/Socportal/f720d8eff81495eb3d66322c160db249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51916" y="4156716"/>
            <a:ext cx="1188001" cy="118800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26" descr="http://investments.web-3.ru/data/html/3060/1.jpg"/>
          <p:cNvPicPr>
            <a:picLocks noChangeAspect="1" noChangeArrowheads="1"/>
          </p:cNvPicPr>
          <p:nvPr/>
        </p:nvPicPr>
        <p:blipFill>
          <a:blip r:embed="rId11" cstate="print"/>
          <a:srcRect r="6937" b="9800"/>
          <a:stretch>
            <a:fillRect/>
          </a:stretch>
        </p:blipFill>
        <p:spPr bwMode="auto">
          <a:xfrm>
            <a:off x="6492781" y="4058832"/>
            <a:ext cx="1547823" cy="107157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grpSp>
        <p:nvGrpSpPr>
          <p:cNvPr id="13" name="Группа 18"/>
          <p:cNvGrpSpPr/>
          <p:nvPr/>
        </p:nvGrpSpPr>
        <p:grpSpPr>
          <a:xfrm>
            <a:off x="3706699" y="1987130"/>
            <a:ext cx="1547823" cy="1188000"/>
            <a:chOff x="4702618" y="2269912"/>
            <a:chExt cx="1750580" cy="1404934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4" name="Picture 16" descr="http://images.ua.prom.st/80313677_w200_h200_10958znak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02618" y="2269912"/>
              <a:ext cx="821886" cy="1404934"/>
            </a:xfrm>
            <a:prstGeom prst="rect">
              <a:avLst/>
            </a:prstGeom>
            <a:noFill/>
          </p:spPr>
        </p:pic>
        <p:pic>
          <p:nvPicPr>
            <p:cNvPr id="15" name="Picture 10" descr="http://www.sova-help.narod.ru/knigi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336262" y="2270226"/>
              <a:ext cx="1116936" cy="1404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2301304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392827" y="0"/>
            <a:ext cx="6513177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10" rIns="91417" bIns="4571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0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1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2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3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Основные эффекты реализации практики</a:t>
            </a:r>
            <a:endParaRPr lang="ru-RU" sz="24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___________________________________________________________________________________________________</a:t>
            </a:r>
            <a:endParaRPr lang="ru-RU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632520" y="1268760"/>
          <a:ext cx="907300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0552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392827" y="0"/>
            <a:ext cx="6513177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10" rIns="91417" bIns="4571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0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1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2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3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>Результаты внедрения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практики</a:t>
            </a: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___________________________________________________________________________________________________</a:t>
            </a:r>
            <a:endParaRPr lang="ru-RU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44488" y="1196752"/>
          <a:ext cx="907300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23579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5657</TotalTime>
  <Words>993</Words>
  <Application>Microsoft Office PowerPoint</Application>
  <PresentationFormat>Лист A4 (210x297 мм)</PresentationFormat>
  <Paragraphs>192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ГОУ ВПО ЧГУ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изменений структуры административно-правового управления</dc:title>
  <dc:creator>Илона</dc:creator>
  <cp:lastModifiedBy>pc</cp:lastModifiedBy>
  <cp:revision>691</cp:revision>
  <cp:lastPrinted>2014-10-23T05:10:54Z</cp:lastPrinted>
  <dcterms:created xsi:type="dcterms:W3CDTF">2010-07-28T13:49:31Z</dcterms:created>
  <dcterms:modified xsi:type="dcterms:W3CDTF">2021-04-28T16:52:05Z</dcterms:modified>
</cp:coreProperties>
</file>