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75035"/>
            <a:ext cx="1543051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275035"/>
            <a:ext cx="4476751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BB5F-E7CC-4C95-845D-A8398EF3A70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690B-2C2B-447E-AFF5-977141ECAE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oc-scentrbiysk.ru/" TargetMode="External"/><Relationship Id="rId3" Type="http://schemas.openxmlformats.org/officeDocument/2006/relationships/hyperlink" Target="https://www.aksp.ru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t.me/kc_biysk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vk.com/club1470787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4515966"/>
            <a:ext cx="3384376" cy="360040"/>
          </a:xfrm>
          <a:noFill/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Малая команда, большие идеи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707654"/>
            <a:ext cx="6192688" cy="1368152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DejaVu Serif" pitchFamily="18" charset="0"/>
                <a:ea typeface="DejaVu Serif" pitchFamily="18" charset="0"/>
                <a:cs typeface="DejaVu Serif" pitchFamily="18" charset="0"/>
              </a:rPr>
              <a:t>Счастье не за горами!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pic>
        <p:nvPicPr>
          <p:cNvPr id="6" name="Picture 2" descr="C:\Users\User\Desktop\log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627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0"/>
            <a:ext cx="49685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КГБУСО «Комплексный центр социального обслуживания населения города Бийска»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9292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DejaVu Serif" pitchFamily="18" charset="0"/>
                <a:ea typeface="DejaVu Serif" pitchFamily="18" charset="0"/>
                <a:cs typeface="DejaVu Serif" pitchFamily="18" charset="0"/>
              </a:rPr>
              <a:t>ТРАНСЛИРОВАНИЕ ПОЛОЖИТЕЛЬНОГО ОПЫТА</a:t>
            </a:r>
            <a:endParaRPr lang="ru-RU" sz="2000" b="1" dirty="0"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7614"/>
            <a:ext cx="5256584" cy="720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Сайт Министерства социальной защиты Алтайского края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https://www.aksp.ru/</a:t>
            </a:r>
            <a:r>
              <a:rPr lang="ru-RU" sz="1600" dirty="0" smtClean="0"/>
              <a:t> </a:t>
            </a:r>
            <a:endParaRPr lang="ru-RU" sz="2400" dirty="0"/>
          </a:p>
        </p:txBody>
      </p:sp>
      <p:pic>
        <p:nvPicPr>
          <p:cNvPr id="3074" name="Picture 2" descr="https://static.tildacdn.com/tild3336-6361-4539-b363-396633613930/2cbc84597f87e4968cc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19822"/>
            <a:ext cx="971600" cy="720080"/>
          </a:xfrm>
          <a:prstGeom prst="rect">
            <a:avLst/>
          </a:prstGeom>
          <a:noFill/>
        </p:spPr>
      </p:pic>
      <p:pic>
        <p:nvPicPr>
          <p:cNvPr id="3078" name="Picture 6" descr="https://static.tildacdn.com/tild6134-3633-4661-a334-393365396432/PinClipartcom_camp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083918"/>
            <a:ext cx="720080" cy="720081"/>
          </a:xfrm>
          <a:prstGeom prst="rect">
            <a:avLst/>
          </a:prstGeom>
          <a:noFill/>
        </p:spPr>
      </p:pic>
      <p:pic>
        <p:nvPicPr>
          <p:cNvPr id="8" name="Рисунок 7" descr="https://www.aksp.ru/bitrix/templates/softmajor/images/logo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632703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User\Desktop\logo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171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7624" y="2211710"/>
            <a:ext cx="5184576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Сайт КГБУСО «Комплексный центр социального обслуживания населения города Бийска» </a:t>
            </a:r>
          </a:p>
          <a:p>
            <a:r>
              <a:rPr lang="en-US" sz="1600" dirty="0" smtClean="0">
                <a:hlinkClick r:id="rId8"/>
              </a:rPr>
              <a:t>http://soc-scentrbiysk.ru/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579862"/>
            <a:ext cx="518457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Страницы в социальных сетях</a:t>
            </a:r>
          </a:p>
          <a:p>
            <a:r>
              <a:rPr lang="en-US" dirty="0" smtClean="0">
                <a:hlinkClick r:id="rId9"/>
              </a:rPr>
              <a:t>https://vk.com/club147078704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https://t.me/kc_biysk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3478"/>
            <a:ext cx="6696744" cy="23557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 Проект «Счастье не за горами» направлен на профилактику экстремизма в подростковой среде через популяризацию взаимопомощи и поддержки среди сверстников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9742"/>
            <a:ext cx="3782276" cy="252151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059582"/>
            <a:ext cx="6516216" cy="32403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4000" b="1" dirty="0" smtClean="0"/>
              <a:t>Сплочение и мобилизация социального окружения несовершеннолетнего в трудной жизненной ситуации для его поддержки, а также изменение подходов к организации индивидуальной профилактической и реабилитационной работы с подростками и детьми, к организации помощи детям в кризисной ситуации путем активизации внутренних ресурсов человека или семьи для самостоятельного выхода из трудной жизненной ситуации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67494"/>
            <a:ext cx="27363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DejaVu Serif" pitchFamily="18" charset="0"/>
                <a:ea typeface="DejaVu Serif" pitchFamily="18" charset="0"/>
                <a:cs typeface="DejaVu Serif" pitchFamily="18" charset="0"/>
              </a:rPr>
              <a:t>ЦЕЛЬ:</a:t>
            </a:r>
            <a:endParaRPr lang="ru-RU" dirty="0"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05979"/>
            <a:ext cx="4186808" cy="6375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DejaVu Serif" pitchFamily="18" charset="0"/>
                <a:ea typeface="DejaVu Serif" pitchFamily="18" charset="0"/>
                <a:cs typeface="DejaVu Serif" pitchFamily="18" charset="0"/>
              </a:rPr>
              <a:t>ЦЕЛЕВАЯ ГРУППА</a:t>
            </a:r>
            <a:endParaRPr lang="ru-RU" sz="1800" b="1" dirty="0"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203598"/>
            <a:ext cx="6120680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Дети из семей, находящихся в социально опасном положении</a:t>
            </a:r>
            <a:endParaRPr lang="ru-RU" b="1" dirty="0"/>
          </a:p>
        </p:txBody>
      </p:sp>
      <p:pic>
        <p:nvPicPr>
          <p:cNvPr id="9218" name="Picture 2" descr="https://narkonet-perm.ru/wp-content/uploads/2019/02/narkonet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7734"/>
            <a:ext cx="3584017" cy="249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7494"/>
            <a:ext cx="4258816" cy="493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DejaVu Serif" pitchFamily="18" charset="0"/>
                <a:ea typeface="DejaVu Serif" pitchFamily="18" charset="0"/>
                <a:cs typeface="DejaVu Serif" pitchFamily="18" charset="0"/>
              </a:rPr>
              <a:t>АКТУАЛЬНОСТЬ</a:t>
            </a:r>
            <a:endParaRPr lang="ru-RU" sz="2000" b="1" dirty="0"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6912" y="1347614"/>
            <a:ext cx="6707088" cy="3600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Дети из семей, находящихся в социально опасном положении раз за разом переживают хронические неудачи. Вместо позитивного развития, которое способствовало бы успешному преодолению проблемной ситуации, усиливаются различные негативные процессы: недоверие, агрессивность, стремление к манипуляции и нарушение личных границ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DejaVu Serif" pitchFamily="18" charset="0"/>
                <a:ea typeface="DejaVu Serif" pitchFamily="18" charset="0"/>
                <a:cs typeface="DejaVu Serif" pitchFamily="18" charset="0"/>
              </a:rPr>
              <a:t>НОВИЗНА ПРОЕКТА В ПРИМЕНЕНИИ ТЕХНОЛОГИИ «РАВНЫЙ - РАВНОМУ» С ИСПОЛЬЗОВАНИЕМ ТРАНСФОРМАЦИОННЫХ ИГР</a:t>
            </a:r>
            <a:endParaRPr lang="ru-RU" sz="2000" b="1" dirty="0"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7272" y="4515966"/>
            <a:ext cx="3466728" cy="4320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Мы нацелены на успех!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8" descr="https://sun9-64.userapi.com/c849420/v849420967/1628e0/nIzAZpBY3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9696"/>
            <a:ext cx="3707904" cy="25238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AutoShape 2" descr="https://theatre-soul.com/wp-content/uploads/2018/12/IGRA_01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theatre-soul.com/wp-content/uploads/2018/12/IGRA_01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theatre-soul.com/wp-content/uploads/2018/12/IGRA_01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theatre-soul.com/wp-content/uploads/2018/12/IGRA_01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r4.mt.ru/r3/photo3016/20625838273-0/jpg/b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7614"/>
            <a:ext cx="3779912" cy="2951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95486"/>
            <a:ext cx="4032448" cy="43924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smtClean="0"/>
              <a:t>Трансформационные игры – новое направление в психологическом консультировании, основанное на принципах проективной психологии. Трансформационная игра дает новый опыт контакта с бессознательным – контакт бережного, но невероятно глубокого</a:t>
            </a:r>
            <a:endParaRPr lang="ru-RU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7614"/>
            <a:ext cx="2685156" cy="3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3768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8435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DejaVu Serif" pitchFamily="18" charset="0"/>
                <a:ea typeface="DejaVu Serif" pitchFamily="18" charset="0"/>
                <a:cs typeface="DejaVu Serif" pitchFamily="18" charset="0"/>
              </a:rPr>
              <a:t>ПОЧЕМУ ИМЕННО ИГРА?</a:t>
            </a:r>
            <a:endParaRPr lang="ru-RU" sz="2000" b="1" dirty="0">
              <a:latin typeface="DejaVu Serif" pitchFamily="18" charset="0"/>
              <a:ea typeface="DejaVu Serif" pitchFamily="18" charset="0"/>
              <a:cs typeface="DejaVu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15108"/>
            <a:ext cx="6912768" cy="352839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ИГРА ДАЕТ СВОБОДУ. ПО ПРИКАЗУ ИГРАТЬ НЕЛЬЗЯ, ТОЛЬКО ДОБРОВОЛЬНО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ИГРА ДАЕТ ПЕРЕРЫВ В ПОВСЕДНЕВНОСТИ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ИГРА СНИМАЕТ НАПРЯЖЕНИЕ, В КОТРОМ РЕБЕНОК ПРЕБЫВАЕТ В СВОЕЙ ЖИЗНИ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ИГРА РАЗВИВАЕТ ТВОРЧЕСКИЙ ПОТЕНЦИАЛ И СПОСОБСТВУЕТ СОЦИАЛИЗАЦИИ ПОДРОСТКОВ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ИГРА СОЗДАЕТ ГАРМОНИЮ. ФОРМИРУЕТ СТРЕМЛЕНИЕ К СОВЕРШЕНСТВУ</a:t>
            </a:r>
          </a:p>
          <a:p>
            <a:pPr>
              <a:buFontTx/>
              <a:buChar char="-"/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290</Words>
  <Application>Microsoft Office PowerPoint</Application>
  <PresentationFormat>Экран (16:9)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Малая команда, большие идеи</vt:lpstr>
      <vt:lpstr>Слайд 2</vt:lpstr>
      <vt:lpstr>Слайд 3</vt:lpstr>
      <vt:lpstr>ЦЕЛЕВАЯ ГРУППА</vt:lpstr>
      <vt:lpstr>АКТУАЛЬНОСТЬ</vt:lpstr>
      <vt:lpstr>НОВИЗНА ПРОЕКТА В ПРИМЕНЕНИИ ТЕХНОЛОГИИ «РАВНЫЙ - РАВНОМУ» С ИСПОЛЬЗОВАНИЕМ ТРАНСФОРМАЦИОННЫХ ИГР</vt:lpstr>
      <vt:lpstr>Слайд 7</vt:lpstr>
      <vt:lpstr>ПОЧЕМУ ИМЕННО ИГРА?</vt:lpstr>
      <vt:lpstr>Слайд 9</vt:lpstr>
      <vt:lpstr>ТРАНСЛИРОВАНИЕ ПОЛОЖИТЕЛЬНОГО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Малая команда, большие идеи</dc:title>
  <dc:creator>user</dc:creator>
  <cp:lastModifiedBy>user</cp:lastModifiedBy>
  <cp:revision>8</cp:revision>
  <dcterms:created xsi:type="dcterms:W3CDTF">2022-11-15T07:29:34Z</dcterms:created>
  <dcterms:modified xsi:type="dcterms:W3CDTF">2022-11-15T08:47:00Z</dcterms:modified>
</cp:coreProperties>
</file>