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99" r:id="rId3"/>
    <p:sldId id="261" r:id="rId4"/>
    <p:sldId id="281" r:id="rId5"/>
    <p:sldId id="287" r:id="rId6"/>
    <p:sldId id="288" r:id="rId7"/>
    <p:sldId id="289" r:id="rId8"/>
    <p:sldId id="297" r:id="rId9"/>
    <p:sldId id="298" r:id="rId10"/>
    <p:sldId id="279" r:id="rId11"/>
    <p:sldId id="291" r:id="rId12"/>
    <p:sldId id="293" r:id="rId13"/>
    <p:sldId id="292" r:id="rId14"/>
    <p:sldId id="286" r:id="rId15"/>
    <p:sldId id="284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ашенинникова Екатерина Александровна" initials="КЕ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5E"/>
    <a:srgbClr val="25C5F7"/>
    <a:srgbClr val="05627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97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336AB-F2A0-4CAE-8561-6F2E16E15C8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1AFEEC-82F8-4A2F-AF72-6D43C8575737}">
      <dgm:prSet phldrT="[Текст]" custT="1"/>
      <dgm:spPr/>
      <dgm:t>
        <a:bodyPr/>
        <a:lstStyle/>
        <a:p>
          <a:r>
            <a:rPr lang="ru-RU" sz="3000" dirty="0" smtClean="0">
              <a:latin typeface="+mn-lt"/>
            </a:rPr>
            <a:t>МАУ ДО «Центр внешкольной работы» </a:t>
          </a:r>
          <a:endParaRPr lang="ru-RU" sz="3000" dirty="0">
            <a:latin typeface="+mn-lt"/>
          </a:endParaRPr>
        </a:p>
      </dgm:t>
    </dgm:pt>
    <dgm:pt modelId="{5BBB73E6-5DB3-42AF-94A1-85DA7D04E51A}" type="parTrans" cxnId="{F20C004E-B73E-42D4-BC9A-D85B180BAC5B}">
      <dgm:prSet/>
      <dgm:spPr/>
      <dgm:t>
        <a:bodyPr/>
        <a:lstStyle/>
        <a:p>
          <a:endParaRPr lang="ru-RU" sz="3000">
            <a:latin typeface="+mn-lt"/>
          </a:endParaRPr>
        </a:p>
      </dgm:t>
    </dgm:pt>
    <dgm:pt modelId="{059625E5-9419-4D64-9B2D-2ED836EAA1E0}" type="sibTrans" cxnId="{F20C004E-B73E-42D4-BC9A-D85B180BAC5B}">
      <dgm:prSet/>
      <dgm:spPr/>
      <dgm:t>
        <a:bodyPr/>
        <a:lstStyle/>
        <a:p>
          <a:endParaRPr lang="ru-RU" sz="3000">
            <a:latin typeface="+mn-lt"/>
          </a:endParaRPr>
        </a:p>
      </dgm:t>
    </dgm:pt>
    <dgm:pt modelId="{DC1D71DE-819A-4301-A739-34892E446343}">
      <dgm:prSet phldrT="[Текст]" custT="1"/>
      <dgm:spPr/>
      <dgm:t>
        <a:bodyPr/>
        <a:lstStyle/>
        <a:p>
          <a:r>
            <a:rPr lang="ru-RU" sz="3000" dirty="0" smtClean="0">
              <a:latin typeface="+mn-lt"/>
            </a:rPr>
            <a:t>АНО НПСПО «Благое дело»</a:t>
          </a:r>
          <a:endParaRPr lang="ru-RU" sz="3000" dirty="0">
            <a:latin typeface="+mn-lt"/>
          </a:endParaRPr>
        </a:p>
      </dgm:t>
    </dgm:pt>
    <dgm:pt modelId="{EF4A1007-391F-4C41-BB66-55303E47C06B}" type="parTrans" cxnId="{E3265AF2-294B-4D76-ADCF-DDAC09E64BFC}">
      <dgm:prSet/>
      <dgm:spPr/>
      <dgm:t>
        <a:bodyPr/>
        <a:lstStyle/>
        <a:p>
          <a:endParaRPr lang="ru-RU" sz="3000">
            <a:latin typeface="+mn-lt"/>
          </a:endParaRPr>
        </a:p>
      </dgm:t>
    </dgm:pt>
    <dgm:pt modelId="{730601F8-C6D8-439E-A017-947C8354686F}" type="sibTrans" cxnId="{E3265AF2-294B-4D76-ADCF-DDAC09E64BFC}">
      <dgm:prSet/>
      <dgm:spPr/>
      <dgm:t>
        <a:bodyPr/>
        <a:lstStyle/>
        <a:p>
          <a:endParaRPr lang="ru-RU" sz="3000">
            <a:latin typeface="+mn-lt"/>
          </a:endParaRPr>
        </a:p>
      </dgm:t>
    </dgm:pt>
    <dgm:pt modelId="{FD6ED32E-D59C-4A51-9FBA-EC1A82185999}">
      <dgm:prSet phldrT="[Текст]" custT="1"/>
      <dgm:spPr/>
      <dgm:t>
        <a:bodyPr/>
        <a:lstStyle/>
        <a:p>
          <a:r>
            <a:rPr lang="ru-RU" sz="3000" dirty="0" smtClean="0">
              <a:latin typeface="+mn-lt"/>
            </a:rPr>
            <a:t>ГБОУ СО «</a:t>
          </a:r>
          <a:r>
            <a:rPr lang="ru-RU" sz="3000" dirty="0" err="1" smtClean="0">
              <a:latin typeface="+mn-lt"/>
            </a:rPr>
            <a:t>Новоуральская</a:t>
          </a:r>
          <a:r>
            <a:rPr lang="ru-RU" sz="3000" dirty="0" smtClean="0">
              <a:latin typeface="+mn-lt"/>
            </a:rPr>
            <a:t> школа № 1» </a:t>
          </a:r>
          <a:endParaRPr lang="ru-RU" sz="3000" dirty="0">
            <a:latin typeface="+mn-lt"/>
          </a:endParaRPr>
        </a:p>
      </dgm:t>
    </dgm:pt>
    <dgm:pt modelId="{3BA9B74D-3D55-4CE8-A2C5-96DB8C5472F1}" type="parTrans" cxnId="{5EAD9B8B-7564-4F00-B334-9683ED8E71DB}">
      <dgm:prSet/>
      <dgm:spPr/>
      <dgm:t>
        <a:bodyPr/>
        <a:lstStyle/>
        <a:p>
          <a:endParaRPr lang="ru-RU" sz="3000">
            <a:latin typeface="+mn-lt"/>
          </a:endParaRPr>
        </a:p>
      </dgm:t>
    </dgm:pt>
    <dgm:pt modelId="{BACF577D-9446-446E-BE44-540C783CEF19}" type="sibTrans" cxnId="{5EAD9B8B-7564-4F00-B334-9683ED8E71DB}">
      <dgm:prSet/>
      <dgm:spPr/>
      <dgm:t>
        <a:bodyPr/>
        <a:lstStyle/>
        <a:p>
          <a:endParaRPr lang="ru-RU" sz="3000">
            <a:latin typeface="+mn-lt"/>
          </a:endParaRPr>
        </a:p>
      </dgm:t>
    </dgm:pt>
    <dgm:pt modelId="{F87FA7AE-E925-4931-AA2B-547BFA9A3686}">
      <dgm:prSet custT="1"/>
      <dgm:spPr>
        <a:solidFill>
          <a:srgbClr val="00B050"/>
        </a:solidFill>
      </dgm:spPr>
      <dgm:t>
        <a:bodyPr/>
        <a:lstStyle/>
        <a:p>
          <a:r>
            <a:rPr lang="ru-RU" sz="3000" dirty="0" smtClean="0">
              <a:latin typeface="+mn-lt"/>
            </a:rPr>
            <a:t>ГБОУ СО «</a:t>
          </a:r>
          <a:r>
            <a:rPr lang="ru-RU" sz="3000" dirty="0" err="1" smtClean="0">
              <a:latin typeface="+mn-lt"/>
            </a:rPr>
            <a:t>Новоуральская</a:t>
          </a:r>
          <a:r>
            <a:rPr lang="ru-RU" sz="3000" dirty="0" smtClean="0">
              <a:latin typeface="+mn-lt"/>
            </a:rPr>
            <a:t> школа № 2» </a:t>
          </a:r>
          <a:endParaRPr lang="ru-RU" sz="3000" dirty="0">
            <a:latin typeface="+mn-lt"/>
          </a:endParaRPr>
        </a:p>
      </dgm:t>
    </dgm:pt>
    <dgm:pt modelId="{94132651-A393-4DC1-846C-0DD8FB16261D}" type="parTrans" cxnId="{2BF2D2F3-E116-4CAE-AE1B-EEEB02374AE3}">
      <dgm:prSet/>
      <dgm:spPr/>
      <dgm:t>
        <a:bodyPr/>
        <a:lstStyle/>
        <a:p>
          <a:endParaRPr lang="ru-RU" sz="3000">
            <a:latin typeface="+mn-lt"/>
          </a:endParaRPr>
        </a:p>
      </dgm:t>
    </dgm:pt>
    <dgm:pt modelId="{3F1B870E-E2AC-413C-BD2E-7C13F850886C}" type="sibTrans" cxnId="{2BF2D2F3-E116-4CAE-AE1B-EEEB02374AE3}">
      <dgm:prSet/>
      <dgm:spPr/>
      <dgm:t>
        <a:bodyPr/>
        <a:lstStyle/>
        <a:p>
          <a:endParaRPr lang="ru-RU" sz="3000">
            <a:latin typeface="+mn-lt"/>
          </a:endParaRPr>
        </a:p>
      </dgm:t>
    </dgm:pt>
    <dgm:pt modelId="{5F858804-1BE9-4D68-848E-923225BE7021}" type="pres">
      <dgm:prSet presAssocID="{8AE336AB-F2A0-4CAE-8561-6F2E16E15C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4198E9-AF7F-439F-9B5F-09BB1371050D}" type="pres">
      <dgm:prSet presAssocID="{421AFEEC-82F8-4A2F-AF72-6D43C8575737}" presName="parentLin" presStyleCnt="0"/>
      <dgm:spPr/>
    </dgm:pt>
    <dgm:pt modelId="{D565A41C-4D53-4797-B6AB-A5B08BBC8F7B}" type="pres">
      <dgm:prSet presAssocID="{421AFEEC-82F8-4A2F-AF72-6D43C857573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E5BC3BC-4E3E-4B88-AF09-61FEDB8CF74A}" type="pres">
      <dgm:prSet presAssocID="{421AFEEC-82F8-4A2F-AF72-6D43C85757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F5524-F4D8-487C-B578-5A885C8F5E83}" type="pres">
      <dgm:prSet presAssocID="{421AFEEC-82F8-4A2F-AF72-6D43C8575737}" presName="negativeSpace" presStyleCnt="0"/>
      <dgm:spPr/>
    </dgm:pt>
    <dgm:pt modelId="{99622F40-5C2A-4118-9C3B-1895A87F7469}" type="pres">
      <dgm:prSet presAssocID="{421AFEEC-82F8-4A2F-AF72-6D43C8575737}" presName="childText" presStyleLbl="conFgAcc1" presStyleIdx="0" presStyleCnt="4">
        <dgm:presLayoutVars>
          <dgm:bulletEnabled val="1"/>
        </dgm:presLayoutVars>
      </dgm:prSet>
      <dgm:spPr/>
    </dgm:pt>
    <dgm:pt modelId="{D239BB0B-3570-4123-B81D-943A42EAC20A}" type="pres">
      <dgm:prSet presAssocID="{059625E5-9419-4D64-9B2D-2ED836EAA1E0}" presName="spaceBetweenRectangles" presStyleCnt="0"/>
      <dgm:spPr/>
    </dgm:pt>
    <dgm:pt modelId="{70A73D38-E8ED-4BC9-97CF-5BD25D186B0E}" type="pres">
      <dgm:prSet presAssocID="{DC1D71DE-819A-4301-A739-34892E446343}" presName="parentLin" presStyleCnt="0"/>
      <dgm:spPr/>
    </dgm:pt>
    <dgm:pt modelId="{83FACF3B-8C51-4BBB-8DEF-16216AE957CE}" type="pres">
      <dgm:prSet presAssocID="{DC1D71DE-819A-4301-A739-34892E44634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E90B731-A9E1-4594-A8DE-55E348DBEE78}" type="pres">
      <dgm:prSet presAssocID="{DC1D71DE-819A-4301-A739-34892E4463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CC4DD-A24F-4097-9194-BC4C2AA6BBA5}" type="pres">
      <dgm:prSet presAssocID="{DC1D71DE-819A-4301-A739-34892E446343}" presName="negativeSpace" presStyleCnt="0"/>
      <dgm:spPr/>
    </dgm:pt>
    <dgm:pt modelId="{AC62A42A-BE10-43ED-A820-6BD344193A75}" type="pres">
      <dgm:prSet presAssocID="{DC1D71DE-819A-4301-A739-34892E446343}" presName="childText" presStyleLbl="conFgAcc1" presStyleIdx="1" presStyleCnt="4">
        <dgm:presLayoutVars>
          <dgm:bulletEnabled val="1"/>
        </dgm:presLayoutVars>
      </dgm:prSet>
      <dgm:spPr/>
    </dgm:pt>
    <dgm:pt modelId="{1CE3D503-8772-47B2-BB4D-DFCA428FC709}" type="pres">
      <dgm:prSet presAssocID="{730601F8-C6D8-439E-A017-947C8354686F}" presName="spaceBetweenRectangles" presStyleCnt="0"/>
      <dgm:spPr/>
    </dgm:pt>
    <dgm:pt modelId="{41CAE2C2-EC47-47F4-B55E-AD0F363D31E2}" type="pres">
      <dgm:prSet presAssocID="{FD6ED32E-D59C-4A51-9FBA-EC1A82185999}" presName="parentLin" presStyleCnt="0"/>
      <dgm:spPr/>
    </dgm:pt>
    <dgm:pt modelId="{F0DB597D-D20B-472C-88A6-907AE37AE664}" type="pres">
      <dgm:prSet presAssocID="{FD6ED32E-D59C-4A51-9FBA-EC1A8218599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7357861-328A-46E5-B772-5B29DAC622B6}" type="pres">
      <dgm:prSet presAssocID="{FD6ED32E-D59C-4A51-9FBA-EC1A8218599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8109D-DD13-44DD-9F4B-BF9AC2056EB6}" type="pres">
      <dgm:prSet presAssocID="{FD6ED32E-D59C-4A51-9FBA-EC1A82185999}" presName="negativeSpace" presStyleCnt="0"/>
      <dgm:spPr/>
    </dgm:pt>
    <dgm:pt modelId="{BD94702E-2DE9-4CC7-B075-4B40FFC040B8}" type="pres">
      <dgm:prSet presAssocID="{FD6ED32E-D59C-4A51-9FBA-EC1A82185999}" presName="childText" presStyleLbl="conFgAcc1" presStyleIdx="2" presStyleCnt="4">
        <dgm:presLayoutVars>
          <dgm:bulletEnabled val="1"/>
        </dgm:presLayoutVars>
      </dgm:prSet>
      <dgm:spPr/>
    </dgm:pt>
    <dgm:pt modelId="{1516EBD9-11BF-4402-A66A-D05DB1246D4A}" type="pres">
      <dgm:prSet presAssocID="{BACF577D-9446-446E-BE44-540C783CEF19}" presName="spaceBetweenRectangles" presStyleCnt="0"/>
      <dgm:spPr/>
    </dgm:pt>
    <dgm:pt modelId="{517CEF3D-2A15-442A-97FC-D3C397CD42D2}" type="pres">
      <dgm:prSet presAssocID="{F87FA7AE-E925-4931-AA2B-547BFA9A3686}" presName="parentLin" presStyleCnt="0"/>
      <dgm:spPr/>
    </dgm:pt>
    <dgm:pt modelId="{21973A89-6DC5-419F-B5FC-4DB6985E3EA9}" type="pres">
      <dgm:prSet presAssocID="{F87FA7AE-E925-4931-AA2B-547BFA9A368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5DB5655-C68F-46FD-B6D4-2C875D5D6C0E}" type="pres">
      <dgm:prSet presAssocID="{F87FA7AE-E925-4931-AA2B-547BFA9A368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7E733-AA23-45EF-AFE2-EB30A79B22FA}" type="pres">
      <dgm:prSet presAssocID="{F87FA7AE-E925-4931-AA2B-547BFA9A3686}" presName="negativeSpace" presStyleCnt="0"/>
      <dgm:spPr/>
    </dgm:pt>
    <dgm:pt modelId="{DBEBE977-2626-48EB-94CE-1E838F5E8E98}" type="pres">
      <dgm:prSet presAssocID="{F87FA7AE-E925-4931-AA2B-547BFA9A368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469FEA1-3370-4F01-9681-3DAFAB04C5FC}" type="presOf" srcId="{FD6ED32E-D59C-4A51-9FBA-EC1A82185999}" destId="{87357861-328A-46E5-B772-5B29DAC622B6}" srcOrd="1" destOrd="0" presId="urn:microsoft.com/office/officeart/2005/8/layout/list1"/>
    <dgm:cxn modelId="{F20C004E-B73E-42D4-BC9A-D85B180BAC5B}" srcId="{8AE336AB-F2A0-4CAE-8561-6F2E16E15C83}" destId="{421AFEEC-82F8-4A2F-AF72-6D43C8575737}" srcOrd="0" destOrd="0" parTransId="{5BBB73E6-5DB3-42AF-94A1-85DA7D04E51A}" sibTransId="{059625E5-9419-4D64-9B2D-2ED836EAA1E0}"/>
    <dgm:cxn modelId="{4DA7B19A-7AC1-4D9B-AD3D-6D16EC7BACEE}" type="presOf" srcId="{F87FA7AE-E925-4931-AA2B-547BFA9A3686}" destId="{45DB5655-C68F-46FD-B6D4-2C875D5D6C0E}" srcOrd="1" destOrd="0" presId="urn:microsoft.com/office/officeart/2005/8/layout/list1"/>
    <dgm:cxn modelId="{6383F029-B39F-46A2-B00F-BD0C598BEA46}" type="presOf" srcId="{8AE336AB-F2A0-4CAE-8561-6F2E16E15C83}" destId="{5F858804-1BE9-4D68-848E-923225BE7021}" srcOrd="0" destOrd="0" presId="urn:microsoft.com/office/officeart/2005/8/layout/list1"/>
    <dgm:cxn modelId="{61BC8649-0165-4AAD-AD04-D20182A32C26}" type="presOf" srcId="{421AFEEC-82F8-4A2F-AF72-6D43C8575737}" destId="{9E5BC3BC-4E3E-4B88-AF09-61FEDB8CF74A}" srcOrd="1" destOrd="0" presId="urn:microsoft.com/office/officeart/2005/8/layout/list1"/>
    <dgm:cxn modelId="{58D019BD-D75E-42EE-992E-AAEED40AE981}" type="presOf" srcId="{F87FA7AE-E925-4931-AA2B-547BFA9A3686}" destId="{21973A89-6DC5-419F-B5FC-4DB6985E3EA9}" srcOrd="0" destOrd="0" presId="urn:microsoft.com/office/officeart/2005/8/layout/list1"/>
    <dgm:cxn modelId="{443BCE31-0EFC-4E49-B7F1-97932566515F}" type="presOf" srcId="{421AFEEC-82F8-4A2F-AF72-6D43C8575737}" destId="{D565A41C-4D53-4797-B6AB-A5B08BBC8F7B}" srcOrd="0" destOrd="0" presId="urn:microsoft.com/office/officeart/2005/8/layout/list1"/>
    <dgm:cxn modelId="{AC3441FF-881B-495F-93C1-3A0AE3FDCE82}" type="presOf" srcId="{FD6ED32E-D59C-4A51-9FBA-EC1A82185999}" destId="{F0DB597D-D20B-472C-88A6-907AE37AE664}" srcOrd="0" destOrd="0" presId="urn:microsoft.com/office/officeart/2005/8/layout/list1"/>
    <dgm:cxn modelId="{0068954B-40B0-4E69-986F-202014CDA2D9}" type="presOf" srcId="{DC1D71DE-819A-4301-A739-34892E446343}" destId="{83FACF3B-8C51-4BBB-8DEF-16216AE957CE}" srcOrd="0" destOrd="0" presId="urn:microsoft.com/office/officeart/2005/8/layout/list1"/>
    <dgm:cxn modelId="{3A1520E5-152D-4244-A4C1-1C9D0197428D}" type="presOf" srcId="{DC1D71DE-819A-4301-A739-34892E446343}" destId="{5E90B731-A9E1-4594-A8DE-55E348DBEE78}" srcOrd="1" destOrd="0" presId="urn:microsoft.com/office/officeart/2005/8/layout/list1"/>
    <dgm:cxn modelId="{5EAD9B8B-7564-4F00-B334-9683ED8E71DB}" srcId="{8AE336AB-F2A0-4CAE-8561-6F2E16E15C83}" destId="{FD6ED32E-D59C-4A51-9FBA-EC1A82185999}" srcOrd="2" destOrd="0" parTransId="{3BA9B74D-3D55-4CE8-A2C5-96DB8C5472F1}" sibTransId="{BACF577D-9446-446E-BE44-540C783CEF19}"/>
    <dgm:cxn modelId="{2BF2D2F3-E116-4CAE-AE1B-EEEB02374AE3}" srcId="{8AE336AB-F2A0-4CAE-8561-6F2E16E15C83}" destId="{F87FA7AE-E925-4931-AA2B-547BFA9A3686}" srcOrd="3" destOrd="0" parTransId="{94132651-A393-4DC1-846C-0DD8FB16261D}" sibTransId="{3F1B870E-E2AC-413C-BD2E-7C13F850886C}"/>
    <dgm:cxn modelId="{E3265AF2-294B-4D76-ADCF-DDAC09E64BFC}" srcId="{8AE336AB-F2A0-4CAE-8561-6F2E16E15C83}" destId="{DC1D71DE-819A-4301-A739-34892E446343}" srcOrd="1" destOrd="0" parTransId="{EF4A1007-391F-4C41-BB66-55303E47C06B}" sibTransId="{730601F8-C6D8-439E-A017-947C8354686F}"/>
    <dgm:cxn modelId="{94C17068-4694-4918-B9CB-B98DF99D192C}" type="presParOf" srcId="{5F858804-1BE9-4D68-848E-923225BE7021}" destId="{384198E9-AF7F-439F-9B5F-09BB1371050D}" srcOrd="0" destOrd="0" presId="urn:microsoft.com/office/officeart/2005/8/layout/list1"/>
    <dgm:cxn modelId="{070AB19C-88AF-4A48-8119-26B657E5333F}" type="presParOf" srcId="{384198E9-AF7F-439F-9B5F-09BB1371050D}" destId="{D565A41C-4D53-4797-B6AB-A5B08BBC8F7B}" srcOrd="0" destOrd="0" presId="urn:microsoft.com/office/officeart/2005/8/layout/list1"/>
    <dgm:cxn modelId="{7A42DDE4-945B-40CD-B183-15039E413330}" type="presParOf" srcId="{384198E9-AF7F-439F-9B5F-09BB1371050D}" destId="{9E5BC3BC-4E3E-4B88-AF09-61FEDB8CF74A}" srcOrd="1" destOrd="0" presId="urn:microsoft.com/office/officeart/2005/8/layout/list1"/>
    <dgm:cxn modelId="{9A00C929-0C00-4B88-AB2F-884D2D1618ED}" type="presParOf" srcId="{5F858804-1BE9-4D68-848E-923225BE7021}" destId="{A23F5524-F4D8-487C-B578-5A885C8F5E83}" srcOrd="1" destOrd="0" presId="urn:microsoft.com/office/officeart/2005/8/layout/list1"/>
    <dgm:cxn modelId="{C1DB0B2E-A79E-451B-AD8C-E92743E04452}" type="presParOf" srcId="{5F858804-1BE9-4D68-848E-923225BE7021}" destId="{99622F40-5C2A-4118-9C3B-1895A87F7469}" srcOrd="2" destOrd="0" presId="urn:microsoft.com/office/officeart/2005/8/layout/list1"/>
    <dgm:cxn modelId="{368178A8-9268-4C2A-9540-7EEAC7A1CB88}" type="presParOf" srcId="{5F858804-1BE9-4D68-848E-923225BE7021}" destId="{D239BB0B-3570-4123-B81D-943A42EAC20A}" srcOrd="3" destOrd="0" presId="urn:microsoft.com/office/officeart/2005/8/layout/list1"/>
    <dgm:cxn modelId="{4F69AD58-B28B-48BB-A4AA-0F3B31AC702E}" type="presParOf" srcId="{5F858804-1BE9-4D68-848E-923225BE7021}" destId="{70A73D38-E8ED-4BC9-97CF-5BD25D186B0E}" srcOrd="4" destOrd="0" presId="urn:microsoft.com/office/officeart/2005/8/layout/list1"/>
    <dgm:cxn modelId="{D3169DE2-D857-4876-A731-E12D5D93A738}" type="presParOf" srcId="{70A73D38-E8ED-4BC9-97CF-5BD25D186B0E}" destId="{83FACF3B-8C51-4BBB-8DEF-16216AE957CE}" srcOrd="0" destOrd="0" presId="urn:microsoft.com/office/officeart/2005/8/layout/list1"/>
    <dgm:cxn modelId="{9422286F-4AFC-44BF-9FAD-1CEBC17D53DA}" type="presParOf" srcId="{70A73D38-E8ED-4BC9-97CF-5BD25D186B0E}" destId="{5E90B731-A9E1-4594-A8DE-55E348DBEE78}" srcOrd="1" destOrd="0" presId="urn:microsoft.com/office/officeart/2005/8/layout/list1"/>
    <dgm:cxn modelId="{861F289D-4DD5-4BE7-869E-C64518687FC8}" type="presParOf" srcId="{5F858804-1BE9-4D68-848E-923225BE7021}" destId="{B9ACC4DD-A24F-4097-9194-BC4C2AA6BBA5}" srcOrd="5" destOrd="0" presId="urn:microsoft.com/office/officeart/2005/8/layout/list1"/>
    <dgm:cxn modelId="{E4159ED0-E1B7-484B-986C-966CB3113FC2}" type="presParOf" srcId="{5F858804-1BE9-4D68-848E-923225BE7021}" destId="{AC62A42A-BE10-43ED-A820-6BD344193A75}" srcOrd="6" destOrd="0" presId="urn:microsoft.com/office/officeart/2005/8/layout/list1"/>
    <dgm:cxn modelId="{528DEF2E-3845-492C-86C6-3B17A5267A3D}" type="presParOf" srcId="{5F858804-1BE9-4D68-848E-923225BE7021}" destId="{1CE3D503-8772-47B2-BB4D-DFCA428FC709}" srcOrd="7" destOrd="0" presId="urn:microsoft.com/office/officeart/2005/8/layout/list1"/>
    <dgm:cxn modelId="{17E4A5DA-0F4C-4CFC-B75A-87B5004D8E3B}" type="presParOf" srcId="{5F858804-1BE9-4D68-848E-923225BE7021}" destId="{41CAE2C2-EC47-47F4-B55E-AD0F363D31E2}" srcOrd="8" destOrd="0" presId="urn:microsoft.com/office/officeart/2005/8/layout/list1"/>
    <dgm:cxn modelId="{0337F83E-206D-4791-BD12-2F07069EDF4F}" type="presParOf" srcId="{41CAE2C2-EC47-47F4-B55E-AD0F363D31E2}" destId="{F0DB597D-D20B-472C-88A6-907AE37AE664}" srcOrd="0" destOrd="0" presId="urn:microsoft.com/office/officeart/2005/8/layout/list1"/>
    <dgm:cxn modelId="{3D9E30FE-B59C-42FC-A1F9-CC3052CA3F87}" type="presParOf" srcId="{41CAE2C2-EC47-47F4-B55E-AD0F363D31E2}" destId="{87357861-328A-46E5-B772-5B29DAC622B6}" srcOrd="1" destOrd="0" presId="urn:microsoft.com/office/officeart/2005/8/layout/list1"/>
    <dgm:cxn modelId="{E3AB9E13-CC9D-4800-80D0-2F268656C898}" type="presParOf" srcId="{5F858804-1BE9-4D68-848E-923225BE7021}" destId="{7988109D-DD13-44DD-9F4B-BF9AC2056EB6}" srcOrd="9" destOrd="0" presId="urn:microsoft.com/office/officeart/2005/8/layout/list1"/>
    <dgm:cxn modelId="{B9215513-18F9-4842-8DA7-AA1698A73BDA}" type="presParOf" srcId="{5F858804-1BE9-4D68-848E-923225BE7021}" destId="{BD94702E-2DE9-4CC7-B075-4B40FFC040B8}" srcOrd="10" destOrd="0" presId="urn:microsoft.com/office/officeart/2005/8/layout/list1"/>
    <dgm:cxn modelId="{5467B0C7-0144-42A2-8D80-90963B95E087}" type="presParOf" srcId="{5F858804-1BE9-4D68-848E-923225BE7021}" destId="{1516EBD9-11BF-4402-A66A-D05DB1246D4A}" srcOrd="11" destOrd="0" presId="urn:microsoft.com/office/officeart/2005/8/layout/list1"/>
    <dgm:cxn modelId="{25C7156C-368C-47A4-8D62-85C031650F6A}" type="presParOf" srcId="{5F858804-1BE9-4D68-848E-923225BE7021}" destId="{517CEF3D-2A15-442A-97FC-D3C397CD42D2}" srcOrd="12" destOrd="0" presId="urn:microsoft.com/office/officeart/2005/8/layout/list1"/>
    <dgm:cxn modelId="{9B85B84D-97CA-410C-B6D5-001E64A09C1B}" type="presParOf" srcId="{517CEF3D-2A15-442A-97FC-D3C397CD42D2}" destId="{21973A89-6DC5-419F-B5FC-4DB6985E3EA9}" srcOrd="0" destOrd="0" presId="urn:microsoft.com/office/officeart/2005/8/layout/list1"/>
    <dgm:cxn modelId="{62DECF21-2FA7-4A60-A53F-94C09E771AF5}" type="presParOf" srcId="{517CEF3D-2A15-442A-97FC-D3C397CD42D2}" destId="{45DB5655-C68F-46FD-B6D4-2C875D5D6C0E}" srcOrd="1" destOrd="0" presId="urn:microsoft.com/office/officeart/2005/8/layout/list1"/>
    <dgm:cxn modelId="{FAED70F5-0A28-4668-B842-7295BCC769EE}" type="presParOf" srcId="{5F858804-1BE9-4D68-848E-923225BE7021}" destId="{F187E733-AA23-45EF-AFE2-EB30A79B22FA}" srcOrd="13" destOrd="0" presId="urn:microsoft.com/office/officeart/2005/8/layout/list1"/>
    <dgm:cxn modelId="{E4B248C9-29A4-4392-AD0F-52F7D4BAED0A}" type="presParOf" srcId="{5F858804-1BE9-4D68-848E-923225BE7021}" destId="{DBEBE977-2626-48EB-94CE-1E838F5E8E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51D34-4EEB-4E2E-BDBD-09C7DFB65243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4855B9-A376-4221-B92A-D7284A48762A}">
      <dgm:prSet phldrT="[Текст]" custT="1"/>
      <dgm:spPr/>
      <dgm:t>
        <a:bodyPr/>
        <a:lstStyle/>
        <a:p>
          <a:pPr marL="274638" indent="-274638" algn="l">
            <a:spcAft>
              <a:spcPts val="0"/>
            </a:spcAft>
          </a:pPr>
          <a:r>
            <a:rPr lang="ru-RU" sz="2200" b="1" dirty="0" smtClean="0"/>
            <a:t>МАУ ДО «ЦВР»</a:t>
          </a:r>
          <a:r>
            <a:rPr lang="en-US" sz="2200" b="1" dirty="0" smtClean="0"/>
            <a:t> </a:t>
          </a:r>
          <a:r>
            <a:rPr lang="ru-RU" sz="2200" b="1" dirty="0" smtClean="0"/>
            <a:t>сегодня – это: </a:t>
          </a:r>
          <a:endParaRPr lang="ru-RU" sz="2200" b="1" dirty="0"/>
        </a:p>
      </dgm:t>
    </dgm:pt>
    <dgm:pt modelId="{85D4B694-8002-411C-B0C9-C83C3123A5E6}" type="parTrans" cxnId="{4DC5D3D3-493A-4AF0-BECD-85D2635F675C}">
      <dgm:prSet/>
      <dgm:spPr/>
      <dgm:t>
        <a:bodyPr/>
        <a:lstStyle/>
        <a:p>
          <a:endParaRPr lang="ru-RU"/>
        </a:p>
      </dgm:t>
    </dgm:pt>
    <dgm:pt modelId="{90B93C31-4118-4811-B373-E313AA3F9800}" type="sibTrans" cxnId="{4DC5D3D3-493A-4AF0-BECD-85D2635F675C}">
      <dgm:prSet/>
      <dgm:spPr/>
      <dgm:t>
        <a:bodyPr/>
        <a:lstStyle/>
        <a:p>
          <a:endParaRPr lang="ru-RU"/>
        </a:p>
      </dgm:t>
    </dgm:pt>
    <dgm:pt modelId="{FEADDEFC-1151-4CC8-ACD7-0986C5C28195}">
      <dgm:prSet phldrT="[Текст]" custT="1"/>
      <dgm:spPr/>
      <dgm:t>
        <a:bodyPr/>
        <a:lstStyle/>
        <a:p>
          <a:pPr marL="274638" indent="-274638" algn="just">
            <a:spcAft>
              <a:spcPts val="0"/>
            </a:spcAft>
            <a:tabLst>
              <a:tab pos="8793163" algn="l"/>
            </a:tabLst>
          </a:pPr>
          <a:r>
            <a:rPr lang="ru-RU" sz="2200" b="1" dirty="0" smtClean="0"/>
            <a:t>учреждение, где разрабатываются и апробируются новые педагогические идеи, образовательные и социокультурные инициативы; </a:t>
          </a:r>
          <a:endParaRPr lang="ru-RU" sz="2200" b="1" dirty="0"/>
        </a:p>
      </dgm:t>
    </dgm:pt>
    <dgm:pt modelId="{A6516139-618D-4896-8AD8-4249B4D1756D}" type="parTrans" cxnId="{3215B4C7-138F-49F9-B397-8143801C5B93}">
      <dgm:prSet/>
      <dgm:spPr/>
      <dgm:t>
        <a:bodyPr/>
        <a:lstStyle/>
        <a:p>
          <a:endParaRPr lang="ru-RU"/>
        </a:p>
      </dgm:t>
    </dgm:pt>
    <dgm:pt modelId="{E656EB03-F5C0-4CA8-B0C2-93866998005D}" type="sibTrans" cxnId="{3215B4C7-138F-49F9-B397-8143801C5B93}">
      <dgm:prSet/>
      <dgm:spPr/>
      <dgm:t>
        <a:bodyPr/>
        <a:lstStyle/>
        <a:p>
          <a:endParaRPr lang="ru-RU"/>
        </a:p>
      </dgm:t>
    </dgm:pt>
    <dgm:pt modelId="{B2B82A90-FD84-4D65-BB88-864FC6306526}">
      <dgm:prSet phldrT="[Текст]" custT="1"/>
      <dgm:spPr/>
      <dgm:t>
        <a:bodyPr anchor="ctr"/>
        <a:lstStyle/>
        <a:p>
          <a:pPr marL="71438" indent="111125" defTabSz="8445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2600" b="1" dirty="0" smtClean="0"/>
            <a:t>Ремесленные мастерские АНО НПСПО «Благое дело»: </a:t>
          </a:r>
          <a:endParaRPr lang="ru-RU" sz="2600" b="1" dirty="0"/>
        </a:p>
      </dgm:t>
    </dgm:pt>
    <dgm:pt modelId="{FE6CA1DE-ACDD-45AC-9495-6444CAD3A7D6}" type="parTrans" cxnId="{B4721B05-4B06-4E91-B7EA-666C957A5A41}">
      <dgm:prSet/>
      <dgm:spPr/>
      <dgm:t>
        <a:bodyPr/>
        <a:lstStyle/>
        <a:p>
          <a:endParaRPr lang="ru-RU"/>
        </a:p>
      </dgm:t>
    </dgm:pt>
    <dgm:pt modelId="{EF59752D-F239-4F32-8636-08852B55498E}" type="sibTrans" cxnId="{B4721B05-4B06-4E91-B7EA-666C957A5A41}">
      <dgm:prSet/>
      <dgm:spPr/>
      <dgm:t>
        <a:bodyPr/>
        <a:lstStyle/>
        <a:p>
          <a:endParaRPr lang="ru-RU"/>
        </a:p>
      </dgm:t>
    </dgm:pt>
    <dgm:pt modelId="{A205EF0F-EB5B-474A-9EFF-6C65F452A300}">
      <dgm:prSet custT="1"/>
      <dgm:spPr/>
      <dgm:t>
        <a:bodyPr/>
        <a:lstStyle/>
        <a:p>
          <a:pPr marL="274638" indent="-274638" algn="just">
            <a:spcAft>
              <a:spcPts val="0"/>
            </a:spcAft>
            <a:tabLst>
              <a:tab pos="8793163" algn="l"/>
            </a:tabLst>
          </a:pPr>
          <a:r>
            <a:rPr lang="ru-RU" sz="2200" b="1" dirty="0" smtClean="0"/>
            <a:t>отработанная система интеграции содержания основного и дополнительного образования в рамках реализации образовательного проекта «Партнеры»;</a:t>
          </a:r>
          <a:endParaRPr lang="ru-RU" sz="2200" b="1" dirty="0"/>
        </a:p>
      </dgm:t>
    </dgm:pt>
    <dgm:pt modelId="{F3B90D7C-6CB1-4406-B5CB-52D0C7B73ABA}" type="parTrans" cxnId="{C6C2FB59-E9A7-4736-9D73-26521B74B7AE}">
      <dgm:prSet/>
      <dgm:spPr/>
      <dgm:t>
        <a:bodyPr/>
        <a:lstStyle/>
        <a:p>
          <a:endParaRPr lang="ru-RU"/>
        </a:p>
      </dgm:t>
    </dgm:pt>
    <dgm:pt modelId="{33ED7652-5C48-40DE-83BE-CCEC6DD7CF9C}" type="sibTrans" cxnId="{C6C2FB59-E9A7-4736-9D73-26521B74B7AE}">
      <dgm:prSet/>
      <dgm:spPr/>
      <dgm:t>
        <a:bodyPr/>
        <a:lstStyle/>
        <a:p>
          <a:endParaRPr lang="ru-RU"/>
        </a:p>
      </dgm:t>
    </dgm:pt>
    <dgm:pt modelId="{4A7536C8-96F5-4D05-81B6-2B382890F1BE}">
      <dgm:prSet custT="1"/>
      <dgm:spPr/>
      <dgm:t>
        <a:bodyPr/>
        <a:lstStyle/>
        <a:p>
          <a:pPr marL="274638" indent="-274638" algn="just">
            <a:spcAft>
              <a:spcPts val="0"/>
            </a:spcAft>
            <a:tabLst>
              <a:tab pos="8793163" algn="l"/>
            </a:tabLst>
          </a:pPr>
          <a:r>
            <a:rPr lang="ru-RU" sz="2200" b="1" dirty="0" smtClean="0"/>
            <a:t>стабильный творческий коллектив, 80% которого составляют педагоги ДО первой и высшей квалификационной категории</a:t>
          </a:r>
          <a:endParaRPr lang="ru-RU" sz="2200" b="1" dirty="0"/>
        </a:p>
      </dgm:t>
    </dgm:pt>
    <dgm:pt modelId="{5098CBE2-5A59-4767-8447-BBF530DBAEE3}" type="parTrans" cxnId="{10B6AF78-708F-49D6-BF51-98DC148EA50A}">
      <dgm:prSet/>
      <dgm:spPr/>
      <dgm:t>
        <a:bodyPr/>
        <a:lstStyle/>
        <a:p>
          <a:endParaRPr lang="ru-RU"/>
        </a:p>
      </dgm:t>
    </dgm:pt>
    <dgm:pt modelId="{DC285064-DAB5-4CD1-93AB-0BE9DB99A597}" type="sibTrans" cxnId="{10B6AF78-708F-49D6-BF51-98DC148EA50A}">
      <dgm:prSet/>
      <dgm:spPr/>
      <dgm:t>
        <a:bodyPr/>
        <a:lstStyle/>
        <a:p>
          <a:endParaRPr lang="ru-RU"/>
        </a:p>
      </dgm:t>
    </dgm:pt>
    <dgm:pt modelId="{51B2A9E7-78A9-466D-A55B-765C8B39AA3F}">
      <dgm:prSet custT="1"/>
      <dgm:spPr/>
      <dgm:t>
        <a:bodyPr anchor="ctr"/>
        <a:lstStyle/>
        <a:p>
          <a:pPr marL="365125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dirty="0" smtClean="0"/>
            <a:t> бумажная;                                                 </a:t>
          </a:r>
          <a:r>
            <a:rPr lang="ru-RU" sz="2600" b="1" dirty="0" smtClean="0">
              <a:sym typeface="Symbol"/>
            </a:rPr>
            <a:t></a:t>
          </a:r>
          <a:r>
            <a:rPr lang="ru-RU" sz="2600" b="1" dirty="0" smtClean="0"/>
            <a:t>  швейная;</a:t>
          </a:r>
        </a:p>
      </dgm:t>
    </dgm:pt>
    <dgm:pt modelId="{38D8EB91-AA5D-400F-BA6D-67A157778733}" type="parTrans" cxnId="{D032641F-BF37-4FD5-9B25-E2C554C13049}">
      <dgm:prSet/>
      <dgm:spPr/>
      <dgm:t>
        <a:bodyPr/>
        <a:lstStyle/>
        <a:p>
          <a:endParaRPr lang="ru-RU"/>
        </a:p>
      </dgm:t>
    </dgm:pt>
    <dgm:pt modelId="{7570DBD4-F8DA-4867-A5E1-E8B4CD03F8D1}" type="sibTrans" cxnId="{D032641F-BF37-4FD5-9B25-E2C554C13049}">
      <dgm:prSet/>
      <dgm:spPr/>
      <dgm:t>
        <a:bodyPr/>
        <a:lstStyle/>
        <a:p>
          <a:endParaRPr lang="ru-RU"/>
        </a:p>
      </dgm:t>
    </dgm:pt>
    <dgm:pt modelId="{F12FF80E-BD74-417A-81CD-0254E60F9565}">
      <dgm:prSet custT="1"/>
      <dgm:spPr/>
      <dgm:t>
        <a:bodyPr anchor="ctr"/>
        <a:lstStyle/>
        <a:p>
          <a:pPr marL="365125" marR="0" indent="0" defTabSz="66675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dirty="0" smtClean="0"/>
            <a:t> мастерская шерсти и фетра;                </a:t>
          </a:r>
          <a:r>
            <a:rPr lang="ru-RU" sz="2600" b="1" dirty="0" smtClean="0">
              <a:sym typeface="Symbol"/>
            </a:rPr>
            <a:t></a:t>
          </a:r>
          <a:r>
            <a:rPr lang="ru-RU" sz="2600" b="1" dirty="0" smtClean="0"/>
            <a:t>  типографская</a:t>
          </a:r>
        </a:p>
      </dgm:t>
    </dgm:pt>
    <dgm:pt modelId="{E015FCD2-554B-431F-A8D9-C0C00C4C7463}" type="parTrans" cxnId="{EE3875B7-BD8A-48AB-8D1E-15448EBEB669}">
      <dgm:prSet/>
      <dgm:spPr/>
      <dgm:t>
        <a:bodyPr/>
        <a:lstStyle/>
        <a:p>
          <a:endParaRPr lang="ru-RU"/>
        </a:p>
      </dgm:t>
    </dgm:pt>
    <dgm:pt modelId="{3F62E90C-212B-406A-9927-BB3116A12952}" type="sibTrans" cxnId="{EE3875B7-BD8A-48AB-8D1E-15448EBEB669}">
      <dgm:prSet/>
      <dgm:spPr/>
      <dgm:t>
        <a:bodyPr/>
        <a:lstStyle/>
        <a:p>
          <a:endParaRPr lang="ru-RU"/>
        </a:p>
      </dgm:t>
    </dgm:pt>
    <dgm:pt modelId="{BD0E4395-7EFB-41FD-947E-B4AC837010CF}">
      <dgm:prSet custT="1"/>
      <dgm:spPr/>
      <dgm:t>
        <a:bodyPr anchor="ctr"/>
        <a:lstStyle/>
        <a:p>
          <a:pPr marL="365125" indent="0" defTabSz="6667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600" b="1" dirty="0" smtClean="0"/>
            <a:t> свечная;                                                     </a:t>
          </a:r>
          <a:r>
            <a:rPr lang="ru-RU" sz="2600" b="1" dirty="0" smtClean="0">
              <a:sym typeface="Symbol"/>
            </a:rPr>
            <a:t></a:t>
          </a:r>
          <a:r>
            <a:rPr lang="ru-RU" sz="2600" b="1" dirty="0" smtClean="0"/>
            <a:t>  аграрная;</a:t>
          </a:r>
          <a:endParaRPr lang="ru-RU" sz="2600" b="1" dirty="0"/>
        </a:p>
      </dgm:t>
    </dgm:pt>
    <dgm:pt modelId="{3A1A51F4-8BB5-46AD-A411-B97665DA4AC2}" type="parTrans" cxnId="{7BB84AD4-9FA2-4521-A21C-C75C96EB39A1}">
      <dgm:prSet/>
      <dgm:spPr/>
      <dgm:t>
        <a:bodyPr/>
        <a:lstStyle/>
        <a:p>
          <a:endParaRPr lang="ru-RU"/>
        </a:p>
      </dgm:t>
    </dgm:pt>
    <dgm:pt modelId="{C42DB75D-590D-423F-93E2-E7E8AF03DB58}" type="sibTrans" cxnId="{7BB84AD4-9FA2-4521-A21C-C75C96EB39A1}">
      <dgm:prSet/>
      <dgm:spPr/>
      <dgm:t>
        <a:bodyPr/>
        <a:lstStyle/>
        <a:p>
          <a:endParaRPr lang="ru-RU"/>
        </a:p>
      </dgm:t>
    </dgm:pt>
    <dgm:pt modelId="{E6FA10FB-C138-4619-8A40-9FB1FA4298BF}">
      <dgm:prSet phldrT="[Текст]" custT="1"/>
      <dgm:spPr/>
      <dgm:t>
        <a:bodyPr anchor="ctr"/>
        <a:lstStyle/>
        <a:p>
          <a:pPr marL="365125" indent="0" defTabSz="6667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600" b="1" dirty="0" smtClean="0"/>
            <a:t> деревообрабатывающая;                    </a:t>
          </a:r>
          <a:r>
            <a:rPr lang="ru-RU" sz="2600" b="1" dirty="0" smtClean="0">
              <a:sym typeface="Symbol"/>
            </a:rPr>
            <a:t>  </a:t>
          </a:r>
          <a:r>
            <a:rPr lang="ru-RU" sz="2600" b="1" dirty="0" smtClean="0"/>
            <a:t>керамическая;</a:t>
          </a:r>
          <a:endParaRPr lang="ru-RU" sz="2600" b="1" dirty="0"/>
        </a:p>
      </dgm:t>
    </dgm:pt>
    <dgm:pt modelId="{17187EFE-3AC6-431A-A50B-CD68C27AA2BF}" type="sibTrans" cxnId="{CCEDB3F7-B673-47DF-8507-D5E6B19BF7CF}">
      <dgm:prSet/>
      <dgm:spPr/>
      <dgm:t>
        <a:bodyPr/>
        <a:lstStyle/>
        <a:p>
          <a:endParaRPr lang="ru-RU"/>
        </a:p>
      </dgm:t>
    </dgm:pt>
    <dgm:pt modelId="{21F82407-0BC7-4926-93DE-EC1B775B7408}" type="parTrans" cxnId="{CCEDB3F7-B673-47DF-8507-D5E6B19BF7CF}">
      <dgm:prSet/>
      <dgm:spPr/>
      <dgm:t>
        <a:bodyPr/>
        <a:lstStyle/>
        <a:p>
          <a:endParaRPr lang="ru-RU"/>
        </a:p>
      </dgm:t>
    </dgm:pt>
    <dgm:pt modelId="{0395DB51-797C-4C4C-B0E5-4EA319A10992}" type="pres">
      <dgm:prSet presAssocID="{44251D34-4EEB-4E2E-BDBD-09C7DFB652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70725-28A2-433E-BA3C-84162CA62F8C}" type="pres">
      <dgm:prSet presAssocID="{224855B9-A376-4221-B92A-D7284A48762A}" presName="comp" presStyleCnt="0"/>
      <dgm:spPr/>
    </dgm:pt>
    <dgm:pt modelId="{CB307C6A-F232-4493-A76F-74AAA191B1F1}" type="pres">
      <dgm:prSet presAssocID="{224855B9-A376-4221-B92A-D7284A48762A}" presName="box" presStyleLbl="node1" presStyleIdx="0" presStyleCnt="2" custScaleY="116437"/>
      <dgm:spPr/>
      <dgm:t>
        <a:bodyPr/>
        <a:lstStyle/>
        <a:p>
          <a:endParaRPr lang="ru-RU"/>
        </a:p>
      </dgm:t>
    </dgm:pt>
    <dgm:pt modelId="{359F5579-5AED-44AF-BCFF-6ED17DE70BA9}" type="pres">
      <dgm:prSet presAssocID="{224855B9-A376-4221-B92A-D7284A48762A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ru-RU"/>
        </a:p>
      </dgm:t>
    </dgm:pt>
    <dgm:pt modelId="{857E50DF-E6A9-42BE-9873-D384F6BB76D4}" type="pres">
      <dgm:prSet presAssocID="{224855B9-A376-4221-B92A-D7284A48762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45E1-C600-4FFD-9B42-639ADF80F320}" type="pres">
      <dgm:prSet presAssocID="{90B93C31-4118-4811-B373-E313AA3F9800}" presName="spacer" presStyleCnt="0"/>
      <dgm:spPr/>
    </dgm:pt>
    <dgm:pt modelId="{C4F52A71-DD5B-406C-A3F4-DF1075DC0E38}" type="pres">
      <dgm:prSet presAssocID="{B2B82A90-FD84-4D65-BB88-864FC6306526}" presName="comp" presStyleCnt="0"/>
      <dgm:spPr/>
    </dgm:pt>
    <dgm:pt modelId="{820CDD2E-5D8F-4400-BDA4-9999105CA9F0}" type="pres">
      <dgm:prSet presAssocID="{B2B82A90-FD84-4D65-BB88-864FC6306526}" presName="box" presStyleLbl="node1" presStyleIdx="1" presStyleCnt="2"/>
      <dgm:spPr/>
      <dgm:t>
        <a:bodyPr/>
        <a:lstStyle/>
        <a:p>
          <a:endParaRPr lang="ru-RU"/>
        </a:p>
      </dgm:t>
    </dgm:pt>
    <dgm:pt modelId="{9307DB21-C494-4721-8521-F6999681198D}" type="pres">
      <dgm:prSet presAssocID="{B2B82A90-FD84-4D65-BB88-864FC6306526}" presName="img" presStyleLbl="fgImgPlace1" presStyleIdx="1" presStyleCnt="2" custScaleX="107634" custScaleY="10660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A4E41D94-5948-4D31-BF44-97EAC34FF7A4}" type="pres">
      <dgm:prSet presAssocID="{B2B82A90-FD84-4D65-BB88-864FC630652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2641F-BF37-4FD5-9B25-E2C554C13049}" srcId="{B2B82A90-FD84-4D65-BB88-864FC6306526}" destId="{51B2A9E7-78A9-466D-A55B-765C8B39AA3F}" srcOrd="1" destOrd="0" parTransId="{38D8EB91-AA5D-400F-BA6D-67A157778733}" sibTransId="{7570DBD4-F8DA-4867-A5E1-E8B4CD03F8D1}"/>
    <dgm:cxn modelId="{9941F4CE-9F2C-4E1C-B228-C8142FB3AC62}" type="presOf" srcId="{E6FA10FB-C138-4619-8A40-9FB1FA4298BF}" destId="{A4E41D94-5948-4D31-BF44-97EAC34FF7A4}" srcOrd="1" destOrd="1" presId="urn:microsoft.com/office/officeart/2005/8/layout/vList4"/>
    <dgm:cxn modelId="{4FB60B90-6175-46C6-B5E4-CA1DC12B3143}" type="presOf" srcId="{A205EF0F-EB5B-474A-9EFF-6C65F452A300}" destId="{857E50DF-E6A9-42BE-9873-D384F6BB76D4}" srcOrd="1" destOrd="2" presId="urn:microsoft.com/office/officeart/2005/8/layout/vList4"/>
    <dgm:cxn modelId="{40A80B7C-FBE6-4A08-BBB6-C7AFA0303B6E}" type="presOf" srcId="{F12FF80E-BD74-417A-81CD-0254E60F9565}" destId="{A4E41D94-5948-4D31-BF44-97EAC34FF7A4}" srcOrd="1" destOrd="4" presId="urn:microsoft.com/office/officeart/2005/8/layout/vList4"/>
    <dgm:cxn modelId="{4DC5D3D3-493A-4AF0-BECD-85D2635F675C}" srcId="{44251D34-4EEB-4E2E-BDBD-09C7DFB65243}" destId="{224855B9-A376-4221-B92A-D7284A48762A}" srcOrd="0" destOrd="0" parTransId="{85D4B694-8002-411C-B0C9-C83C3123A5E6}" sibTransId="{90B93C31-4118-4811-B373-E313AA3F9800}"/>
    <dgm:cxn modelId="{E100799A-417E-40FD-9710-4021FFD16E1B}" type="presOf" srcId="{224855B9-A376-4221-B92A-D7284A48762A}" destId="{857E50DF-E6A9-42BE-9873-D384F6BB76D4}" srcOrd="1" destOrd="0" presId="urn:microsoft.com/office/officeart/2005/8/layout/vList4"/>
    <dgm:cxn modelId="{179C62E9-86A1-4903-8FAF-14E606233E7D}" type="presOf" srcId="{F12FF80E-BD74-417A-81CD-0254E60F9565}" destId="{820CDD2E-5D8F-4400-BDA4-9999105CA9F0}" srcOrd="0" destOrd="4" presId="urn:microsoft.com/office/officeart/2005/8/layout/vList4"/>
    <dgm:cxn modelId="{AE8F820D-5794-4692-998A-4C7B3DDE4546}" type="presOf" srcId="{B2B82A90-FD84-4D65-BB88-864FC6306526}" destId="{A4E41D94-5948-4D31-BF44-97EAC34FF7A4}" srcOrd="1" destOrd="0" presId="urn:microsoft.com/office/officeart/2005/8/layout/vList4"/>
    <dgm:cxn modelId="{CFA7D6B2-BE9D-4045-8544-04EF3F27BF96}" type="presOf" srcId="{BD0E4395-7EFB-41FD-947E-B4AC837010CF}" destId="{A4E41D94-5948-4D31-BF44-97EAC34FF7A4}" srcOrd="1" destOrd="3" presId="urn:microsoft.com/office/officeart/2005/8/layout/vList4"/>
    <dgm:cxn modelId="{D444A4D6-98E2-406A-A4BB-B113911DB29F}" type="presOf" srcId="{FEADDEFC-1151-4CC8-ACD7-0986C5C28195}" destId="{CB307C6A-F232-4493-A76F-74AAA191B1F1}" srcOrd="0" destOrd="1" presId="urn:microsoft.com/office/officeart/2005/8/layout/vList4"/>
    <dgm:cxn modelId="{8FCE230E-D93A-4428-9043-B6EB8E07DDA5}" type="presOf" srcId="{51B2A9E7-78A9-466D-A55B-765C8B39AA3F}" destId="{A4E41D94-5948-4D31-BF44-97EAC34FF7A4}" srcOrd="1" destOrd="2" presId="urn:microsoft.com/office/officeart/2005/8/layout/vList4"/>
    <dgm:cxn modelId="{574EFFDC-2EA9-4283-A385-653CCE0CB3EC}" type="presOf" srcId="{FEADDEFC-1151-4CC8-ACD7-0986C5C28195}" destId="{857E50DF-E6A9-42BE-9873-D384F6BB76D4}" srcOrd="1" destOrd="1" presId="urn:microsoft.com/office/officeart/2005/8/layout/vList4"/>
    <dgm:cxn modelId="{0F0A980D-FBD8-4B5B-94B6-A0294D83FA25}" type="presOf" srcId="{B2B82A90-FD84-4D65-BB88-864FC6306526}" destId="{820CDD2E-5D8F-4400-BDA4-9999105CA9F0}" srcOrd="0" destOrd="0" presId="urn:microsoft.com/office/officeart/2005/8/layout/vList4"/>
    <dgm:cxn modelId="{4655A305-9BA2-4AA7-9676-1E1E7E35A931}" type="presOf" srcId="{224855B9-A376-4221-B92A-D7284A48762A}" destId="{CB307C6A-F232-4493-A76F-74AAA191B1F1}" srcOrd="0" destOrd="0" presId="urn:microsoft.com/office/officeart/2005/8/layout/vList4"/>
    <dgm:cxn modelId="{E1E68B3C-276B-4428-8202-5A24DEE1C6BB}" type="presOf" srcId="{BD0E4395-7EFB-41FD-947E-B4AC837010CF}" destId="{820CDD2E-5D8F-4400-BDA4-9999105CA9F0}" srcOrd="0" destOrd="3" presId="urn:microsoft.com/office/officeart/2005/8/layout/vList4"/>
    <dgm:cxn modelId="{01AECD01-E958-4DBB-9263-40789B53E4FF}" type="presOf" srcId="{4A7536C8-96F5-4D05-81B6-2B382890F1BE}" destId="{857E50DF-E6A9-42BE-9873-D384F6BB76D4}" srcOrd="1" destOrd="3" presId="urn:microsoft.com/office/officeart/2005/8/layout/vList4"/>
    <dgm:cxn modelId="{CCEDB3F7-B673-47DF-8507-D5E6B19BF7CF}" srcId="{B2B82A90-FD84-4D65-BB88-864FC6306526}" destId="{E6FA10FB-C138-4619-8A40-9FB1FA4298BF}" srcOrd="0" destOrd="0" parTransId="{21F82407-0BC7-4926-93DE-EC1B775B7408}" sibTransId="{17187EFE-3AC6-431A-A50B-CD68C27AA2BF}"/>
    <dgm:cxn modelId="{F7C44413-3C96-4EEE-AB21-0CE0949FBF04}" type="presOf" srcId="{A205EF0F-EB5B-474A-9EFF-6C65F452A300}" destId="{CB307C6A-F232-4493-A76F-74AAA191B1F1}" srcOrd="0" destOrd="2" presId="urn:microsoft.com/office/officeart/2005/8/layout/vList4"/>
    <dgm:cxn modelId="{10B6AF78-708F-49D6-BF51-98DC148EA50A}" srcId="{224855B9-A376-4221-B92A-D7284A48762A}" destId="{4A7536C8-96F5-4D05-81B6-2B382890F1BE}" srcOrd="2" destOrd="0" parTransId="{5098CBE2-5A59-4767-8447-BBF530DBAEE3}" sibTransId="{DC285064-DAB5-4CD1-93AB-0BE9DB99A597}"/>
    <dgm:cxn modelId="{C6C2FB59-E9A7-4736-9D73-26521B74B7AE}" srcId="{224855B9-A376-4221-B92A-D7284A48762A}" destId="{A205EF0F-EB5B-474A-9EFF-6C65F452A300}" srcOrd="1" destOrd="0" parTransId="{F3B90D7C-6CB1-4406-B5CB-52D0C7B73ABA}" sibTransId="{33ED7652-5C48-40DE-83BE-CCEC6DD7CF9C}"/>
    <dgm:cxn modelId="{484DADFF-D522-4F59-8211-4ECF5EFEE867}" type="presOf" srcId="{E6FA10FB-C138-4619-8A40-9FB1FA4298BF}" destId="{820CDD2E-5D8F-4400-BDA4-9999105CA9F0}" srcOrd="0" destOrd="1" presId="urn:microsoft.com/office/officeart/2005/8/layout/vList4"/>
    <dgm:cxn modelId="{D5E8620D-F74D-4434-9085-2CD8E5B6A970}" type="presOf" srcId="{44251D34-4EEB-4E2E-BDBD-09C7DFB65243}" destId="{0395DB51-797C-4C4C-B0E5-4EA319A10992}" srcOrd="0" destOrd="0" presId="urn:microsoft.com/office/officeart/2005/8/layout/vList4"/>
    <dgm:cxn modelId="{7BB84AD4-9FA2-4521-A21C-C75C96EB39A1}" srcId="{B2B82A90-FD84-4D65-BB88-864FC6306526}" destId="{BD0E4395-7EFB-41FD-947E-B4AC837010CF}" srcOrd="2" destOrd="0" parTransId="{3A1A51F4-8BB5-46AD-A411-B97665DA4AC2}" sibTransId="{C42DB75D-590D-423F-93E2-E7E8AF03DB58}"/>
    <dgm:cxn modelId="{EE3875B7-BD8A-48AB-8D1E-15448EBEB669}" srcId="{B2B82A90-FD84-4D65-BB88-864FC6306526}" destId="{F12FF80E-BD74-417A-81CD-0254E60F9565}" srcOrd="3" destOrd="0" parTransId="{E015FCD2-554B-431F-A8D9-C0C00C4C7463}" sibTransId="{3F62E90C-212B-406A-9927-BB3116A12952}"/>
    <dgm:cxn modelId="{BB010DB0-8E3B-49A1-AA06-325F461AC34B}" type="presOf" srcId="{4A7536C8-96F5-4D05-81B6-2B382890F1BE}" destId="{CB307C6A-F232-4493-A76F-74AAA191B1F1}" srcOrd="0" destOrd="3" presId="urn:microsoft.com/office/officeart/2005/8/layout/vList4"/>
    <dgm:cxn modelId="{4E2BF246-AB24-4423-82CB-FE390745C2A4}" type="presOf" srcId="{51B2A9E7-78A9-466D-A55B-765C8B39AA3F}" destId="{820CDD2E-5D8F-4400-BDA4-9999105CA9F0}" srcOrd="0" destOrd="2" presId="urn:microsoft.com/office/officeart/2005/8/layout/vList4"/>
    <dgm:cxn modelId="{3215B4C7-138F-49F9-B397-8143801C5B93}" srcId="{224855B9-A376-4221-B92A-D7284A48762A}" destId="{FEADDEFC-1151-4CC8-ACD7-0986C5C28195}" srcOrd="0" destOrd="0" parTransId="{A6516139-618D-4896-8AD8-4249B4D1756D}" sibTransId="{E656EB03-F5C0-4CA8-B0C2-93866998005D}"/>
    <dgm:cxn modelId="{B4721B05-4B06-4E91-B7EA-666C957A5A41}" srcId="{44251D34-4EEB-4E2E-BDBD-09C7DFB65243}" destId="{B2B82A90-FD84-4D65-BB88-864FC6306526}" srcOrd="1" destOrd="0" parTransId="{FE6CA1DE-ACDD-45AC-9495-6444CAD3A7D6}" sibTransId="{EF59752D-F239-4F32-8636-08852B55498E}"/>
    <dgm:cxn modelId="{44F41C3F-2F8F-4FB4-81A1-7B4CD5818535}" type="presParOf" srcId="{0395DB51-797C-4C4C-B0E5-4EA319A10992}" destId="{26170725-28A2-433E-BA3C-84162CA62F8C}" srcOrd="0" destOrd="0" presId="urn:microsoft.com/office/officeart/2005/8/layout/vList4"/>
    <dgm:cxn modelId="{EA07CA2D-D942-4A19-8DFF-7A0980735097}" type="presParOf" srcId="{26170725-28A2-433E-BA3C-84162CA62F8C}" destId="{CB307C6A-F232-4493-A76F-74AAA191B1F1}" srcOrd="0" destOrd="0" presId="urn:microsoft.com/office/officeart/2005/8/layout/vList4"/>
    <dgm:cxn modelId="{63546A18-3D7E-4129-8C01-0E4435F5EF2F}" type="presParOf" srcId="{26170725-28A2-433E-BA3C-84162CA62F8C}" destId="{359F5579-5AED-44AF-BCFF-6ED17DE70BA9}" srcOrd="1" destOrd="0" presId="urn:microsoft.com/office/officeart/2005/8/layout/vList4"/>
    <dgm:cxn modelId="{BC5C7231-21CD-4929-A40A-4B1729B43D8D}" type="presParOf" srcId="{26170725-28A2-433E-BA3C-84162CA62F8C}" destId="{857E50DF-E6A9-42BE-9873-D384F6BB76D4}" srcOrd="2" destOrd="0" presId="urn:microsoft.com/office/officeart/2005/8/layout/vList4"/>
    <dgm:cxn modelId="{EA8FB93E-AE0C-4E42-877D-BF0795267E34}" type="presParOf" srcId="{0395DB51-797C-4C4C-B0E5-4EA319A10992}" destId="{E06345E1-C600-4FFD-9B42-639ADF80F320}" srcOrd="1" destOrd="0" presId="urn:microsoft.com/office/officeart/2005/8/layout/vList4"/>
    <dgm:cxn modelId="{2F5A7246-63E7-46F9-9482-551807376987}" type="presParOf" srcId="{0395DB51-797C-4C4C-B0E5-4EA319A10992}" destId="{C4F52A71-DD5B-406C-A3F4-DF1075DC0E38}" srcOrd="2" destOrd="0" presId="urn:microsoft.com/office/officeart/2005/8/layout/vList4"/>
    <dgm:cxn modelId="{74DF1017-18E9-4142-8C84-7B326784BB81}" type="presParOf" srcId="{C4F52A71-DD5B-406C-A3F4-DF1075DC0E38}" destId="{820CDD2E-5D8F-4400-BDA4-9999105CA9F0}" srcOrd="0" destOrd="0" presId="urn:microsoft.com/office/officeart/2005/8/layout/vList4"/>
    <dgm:cxn modelId="{518B33F5-97A3-4E90-9198-6C40FB3EBE03}" type="presParOf" srcId="{C4F52A71-DD5B-406C-A3F4-DF1075DC0E38}" destId="{9307DB21-C494-4721-8521-F6999681198D}" srcOrd="1" destOrd="0" presId="urn:microsoft.com/office/officeart/2005/8/layout/vList4"/>
    <dgm:cxn modelId="{0DA9B452-C846-4F89-AE90-AB070AB7EE7F}" type="presParOf" srcId="{C4F52A71-DD5B-406C-A3F4-DF1075DC0E38}" destId="{A4E41D94-5948-4D31-BF44-97EAC34FF7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462B92-62B5-4D94-8385-056623FDC6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83287D-B133-4DE1-810A-0D060BDE391A}">
      <dgm:prSet phldrT="[Текст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/>
            <a:t>Приемы, способствующие социализации детей с ОВЗ и инвалидностью</a:t>
          </a:r>
          <a:endParaRPr lang="ru-RU" dirty="0"/>
        </a:p>
      </dgm:t>
    </dgm:pt>
    <dgm:pt modelId="{5E6ED7ED-B3A9-4595-ACBD-29A5B8EEE338}" type="parTrans" cxnId="{2BC04989-8E16-4C37-BF69-687718E097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D01978D9-4442-408B-BD0F-524B687E6420}" type="sibTrans" cxnId="{2BC04989-8E16-4C37-BF69-687718E097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5EDF7DB3-BD3B-4019-BD32-93A847C1CE87}">
      <dgm:prSet phldrT="[Текст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800" b="1" dirty="0" smtClean="0"/>
            <a:t>ЧЕРЕЗ ТРУД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600" b="1" dirty="0" smtClean="0"/>
            <a:t>(совместный процесс трудовой деятельности, обмен продуктами труда, предоставление услуг и обмен услугами); </a:t>
          </a:r>
          <a:endParaRPr lang="ru-RU" sz="2600" b="1" dirty="0"/>
        </a:p>
      </dgm:t>
    </dgm:pt>
    <dgm:pt modelId="{0D9FE3B2-0DE8-423D-9A7E-E417018C8E04}" type="parTrans" cxnId="{7B73EF11-A76B-453E-B47F-8B23AE43317D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876EFE5-8179-49A3-8EBA-2C2C5B452C25}" type="sibTrans" cxnId="{7B73EF11-A76B-453E-B47F-8B23AE43317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46C0E78F-6A44-4CE1-AFC2-13367050753A}">
      <dgm:prSet phldrT="[Текст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800" b="1" dirty="0" smtClean="0"/>
            <a:t>ЧЕРЕЗ ТВОРЧЕСТВО И КОММУНИКАЦИЮ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600" b="1" dirty="0" smtClean="0"/>
            <a:t>(совместная социокультурная деятельность, социально-бытовая коммуникация, обмен культурным продуктом, участие в жизни местного сообщества); </a:t>
          </a:r>
          <a:endParaRPr lang="ru-RU" sz="2600" b="1" dirty="0"/>
        </a:p>
      </dgm:t>
    </dgm:pt>
    <dgm:pt modelId="{F9C35E0F-D582-4885-9C70-6BC02486ECB0}" type="parTrans" cxnId="{ED69EC58-E711-41E3-BD4E-C2238DEFE021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2E4DF3E-6B97-4341-A99C-62C96D950CE0}" type="sibTrans" cxnId="{ED69EC58-E711-41E3-BD4E-C2238DEFE02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2662A57-0ACB-4CF2-9463-80B84E8F3AB3}">
      <dgm:prSet phldrT="[Текст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800" b="1" dirty="0" smtClean="0"/>
            <a:t>ЧЕРЕЗ ОБУЧЕНИЕ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600" b="1" dirty="0" smtClean="0"/>
            <a:t>(получение знаний, обучение новым навыкам, развитие способностей и социальных и личностных компетенций, обмен опытом, формирование профессиональных компетенций)</a:t>
          </a:r>
          <a:endParaRPr lang="ru-RU" sz="2600" b="1" dirty="0"/>
        </a:p>
      </dgm:t>
    </dgm:pt>
    <dgm:pt modelId="{44BF280F-D82D-492F-8865-0DC735FB86C1}" type="parTrans" cxnId="{3D02E50F-FC8D-4614-8548-DB3C9FDCA3D0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E43B068B-209A-4ED4-AD1E-4FCB26F45294}" type="sibTrans" cxnId="{3D02E50F-FC8D-4614-8548-DB3C9FDCA3D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A78A8D9F-E3A9-40EE-8011-638BB4C469FF}" type="pres">
      <dgm:prSet presAssocID="{96462B92-62B5-4D94-8385-056623FDC6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D3273-79D8-4C92-A056-044449B575EB}" type="pres">
      <dgm:prSet presAssocID="{9C83287D-B133-4DE1-810A-0D060BDE391A}" presName="root1" presStyleCnt="0"/>
      <dgm:spPr/>
      <dgm:t>
        <a:bodyPr/>
        <a:lstStyle/>
        <a:p>
          <a:endParaRPr lang="ru-RU"/>
        </a:p>
      </dgm:t>
    </dgm:pt>
    <dgm:pt modelId="{F123238F-3633-47BF-A04D-D735434BFF91}" type="pres">
      <dgm:prSet presAssocID="{9C83287D-B133-4DE1-810A-0D060BDE391A}" presName="LevelOneTextNode" presStyleLbl="node0" presStyleIdx="0" presStyleCnt="1" custScaleY="107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533858-CB7A-416E-B8B7-39AFF598EBDF}" type="pres">
      <dgm:prSet presAssocID="{9C83287D-B133-4DE1-810A-0D060BDE391A}" presName="level2hierChild" presStyleCnt="0"/>
      <dgm:spPr/>
      <dgm:t>
        <a:bodyPr/>
        <a:lstStyle/>
        <a:p>
          <a:endParaRPr lang="ru-RU"/>
        </a:p>
      </dgm:t>
    </dgm:pt>
    <dgm:pt modelId="{C5518E1D-5188-4D26-B6D4-5F25938F0573}" type="pres">
      <dgm:prSet presAssocID="{0D9FE3B2-0DE8-423D-9A7E-E417018C8E0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85D6751-C762-4284-B19C-75B4A0E5B62C}" type="pres">
      <dgm:prSet presAssocID="{0D9FE3B2-0DE8-423D-9A7E-E417018C8E0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9E35B92-F68F-4145-871B-E8155240C198}" type="pres">
      <dgm:prSet presAssocID="{5EDF7DB3-BD3B-4019-BD32-93A847C1CE87}" presName="root2" presStyleCnt="0"/>
      <dgm:spPr/>
      <dgm:t>
        <a:bodyPr/>
        <a:lstStyle/>
        <a:p>
          <a:endParaRPr lang="ru-RU"/>
        </a:p>
      </dgm:t>
    </dgm:pt>
    <dgm:pt modelId="{C050A137-DCEF-4F9F-8B13-F8906CC50BB1}" type="pres">
      <dgm:prSet presAssocID="{5EDF7DB3-BD3B-4019-BD32-93A847C1CE87}" presName="LevelTwoTextNode" presStyleLbl="node2" presStyleIdx="0" presStyleCnt="3" custScaleX="286537" custScaleY="157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E3CC7D-D513-456D-9310-48694963AD2D}" type="pres">
      <dgm:prSet presAssocID="{5EDF7DB3-BD3B-4019-BD32-93A847C1CE87}" presName="level3hierChild" presStyleCnt="0"/>
      <dgm:spPr/>
      <dgm:t>
        <a:bodyPr/>
        <a:lstStyle/>
        <a:p>
          <a:endParaRPr lang="ru-RU"/>
        </a:p>
      </dgm:t>
    </dgm:pt>
    <dgm:pt modelId="{9963326B-A2DC-4B98-A913-77C1553BA267}" type="pres">
      <dgm:prSet presAssocID="{F9C35E0F-D582-4885-9C70-6BC02486EC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EE5138B-F471-42C8-9F58-462ADDA514EE}" type="pres">
      <dgm:prSet presAssocID="{F9C35E0F-D582-4885-9C70-6BC02486EC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0B32067-1EEB-4399-9054-DE3511822F55}" type="pres">
      <dgm:prSet presAssocID="{46C0E78F-6A44-4CE1-AFC2-13367050753A}" presName="root2" presStyleCnt="0"/>
      <dgm:spPr/>
      <dgm:t>
        <a:bodyPr/>
        <a:lstStyle/>
        <a:p>
          <a:endParaRPr lang="ru-RU"/>
        </a:p>
      </dgm:t>
    </dgm:pt>
    <dgm:pt modelId="{309D3F76-9EAE-4066-BF82-434144977C0B}" type="pres">
      <dgm:prSet presAssocID="{46C0E78F-6A44-4CE1-AFC2-13367050753A}" presName="LevelTwoTextNode" presStyleLbl="node2" presStyleIdx="1" presStyleCnt="3" custScaleX="287396" custScaleY="15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F2F71E-6397-415E-8DD5-0B064A3770E7}" type="pres">
      <dgm:prSet presAssocID="{46C0E78F-6A44-4CE1-AFC2-13367050753A}" presName="level3hierChild" presStyleCnt="0"/>
      <dgm:spPr/>
      <dgm:t>
        <a:bodyPr/>
        <a:lstStyle/>
        <a:p>
          <a:endParaRPr lang="ru-RU"/>
        </a:p>
      </dgm:t>
    </dgm:pt>
    <dgm:pt modelId="{F78B1FC5-DFC7-4CAA-B09B-5ECCE023AAD9}" type="pres">
      <dgm:prSet presAssocID="{44BF280F-D82D-492F-8865-0DC735FB86C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187BF99-A460-4B24-8501-98010B8B1C79}" type="pres">
      <dgm:prSet presAssocID="{44BF280F-D82D-492F-8865-0DC735FB86C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4D1CB30-5F7E-4989-8F1E-41DA952F8397}" type="pres">
      <dgm:prSet presAssocID="{82662A57-0ACB-4CF2-9463-80B84E8F3AB3}" presName="root2" presStyleCnt="0"/>
      <dgm:spPr/>
      <dgm:t>
        <a:bodyPr/>
        <a:lstStyle/>
        <a:p>
          <a:endParaRPr lang="ru-RU"/>
        </a:p>
      </dgm:t>
    </dgm:pt>
    <dgm:pt modelId="{68841B54-B2A5-4BB5-8599-166C776F010D}" type="pres">
      <dgm:prSet presAssocID="{82662A57-0ACB-4CF2-9463-80B84E8F3AB3}" presName="LevelTwoTextNode" presStyleLbl="node2" presStyleIdx="2" presStyleCnt="3" custScaleX="287604" custScaleY="157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A97B7A-D9BE-4095-96A4-004C6BF2FB20}" type="pres">
      <dgm:prSet presAssocID="{82662A57-0ACB-4CF2-9463-80B84E8F3AB3}" presName="level3hierChild" presStyleCnt="0"/>
      <dgm:spPr/>
      <dgm:t>
        <a:bodyPr/>
        <a:lstStyle/>
        <a:p>
          <a:endParaRPr lang="ru-RU"/>
        </a:p>
      </dgm:t>
    </dgm:pt>
  </dgm:ptLst>
  <dgm:cxnLst>
    <dgm:cxn modelId="{A037FFA2-E77B-42BE-B69D-31E4AD6471EE}" type="presOf" srcId="{F9C35E0F-D582-4885-9C70-6BC02486ECB0}" destId="{7EE5138B-F471-42C8-9F58-462ADDA514EE}" srcOrd="1" destOrd="0" presId="urn:microsoft.com/office/officeart/2008/layout/HorizontalMultiLevelHierarchy"/>
    <dgm:cxn modelId="{F18BA83C-0A4F-4400-A20A-70EE0DB398E4}" type="presOf" srcId="{5EDF7DB3-BD3B-4019-BD32-93A847C1CE87}" destId="{C050A137-DCEF-4F9F-8B13-F8906CC50BB1}" srcOrd="0" destOrd="0" presId="urn:microsoft.com/office/officeart/2008/layout/HorizontalMultiLevelHierarchy"/>
    <dgm:cxn modelId="{2BC04989-8E16-4C37-BF69-687718E097E4}" srcId="{96462B92-62B5-4D94-8385-056623FDC681}" destId="{9C83287D-B133-4DE1-810A-0D060BDE391A}" srcOrd="0" destOrd="0" parTransId="{5E6ED7ED-B3A9-4595-ACBD-29A5B8EEE338}" sibTransId="{D01978D9-4442-408B-BD0F-524B687E6420}"/>
    <dgm:cxn modelId="{ED69EC58-E711-41E3-BD4E-C2238DEFE021}" srcId="{9C83287D-B133-4DE1-810A-0D060BDE391A}" destId="{46C0E78F-6A44-4CE1-AFC2-13367050753A}" srcOrd="1" destOrd="0" parTransId="{F9C35E0F-D582-4885-9C70-6BC02486ECB0}" sibTransId="{12E4DF3E-6B97-4341-A99C-62C96D950CE0}"/>
    <dgm:cxn modelId="{FB4DF05C-B078-4D7F-A2AD-9452975E02DD}" type="presOf" srcId="{F9C35E0F-D582-4885-9C70-6BC02486ECB0}" destId="{9963326B-A2DC-4B98-A913-77C1553BA267}" srcOrd="0" destOrd="0" presId="urn:microsoft.com/office/officeart/2008/layout/HorizontalMultiLevelHierarchy"/>
    <dgm:cxn modelId="{3D02E50F-FC8D-4614-8548-DB3C9FDCA3D0}" srcId="{9C83287D-B133-4DE1-810A-0D060BDE391A}" destId="{82662A57-0ACB-4CF2-9463-80B84E8F3AB3}" srcOrd="2" destOrd="0" parTransId="{44BF280F-D82D-492F-8865-0DC735FB86C1}" sibTransId="{E43B068B-209A-4ED4-AD1E-4FCB26F45294}"/>
    <dgm:cxn modelId="{B577C095-3DE7-4715-BAAA-18B01FC0932B}" type="presOf" srcId="{96462B92-62B5-4D94-8385-056623FDC681}" destId="{A78A8D9F-E3A9-40EE-8011-638BB4C469FF}" srcOrd="0" destOrd="0" presId="urn:microsoft.com/office/officeart/2008/layout/HorizontalMultiLevelHierarchy"/>
    <dgm:cxn modelId="{B7425B09-F8A8-48A9-B6B9-FEB3BB84B81B}" type="presOf" srcId="{44BF280F-D82D-492F-8865-0DC735FB86C1}" destId="{F78B1FC5-DFC7-4CAA-B09B-5ECCE023AAD9}" srcOrd="0" destOrd="0" presId="urn:microsoft.com/office/officeart/2008/layout/HorizontalMultiLevelHierarchy"/>
    <dgm:cxn modelId="{7BA74F89-8A1C-49DC-AFE9-A3807D84709E}" type="presOf" srcId="{46C0E78F-6A44-4CE1-AFC2-13367050753A}" destId="{309D3F76-9EAE-4066-BF82-434144977C0B}" srcOrd="0" destOrd="0" presId="urn:microsoft.com/office/officeart/2008/layout/HorizontalMultiLevelHierarchy"/>
    <dgm:cxn modelId="{BC2477C3-1994-4D2A-A9B1-6E94DDFEEE19}" type="presOf" srcId="{44BF280F-D82D-492F-8865-0DC735FB86C1}" destId="{7187BF99-A460-4B24-8501-98010B8B1C79}" srcOrd="1" destOrd="0" presId="urn:microsoft.com/office/officeart/2008/layout/HorizontalMultiLevelHierarchy"/>
    <dgm:cxn modelId="{3B0EED9F-FDEC-4451-9DE3-4BE749D44F86}" type="presOf" srcId="{0D9FE3B2-0DE8-423D-9A7E-E417018C8E04}" destId="{385D6751-C762-4284-B19C-75B4A0E5B62C}" srcOrd="1" destOrd="0" presId="urn:microsoft.com/office/officeart/2008/layout/HorizontalMultiLevelHierarchy"/>
    <dgm:cxn modelId="{7B73EF11-A76B-453E-B47F-8B23AE43317D}" srcId="{9C83287D-B133-4DE1-810A-0D060BDE391A}" destId="{5EDF7DB3-BD3B-4019-BD32-93A847C1CE87}" srcOrd="0" destOrd="0" parTransId="{0D9FE3B2-0DE8-423D-9A7E-E417018C8E04}" sibTransId="{B876EFE5-8179-49A3-8EBA-2C2C5B452C25}"/>
    <dgm:cxn modelId="{64CA8A66-6D95-4076-84EE-E9197CB9B6A9}" type="presOf" srcId="{9C83287D-B133-4DE1-810A-0D060BDE391A}" destId="{F123238F-3633-47BF-A04D-D735434BFF91}" srcOrd="0" destOrd="0" presId="urn:microsoft.com/office/officeart/2008/layout/HorizontalMultiLevelHierarchy"/>
    <dgm:cxn modelId="{0D5F4185-36E6-42F8-84C3-8F9C1BA8D0F5}" type="presOf" srcId="{82662A57-0ACB-4CF2-9463-80B84E8F3AB3}" destId="{68841B54-B2A5-4BB5-8599-166C776F010D}" srcOrd="0" destOrd="0" presId="urn:microsoft.com/office/officeart/2008/layout/HorizontalMultiLevelHierarchy"/>
    <dgm:cxn modelId="{1C91F3FA-34FB-4E31-9B76-FE2A99A5E8A0}" type="presOf" srcId="{0D9FE3B2-0DE8-423D-9A7E-E417018C8E04}" destId="{C5518E1D-5188-4D26-B6D4-5F25938F0573}" srcOrd="0" destOrd="0" presId="urn:microsoft.com/office/officeart/2008/layout/HorizontalMultiLevelHierarchy"/>
    <dgm:cxn modelId="{D7885D0C-2B27-4A6A-A6CF-0A510264BC3A}" type="presParOf" srcId="{A78A8D9F-E3A9-40EE-8011-638BB4C469FF}" destId="{141D3273-79D8-4C92-A056-044449B575EB}" srcOrd="0" destOrd="0" presId="urn:microsoft.com/office/officeart/2008/layout/HorizontalMultiLevelHierarchy"/>
    <dgm:cxn modelId="{9DE40F24-96E1-4763-A166-1EE2E2B6FA1A}" type="presParOf" srcId="{141D3273-79D8-4C92-A056-044449B575EB}" destId="{F123238F-3633-47BF-A04D-D735434BFF91}" srcOrd="0" destOrd="0" presId="urn:microsoft.com/office/officeart/2008/layout/HorizontalMultiLevelHierarchy"/>
    <dgm:cxn modelId="{5A4F979D-55BD-4FEB-A869-EC8ED262FA35}" type="presParOf" srcId="{141D3273-79D8-4C92-A056-044449B575EB}" destId="{5C533858-CB7A-416E-B8B7-39AFF598EBDF}" srcOrd="1" destOrd="0" presId="urn:microsoft.com/office/officeart/2008/layout/HorizontalMultiLevelHierarchy"/>
    <dgm:cxn modelId="{E73EE7B5-DC85-4208-AC67-0BD43D980783}" type="presParOf" srcId="{5C533858-CB7A-416E-B8B7-39AFF598EBDF}" destId="{C5518E1D-5188-4D26-B6D4-5F25938F0573}" srcOrd="0" destOrd="0" presId="urn:microsoft.com/office/officeart/2008/layout/HorizontalMultiLevelHierarchy"/>
    <dgm:cxn modelId="{057AA9AF-483C-48FA-953D-CAE53DBDB148}" type="presParOf" srcId="{C5518E1D-5188-4D26-B6D4-5F25938F0573}" destId="{385D6751-C762-4284-B19C-75B4A0E5B62C}" srcOrd="0" destOrd="0" presId="urn:microsoft.com/office/officeart/2008/layout/HorizontalMultiLevelHierarchy"/>
    <dgm:cxn modelId="{F624477F-AFC1-4324-BAC3-1DFE1A98BC59}" type="presParOf" srcId="{5C533858-CB7A-416E-B8B7-39AFF598EBDF}" destId="{F9E35B92-F68F-4145-871B-E8155240C198}" srcOrd="1" destOrd="0" presId="urn:microsoft.com/office/officeart/2008/layout/HorizontalMultiLevelHierarchy"/>
    <dgm:cxn modelId="{92E5A437-AF46-4EE7-ACAD-043EA96521FE}" type="presParOf" srcId="{F9E35B92-F68F-4145-871B-E8155240C198}" destId="{C050A137-DCEF-4F9F-8B13-F8906CC50BB1}" srcOrd="0" destOrd="0" presId="urn:microsoft.com/office/officeart/2008/layout/HorizontalMultiLevelHierarchy"/>
    <dgm:cxn modelId="{50003F47-70BF-47BE-948E-A90055AA22B8}" type="presParOf" srcId="{F9E35B92-F68F-4145-871B-E8155240C198}" destId="{EAE3CC7D-D513-456D-9310-48694963AD2D}" srcOrd="1" destOrd="0" presId="urn:microsoft.com/office/officeart/2008/layout/HorizontalMultiLevelHierarchy"/>
    <dgm:cxn modelId="{312F8ADF-6E67-4B15-9B2A-2E58CD47C030}" type="presParOf" srcId="{5C533858-CB7A-416E-B8B7-39AFF598EBDF}" destId="{9963326B-A2DC-4B98-A913-77C1553BA267}" srcOrd="2" destOrd="0" presId="urn:microsoft.com/office/officeart/2008/layout/HorizontalMultiLevelHierarchy"/>
    <dgm:cxn modelId="{83D71D53-9CDE-45E6-9B2A-647097F6B303}" type="presParOf" srcId="{9963326B-A2DC-4B98-A913-77C1553BA267}" destId="{7EE5138B-F471-42C8-9F58-462ADDA514EE}" srcOrd="0" destOrd="0" presId="urn:microsoft.com/office/officeart/2008/layout/HorizontalMultiLevelHierarchy"/>
    <dgm:cxn modelId="{335A7FDF-45D9-4A58-B755-C7232ED4CF78}" type="presParOf" srcId="{5C533858-CB7A-416E-B8B7-39AFF598EBDF}" destId="{B0B32067-1EEB-4399-9054-DE3511822F55}" srcOrd="3" destOrd="0" presId="urn:microsoft.com/office/officeart/2008/layout/HorizontalMultiLevelHierarchy"/>
    <dgm:cxn modelId="{DE719534-0865-4824-B9C2-A6740C153BB9}" type="presParOf" srcId="{B0B32067-1EEB-4399-9054-DE3511822F55}" destId="{309D3F76-9EAE-4066-BF82-434144977C0B}" srcOrd="0" destOrd="0" presId="urn:microsoft.com/office/officeart/2008/layout/HorizontalMultiLevelHierarchy"/>
    <dgm:cxn modelId="{A58A0F0E-4AB0-44BA-9793-D926888C9524}" type="presParOf" srcId="{B0B32067-1EEB-4399-9054-DE3511822F55}" destId="{FCF2F71E-6397-415E-8DD5-0B064A3770E7}" srcOrd="1" destOrd="0" presId="urn:microsoft.com/office/officeart/2008/layout/HorizontalMultiLevelHierarchy"/>
    <dgm:cxn modelId="{A68549E9-AE46-4FCE-BD0F-B979442B9D79}" type="presParOf" srcId="{5C533858-CB7A-416E-B8B7-39AFF598EBDF}" destId="{F78B1FC5-DFC7-4CAA-B09B-5ECCE023AAD9}" srcOrd="4" destOrd="0" presId="urn:microsoft.com/office/officeart/2008/layout/HorizontalMultiLevelHierarchy"/>
    <dgm:cxn modelId="{F9DFBD1A-593A-49D1-B0DA-E112E685AA0C}" type="presParOf" srcId="{F78B1FC5-DFC7-4CAA-B09B-5ECCE023AAD9}" destId="{7187BF99-A460-4B24-8501-98010B8B1C79}" srcOrd="0" destOrd="0" presId="urn:microsoft.com/office/officeart/2008/layout/HorizontalMultiLevelHierarchy"/>
    <dgm:cxn modelId="{3B76016E-0390-4D8A-9AB5-C7F3410EA661}" type="presParOf" srcId="{5C533858-CB7A-416E-B8B7-39AFF598EBDF}" destId="{E4D1CB30-5F7E-4989-8F1E-41DA952F8397}" srcOrd="5" destOrd="0" presId="urn:microsoft.com/office/officeart/2008/layout/HorizontalMultiLevelHierarchy"/>
    <dgm:cxn modelId="{AFEDCBBE-EA33-496D-9844-EA44DD15E7CF}" type="presParOf" srcId="{E4D1CB30-5F7E-4989-8F1E-41DA952F8397}" destId="{68841B54-B2A5-4BB5-8599-166C776F010D}" srcOrd="0" destOrd="0" presId="urn:microsoft.com/office/officeart/2008/layout/HorizontalMultiLevelHierarchy"/>
    <dgm:cxn modelId="{0C91F390-324E-4842-A0B3-994DCAB45828}" type="presParOf" srcId="{E4D1CB30-5F7E-4989-8F1E-41DA952F8397}" destId="{4EA97B7A-D9BE-4095-96A4-004C6BF2FB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F749B-8381-4388-83B6-FDFC2B1F4F2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1B471E-F58F-47E5-9E79-DD104B0CF585}">
      <dgm:prSet phldrT="[Текст]" custT="1"/>
      <dgm:spPr/>
      <dgm:t>
        <a:bodyPr/>
        <a:lstStyle/>
        <a:p>
          <a:r>
            <a:rPr lang="ru-RU" sz="2000" b="1" dirty="0" smtClean="0"/>
            <a:t>Цель проекта: </a:t>
          </a:r>
          <a:endParaRPr lang="ru-RU" sz="2000" b="1" dirty="0"/>
        </a:p>
      </dgm:t>
    </dgm:pt>
    <dgm:pt modelId="{D3480DCA-9DAE-4E2F-A6D2-2DB86A09B00B}" type="parTrans" cxnId="{B86D5DA2-D133-4219-A0E9-30DD87E24FAA}">
      <dgm:prSet/>
      <dgm:spPr/>
      <dgm:t>
        <a:bodyPr/>
        <a:lstStyle/>
        <a:p>
          <a:endParaRPr lang="ru-RU"/>
        </a:p>
      </dgm:t>
    </dgm:pt>
    <dgm:pt modelId="{024C831E-FEF5-42DC-9C20-057B53C9831C}" type="sibTrans" cxnId="{B86D5DA2-D133-4219-A0E9-30DD87E24FAA}">
      <dgm:prSet/>
      <dgm:spPr/>
      <dgm:t>
        <a:bodyPr/>
        <a:lstStyle/>
        <a:p>
          <a:endParaRPr lang="ru-RU"/>
        </a:p>
      </dgm:t>
    </dgm:pt>
    <dgm:pt modelId="{922A6A29-EA69-4B4E-A62A-5E4259F0EEB9}">
      <dgm:prSet phldrT="[Текст]" custT="1"/>
      <dgm:spPr/>
      <dgm:t>
        <a:bodyPr/>
        <a:lstStyle/>
        <a:p>
          <a:r>
            <a:rPr lang="ru-RU" sz="2300" b="1" dirty="0" smtClean="0">
              <a:solidFill>
                <a:schemeClr val="tx1"/>
              </a:solidFill>
            </a:rPr>
            <a:t>Социальная адаптация детей с ограниченными возможностями здоровья и инвалидностью через формирование навыков трудовой деятельности, профессиональное и творческое самоопределение в процессе работы в ремесленных мастерских АНО НПСПО «Благое дело»</a:t>
          </a:r>
          <a:endParaRPr lang="ru-RU" sz="2300" b="1" dirty="0">
            <a:solidFill>
              <a:schemeClr val="tx1"/>
            </a:solidFill>
          </a:endParaRPr>
        </a:p>
      </dgm:t>
    </dgm:pt>
    <dgm:pt modelId="{921968B4-135A-4DBF-9832-8E5011FE0673}" type="parTrans" cxnId="{D154672D-3423-4F94-9DA3-21541EBD1A1E}">
      <dgm:prSet/>
      <dgm:spPr/>
      <dgm:t>
        <a:bodyPr/>
        <a:lstStyle/>
        <a:p>
          <a:endParaRPr lang="ru-RU"/>
        </a:p>
      </dgm:t>
    </dgm:pt>
    <dgm:pt modelId="{DC2B481A-71AB-43D0-AC66-A4DBF362B25E}" type="sibTrans" cxnId="{D154672D-3423-4F94-9DA3-21541EBD1A1E}">
      <dgm:prSet/>
      <dgm:spPr/>
      <dgm:t>
        <a:bodyPr/>
        <a:lstStyle/>
        <a:p>
          <a:endParaRPr lang="ru-RU"/>
        </a:p>
      </dgm:t>
    </dgm:pt>
    <dgm:pt modelId="{3EC8B593-B31C-4757-BE26-E862CE388AE2}">
      <dgm:prSet phldrT="[Текст]"/>
      <dgm:spPr/>
      <dgm:t>
        <a:bodyPr/>
        <a:lstStyle/>
        <a:p>
          <a:r>
            <a:rPr lang="ru-RU" b="1" dirty="0" smtClean="0"/>
            <a:t>Ожидаемый результат:</a:t>
          </a:r>
          <a:endParaRPr lang="ru-RU" b="1" dirty="0"/>
        </a:p>
      </dgm:t>
    </dgm:pt>
    <dgm:pt modelId="{2EEB7D6C-FF3A-457A-B172-27BDF0A859CE}" type="parTrans" cxnId="{AC5211C5-26CD-41A1-8BCE-E1D434D14660}">
      <dgm:prSet/>
      <dgm:spPr/>
      <dgm:t>
        <a:bodyPr/>
        <a:lstStyle/>
        <a:p>
          <a:endParaRPr lang="ru-RU"/>
        </a:p>
      </dgm:t>
    </dgm:pt>
    <dgm:pt modelId="{63DF41FB-9FCC-40C9-8B30-8D7892A09808}" type="sibTrans" cxnId="{AC5211C5-26CD-41A1-8BCE-E1D434D14660}">
      <dgm:prSet/>
      <dgm:spPr/>
      <dgm:t>
        <a:bodyPr/>
        <a:lstStyle/>
        <a:p>
          <a:endParaRPr lang="ru-RU"/>
        </a:p>
      </dgm:t>
    </dgm:pt>
    <dgm:pt modelId="{9F48038C-CF60-4C23-8E2E-D67990A7A940}">
      <dgm:prSet phldrT="[Текст]" custT="1"/>
      <dgm:spPr/>
      <dgm:t>
        <a:bodyPr/>
        <a:lstStyle/>
        <a:p>
          <a:r>
            <a:rPr lang="ru-RU" sz="2300" b="1" dirty="0" smtClean="0"/>
            <a:t>Обеспечение условий для общекультурного, профессионального и личностного самоопределения на основе формирования компетенций, которые обеспечивают не только успешное усвоение системы знаний, умений и навыков, позволяющих продолжить образование, но и жизненной компетенции, составляющей основу социальной успешности</a:t>
          </a:r>
          <a:endParaRPr lang="ru-RU" sz="2300" b="1" dirty="0"/>
        </a:p>
      </dgm:t>
    </dgm:pt>
    <dgm:pt modelId="{54BA3E0C-A2C1-4B89-80B0-507378B7851B}" type="parTrans" cxnId="{DA817C9E-4ED2-49F2-AEF3-9D70EB186748}">
      <dgm:prSet/>
      <dgm:spPr/>
      <dgm:t>
        <a:bodyPr/>
        <a:lstStyle/>
        <a:p>
          <a:endParaRPr lang="ru-RU"/>
        </a:p>
      </dgm:t>
    </dgm:pt>
    <dgm:pt modelId="{89CCDA3C-BB0F-498A-B4E1-B3887813E209}" type="sibTrans" cxnId="{DA817C9E-4ED2-49F2-AEF3-9D70EB186748}">
      <dgm:prSet/>
      <dgm:spPr/>
      <dgm:t>
        <a:bodyPr/>
        <a:lstStyle/>
        <a:p>
          <a:endParaRPr lang="ru-RU"/>
        </a:p>
      </dgm:t>
    </dgm:pt>
    <dgm:pt modelId="{33E6BA2F-E1F8-48CD-B17B-5B203331F4E0}" type="pres">
      <dgm:prSet presAssocID="{931F749B-8381-4388-83B6-FDFC2B1F4F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EF63F-1525-4EDF-A17C-D1324AE3E019}" type="pres">
      <dgm:prSet presAssocID="{331B471E-F58F-47E5-9E79-DD104B0CF585}" presName="composite" presStyleCnt="0"/>
      <dgm:spPr/>
    </dgm:pt>
    <dgm:pt modelId="{A639457A-F8D4-4402-913E-7331C19164B5}" type="pres">
      <dgm:prSet presAssocID="{331B471E-F58F-47E5-9E79-DD104B0CF585}" presName="parentText" presStyleLbl="alignNode1" presStyleIdx="0" presStyleCnt="2" custScaleY="103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0FD02-4E67-47C0-B6D2-CA848DEF6E4D}" type="pres">
      <dgm:prSet presAssocID="{331B471E-F58F-47E5-9E79-DD104B0CF585}" presName="descendantText" presStyleLbl="alignAcc1" presStyleIdx="0" presStyleCnt="2" custScaleY="186634" custLinFactNeighborY="3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26B1E-46CE-41DA-9B14-3A5AD8BD331F}" type="pres">
      <dgm:prSet presAssocID="{024C831E-FEF5-42DC-9C20-057B53C9831C}" presName="sp" presStyleCnt="0"/>
      <dgm:spPr/>
    </dgm:pt>
    <dgm:pt modelId="{9E171AE4-8658-4065-9F58-AF3800272EA7}" type="pres">
      <dgm:prSet presAssocID="{3EC8B593-B31C-4757-BE26-E862CE388AE2}" presName="composite" presStyleCnt="0"/>
      <dgm:spPr/>
    </dgm:pt>
    <dgm:pt modelId="{597EA991-4D79-4AA3-AB1C-5A8555B4ED67}" type="pres">
      <dgm:prSet presAssocID="{3EC8B593-B31C-4757-BE26-E862CE388AE2}" presName="parentText" presStyleLbl="alignNode1" presStyleIdx="1" presStyleCnt="2" custScaleY="1085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CD0A-C095-433B-A35B-BFF65DED230A}" type="pres">
      <dgm:prSet presAssocID="{3EC8B593-B31C-4757-BE26-E862CE388AE2}" presName="descendantText" presStyleLbl="alignAcc1" presStyleIdx="1" presStyleCnt="2" custScaleY="240306" custLinFactNeighborX="-315" custLinFactNeighborY="17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5211C5-26CD-41A1-8BCE-E1D434D14660}" srcId="{931F749B-8381-4388-83B6-FDFC2B1F4F2A}" destId="{3EC8B593-B31C-4757-BE26-E862CE388AE2}" srcOrd="1" destOrd="0" parTransId="{2EEB7D6C-FF3A-457A-B172-27BDF0A859CE}" sibTransId="{63DF41FB-9FCC-40C9-8B30-8D7892A09808}"/>
    <dgm:cxn modelId="{59DFDBD6-72FD-44A5-A5B0-77FDAF8D205C}" type="presOf" srcId="{922A6A29-EA69-4B4E-A62A-5E4259F0EEB9}" destId="{DA90FD02-4E67-47C0-B6D2-CA848DEF6E4D}" srcOrd="0" destOrd="0" presId="urn:microsoft.com/office/officeart/2005/8/layout/chevron2"/>
    <dgm:cxn modelId="{8A25A172-329C-49A3-B486-9199F7F1151E}" type="presOf" srcId="{9F48038C-CF60-4C23-8E2E-D67990A7A940}" destId="{C770CD0A-C095-433B-A35B-BFF65DED230A}" srcOrd="0" destOrd="0" presId="urn:microsoft.com/office/officeart/2005/8/layout/chevron2"/>
    <dgm:cxn modelId="{4479B6BB-2911-4811-9310-B62F04318D7B}" type="presOf" srcId="{931F749B-8381-4388-83B6-FDFC2B1F4F2A}" destId="{33E6BA2F-E1F8-48CD-B17B-5B203331F4E0}" srcOrd="0" destOrd="0" presId="urn:microsoft.com/office/officeart/2005/8/layout/chevron2"/>
    <dgm:cxn modelId="{D154672D-3423-4F94-9DA3-21541EBD1A1E}" srcId="{331B471E-F58F-47E5-9E79-DD104B0CF585}" destId="{922A6A29-EA69-4B4E-A62A-5E4259F0EEB9}" srcOrd="0" destOrd="0" parTransId="{921968B4-135A-4DBF-9832-8E5011FE0673}" sibTransId="{DC2B481A-71AB-43D0-AC66-A4DBF362B25E}"/>
    <dgm:cxn modelId="{B86D5DA2-D133-4219-A0E9-30DD87E24FAA}" srcId="{931F749B-8381-4388-83B6-FDFC2B1F4F2A}" destId="{331B471E-F58F-47E5-9E79-DD104B0CF585}" srcOrd="0" destOrd="0" parTransId="{D3480DCA-9DAE-4E2F-A6D2-2DB86A09B00B}" sibTransId="{024C831E-FEF5-42DC-9C20-057B53C9831C}"/>
    <dgm:cxn modelId="{EC71CFCC-83F6-4B2F-9CB0-3DBE49B3C194}" type="presOf" srcId="{3EC8B593-B31C-4757-BE26-E862CE388AE2}" destId="{597EA991-4D79-4AA3-AB1C-5A8555B4ED67}" srcOrd="0" destOrd="0" presId="urn:microsoft.com/office/officeart/2005/8/layout/chevron2"/>
    <dgm:cxn modelId="{DA817C9E-4ED2-49F2-AEF3-9D70EB186748}" srcId="{3EC8B593-B31C-4757-BE26-E862CE388AE2}" destId="{9F48038C-CF60-4C23-8E2E-D67990A7A940}" srcOrd="0" destOrd="0" parTransId="{54BA3E0C-A2C1-4B89-80B0-507378B7851B}" sibTransId="{89CCDA3C-BB0F-498A-B4E1-B3887813E209}"/>
    <dgm:cxn modelId="{6985B0AD-F53D-4579-B4FE-CC9902F62506}" type="presOf" srcId="{331B471E-F58F-47E5-9E79-DD104B0CF585}" destId="{A639457A-F8D4-4402-913E-7331C19164B5}" srcOrd="0" destOrd="0" presId="urn:microsoft.com/office/officeart/2005/8/layout/chevron2"/>
    <dgm:cxn modelId="{223C94A6-E2D3-4885-9E25-36662EDEE8E7}" type="presParOf" srcId="{33E6BA2F-E1F8-48CD-B17B-5B203331F4E0}" destId="{6F1EF63F-1525-4EDF-A17C-D1324AE3E019}" srcOrd="0" destOrd="0" presId="urn:microsoft.com/office/officeart/2005/8/layout/chevron2"/>
    <dgm:cxn modelId="{88C58B26-3326-4461-81F8-839CAC61A67A}" type="presParOf" srcId="{6F1EF63F-1525-4EDF-A17C-D1324AE3E019}" destId="{A639457A-F8D4-4402-913E-7331C19164B5}" srcOrd="0" destOrd="0" presId="urn:microsoft.com/office/officeart/2005/8/layout/chevron2"/>
    <dgm:cxn modelId="{346D0134-33D9-4145-928A-58D966FC51DD}" type="presParOf" srcId="{6F1EF63F-1525-4EDF-A17C-D1324AE3E019}" destId="{DA90FD02-4E67-47C0-B6D2-CA848DEF6E4D}" srcOrd="1" destOrd="0" presId="urn:microsoft.com/office/officeart/2005/8/layout/chevron2"/>
    <dgm:cxn modelId="{DAD307FE-89EA-4D3C-98DD-8EDD1CC3D707}" type="presParOf" srcId="{33E6BA2F-E1F8-48CD-B17B-5B203331F4E0}" destId="{E8A26B1E-46CE-41DA-9B14-3A5AD8BD331F}" srcOrd="1" destOrd="0" presId="urn:microsoft.com/office/officeart/2005/8/layout/chevron2"/>
    <dgm:cxn modelId="{A1589420-6533-43F3-B6FC-5FB9FCD71A81}" type="presParOf" srcId="{33E6BA2F-E1F8-48CD-B17B-5B203331F4E0}" destId="{9E171AE4-8658-4065-9F58-AF3800272EA7}" srcOrd="2" destOrd="0" presId="urn:microsoft.com/office/officeart/2005/8/layout/chevron2"/>
    <dgm:cxn modelId="{BD1A19A4-AB5E-43A2-9DF1-55DF8D3E7841}" type="presParOf" srcId="{9E171AE4-8658-4065-9F58-AF3800272EA7}" destId="{597EA991-4D79-4AA3-AB1C-5A8555B4ED67}" srcOrd="0" destOrd="0" presId="urn:microsoft.com/office/officeart/2005/8/layout/chevron2"/>
    <dgm:cxn modelId="{77199804-A020-4235-BFD1-08826C564018}" type="presParOf" srcId="{9E171AE4-8658-4065-9F58-AF3800272EA7}" destId="{C770CD0A-C095-433B-A35B-BFF65DED2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9CCAE7-B194-4538-8271-1CD93FE35413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4088AD-2F76-4016-9242-ED7131B33E6C}">
      <dgm:prSet phldrT="[Текст]" custT="1"/>
      <dgm:spPr/>
      <dgm:t>
        <a:bodyPr/>
        <a:lstStyle/>
        <a:p>
          <a:r>
            <a:rPr lang="ru-RU" sz="2600" b="1" dirty="0" smtClean="0">
              <a:latin typeface="+mj-lt"/>
            </a:rPr>
            <a:t>изучить интересы детей и области затруднений  семей, воспитывающих детей с ОВЗ  и инвалидностью, в профессиональном самоопределении;</a:t>
          </a:r>
          <a:endParaRPr lang="ru-RU" sz="2600" dirty="0"/>
        </a:p>
      </dgm:t>
    </dgm:pt>
    <dgm:pt modelId="{1A6796D9-8C87-47B0-9170-8E10AA22D0BE}" type="parTrans" cxnId="{A304C631-0889-4D62-B8E7-E0786A38996F}">
      <dgm:prSet/>
      <dgm:spPr/>
      <dgm:t>
        <a:bodyPr/>
        <a:lstStyle/>
        <a:p>
          <a:endParaRPr lang="ru-RU"/>
        </a:p>
      </dgm:t>
    </dgm:pt>
    <dgm:pt modelId="{17520B31-2B41-488C-9FE1-9F862A4A1ACF}" type="sibTrans" cxnId="{A304C631-0889-4D62-B8E7-E0786A38996F}">
      <dgm:prSet/>
      <dgm:spPr/>
      <dgm:t>
        <a:bodyPr/>
        <a:lstStyle/>
        <a:p>
          <a:endParaRPr lang="ru-RU"/>
        </a:p>
      </dgm:t>
    </dgm:pt>
    <dgm:pt modelId="{8D44416C-6E62-4B76-8F98-A8BBC7C271F2}">
      <dgm:prSet phldrT="[Текст]" custT="1"/>
      <dgm:spPr/>
      <dgm:t>
        <a:bodyPr/>
        <a:lstStyle/>
        <a:p>
          <a:r>
            <a:rPr lang="ru-RU" sz="2600" b="1" dirty="0" smtClean="0">
              <a:latin typeface="+mj-lt"/>
            </a:rPr>
            <a:t>разработать нормативную базу реализации проекта;</a:t>
          </a:r>
          <a:endParaRPr lang="ru-RU" sz="2600" dirty="0"/>
        </a:p>
      </dgm:t>
    </dgm:pt>
    <dgm:pt modelId="{DC2B2C7A-F9D1-4ED0-BB55-B3C0428AE3C0}" type="parTrans" cxnId="{9A203CD7-6845-49E8-B738-76C11DB92B33}">
      <dgm:prSet/>
      <dgm:spPr/>
      <dgm:t>
        <a:bodyPr/>
        <a:lstStyle/>
        <a:p>
          <a:endParaRPr lang="ru-RU"/>
        </a:p>
      </dgm:t>
    </dgm:pt>
    <dgm:pt modelId="{18C3C887-B1AF-497A-B6BC-9654A8CA7808}" type="sibTrans" cxnId="{9A203CD7-6845-49E8-B738-76C11DB92B33}">
      <dgm:prSet/>
      <dgm:spPr/>
      <dgm:t>
        <a:bodyPr/>
        <a:lstStyle/>
        <a:p>
          <a:endParaRPr lang="ru-RU"/>
        </a:p>
      </dgm:t>
    </dgm:pt>
    <dgm:pt modelId="{A359D217-90A6-43D4-BA46-EA1F3F7B29A4}">
      <dgm:prSet phldrT="[Текст]"/>
      <dgm:spPr/>
      <dgm:t>
        <a:bodyPr/>
        <a:lstStyle/>
        <a:p>
          <a:endParaRPr lang="ru-RU" sz="2400" dirty="0"/>
        </a:p>
      </dgm:t>
    </dgm:pt>
    <dgm:pt modelId="{0EDE9F85-1EA3-41E3-AD98-006EDBEBF3E6}" type="sibTrans" cxnId="{630D7510-5208-4628-8BDF-825F46235F95}">
      <dgm:prSet/>
      <dgm:spPr/>
      <dgm:t>
        <a:bodyPr/>
        <a:lstStyle/>
        <a:p>
          <a:endParaRPr lang="ru-RU"/>
        </a:p>
      </dgm:t>
    </dgm:pt>
    <dgm:pt modelId="{FBB66B2E-B5A4-4B77-913A-3529A959A74C}" type="parTrans" cxnId="{630D7510-5208-4628-8BDF-825F46235F95}">
      <dgm:prSet/>
      <dgm:spPr/>
      <dgm:t>
        <a:bodyPr/>
        <a:lstStyle/>
        <a:p>
          <a:endParaRPr lang="ru-RU"/>
        </a:p>
      </dgm:t>
    </dgm:pt>
    <dgm:pt modelId="{637ACB4B-0DDE-4AEC-8A48-921275D4A027}">
      <dgm:prSet phldrT="[Текст]" custT="1"/>
      <dgm:spPr/>
      <dgm:t>
        <a:bodyPr/>
        <a:lstStyle/>
        <a:p>
          <a:r>
            <a:rPr lang="ru-RU" sz="2600" b="1" dirty="0" smtClean="0">
              <a:latin typeface="+mj-lt"/>
            </a:rPr>
            <a:t>определить возможности и формы поддержки, которую может оказать МАУ ДО «ЦВР» и его социальные партнёры в трудовом и творческом самоопределении детей с ОВЗ и инвалидностью;</a:t>
          </a:r>
          <a:endParaRPr lang="ru-RU" sz="2600" dirty="0"/>
        </a:p>
      </dgm:t>
    </dgm:pt>
    <dgm:pt modelId="{64FA65F0-7066-48E9-87F7-3776EB0CA4B4}" type="sibTrans" cxnId="{FBD66F5D-2D56-4BC4-A24B-6509A9640906}">
      <dgm:prSet/>
      <dgm:spPr/>
      <dgm:t>
        <a:bodyPr/>
        <a:lstStyle/>
        <a:p>
          <a:endParaRPr lang="ru-RU"/>
        </a:p>
      </dgm:t>
    </dgm:pt>
    <dgm:pt modelId="{1ACCEEF7-34F9-480F-80B0-2978F33158F4}" type="parTrans" cxnId="{FBD66F5D-2D56-4BC4-A24B-6509A9640906}">
      <dgm:prSet/>
      <dgm:spPr/>
      <dgm:t>
        <a:bodyPr/>
        <a:lstStyle/>
        <a:p>
          <a:endParaRPr lang="ru-RU"/>
        </a:p>
      </dgm:t>
    </dgm:pt>
    <dgm:pt modelId="{B624A7E3-E4EF-4B88-8D31-6197C0CD1A65}">
      <dgm:prSet phldrT="[Текст]"/>
      <dgm:spPr/>
      <dgm:t>
        <a:bodyPr/>
        <a:lstStyle/>
        <a:p>
          <a:endParaRPr lang="ru-RU" dirty="0"/>
        </a:p>
      </dgm:t>
    </dgm:pt>
    <dgm:pt modelId="{B10114CE-09AF-4486-A661-148B4212203F}" type="sibTrans" cxnId="{CFC244C2-650B-4CDE-B144-6CB0839050B7}">
      <dgm:prSet/>
      <dgm:spPr/>
      <dgm:t>
        <a:bodyPr/>
        <a:lstStyle/>
        <a:p>
          <a:endParaRPr lang="ru-RU"/>
        </a:p>
      </dgm:t>
    </dgm:pt>
    <dgm:pt modelId="{840C8B92-A943-4A39-928B-FDB0FE324FFF}" type="parTrans" cxnId="{CFC244C2-650B-4CDE-B144-6CB0839050B7}">
      <dgm:prSet/>
      <dgm:spPr/>
      <dgm:t>
        <a:bodyPr/>
        <a:lstStyle/>
        <a:p>
          <a:endParaRPr lang="ru-RU"/>
        </a:p>
      </dgm:t>
    </dgm:pt>
    <dgm:pt modelId="{807B6DCB-B9E2-417E-A574-38A5B061150E}">
      <dgm:prSet phldrT="[Текст]" custT="1"/>
      <dgm:spPr/>
      <dgm:t>
        <a:bodyPr/>
        <a:lstStyle/>
        <a:p>
          <a:pPr algn="l"/>
          <a:endParaRPr lang="ru-RU" sz="2600" dirty="0"/>
        </a:p>
      </dgm:t>
    </dgm:pt>
    <dgm:pt modelId="{7CE89BDE-56AA-4E0F-A7B7-FCDC856E49EF}" type="sibTrans" cxnId="{03358C5C-8DDE-4070-8C4B-E65B65767128}">
      <dgm:prSet/>
      <dgm:spPr/>
      <dgm:t>
        <a:bodyPr/>
        <a:lstStyle/>
        <a:p>
          <a:endParaRPr lang="ru-RU"/>
        </a:p>
      </dgm:t>
    </dgm:pt>
    <dgm:pt modelId="{96267F7D-D6E5-4883-8CF6-F7C4BAD161B3}" type="parTrans" cxnId="{03358C5C-8DDE-4070-8C4B-E65B65767128}">
      <dgm:prSet/>
      <dgm:spPr/>
      <dgm:t>
        <a:bodyPr/>
        <a:lstStyle/>
        <a:p>
          <a:endParaRPr lang="ru-RU"/>
        </a:p>
      </dgm:t>
    </dgm:pt>
    <dgm:pt modelId="{9C647DE8-F3E2-403D-BFA6-5B5FD42507EF}" type="pres">
      <dgm:prSet presAssocID="{ED9CCAE7-B194-4538-8271-1CD93FE354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D5B1F-7F0B-48B7-A65C-D3B248B7F34E}" type="pres">
      <dgm:prSet presAssocID="{A359D217-90A6-43D4-BA46-EA1F3F7B29A4}" presName="circle1" presStyleLbl="node1" presStyleIdx="0" presStyleCnt="3"/>
      <dgm:spPr/>
    </dgm:pt>
    <dgm:pt modelId="{0150BDB4-144F-4E5D-AF25-AF2DBB1DCC3E}" type="pres">
      <dgm:prSet presAssocID="{A359D217-90A6-43D4-BA46-EA1F3F7B29A4}" presName="space" presStyleCnt="0"/>
      <dgm:spPr/>
    </dgm:pt>
    <dgm:pt modelId="{79483589-BF5B-47C5-A9E1-F6BAAF2A116D}" type="pres">
      <dgm:prSet presAssocID="{A359D217-90A6-43D4-BA46-EA1F3F7B29A4}" presName="rect1" presStyleLbl="alignAcc1" presStyleIdx="0" presStyleCnt="3" custLinFactNeighborX="-193" custLinFactNeighborY="351"/>
      <dgm:spPr/>
      <dgm:t>
        <a:bodyPr/>
        <a:lstStyle/>
        <a:p>
          <a:endParaRPr lang="ru-RU"/>
        </a:p>
      </dgm:t>
    </dgm:pt>
    <dgm:pt modelId="{95065DE3-E42E-40EB-9A4B-BC5137916B8B}" type="pres">
      <dgm:prSet presAssocID="{B624A7E3-E4EF-4B88-8D31-6197C0CD1A65}" presName="vertSpace2" presStyleLbl="node1" presStyleIdx="0" presStyleCnt="3"/>
      <dgm:spPr/>
    </dgm:pt>
    <dgm:pt modelId="{58235150-E179-452F-920D-EE4C8F695116}" type="pres">
      <dgm:prSet presAssocID="{B624A7E3-E4EF-4B88-8D31-6197C0CD1A65}" presName="circle2" presStyleLbl="node1" presStyleIdx="1" presStyleCnt="3"/>
      <dgm:spPr/>
    </dgm:pt>
    <dgm:pt modelId="{07CAC99C-7FFF-422F-AE83-D0EB66C979E8}" type="pres">
      <dgm:prSet presAssocID="{B624A7E3-E4EF-4B88-8D31-6197C0CD1A65}" presName="rect2" presStyleLbl="alignAcc1" presStyleIdx="1" presStyleCnt="3" custScaleX="100000"/>
      <dgm:spPr/>
      <dgm:t>
        <a:bodyPr/>
        <a:lstStyle/>
        <a:p>
          <a:endParaRPr lang="ru-RU"/>
        </a:p>
      </dgm:t>
    </dgm:pt>
    <dgm:pt modelId="{35DD3E6A-C45C-4C69-8601-B334FADFD6A7}" type="pres">
      <dgm:prSet presAssocID="{807B6DCB-B9E2-417E-A574-38A5B061150E}" presName="vertSpace3" presStyleLbl="node1" presStyleIdx="1" presStyleCnt="3"/>
      <dgm:spPr/>
    </dgm:pt>
    <dgm:pt modelId="{F418CBDD-2ECA-42ED-8F60-7478AF7B0E0A}" type="pres">
      <dgm:prSet presAssocID="{807B6DCB-B9E2-417E-A574-38A5B061150E}" presName="circle3" presStyleLbl="node1" presStyleIdx="2" presStyleCnt="3"/>
      <dgm:spPr/>
    </dgm:pt>
    <dgm:pt modelId="{673683A3-C492-4BEA-96E8-5692E2595B7C}" type="pres">
      <dgm:prSet presAssocID="{807B6DCB-B9E2-417E-A574-38A5B061150E}" presName="rect3" presStyleLbl="alignAcc1" presStyleIdx="2" presStyleCnt="3" custFlipHor="1" custScaleX="113217" custScaleY="66182" custLinFactNeighborX="6469" custLinFactNeighborY="9366"/>
      <dgm:spPr/>
      <dgm:t>
        <a:bodyPr/>
        <a:lstStyle/>
        <a:p>
          <a:endParaRPr lang="ru-RU"/>
        </a:p>
      </dgm:t>
    </dgm:pt>
    <dgm:pt modelId="{980E142C-FB55-42F5-B5AF-8858A63DA1B3}" type="pres">
      <dgm:prSet presAssocID="{A359D217-90A6-43D4-BA46-EA1F3F7B29A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F0B8D-75BA-4E11-B0E7-CC47EC31679B}" type="pres">
      <dgm:prSet presAssocID="{A359D217-90A6-43D4-BA46-EA1F3F7B29A4}" presName="rect1ChTx" presStyleLbl="alignAcc1" presStyleIdx="2" presStyleCnt="3" custScaleX="213620" custLinFactNeighborX="-39907" custLinFactNeighborY="-3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5EA97-DB9A-4636-831E-134450789FC2}" type="pres">
      <dgm:prSet presAssocID="{B624A7E3-E4EF-4B88-8D31-6197C0CD1A6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EF467-9F7F-4DC3-87C7-663E1937F23F}" type="pres">
      <dgm:prSet presAssocID="{B624A7E3-E4EF-4B88-8D31-6197C0CD1A65}" presName="rect2ChTx" presStyleLbl="alignAcc1" presStyleIdx="2" presStyleCnt="3" custScaleX="222892" custScaleY="126063" custLinFactNeighborX="-36760" custLinFactNeighborY="7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2E152-CCC8-47AE-926D-A775830EE1B2}" type="pres">
      <dgm:prSet presAssocID="{807B6DCB-B9E2-417E-A574-38A5B061150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0C871-91CE-4B8C-A595-11E171AA6788}" type="pres">
      <dgm:prSet presAssocID="{807B6DCB-B9E2-417E-A574-38A5B061150E}" presName="rect3ChTx" presStyleLbl="alignAcc1" presStyleIdx="2" presStyleCnt="3" custScaleX="214320" custScaleY="100000" custLinFactNeighborX="-40878" custLinFactNeighborY="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58C5C-8DDE-4070-8C4B-E65B65767128}" srcId="{ED9CCAE7-B194-4538-8271-1CD93FE35413}" destId="{807B6DCB-B9E2-417E-A574-38A5B061150E}" srcOrd="2" destOrd="0" parTransId="{96267F7D-D6E5-4883-8CF6-F7C4BAD161B3}" sibTransId="{7CE89BDE-56AA-4E0F-A7B7-FCDC856E49EF}"/>
    <dgm:cxn modelId="{55EADCE4-05DB-4A4E-82A4-69774DF87836}" type="presOf" srcId="{B624A7E3-E4EF-4B88-8D31-6197C0CD1A65}" destId="{3825EA97-DB9A-4636-831E-134450789FC2}" srcOrd="1" destOrd="0" presId="urn:microsoft.com/office/officeart/2005/8/layout/target3"/>
    <dgm:cxn modelId="{D3ECB09F-A666-4CFA-9170-ED14E0B46DD7}" type="presOf" srcId="{A359D217-90A6-43D4-BA46-EA1F3F7B29A4}" destId="{980E142C-FB55-42F5-B5AF-8858A63DA1B3}" srcOrd="1" destOrd="0" presId="urn:microsoft.com/office/officeart/2005/8/layout/target3"/>
    <dgm:cxn modelId="{FBD66F5D-2D56-4BC4-A24B-6509A9640906}" srcId="{B624A7E3-E4EF-4B88-8D31-6197C0CD1A65}" destId="{637ACB4B-0DDE-4AEC-8A48-921275D4A027}" srcOrd="0" destOrd="0" parTransId="{1ACCEEF7-34F9-480F-80B0-2978F33158F4}" sibTransId="{64FA65F0-7066-48E9-87F7-3776EB0CA4B4}"/>
    <dgm:cxn modelId="{0E09E97E-7129-4794-9A65-E27BF68D7CE8}" type="presOf" srcId="{637ACB4B-0DDE-4AEC-8A48-921275D4A027}" destId="{DEDEF467-9F7F-4DC3-87C7-663E1937F23F}" srcOrd="0" destOrd="0" presId="urn:microsoft.com/office/officeart/2005/8/layout/target3"/>
    <dgm:cxn modelId="{92598468-8EAF-4D7C-8F87-925C3FB2BC70}" type="presOf" srcId="{807B6DCB-B9E2-417E-A574-38A5B061150E}" destId="{673683A3-C492-4BEA-96E8-5692E2595B7C}" srcOrd="0" destOrd="0" presId="urn:microsoft.com/office/officeart/2005/8/layout/target3"/>
    <dgm:cxn modelId="{0A465170-B4DC-4FC8-9A0A-01182CCF4342}" type="presOf" srcId="{B624A7E3-E4EF-4B88-8D31-6197C0CD1A65}" destId="{07CAC99C-7FFF-422F-AE83-D0EB66C979E8}" srcOrd="0" destOrd="0" presId="urn:microsoft.com/office/officeart/2005/8/layout/target3"/>
    <dgm:cxn modelId="{99B623F4-4510-4043-BBA3-C9D3817F4461}" type="presOf" srcId="{807B6DCB-B9E2-417E-A574-38A5B061150E}" destId="{5A92E152-CCC8-47AE-926D-A775830EE1B2}" srcOrd="1" destOrd="0" presId="urn:microsoft.com/office/officeart/2005/8/layout/target3"/>
    <dgm:cxn modelId="{CC377247-A9E4-47ED-8D51-F0A344093ECF}" type="presOf" srcId="{A359D217-90A6-43D4-BA46-EA1F3F7B29A4}" destId="{79483589-BF5B-47C5-A9E1-F6BAAF2A116D}" srcOrd="0" destOrd="0" presId="urn:microsoft.com/office/officeart/2005/8/layout/target3"/>
    <dgm:cxn modelId="{9A203CD7-6845-49E8-B738-76C11DB92B33}" srcId="{807B6DCB-B9E2-417E-A574-38A5B061150E}" destId="{8D44416C-6E62-4B76-8F98-A8BBC7C271F2}" srcOrd="0" destOrd="0" parTransId="{DC2B2C7A-F9D1-4ED0-BB55-B3C0428AE3C0}" sibTransId="{18C3C887-B1AF-497A-B6BC-9654A8CA7808}"/>
    <dgm:cxn modelId="{138B1810-798C-4CB6-A1C8-4CFF3D64DFE5}" type="presOf" srcId="{244088AD-2F76-4016-9242-ED7131B33E6C}" destId="{ED6F0B8D-75BA-4E11-B0E7-CC47EC31679B}" srcOrd="0" destOrd="0" presId="urn:microsoft.com/office/officeart/2005/8/layout/target3"/>
    <dgm:cxn modelId="{630D7510-5208-4628-8BDF-825F46235F95}" srcId="{ED9CCAE7-B194-4538-8271-1CD93FE35413}" destId="{A359D217-90A6-43D4-BA46-EA1F3F7B29A4}" srcOrd="0" destOrd="0" parTransId="{FBB66B2E-B5A4-4B77-913A-3529A959A74C}" sibTransId="{0EDE9F85-1EA3-41E3-AD98-006EDBEBF3E6}"/>
    <dgm:cxn modelId="{63D791AC-D9CC-42BE-A337-2968909443F8}" type="presOf" srcId="{8D44416C-6E62-4B76-8F98-A8BBC7C271F2}" destId="{E1F0C871-91CE-4B8C-A595-11E171AA6788}" srcOrd="0" destOrd="0" presId="urn:microsoft.com/office/officeart/2005/8/layout/target3"/>
    <dgm:cxn modelId="{CFC244C2-650B-4CDE-B144-6CB0839050B7}" srcId="{ED9CCAE7-B194-4538-8271-1CD93FE35413}" destId="{B624A7E3-E4EF-4B88-8D31-6197C0CD1A65}" srcOrd="1" destOrd="0" parTransId="{840C8B92-A943-4A39-928B-FDB0FE324FFF}" sibTransId="{B10114CE-09AF-4486-A661-148B4212203F}"/>
    <dgm:cxn modelId="{FA3980DD-6C8A-412D-9088-DE9ABD3BA941}" type="presOf" srcId="{ED9CCAE7-B194-4538-8271-1CD93FE35413}" destId="{9C647DE8-F3E2-403D-BFA6-5B5FD42507EF}" srcOrd="0" destOrd="0" presId="urn:microsoft.com/office/officeart/2005/8/layout/target3"/>
    <dgm:cxn modelId="{A304C631-0889-4D62-B8E7-E0786A38996F}" srcId="{A359D217-90A6-43D4-BA46-EA1F3F7B29A4}" destId="{244088AD-2F76-4016-9242-ED7131B33E6C}" srcOrd="0" destOrd="0" parTransId="{1A6796D9-8C87-47B0-9170-8E10AA22D0BE}" sibTransId="{17520B31-2B41-488C-9FE1-9F862A4A1ACF}"/>
    <dgm:cxn modelId="{0875950E-B86E-4068-8F21-424677EAAD1E}" type="presParOf" srcId="{9C647DE8-F3E2-403D-BFA6-5B5FD42507EF}" destId="{DF9D5B1F-7F0B-48B7-A65C-D3B248B7F34E}" srcOrd="0" destOrd="0" presId="urn:microsoft.com/office/officeart/2005/8/layout/target3"/>
    <dgm:cxn modelId="{79AC2852-ED7E-4A6E-87A3-6DB4F95CB263}" type="presParOf" srcId="{9C647DE8-F3E2-403D-BFA6-5B5FD42507EF}" destId="{0150BDB4-144F-4E5D-AF25-AF2DBB1DCC3E}" srcOrd="1" destOrd="0" presId="urn:microsoft.com/office/officeart/2005/8/layout/target3"/>
    <dgm:cxn modelId="{6D113947-E1F8-4AFF-AF28-239EBEE9C26B}" type="presParOf" srcId="{9C647DE8-F3E2-403D-BFA6-5B5FD42507EF}" destId="{79483589-BF5B-47C5-A9E1-F6BAAF2A116D}" srcOrd="2" destOrd="0" presId="urn:microsoft.com/office/officeart/2005/8/layout/target3"/>
    <dgm:cxn modelId="{0524C033-BBA9-4375-896A-4B3D89A52B61}" type="presParOf" srcId="{9C647DE8-F3E2-403D-BFA6-5B5FD42507EF}" destId="{95065DE3-E42E-40EB-9A4B-BC5137916B8B}" srcOrd="3" destOrd="0" presId="urn:microsoft.com/office/officeart/2005/8/layout/target3"/>
    <dgm:cxn modelId="{C94A9EAE-4D95-45E9-B2D3-80F2EEFB48F7}" type="presParOf" srcId="{9C647DE8-F3E2-403D-BFA6-5B5FD42507EF}" destId="{58235150-E179-452F-920D-EE4C8F695116}" srcOrd="4" destOrd="0" presId="urn:microsoft.com/office/officeart/2005/8/layout/target3"/>
    <dgm:cxn modelId="{F395E5EC-DF5C-43DC-AC86-6206EDA07CC0}" type="presParOf" srcId="{9C647DE8-F3E2-403D-BFA6-5B5FD42507EF}" destId="{07CAC99C-7FFF-422F-AE83-D0EB66C979E8}" srcOrd="5" destOrd="0" presId="urn:microsoft.com/office/officeart/2005/8/layout/target3"/>
    <dgm:cxn modelId="{ED221484-7A16-400E-A405-6DFE7E8CC584}" type="presParOf" srcId="{9C647DE8-F3E2-403D-BFA6-5B5FD42507EF}" destId="{35DD3E6A-C45C-4C69-8601-B334FADFD6A7}" srcOrd="6" destOrd="0" presId="urn:microsoft.com/office/officeart/2005/8/layout/target3"/>
    <dgm:cxn modelId="{FF49EE25-CCDB-4C81-91EF-9F5F00FF7BC6}" type="presParOf" srcId="{9C647DE8-F3E2-403D-BFA6-5B5FD42507EF}" destId="{F418CBDD-2ECA-42ED-8F60-7478AF7B0E0A}" srcOrd="7" destOrd="0" presId="urn:microsoft.com/office/officeart/2005/8/layout/target3"/>
    <dgm:cxn modelId="{B70CD35C-4B84-4C4E-A4CE-159C3BCEE71D}" type="presParOf" srcId="{9C647DE8-F3E2-403D-BFA6-5B5FD42507EF}" destId="{673683A3-C492-4BEA-96E8-5692E2595B7C}" srcOrd="8" destOrd="0" presId="urn:microsoft.com/office/officeart/2005/8/layout/target3"/>
    <dgm:cxn modelId="{436AD883-D9B7-4886-8F68-199A92B8F9B5}" type="presParOf" srcId="{9C647DE8-F3E2-403D-BFA6-5B5FD42507EF}" destId="{980E142C-FB55-42F5-B5AF-8858A63DA1B3}" srcOrd="9" destOrd="0" presId="urn:microsoft.com/office/officeart/2005/8/layout/target3"/>
    <dgm:cxn modelId="{6C0BD305-80C3-44C8-A0F7-ACD365707AEF}" type="presParOf" srcId="{9C647DE8-F3E2-403D-BFA6-5B5FD42507EF}" destId="{ED6F0B8D-75BA-4E11-B0E7-CC47EC31679B}" srcOrd="10" destOrd="0" presId="urn:microsoft.com/office/officeart/2005/8/layout/target3"/>
    <dgm:cxn modelId="{00B01763-06B5-4C7F-9DF2-C19FC82B66B6}" type="presParOf" srcId="{9C647DE8-F3E2-403D-BFA6-5B5FD42507EF}" destId="{3825EA97-DB9A-4636-831E-134450789FC2}" srcOrd="11" destOrd="0" presId="urn:microsoft.com/office/officeart/2005/8/layout/target3"/>
    <dgm:cxn modelId="{0B1E2037-C085-4B11-BAEB-895D65BE6D51}" type="presParOf" srcId="{9C647DE8-F3E2-403D-BFA6-5B5FD42507EF}" destId="{DEDEF467-9F7F-4DC3-87C7-663E1937F23F}" srcOrd="12" destOrd="0" presId="urn:microsoft.com/office/officeart/2005/8/layout/target3"/>
    <dgm:cxn modelId="{0D2C0408-02A4-43D2-9950-6ECAA418D4DA}" type="presParOf" srcId="{9C647DE8-F3E2-403D-BFA6-5B5FD42507EF}" destId="{5A92E152-CCC8-47AE-926D-A775830EE1B2}" srcOrd="13" destOrd="0" presId="urn:microsoft.com/office/officeart/2005/8/layout/target3"/>
    <dgm:cxn modelId="{D6F01AF2-3CE8-4FFA-AE4D-DADDD9BC4E08}" type="presParOf" srcId="{9C647DE8-F3E2-403D-BFA6-5B5FD42507EF}" destId="{E1F0C871-91CE-4B8C-A595-11E171AA678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9CCAE7-B194-4538-8271-1CD93FE35413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4088AD-2F76-4016-9242-ED7131B33E6C}">
      <dgm:prSet phldrT="[Текст]" custT="1"/>
      <dgm:spPr/>
      <dgm:t>
        <a:bodyPr/>
        <a:lstStyle/>
        <a:p>
          <a:r>
            <a:rPr lang="ru-RU" sz="2600" b="1" dirty="0" smtClean="0">
              <a:latin typeface="+mj-lt"/>
            </a:rPr>
            <a:t>обеспечить материально-технические и кадровые условия, необходимые для реализации проекта;</a:t>
          </a:r>
          <a:endParaRPr lang="ru-RU" sz="2600" dirty="0"/>
        </a:p>
      </dgm:t>
    </dgm:pt>
    <dgm:pt modelId="{1A6796D9-8C87-47B0-9170-8E10AA22D0BE}" type="parTrans" cxnId="{A304C631-0889-4D62-B8E7-E0786A38996F}">
      <dgm:prSet/>
      <dgm:spPr/>
      <dgm:t>
        <a:bodyPr/>
        <a:lstStyle/>
        <a:p>
          <a:endParaRPr lang="ru-RU"/>
        </a:p>
      </dgm:t>
    </dgm:pt>
    <dgm:pt modelId="{17520B31-2B41-488C-9FE1-9F862A4A1ACF}" type="sibTrans" cxnId="{A304C631-0889-4D62-B8E7-E0786A38996F}">
      <dgm:prSet/>
      <dgm:spPr/>
      <dgm:t>
        <a:bodyPr/>
        <a:lstStyle/>
        <a:p>
          <a:endParaRPr lang="ru-RU"/>
        </a:p>
      </dgm:t>
    </dgm:pt>
    <dgm:pt modelId="{8D44416C-6E62-4B76-8F98-A8BBC7C271F2}">
      <dgm:prSet phldrT="[Текст]" custT="1"/>
      <dgm:spPr/>
      <dgm:t>
        <a:bodyPr/>
        <a:lstStyle/>
        <a:p>
          <a:r>
            <a:rPr lang="ru-RU" sz="2600" b="1" dirty="0" smtClean="0">
              <a:latin typeface="+mj-lt"/>
            </a:rPr>
            <a:t>апробировать и проанализировать результаты реализации проекта</a:t>
          </a:r>
          <a:endParaRPr lang="ru-RU" sz="2600" b="1" dirty="0"/>
        </a:p>
      </dgm:t>
    </dgm:pt>
    <dgm:pt modelId="{DC2B2C7A-F9D1-4ED0-BB55-B3C0428AE3C0}" type="parTrans" cxnId="{9A203CD7-6845-49E8-B738-76C11DB92B33}">
      <dgm:prSet/>
      <dgm:spPr/>
      <dgm:t>
        <a:bodyPr/>
        <a:lstStyle/>
        <a:p>
          <a:endParaRPr lang="ru-RU"/>
        </a:p>
      </dgm:t>
    </dgm:pt>
    <dgm:pt modelId="{18C3C887-B1AF-497A-B6BC-9654A8CA7808}" type="sibTrans" cxnId="{9A203CD7-6845-49E8-B738-76C11DB92B33}">
      <dgm:prSet/>
      <dgm:spPr/>
      <dgm:t>
        <a:bodyPr/>
        <a:lstStyle/>
        <a:p>
          <a:endParaRPr lang="ru-RU"/>
        </a:p>
      </dgm:t>
    </dgm:pt>
    <dgm:pt modelId="{A359D217-90A6-43D4-BA46-EA1F3F7B29A4}">
      <dgm:prSet phldrT="[Текст]"/>
      <dgm:spPr/>
      <dgm:t>
        <a:bodyPr/>
        <a:lstStyle/>
        <a:p>
          <a:endParaRPr lang="ru-RU" sz="2400" dirty="0"/>
        </a:p>
      </dgm:t>
    </dgm:pt>
    <dgm:pt modelId="{0EDE9F85-1EA3-41E3-AD98-006EDBEBF3E6}" type="sibTrans" cxnId="{630D7510-5208-4628-8BDF-825F46235F95}">
      <dgm:prSet/>
      <dgm:spPr/>
      <dgm:t>
        <a:bodyPr/>
        <a:lstStyle/>
        <a:p>
          <a:endParaRPr lang="ru-RU"/>
        </a:p>
      </dgm:t>
    </dgm:pt>
    <dgm:pt modelId="{FBB66B2E-B5A4-4B77-913A-3529A959A74C}" type="parTrans" cxnId="{630D7510-5208-4628-8BDF-825F46235F95}">
      <dgm:prSet/>
      <dgm:spPr/>
      <dgm:t>
        <a:bodyPr/>
        <a:lstStyle/>
        <a:p>
          <a:endParaRPr lang="ru-RU"/>
        </a:p>
      </dgm:t>
    </dgm:pt>
    <dgm:pt modelId="{637ACB4B-0DDE-4AEC-8A48-921275D4A027}">
      <dgm:prSet phldrT="[Текст]" custT="1"/>
      <dgm:spPr/>
      <dgm:t>
        <a:bodyPr/>
        <a:lstStyle/>
        <a:p>
          <a:r>
            <a:rPr lang="ru-RU" sz="2600" b="1" dirty="0" smtClean="0">
              <a:latin typeface="+mj-lt"/>
            </a:rPr>
            <a:t>обеспечить привлечение обучающихся коррекционных школ города и их родителей к учебным и развивающим занятиям в ремесленных мастерских АНО НПСПО «Благое дело»;   </a:t>
          </a:r>
          <a:endParaRPr lang="ru-RU" sz="2600" dirty="0"/>
        </a:p>
      </dgm:t>
    </dgm:pt>
    <dgm:pt modelId="{64FA65F0-7066-48E9-87F7-3776EB0CA4B4}" type="sibTrans" cxnId="{FBD66F5D-2D56-4BC4-A24B-6509A9640906}">
      <dgm:prSet/>
      <dgm:spPr/>
      <dgm:t>
        <a:bodyPr/>
        <a:lstStyle/>
        <a:p>
          <a:endParaRPr lang="ru-RU"/>
        </a:p>
      </dgm:t>
    </dgm:pt>
    <dgm:pt modelId="{1ACCEEF7-34F9-480F-80B0-2978F33158F4}" type="parTrans" cxnId="{FBD66F5D-2D56-4BC4-A24B-6509A9640906}">
      <dgm:prSet/>
      <dgm:spPr/>
      <dgm:t>
        <a:bodyPr/>
        <a:lstStyle/>
        <a:p>
          <a:endParaRPr lang="ru-RU"/>
        </a:p>
      </dgm:t>
    </dgm:pt>
    <dgm:pt modelId="{B624A7E3-E4EF-4B88-8D31-6197C0CD1A65}">
      <dgm:prSet phldrT="[Текст]"/>
      <dgm:spPr/>
      <dgm:t>
        <a:bodyPr/>
        <a:lstStyle/>
        <a:p>
          <a:endParaRPr lang="ru-RU" dirty="0"/>
        </a:p>
      </dgm:t>
    </dgm:pt>
    <dgm:pt modelId="{B10114CE-09AF-4486-A661-148B4212203F}" type="sibTrans" cxnId="{CFC244C2-650B-4CDE-B144-6CB0839050B7}">
      <dgm:prSet/>
      <dgm:spPr/>
      <dgm:t>
        <a:bodyPr/>
        <a:lstStyle/>
        <a:p>
          <a:endParaRPr lang="ru-RU"/>
        </a:p>
      </dgm:t>
    </dgm:pt>
    <dgm:pt modelId="{840C8B92-A943-4A39-928B-FDB0FE324FFF}" type="parTrans" cxnId="{CFC244C2-650B-4CDE-B144-6CB0839050B7}">
      <dgm:prSet/>
      <dgm:spPr/>
      <dgm:t>
        <a:bodyPr/>
        <a:lstStyle/>
        <a:p>
          <a:endParaRPr lang="ru-RU"/>
        </a:p>
      </dgm:t>
    </dgm:pt>
    <dgm:pt modelId="{807B6DCB-B9E2-417E-A574-38A5B061150E}">
      <dgm:prSet phldrT="[Текст]" custT="1"/>
      <dgm:spPr/>
      <dgm:t>
        <a:bodyPr/>
        <a:lstStyle/>
        <a:p>
          <a:pPr algn="l"/>
          <a:endParaRPr lang="ru-RU" sz="2600" dirty="0"/>
        </a:p>
      </dgm:t>
    </dgm:pt>
    <dgm:pt modelId="{7CE89BDE-56AA-4E0F-A7B7-FCDC856E49EF}" type="sibTrans" cxnId="{03358C5C-8DDE-4070-8C4B-E65B65767128}">
      <dgm:prSet/>
      <dgm:spPr/>
      <dgm:t>
        <a:bodyPr/>
        <a:lstStyle/>
        <a:p>
          <a:endParaRPr lang="ru-RU"/>
        </a:p>
      </dgm:t>
    </dgm:pt>
    <dgm:pt modelId="{96267F7D-D6E5-4883-8CF6-F7C4BAD161B3}" type="parTrans" cxnId="{03358C5C-8DDE-4070-8C4B-E65B65767128}">
      <dgm:prSet/>
      <dgm:spPr/>
      <dgm:t>
        <a:bodyPr/>
        <a:lstStyle/>
        <a:p>
          <a:endParaRPr lang="ru-RU"/>
        </a:p>
      </dgm:t>
    </dgm:pt>
    <dgm:pt modelId="{197CCD9D-6091-4DEE-A149-3DE48C21B8A1}">
      <dgm:prSet phldrT="[Текст]" custT="1"/>
      <dgm:spPr/>
      <dgm:t>
        <a:bodyPr/>
        <a:lstStyle/>
        <a:p>
          <a:r>
            <a:rPr lang="ru-RU" sz="2600" b="1" dirty="0" smtClean="0">
              <a:latin typeface="+mj-lt"/>
            </a:rPr>
            <a:t>отработать технологические и организационные механизмы реализации проекта;</a:t>
          </a:r>
          <a:endParaRPr lang="ru-RU" sz="2600" dirty="0"/>
        </a:p>
      </dgm:t>
    </dgm:pt>
    <dgm:pt modelId="{8405E54C-329C-4B58-A40F-611680CD6911}" type="parTrans" cxnId="{75DAEFD8-629C-4DC3-93CB-4DB3590FA520}">
      <dgm:prSet/>
      <dgm:spPr/>
      <dgm:t>
        <a:bodyPr/>
        <a:lstStyle/>
        <a:p>
          <a:endParaRPr lang="ru-RU"/>
        </a:p>
      </dgm:t>
    </dgm:pt>
    <dgm:pt modelId="{D9EE61BA-B85A-488A-B5D6-BB74DBA50A9A}" type="sibTrans" cxnId="{75DAEFD8-629C-4DC3-93CB-4DB3590FA520}">
      <dgm:prSet/>
      <dgm:spPr/>
      <dgm:t>
        <a:bodyPr/>
        <a:lstStyle/>
        <a:p>
          <a:endParaRPr lang="ru-RU"/>
        </a:p>
      </dgm:t>
    </dgm:pt>
    <dgm:pt modelId="{9C647DE8-F3E2-403D-BFA6-5B5FD42507EF}" type="pres">
      <dgm:prSet presAssocID="{ED9CCAE7-B194-4538-8271-1CD93FE354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D5B1F-7F0B-48B7-A65C-D3B248B7F34E}" type="pres">
      <dgm:prSet presAssocID="{A359D217-90A6-43D4-BA46-EA1F3F7B29A4}" presName="circle1" presStyleLbl="node1" presStyleIdx="0" presStyleCnt="3"/>
      <dgm:spPr/>
    </dgm:pt>
    <dgm:pt modelId="{0150BDB4-144F-4E5D-AF25-AF2DBB1DCC3E}" type="pres">
      <dgm:prSet presAssocID="{A359D217-90A6-43D4-BA46-EA1F3F7B29A4}" presName="space" presStyleCnt="0"/>
      <dgm:spPr/>
    </dgm:pt>
    <dgm:pt modelId="{79483589-BF5B-47C5-A9E1-F6BAAF2A116D}" type="pres">
      <dgm:prSet presAssocID="{A359D217-90A6-43D4-BA46-EA1F3F7B29A4}" presName="rect1" presStyleLbl="alignAcc1" presStyleIdx="0" presStyleCnt="3" custLinFactNeighborX="-193" custLinFactNeighborY="351"/>
      <dgm:spPr/>
      <dgm:t>
        <a:bodyPr/>
        <a:lstStyle/>
        <a:p>
          <a:endParaRPr lang="ru-RU"/>
        </a:p>
      </dgm:t>
    </dgm:pt>
    <dgm:pt modelId="{95065DE3-E42E-40EB-9A4B-BC5137916B8B}" type="pres">
      <dgm:prSet presAssocID="{B624A7E3-E4EF-4B88-8D31-6197C0CD1A65}" presName="vertSpace2" presStyleLbl="node1" presStyleIdx="0" presStyleCnt="3"/>
      <dgm:spPr/>
    </dgm:pt>
    <dgm:pt modelId="{58235150-E179-452F-920D-EE4C8F695116}" type="pres">
      <dgm:prSet presAssocID="{B624A7E3-E4EF-4B88-8D31-6197C0CD1A65}" presName="circle2" presStyleLbl="node1" presStyleIdx="1" presStyleCnt="3" custLinFactNeighborY="4320"/>
      <dgm:spPr/>
    </dgm:pt>
    <dgm:pt modelId="{07CAC99C-7FFF-422F-AE83-D0EB66C979E8}" type="pres">
      <dgm:prSet presAssocID="{B624A7E3-E4EF-4B88-8D31-6197C0CD1A65}" presName="rect2" presStyleLbl="alignAcc1" presStyleIdx="1" presStyleCnt="3" custScaleX="109509" custLinFactNeighborX="4633" custLinFactNeighborY="4860"/>
      <dgm:spPr/>
      <dgm:t>
        <a:bodyPr/>
        <a:lstStyle/>
        <a:p>
          <a:endParaRPr lang="ru-RU"/>
        </a:p>
      </dgm:t>
    </dgm:pt>
    <dgm:pt modelId="{35DD3E6A-C45C-4C69-8601-B334FADFD6A7}" type="pres">
      <dgm:prSet presAssocID="{807B6DCB-B9E2-417E-A574-38A5B061150E}" presName="vertSpace3" presStyleLbl="node1" presStyleIdx="1" presStyleCnt="3"/>
      <dgm:spPr/>
    </dgm:pt>
    <dgm:pt modelId="{F418CBDD-2ECA-42ED-8F60-7478AF7B0E0A}" type="pres">
      <dgm:prSet presAssocID="{807B6DCB-B9E2-417E-A574-38A5B061150E}" presName="circle3" presStyleLbl="node1" presStyleIdx="2" presStyleCnt="3" custScaleX="95583" custScaleY="90539" custLinFactNeighborX="3513" custLinFactNeighborY="35130"/>
      <dgm:spPr/>
    </dgm:pt>
    <dgm:pt modelId="{673683A3-C492-4BEA-96E8-5692E2595B7C}" type="pres">
      <dgm:prSet presAssocID="{807B6DCB-B9E2-417E-A574-38A5B061150E}" presName="rect3" presStyleLbl="alignAcc1" presStyleIdx="2" presStyleCnt="3" custFlipHor="1" custScaleX="113217" custScaleY="79202" custLinFactNeighborX="6855" custLinFactNeighborY="30444"/>
      <dgm:spPr/>
      <dgm:t>
        <a:bodyPr/>
        <a:lstStyle/>
        <a:p>
          <a:endParaRPr lang="ru-RU"/>
        </a:p>
      </dgm:t>
    </dgm:pt>
    <dgm:pt modelId="{980E142C-FB55-42F5-B5AF-8858A63DA1B3}" type="pres">
      <dgm:prSet presAssocID="{A359D217-90A6-43D4-BA46-EA1F3F7B29A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F0B8D-75BA-4E11-B0E7-CC47EC31679B}" type="pres">
      <dgm:prSet presAssocID="{A359D217-90A6-43D4-BA46-EA1F3F7B29A4}" presName="rect1ChTx" presStyleLbl="alignAcc1" presStyleIdx="2" presStyleCnt="3" custScaleX="225834" custScaleY="117713" custLinFactNeighborX="-35275" custLinFactNeighborY="4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5EA97-DB9A-4636-831E-134450789FC2}" type="pres">
      <dgm:prSet presAssocID="{B624A7E3-E4EF-4B88-8D31-6197C0CD1A6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EF467-9F7F-4DC3-87C7-663E1937F23F}" type="pres">
      <dgm:prSet presAssocID="{B624A7E3-E4EF-4B88-8D31-6197C0CD1A65}" presName="rect2ChTx" presStyleLbl="alignAcc1" presStyleIdx="2" presStyleCnt="3" custScaleX="222892" custScaleY="126063" custLinFactNeighborX="-36760" custLinFactNeighborY="24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2E152-CCC8-47AE-926D-A775830EE1B2}" type="pres">
      <dgm:prSet presAssocID="{807B6DCB-B9E2-417E-A574-38A5B061150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0C871-91CE-4B8C-A595-11E171AA6788}" type="pres">
      <dgm:prSet presAssocID="{807B6DCB-B9E2-417E-A574-38A5B061150E}" presName="rect3ChTx" presStyleLbl="alignAcc1" presStyleIdx="2" presStyleCnt="3" custScaleX="214320" custLinFactNeighborX="-40878" custLinFactNeighborY="3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58C5C-8DDE-4070-8C4B-E65B65767128}" srcId="{ED9CCAE7-B194-4538-8271-1CD93FE35413}" destId="{807B6DCB-B9E2-417E-A574-38A5B061150E}" srcOrd="2" destOrd="0" parTransId="{96267F7D-D6E5-4883-8CF6-F7C4BAD161B3}" sibTransId="{7CE89BDE-56AA-4E0F-A7B7-FCDC856E49EF}"/>
    <dgm:cxn modelId="{FE0B4DFD-0C30-4E69-A3E9-8D83C81270C4}" type="presOf" srcId="{8D44416C-6E62-4B76-8F98-A8BBC7C271F2}" destId="{E1F0C871-91CE-4B8C-A595-11E171AA6788}" srcOrd="0" destOrd="0" presId="urn:microsoft.com/office/officeart/2005/8/layout/target3"/>
    <dgm:cxn modelId="{700056A9-0E57-46CD-AD7D-74CFB6E821E8}" type="presOf" srcId="{A359D217-90A6-43D4-BA46-EA1F3F7B29A4}" destId="{980E142C-FB55-42F5-B5AF-8858A63DA1B3}" srcOrd="1" destOrd="0" presId="urn:microsoft.com/office/officeart/2005/8/layout/target3"/>
    <dgm:cxn modelId="{CF4E2C6C-2E63-4818-A73B-F820C959D170}" type="presOf" srcId="{807B6DCB-B9E2-417E-A574-38A5B061150E}" destId="{673683A3-C492-4BEA-96E8-5692E2595B7C}" srcOrd="0" destOrd="0" presId="urn:microsoft.com/office/officeart/2005/8/layout/target3"/>
    <dgm:cxn modelId="{FBD66F5D-2D56-4BC4-A24B-6509A9640906}" srcId="{B624A7E3-E4EF-4B88-8D31-6197C0CD1A65}" destId="{637ACB4B-0DDE-4AEC-8A48-921275D4A027}" srcOrd="0" destOrd="0" parTransId="{1ACCEEF7-34F9-480F-80B0-2978F33158F4}" sibTransId="{64FA65F0-7066-48E9-87F7-3776EB0CA4B4}"/>
    <dgm:cxn modelId="{4D194873-C57B-4815-A947-049349D13E39}" type="presOf" srcId="{244088AD-2F76-4016-9242-ED7131B33E6C}" destId="{ED6F0B8D-75BA-4E11-B0E7-CC47EC31679B}" srcOrd="0" destOrd="0" presId="urn:microsoft.com/office/officeart/2005/8/layout/target3"/>
    <dgm:cxn modelId="{75DAEFD8-629C-4DC3-93CB-4DB3590FA520}" srcId="{A359D217-90A6-43D4-BA46-EA1F3F7B29A4}" destId="{197CCD9D-6091-4DEE-A149-3DE48C21B8A1}" srcOrd="1" destOrd="0" parTransId="{8405E54C-329C-4B58-A40F-611680CD6911}" sibTransId="{D9EE61BA-B85A-488A-B5D6-BB74DBA50A9A}"/>
    <dgm:cxn modelId="{4A55B8D3-26AF-4D25-88A1-D18970E72712}" type="presOf" srcId="{637ACB4B-0DDE-4AEC-8A48-921275D4A027}" destId="{DEDEF467-9F7F-4DC3-87C7-663E1937F23F}" srcOrd="0" destOrd="0" presId="urn:microsoft.com/office/officeart/2005/8/layout/target3"/>
    <dgm:cxn modelId="{9A203CD7-6845-49E8-B738-76C11DB92B33}" srcId="{807B6DCB-B9E2-417E-A574-38A5B061150E}" destId="{8D44416C-6E62-4B76-8F98-A8BBC7C271F2}" srcOrd="0" destOrd="0" parTransId="{DC2B2C7A-F9D1-4ED0-BB55-B3C0428AE3C0}" sibTransId="{18C3C887-B1AF-497A-B6BC-9654A8CA7808}"/>
    <dgm:cxn modelId="{7234B7E9-8B2C-41B5-99FE-8AC0EB632897}" type="presOf" srcId="{807B6DCB-B9E2-417E-A574-38A5B061150E}" destId="{5A92E152-CCC8-47AE-926D-A775830EE1B2}" srcOrd="1" destOrd="0" presId="urn:microsoft.com/office/officeart/2005/8/layout/target3"/>
    <dgm:cxn modelId="{7E36292A-2EC4-4F0B-A7B5-5CB31ADBCCEC}" type="presOf" srcId="{B624A7E3-E4EF-4B88-8D31-6197C0CD1A65}" destId="{3825EA97-DB9A-4636-831E-134450789FC2}" srcOrd="1" destOrd="0" presId="urn:microsoft.com/office/officeart/2005/8/layout/target3"/>
    <dgm:cxn modelId="{5559B8A4-4D85-4836-A956-66254B5FF6DC}" type="presOf" srcId="{197CCD9D-6091-4DEE-A149-3DE48C21B8A1}" destId="{ED6F0B8D-75BA-4E11-B0E7-CC47EC31679B}" srcOrd="0" destOrd="1" presId="urn:microsoft.com/office/officeart/2005/8/layout/target3"/>
    <dgm:cxn modelId="{630D7510-5208-4628-8BDF-825F46235F95}" srcId="{ED9CCAE7-B194-4538-8271-1CD93FE35413}" destId="{A359D217-90A6-43D4-BA46-EA1F3F7B29A4}" srcOrd="0" destOrd="0" parTransId="{FBB66B2E-B5A4-4B77-913A-3529A959A74C}" sibTransId="{0EDE9F85-1EA3-41E3-AD98-006EDBEBF3E6}"/>
    <dgm:cxn modelId="{8BDFC732-BE07-431A-A00C-D635C187C65E}" type="presOf" srcId="{B624A7E3-E4EF-4B88-8D31-6197C0CD1A65}" destId="{07CAC99C-7FFF-422F-AE83-D0EB66C979E8}" srcOrd="0" destOrd="0" presId="urn:microsoft.com/office/officeart/2005/8/layout/target3"/>
    <dgm:cxn modelId="{CFC244C2-650B-4CDE-B144-6CB0839050B7}" srcId="{ED9CCAE7-B194-4538-8271-1CD93FE35413}" destId="{B624A7E3-E4EF-4B88-8D31-6197C0CD1A65}" srcOrd="1" destOrd="0" parTransId="{840C8B92-A943-4A39-928B-FDB0FE324FFF}" sibTransId="{B10114CE-09AF-4486-A661-148B4212203F}"/>
    <dgm:cxn modelId="{A304C631-0889-4D62-B8E7-E0786A38996F}" srcId="{A359D217-90A6-43D4-BA46-EA1F3F7B29A4}" destId="{244088AD-2F76-4016-9242-ED7131B33E6C}" srcOrd="0" destOrd="0" parTransId="{1A6796D9-8C87-47B0-9170-8E10AA22D0BE}" sibTransId="{17520B31-2B41-488C-9FE1-9F862A4A1ACF}"/>
    <dgm:cxn modelId="{B8943A5C-8A07-4782-8B60-A6754F17D804}" type="presOf" srcId="{ED9CCAE7-B194-4538-8271-1CD93FE35413}" destId="{9C647DE8-F3E2-403D-BFA6-5B5FD42507EF}" srcOrd="0" destOrd="0" presId="urn:microsoft.com/office/officeart/2005/8/layout/target3"/>
    <dgm:cxn modelId="{93CF3F2B-A6A1-4367-8A07-E2C645D657FF}" type="presOf" srcId="{A359D217-90A6-43D4-BA46-EA1F3F7B29A4}" destId="{79483589-BF5B-47C5-A9E1-F6BAAF2A116D}" srcOrd="0" destOrd="0" presId="urn:microsoft.com/office/officeart/2005/8/layout/target3"/>
    <dgm:cxn modelId="{3A6C1B4C-5353-459F-85F7-3EA38839835E}" type="presParOf" srcId="{9C647DE8-F3E2-403D-BFA6-5B5FD42507EF}" destId="{DF9D5B1F-7F0B-48B7-A65C-D3B248B7F34E}" srcOrd="0" destOrd="0" presId="urn:microsoft.com/office/officeart/2005/8/layout/target3"/>
    <dgm:cxn modelId="{53D51F2B-5759-4D24-890E-5E7B42EF4139}" type="presParOf" srcId="{9C647DE8-F3E2-403D-BFA6-5B5FD42507EF}" destId="{0150BDB4-144F-4E5D-AF25-AF2DBB1DCC3E}" srcOrd="1" destOrd="0" presId="urn:microsoft.com/office/officeart/2005/8/layout/target3"/>
    <dgm:cxn modelId="{32DC3252-4070-4734-B8D5-88BA23E8B75C}" type="presParOf" srcId="{9C647DE8-F3E2-403D-BFA6-5B5FD42507EF}" destId="{79483589-BF5B-47C5-A9E1-F6BAAF2A116D}" srcOrd="2" destOrd="0" presId="urn:microsoft.com/office/officeart/2005/8/layout/target3"/>
    <dgm:cxn modelId="{2EA928C0-FCCF-4321-B115-DC8637F6C388}" type="presParOf" srcId="{9C647DE8-F3E2-403D-BFA6-5B5FD42507EF}" destId="{95065DE3-E42E-40EB-9A4B-BC5137916B8B}" srcOrd="3" destOrd="0" presId="urn:microsoft.com/office/officeart/2005/8/layout/target3"/>
    <dgm:cxn modelId="{4E9BD305-C730-45A6-8A6F-A047F3F3AF9A}" type="presParOf" srcId="{9C647DE8-F3E2-403D-BFA6-5B5FD42507EF}" destId="{58235150-E179-452F-920D-EE4C8F695116}" srcOrd="4" destOrd="0" presId="urn:microsoft.com/office/officeart/2005/8/layout/target3"/>
    <dgm:cxn modelId="{E3E0877B-9512-462E-A4C1-6DBA3F56DE92}" type="presParOf" srcId="{9C647DE8-F3E2-403D-BFA6-5B5FD42507EF}" destId="{07CAC99C-7FFF-422F-AE83-D0EB66C979E8}" srcOrd="5" destOrd="0" presId="urn:microsoft.com/office/officeart/2005/8/layout/target3"/>
    <dgm:cxn modelId="{B19A8147-4B94-4A3E-81EA-CD4B72E9D42F}" type="presParOf" srcId="{9C647DE8-F3E2-403D-BFA6-5B5FD42507EF}" destId="{35DD3E6A-C45C-4C69-8601-B334FADFD6A7}" srcOrd="6" destOrd="0" presId="urn:microsoft.com/office/officeart/2005/8/layout/target3"/>
    <dgm:cxn modelId="{B3127457-720C-4135-8CC7-5CDEBD21BDAD}" type="presParOf" srcId="{9C647DE8-F3E2-403D-BFA6-5B5FD42507EF}" destId="{F418CBDD-2ECA-42ED-8F60-7478AF7B0E0A}" srcOrd="7" destOrd="0" presId="urn:microsoft.com/office/officeart/2005/8/layout/target3"/>
    <dgm:cxn modelId="{C6DBF4B1-1A6F-46BC-B17F-2047E610E398}" type="presParOf" srcId="{9C647DE8-F3E2-403D-BFA6-5B5FD42507EF}" destId="{673683A3-C492-4BEA-96E8-5692E2595B7C}" srcOrd="8" destOrd="0" presId="urn:microsoft.com/office/officeart/2005/8/layout/target3"/>
    <dgm:cxn modelId="{D7FDD742-ABA3-4FED-AF05-5E295D875BDF}" type="presParOf" srcId="{9C647DE8-F3E2-403D-BFA6-5B5FD42507EF}" destId="{980E142C-FB55-42F5-B5AF-8858A63DA1B3}" srcOrd="9" destOrd="0" presId="urn:microsoft.com/office/officeart/2005/8/layout/target3"/>
    <dgm:cxn modelId="{A94F1487-3265-480E-A08C-4128A88B584C}" type="presParOf" srcId="{9C647DE8-F3E2-403D-BFA6-5B5FD42507EF}" destId="{ED6F0B8D-75BA-4E11-B0E7-CC47EC31679B}" srcOrd="10" destOrd="0" presId="urn:microsoft.com/office/officeart/2005/8/layout/target3"/>
    <dgm:cxn modelId="{4CD11301-15E3-4769-B001-B410BEB42F10}" type="presParOf" srcId="{9C647DE8-F3E2-403D-BFA6-5B5FD42507EF}" destId="{3825EA97-DB9A-4636-831E-134450789FC2}" srcOrd="11" destOrd="0" presId="urn:microsoft.com/office/officeart/2005/8/layout/target3"/>
    <dgm:cxn modelId="{9B58320B-B70A-4959-AC8F-05892E2EC3A4}" type="presParOf" srcId="{9C647DE8-F3E2-403D-BFA6-5B5FD42507EF}" destId="{DEDEF467-9F7F-4DC3-87C7-663E1937F23F}" srcOrd="12" destOrd="0" presId="urn:microsoft.com/office/officeart/2005/8/layout/target3"/>
    <dgm:cxn modelId="{8AEE3FA4-3040-4735-B708-E066D611C3DF}" type="presParOf" srcId="{9C647DE8-F3E2-403D-BFA6-5B5FD42507EF}" destId="{5A92E152-CCC8-47AE-926D-A775830EE1B2}" srcOrd="13" destOrd="0" presId="urn:microsoft.com/office/officeart/2005/8/layout/target3"/>
    <dgm:cxn modelId="{B423E61F-CA99-4321-9A44-3086048CAEA9}" type="presParOf" srcId="{9C647DE8-F3E2-403D-BFA6-5B5FD42507EF}" destId="{E1F0C871-91CE-4B8C-A595-11E171AA678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22F40-5C2A-4118-9C3B-1895A87F7469}">
      <dsp:nvSpPr>
        <dsp:cNvPr id="0" name=""/>
        <dsp:cNvSpPr/>
      </dsp:nvSpPr>
      <dsp:spPr>
        <a:xfrm>
          <a:off x="0" y="511533"/>
          <a:ext cx="1116348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BC3BC-4E3E-4B88-AF09-61FEDB8CF74A}">
      <dsp:nvSpPr>
        <dsp:cNvPr id="0" name=""/>
        <dsp:cNvSpPr/>
      </dsp:nvSpPr>
      <dsp:spPr>
        <a:xfrm>
          <a:off x="558174" y="68733"/>
          <a:ext cx="7814437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67" tIns="0" rIns="29536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+mn-lt"/>
            </a:rPr>
            <a:t>МАУ ДО «Центр внешкольной работы» </a:t>
          </a:r>
          <a:endParaRPr lang="ru-RU" sz="3000" kern="1200" dirty="0">
            <a:latin typeface="+mn-lt"/>
          </a:endParaRPr>
        </a:p>
      </dsp:txBody>
      <dsp:txXfrm>
        <a:off x="601405" y="111964"/>
        <a:ext cx="7727975" cy="799138"/>
      </dsp:txXfrm>
    </dsp:sp>
    <dsp:sp modelId="{AC62A42A-BE10-43ED-A820-6BD344193A75}">
      <dsp:nvSpPr>
        <dsp:cNvPr id="0" name=""/>
        <dsp:cNvSpPr/>
      </dsp:nvSpPr>
      <dsp:spPr>
        <a:xfrm>
          <a:off x="0" y="1872333"/>
          <a:ext cx="1116348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0B731-A9E1-4594-A8DE-55E348DBEE78}">
      <dsp:nvSpPr>
        <dsp:cNvPr id="0" name=""/>
        <dsp:cNvSpPr/>
      </dsp:nvSpPr>
      <dsp:spPr>
        <a:xfrm>
          <a:off x="558174" y="1429533"/>
          <a:ext cx="7814437" cy="8856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67" tIns="0" rIns="29536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+mn-lt"/>
            </a:rPr>
            <a:t>АНО НПСПО «Благое дело»</a:t>
          </a:r>
          <a:endParaRPr lang="ru-RU" sz="3000" kern="1200" dirty="0">
            <a:latin typeface="+mn-lt"/>
          </a:endParaRPr>
        </a:p>
      </dsp:txBody>
      <dsp:txXfrm>
        <a:off x="601405" y="1472764"/>
        <a:ext cx="7727975" cy="799138"/>
      </dsp:txXfrm>
    </dsp:sp>
    <dsp:sp modelId="{BD94702E-2DE9-4CC7-B075-4B40FFC040B8}">
      <dsp:nvSpPr>
        <dsp:cNvPr id="0" name=""/>
        <dsp:cNvSpPr/>
      </dsp:nvSpPr>
      <dsp:spPr>
        <a:xfrm>
          <a:off x="0" y="3233133"/>
          <a:ext cx="1116348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57861-328A-46E5-B772-5B29DAC622B6}">
      <dsp:nvSpPr>
        <dsp:cNvPr id="0" name=""/>
        <dsp:cNvSpPr/>
      </dsp:nvSpPr>
      <dsp:spPr>
        <a:xfrm>
          <a:off x="558174" y="2790333"/>
          <a:ext cx="7814437" cy="885600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67" tIns="0" rIns="29536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+mn-lt"/>
            </a:rPr>
            <a:t>ГБОУ СО «</a:t>
          </a:r>
          <a:r>
            <a:rPr lang="ru-RU" sz="3000" kern="1200" dirty="0" err="1" smtClean="0">
              <a:latin typeface="+mn-lt"/>
            </a:rPr>
            <a:t>Новоуральская</a:t>
          </a:r>
          <a:r>
            <a:rPr lang="ru-RU" sz="3000" kern="1200" dirty="0" smtClean="0">
              <a:latin typeface="+mn-lt"/>
            </a:rPr>
            <a:t> школа № 1» </a:t>
          </a:r>
          <a:endParaRPr lang="ru-RU" sz="3000" kern="1200" dirty="0">
            <a:latin typeface="+mn-lt"/>
          </a:endParaRPr>
        </a:p>
      </dsp:txBody>
      <dsp:txXfrm>
        <a:off x="601405" y="2833564"/>
        <a:ext cx="7727975" cy="799138"/>
      </dsp:txXfrm>
    </dsp:sp>
    <dsp:sp modelId="{DBEBE977-2626-48EB-94CE-1E838F5E8E98}">
      <dsp:nvSpPr>
        <dsp:cNvPr id="0" name=""/>
        <dsp:cNvSpPr/>
      </dsp:nvSpPr>
      <dsp:spPr>
        <a:xfrm>
          <a:off x="0" y="4593933"/>
          <a:ext cx="1116348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B5655-C68F-46FD-B6D4-2C875D5D6C0E}">
      <dsp:nvSpPr>
        <dsp:cNvPr id="0" name=""/>
        <dsp:cNvSpPr/>
      </dsp:nvSpPr>
      <dsp:spPr>
        <a:xfrm>
          <a:off x="558174" y="4151133"/>
          <a:ext cx="7814437" cy="8856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67" tIns="0" rIns="29536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+mn-lt"/>
            </a:rPr>
            <a:t>ГБОУ СО «</a:t>
          </a:r>
          <a:r>
            <a:rPr lang="ru-RU" sz="3000" kern="1200" dirty="0" err="1" smtClean="0">
              <a:latin typeface="+mn-lt"/>
            </a:rPr>
            <a:t>Новоуральская</a:t>
          </a:r>
          <a:r>
            <a:rPr lang="ru-RU" sz="3000" kern="1200" dirty="0" smtClean="0">
              <a:latin typeface="+mn-lt"/>
            </a:rPr>
            <a:t> школа № 2» </a:t>
          </a:r>
          <a:endParaRPr lang="ru-RU" sz="3000" kern="1200" dirty="0">
            <a:latin typeface="+mn-lt"/>
          </a:endParaRPr>
        </a:p>
      </dsp:txBody>
      <dsp:txXfrm>
        <a:off x="601405" y="4194364"/>
        <a:ext cx="7727975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07C6A-F232-4493-A76F-74AAA191B1F1}">
      <dsp:nvSpPr>
        <dsp:cNvPr id="0" name=""/>
        <dsp:cNvSpPr/>
      </dsp:nvSpPr>
      <dsp:spPr>
        <a:xfrm>
          <a:off x="0" y="0"/>
          <a:ext cx="11879178" cy="29507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74638" lvl="0" indent="-274638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/>
            <a:t>МАУ ДО «ЦВР»</a:t>
          </a:r>
          <a:r>
            <a:rPr lang="en-US" sz="2200" b="1" kern="1200" dirty="0" smtClean="0"/>
            <a:t> </a:t>
          </a:r>
          <a:r>
            <a:rPr lang="ru-RU" sz="2200" b="1" kern="1200" dirty="0" smtClean="0"/>
            <a:t>сегодня – это: </a:t>
          </a:r>
          <a:endParaRPr lang="ru-RU" sz="2200" b="1" kern="1200" dirty="0"/>
        </a:p>
        <a:p>
          <a:pPr marL="274638" lvl="1" indent="-274638" algn="just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tabLst>
              <a:tab pos="8793163" algn="l"/>
            </a:tabLst>
          </a:pPr>
          <a:r>
            <a:rPr lang="ru-RU" sz="2200" b="1" kern="1200" dirty="0" smtClean="0"/>
            <a:t>учреждение, где разрабатываются и апробируются новые педагогические идеи, образовательные и социокультурные инициативы; </a:t>
          </a:r>
          <a:endParaRPr lang="ru-RU" sz="2200" b="1" kern="1200" dirty="0"/>
        </a:p>
        <a:p>
          <a:pPr marL="274638" lvl="1" indent="-274638" algn="just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tabLst>
              <a:tab pos="8793163" algn="l"/>
            </a:tabLst>
          </a:pPr>
          <a:r>
            <a:rPr lang="ru-RU" sz="2200" b="1" kern="1200" dirty="0" smtClean="0"/>
            <a:t>отработанная система интеграции содержания основного и дополнительного образования в рамках реализации образовательного проекта «Партнеры»;</a:t>
          </a:r>
          <a:endParaRPr lang="ru-RU" sz="2200" b="1" kern="1200" dirty="0"/>
        </a:p>
        <a:p>
          <a:pPr marL="274638" lvl="1" indent="-274638" algn="just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tabLst>
              <a:tab pos="8793163" algn="l"/>
            </a:tabLst>
          </a:pPr>
          <a:r>
            <a:rPr lang="ru-RU" sz="2200" b="1" kern="1200" dirty="0" smtClean="0"/>
            <a:t>стабильный творческий коллектив, 80% которого составляют педагоги ДО первой и высшей квалификационной категории</a:t>
          </a:r>
          <a:endParaRPr lang="ru-RU" sz="2200" b="1" kern="1200" dirty="0"/>
        </a:p>
      </dsp:txBody>
      <dsp:txXfrm>
        <a:off x="2629260" y="0"/>
        <a:ext cx="9249918" cy="2950795"/>
      </dsp:txXfrm>
    </dsp:sp>
    <dsp:sp modelId="{359F5579-5AED-44AF-BCFF-6ED17DE70BA9}">
      <dsp:nvSpPr>
        <dsp:cNvPr id="0" name=""/>
        <dsp:cNvSpPr/>
      </dsp:nvSpPr>
      <dsp:spPr>
        <a:xfrm>
          <a:off x="253424" y="461700"/>
          <a:ext cx="2375835" cy="2027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CDD2E-5D8F-4400-BDA4-9999105CA9F0}">
      <dsp:nvSpPr>
        <dsp:cNvPr id="0" name=""/>
        <dsp:cNvSpPr/>
      </dsp:nvSpPr>
      <dsp:spPr>
        <a:xfrm>
          <a:off x="0" y="3204219"/>
          <a:ext cx="11879178" cy="2534242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71438" lvl="0" indent="111125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/>
            <a:t>Ремесленные мастерские АНО НПСПО «Благое дело»: </a:t>
          </a:r>
          <a:endParaRPr lang="ru-RU" sz="2600" b="1" kern="1200" dirty="0"/>
        </a:p>
        <a:p>
          <a:pPr marL="365125" lvl="1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600" b="1" kern="1200" dirty="0" smtClean="0"/>
            <a:t> деревообрабатывающая;                    </a:t>
          </a:r>
          <a:r>
            <a:rPr lang="ru-RU" sz="2600" b="1" kern="1200" dirty="0" smtClean="0">
              <a:sym typeface="Symbol"/>
            </a:rPr>
            <a:t>  </a:t>
          </a:r>
          <a:r>
            <a:rPr lang="ru-RU" sz="2600" b="1" kern="1200" dirty="0" smtClean="0"/>
            <a:t>керамическая;</a:t>
          </a:r>
          <a:endParaRPr lang="ru-RU" sz="2600" b="1" kern="1200" dirty="0"/>
        </a:p>
        <a:p>
          <a:pPr marL="365125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600" b="1" kern="1200" dirty="0" smtClean="0"/>
            <a:t> бумажная;                                                 </a:t>
          </a:r>
          <a:r>
            <a:rPr lang="ru-RU" sz="2600" b="1" kern="1200" dirty="0" smtClean="0">
              <a:sym typeface="Symbol"/>
            </a:rPr>
            <a:t></a:t>
          </a:r>
          <a:r>
            <a:rPr lang="ru-RU" sz="2600" b="1" kern="1200" dirty="0" smtClean="0"/>
            <a:t>  швейная;</a:t>
          </a:r>
        </a:p>
        <a:p>
          <a:pPr marL="365125" lvl="1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600" b="1" kern="1200" dirty="0" smtClean="0"/>
            <a:t> свечная;                                                     </a:t>
          </a:r>
          <a:r>
            <a:rPr lang="ru-RU" sz="2600" b="1" kern="1200" dirty="0" smtClean="0">
              <a:sym typeface="Symbol"/>
            </a:rPr>
            <a:t></a:t>
          </a:r>
          <a:r>
            <a:rPr lang="ru-RU" sz="2600" b="1" kern="1200" dirty="0" smtClean="0"/>
            <a:t>  аграрная;</a:t>
          </a:r>
          <a:endParaRPr lang="ru-RU" sz="2600" b="1" kern="1200" dirty="0"/>
        </a:p>
        <a:p>
          <a:pPr marL="365125" marR="0" lvl="1" indent="0" algn="l" defTabSz="6667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600" b="1" kern="1200" dirty="0" smtClean="0"/>
            <a:t> мастерская шерсти и фетра;                </a:t>
          </a:r>
          <a:r>
            <a:rPr lang="ru-RU" sz="2600" b="1" kern="1200" dirty="0" smtClean="0">
              <a:sym typeface="Symbol"/>
            </a:rPr>
            <a:t></a:t>
          </a:r>
          <a:r>
            <a:rPr lang="ru-RU" sz="2600" b="1" kern="1200" dirty="0" smtClean="0"/>
            <a:t>  типографская</a:t>
          </a:r>
        </a:p>
      </dsp:txBody>
      <dsp:txXfrm>
        <a:off x="2629260" y="3204219"/>
        <a:ext cx="9249918" cy="2534242"/>
      </dsp:txXfrm>
    </dsp:sp>
    <dsp:sp modelId="{9307DB21-C494-4721-8521-F6999681198D}">
      <dsp:nvSpPr>
        <dsp:cNvPr id="0" name=""/>
        <dsp:cNvSpPr/>
      </dsp:nvSpPr>
      <dsp:spPr>
        <a:xfrm>
          <a:off x="162738" y="3390679"/>
          <a:ext cx="2557207" cy="21613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1FC5-DFC7-4CAA-B09B-5ECCE023AAD9}">
      <dsp:nvSpPr>
        <dsp:cNvPr id="0" name=""/>
        <dsp:cNvSpPr/>
      </dsp:nvSpPr>
      <dsp:spPr>
        <a:xfrm>
          <a:off x="1040992" y="3037114"/>
          <a:ext cx="675842" cy="187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921" y="0"/>
              </a:lnTo>
              <a:lnTo>
                <a:pt x="337921" y="1876575"/>
              </a:lnTo>
              <a:lnTo>
                <a:pt x="675842" y="1876575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600" kern="1200"/>
        </a:p>
      </dsp:txBody>
      <dsp:txXfrm>
        <a:off x="1329049" y="3925537"/>
        <a:ext cx="99728" cy="99728"/>
      </dsp:txXfrm>
    </dsp:sp>
    <dsp:sp modelId="{9963326B-A2DC-4B98-A913-77C1553BA267}">
      <dsp:nvSpPr>
        <dsp:cNvPr id="0" name=""/>
        <dsp:cNvSpPr/>
      </dsp:nvSpPr>
      <dsp:spPr>
        <a:xfrm>
          <a:off x="1040992" y="2991394"/>
          <a:ext cx="675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921" y="45720"/>
              </a:lnTo>
              <a:lnTo>
                <a:pt x="337921" y="46611"/>
              </a:lnTo>
              <a:lnTo>
                <a:pt x="675842" y="4661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500" kern="1200"/>
        </a:p>
      </dsp:txBody>
      <dsp:txXfrm>
        <a:off x="1362017" y="3020218"/>
        <a:ext cx="33792" cy="33792"/>
      </dsp:txXfrm>
    </dsp:sp>
    <dsp:sp modelId="{C5518E1D-5188-4D26-B6D4-5F25938F0573}">
      <dsp:nvSpPr>
        <dsp:cNvPr id="0" name=""/>
        <dsp:cNvSpPr/>
      </dsp:nvSpPr>
      <dsp:spPr>
        <a:xfrm>
          <a:off x="1040992" y="1161430"/>
          <a:ext cx="675842" cy="1875684"/>
        </a:xfrm>
        <a:custGeom>
          <a:avLst/>
          <a:gdLst/>
          <a:ahLst/>
          <a:cxnLst/>
          <a:rect l="0" t="0" r="0" b="0"/>
          <a:pathLst>
            <a:path>
              <a:moveTo>
                <a:pt x="0" y="1875684"/>
              </a:moveTo>
              <a:lnTo>
                <a:pt x="337921" y="1875684"/>
              </a:lnTo>
              <a:lnTo>
                <a:pt x="337921" y="0"/>
              </a:lnTo>
              <a:lnTo>
                <a:pt x="675842" y="0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600" kern="1200"/>
        </a:p>
      </dsp:txBody>
      <dsp:txXfrm>
        <a:off x="1329070" y="2049429"/>
        <a:ext cx="99686" cy="99686"/>
      </dsp:txXfrm>
    </dsp:sp>
    <dsp:sp modelId="{F123238F-3633-47BF-A04D-D735434BFF91}">
      <dsp:nvSpPr>
        <dsp:cNvPr id="0" name=""/>
        <dsp:cNvSpPr/>
      </dsp:nvSpPr>
      <dsp:spPr>
        <a:xfrm rot="16200000">
          <a:off x="-2396943" y="2521990"/>
          <a:ext cx="5845624" cy="103024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/>
            <a:t>Приемы, способствующие социализации детей с ОВЗ и инвалидностью</a:t>
          </a:r>
          <a:endParaRPr lang="ru-RU" sz="2500" kern="1200" dirty="0"/>
        </a:p>
      </dsp:txBody>
      <dsp:txXfrm>
        <a:off x="-2396943" y="2521990"/>
        <a:ext cx="5845624" cy="1030247"/>
      </dsp:txXfrm>
    </dsp:sp>
    <dsp:sp modelId="{C050A137-DCEF-4F9F-8B13-F8906CC50BB1}">
      <dsp:nvSpPr>
        <dsp:cNvPr id="0" name=""/>
        <dsp:cNvSpPr/>
      </dsp:nvSpPr>
      <dsp:spPr>
        <a:xfrm>
          <a:off x="1716835" y="348122"/>
          <a:ext cx="9682692" cy="162661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ЧЕРЕЗ ТРУД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/>
            <a:t>(совместный процесс трудовой деятельности, обмен продуктами труда, предоставление услуг и обмен услугами); </a:t>
          </a:r>
          <a:endParaRPr lang="ru-RU" sz="2600" b="1" kern="1200" dirty="0"/>
        </a:p>
      </dsp:txBody>
      <dsp:txXfrm>
        <a:off x="1716835" y="348122"/>
        <a:ext cx="9682692" cy="1626616"/>
      </dsp:txXfrm>
    </dsp:sp>
    <dsp:sp modelId="{309D3F76-9EAE-4066-BF82-434144977C0B}">
      <dsp:nvSpPr>
        <dsp:cNvPr id="0" name=""/>
        <dsp:cNvSpPr/>
      </dsp:nvSpPr>
      <dsp:spPr>
        <a:xfrm>
          <a:off x="1716835" y="2232300"/>
          <a:ext cx="9711719" cy="161141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ЧЕРЕЗ ТВОРЧЕСТВО И КОММУНИКАЦИЮ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/>
            <a:t>(совместная социокультурная деятельность, социально-бытовая коммуникация, обмен культурным продуктом, участие в жизни местного сообщества); </a:t>
          </a:r>
          <a:endParaRPr lang="ru-RU" sz="2600" b="1" kern="1200" dirty="0"/>
        </a:p>
      </dsp:txBody>
      <dsp:txXfrm>
        <a:off x="1716835" y="2232300"/>
        <a:ext cx="9711719" cy="1611410"/>
      </dsp:txXfrm>
    </dsp:sp>
    <dsp:sp modelId="{68841B54-B2A5-4BB5-8599-166C776F010D}">
      <dsp:nvSpPr>
        <dsp:cNvPr id="0" name=""/>
        <dsp:cNvSpPr/>
      </dsp:nvSpPr>
      <dsp:spPr>
        <a:xfrm>
          <a:off x="1716835" y="4101272"/>
          <a:ext cx="9718748" cy="162483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ЧЕРЕЗ ОБУЧЕНИЕ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/>
            <a:t>(получение знаний, обучение новым навыкам, развитие способностей и социальных и личностных компетенций, обмен опытом, формирование профессиональных компетенций)</a:t>
          </a:r>
          <a:endParaRPr lang="ru-RU" sz="2600" b="1" kern="1200" dirty="0"/>
        </a:p>
      </dsp:txBody>
      <dsp:txXfrm>
        <a:off x="1716835" y="4101272"/>
        <a:ext cx="9718748" cy="1624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9457A-F8D4-4402-913E-7331C19164B5}">
      <dsp:nvSpPr>
        <dsp:cNvPr id="0" name=""/>
        <dsp:cNvSpPr/>
      </dsp:nvSpPr>
      <dsp:spPr>
        <a:xfrm rot="5400000">
          <a:off x="-334884" y="1188168"/>
          <a:ext cx="2077988" cy="14082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 проекта: </a:t>
          </a:r>
          <a:endParaRPr lang="ru-RU" sz="2000" b="1" kern="1200" dirty="0"/>
        </a:p>
      </dsp:txBody>
      <dsp:txXfrm rot="-5400000">
        <a:off x="1" y="1557394"/>
        <a:ext cx="1408219" cy="669769"/>
      </dsp:txXfrm>
    </dsp:sp>
    <dsp:sp modelId="{DA90FD02-4E67-47C0-B6D2-CA848DEF6E4D}">
      <dsp:nvSpPr>
        <dsp:cNvPr id="0" name=""/>
        <dsp:cNvSpPr/>
      </dsp:nvSpPr>
      <dsp:spPr>
        <a:xfrm rot="5400000">
          <a:off x="3483350" y="-1707972"/>
          <a:ext cx="2440486" cy="6590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chemeClr val="tx1"/>
              </a:solidFill>
            </a:rPr>
            <a:t>Социальная адаптация детей с ограниченными возможностями здоровья и инвалидностью через формирование навыков трудовой деятельности, профессиональное и творческое самоопределение в процессе работы в ремесленных мастерских АНО НПСПО «Благое дело»</a:t>
          </a:r>
          <a:endParaRPr lang="ru-RU" sz="2300" b="1" kern="1200" dirty="0">
            <a:solidFill>
              <a:schemeClr val="tx1"/>
            </a:solidFill>
          </a:endParaRPr>
        </a:p>
      </dsp:txBody>
      <dsp:txXfrm rot="-5400000">
        <a:off x="1408219" y="486294"/>
        <a:ext cx="6471614" cy="2202216"/>
      </dsp:txXfrm>
    </dsp:sp>
    <dsp:sp modelId="{597EA991-4D79-4AA3-AB1C-5A8555B4ED67}">
      <dsp:nvSpPr>
        <dsp:cNvPr id="0" name=""/>
        <dsp:cNvSpPr/>
      </dsp:nvSpPr>
      <dsp:spPr>
        <a:xfrm rot="5400000">
          <a:off x="-387803" y="3977130"/>
          <a:ext cx="2183826" cy="1408219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Ожидаемый результат:</a:t>
          </a:r>
          <a:endParaRPr lang="ru-RU" sz="1900" b="1" kern="1200" dirty="0"/>
        </a:p>
      </dsp:txBody>
      <dsp:txXfrm rot="-5400000">
        <a:off x="1" y="4293437"/>
        <a:ext cx="1408219" cy="775607"/>
      </dsp:txXfrm>
    </dsp:sp>
    <dsp:sp modelId="{C770CD0A-C095-433B-A35B-BFF65DED230A}">
      <dsp:nvSpPr>
        <dsp:cNvPr id="0" name=""/>
        <dsp:cNvSpPr/>
      </dsp:nvSpPr>
      <dsp:spPr>
        <a:xfrm rot="5400000">
          <a:off x="3111673" y="1265797"/>
          <a:ext cx="3142319" cy="6590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Обеспечение условий для общекультурного, профессионального и личностного самоопределения на основе формирования компетенций, которые обеспечивают не только успешное усвоение системы знаний, умений и навыков, позволяющих продолжить образование, но и жизненной компетенции, составляющей основу социальной успешности</a:t>
          </a:r>
          <a:endParaRPr lang="ru-RU" sz="2300" b="1" kern="1200" dirty="0"/>
        </a:p>
      </dsp:txBody>
      <dsp:txXfrm rot="-5400000">
        <a:off x="1387459" y="3143407"/>
        <a:ext cx="6437354" cy="2835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D5B1F-7F0B-48B7-A65C-D3B248B7F34E}">
      <dsp:nvSpPr>
        <dsp:cNvPr id="0" name=""/>
        <dsp:cNvSpPr/>
      </dsp:nvSpPr>
      <dsp:spPr>
        <a:xfrm>
          <a:off x="-1214116" y="0"/>
          <a:ext cx="4340013" cy="43400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83589-BF5B-47C5-A9E1-F6BAAF2A116D}">
      <dsp:nvSpPr>
        <dsp:cNvPr id="0" name=""/>
        <dsp:cNvSpPr/>
      </dsp:nvSpPr>
      <dsp:spPr>
        <a:xfrm>
          <a:off x="940635" y="0"/>
          <a:ext cx="7903633" cy="4340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940635" y="0"/>
        <a:ext cx="3951816" cy="1302006"/>
      </dsp:txXfrm>
    </dsp:sp>
    <dsp:sp modelId="{58235150-E179-452F-920D-EE4C8F695116}">
      <dsp:nvSpPr>
        <dsp:cNvPr id="0" name=""/>
        <dsp:cNvSpPr/>
      </dsp:nvSpPr>
      <dsp:spPr>
        <a:xfrm>
          <a:off x="-454612" y="1302006"/>
          <a:ext cx="2821005" cy="28210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AC99C-7FFF-422F-AE83-D0EB66C979E8}">
      <dsp:nvSpPr>
        <dsp:cNvPr id="0" name=""/>
        <dsp:cNvSpPr/>
      </dsp:nvSpPr>
      <dsp:spPr>
        <a:xfrm>
          <a:off x="955889" y="1302006"/>
          <a:ext cx="7903633" cy="2821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955889" y="1302006"/>
        <a:ext cx="3951816" cy="1302002"/>
      </dsp:txXfrm>
    </dsp:sp>
    <dsp:sp modelId="{F418CBDD-2ECA-42ED-8F60-7478AF7B0E0A}">
      <dsp:nvSpPr>
        <dsp:cNvPr id="0" name=""/>
        <dsp:cNvSpPr/>
      </dsp:nvSpPr>
      <dsp:spPr>
        <a:xfrm>
          <a:off x="304888" y="2604009"/>
          <a:ext cx="1302002" cy="13020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683A3-C492-4BEA-96E8-5692E2595B7C}">
      <dsp:nvSpPr>
        <dsp:cNvPr id="0" name=""/>
        <dsp:cNvSpPr/>
      </dsp:nvSpPr>
      <dsp:spPr>
        <a:xfrm flipH="1">
          <a:off x="944864" y="2946110"/>
          <a:ext cx="8948256" cy="861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44864" y="2946110"/>
        <a:ext cx="4474128" cy="861691"/>
      </dsp:txXfrm>
    </dsp:sp>
    <dsp:sp modelId="{ED6F0B8D-75BA-4E11-B0E7-CC47EC31679B}">
      <dsp:nvSpPr>
        <dsp:cNvPr id="0" name=""/>
        <dsp:cNvSpPr/>
      </dsp:nvSpPr>
      <dsp:spPr>
        <a:xfrm>
          <a:off x="1085627" y="0"/>
          <a:ext cx="8441870" cy="13020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+mj-lt"/>
            </a:rPr>
            <a:t>изучить интересы детей и области затруднений  семей, воспитывающих детей с ОВЗ  и инвалидностью, в профессиональном самоопределении;</a:t>
          </a:r>
          <a:endParaRPr lang="ru-RU" sz="2600" kern="1200" dirty="0"/>
        </a:p>
      </dsp:txBody>
      <dsp:txXfrm>
        <a:off x="1085627" y="0"/>
        <a:ext cx="8441870" cy="1302006"/>
      </dsp:txXfrm>
    </dsp:sp>
    <dsp:sp modelId="{DEDEF467-9F7F-4DC3-87C7-663E1937F23F}">
      <dsp:nvSpPr>
        <dsp:cNvPr id="0" name=""/>
        <dsp:cNvSpPr/>
      </dsp:nvSpPr>
      <dsp:spPr>
        <a:xfrm>
          <a:off x="1026785" y="1223814"/>
          <a:ext cx="8808283" cy="16413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+mj-lt"/>
            </a:rPr>
            <a:t>определить возможности и формы поддержки, которую может оказать МАУ ДО «ЦВР» и его социальные партнёры в трудовом и творческом самоопределении детей с ОВЗ и инвалидностью;</a:t>
          </a:r>
          <a:endParaRPr lang="ru-RU" sz="2600" kern="1200" dirty="0"/>
        </a:p>
      </dsp:txBody>
      <dsp:txXfrm>
        <a:off x="1026785" y="1223814"/>
        <a:ext cx="8808283" cy="1641343"/>
      </dsp:txXfrm>
    </dsp:sp>
    <dsp:sp modelId="{E1F0C871-91CE-4B8C-A595-11E171AA6788}">
      <dsp:nvSpPr>
        <dsp:cNvPr id="0" name=""/>
        <dsp:cNvSpPr/>
      </dsp:nvSpPr>
      <dsp:spPr>
        <a:xfrm>
          <a:off x="1033424" y="2725954"/>
          <a:ext cx="8469533" cy="130200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+mj-lt"/>
            </a:rPr>
            <a:t>разработать нормативную базу реализации проекта;</a:t>
          </a:r>
          <a:endParaRPr lang="ru-RU" sz="2600" kern="1200" dirty="0"/>
        </a:p>
      </dsp:txBody>
      <dsp:txXfrm>
        <a:off x="1033424" y="2725954"/>
        <a:ext cx="8469533" cy="1302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D5B1F-7F0B-48B7-A65C-D3B248B7F34E}">
      <dsp:nvSpPr>
        <dsp:cNvPr id="0" name=""/>
        <dsp:cNvSpPr/>
      </dsp:nvSpPr>
      <dsp:spPr>
        <a:xfrm>
          <a:off x="-1243182" y="57656"/>
          <a:ext cx="4340013" cy="43400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83589-BF5B-47C5-A9E1-F6BAAF2A116D}">
      <dsp:nvSpPr>
        <dsp:cNvPr id="0" name=""/>
        <dsp:cNvSpPr/>
      </dsp:nvSpPr>
      <dsp:spPr>
        <a:xfrm>
          <a:off x="911570" y="57656"/>
          <a:ext cx="7903633" cy="4340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911570" y="57656"/>
        <a:ext cx="3951816" cy="1302006"/>
      </dsp:txXfrm>
    </dsp:sp>
    <dsp:sp modelId="{58235150-E179-452F-920D-EE4C8F695116}">
      <dsp:nvSpPr>
        <dsp:cNvPr id="0" name=""/>
        <dsp:cNvSpPr/>
      </dsp:nvSpPr>
      <dsp:spPr>
        <a:xfrm>
          <a:off x="-483678" y="1481530"/>
          <a:ext cx="2821005" cy="28210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AC99C-7FFF-422F-AE83-D0EB66C979E8}">
      <dsp:nvSpPr>
        <dsp:cNvPr id="0" name=""/>
        <dsp:cNvSpPr/>
      </dsp:nvSpPr>
      <dsp:spPr>
        <a:xfrm>
          <a:off x="917221" y="1496763"/>
          <a:ext cx="8655190" cy="2821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917221" y="1496763"/>
        <a:ext cx="4327595" cy="1302002"/>
      </dsp:txXfrm>
    </dsp:sp>
    <dsp:sp modelId="{F418CBDD-2ECA-42ED-8F60-7478AF7B0E0A}">
      <dsp:nvSpPr>
        <dsp:cNvPr id="0" name=""/>
        <dsp:cNvSpPr/>
      </dsp:nvSpPr>
      <dsp:spPr>
        <a:xfrm>
          <a:off x="321562" y="3119058"/>
          <a:ext cx="1244493" cy="11788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683A3-C492-4BEA-96E8-5692E2595B7C}">
      <dsp:nvSpPr>
        <dsp:cNvPr id="0" name=""/>
        <dsp:cNvSpPr/>
      </dsp:nvSpPr>
      <dsp:spPr>
        <a:xfrm flipH="1">
          <a:off x="946306" y="3193442"/>
          <a:ext cx="8948256" cy="10312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46306" y="3193442"/>
        <a:ext cx="4474128" cy="1031212"/>
      </dsp:txXfrm>
    </dsp:sp>
    <dsp:sp modelId="{ED6F0B8D-75BA-4E11-B0E7-CC47EC31679B}">
      <dsp:nvSpPr>
        <dsp:cNvPr id="0" name=""/>
        <dsp:cNvSpPr/>
      </dsp:nvSpPr>
      <dsp:spPr>
        <a:xfrm>
          <a:off x="998273" y="3329"/>
          <a:ext cx="8924545" cy="153263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+mj-lt"/>
            </a:rPr>
            <a:t>обеспечить материально-технические и кадровые условия, необходимые для реализации проекта;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+mj-lt"/>
            </a:rPr>
            <a:t>отработать технологические и организационные механизмы реализации проекта;</a:t>
          </a:r>
          <a:endParaRPr lang="ru-RU" sz="2600" kern="1200" dirty="0"/>
        </a:p>
      </dsp:txBody>
      <dsp:txXfrm>
        <a:off x="998273" y="3329"/>
        <a:ext cx="8924545" cy="1532631"/>
      </dsp:txXfrm>
    </dsp:sp>
    <dsp:sp modelId="{DEDEF467-9F7F-4DC3-87C7-663E1937F23F}">
      <dsp:nvSpPr>
        <dsp:cNvPr id="0" name=""/>
        <dsp:cNvSpPr/>
      </dsp:nvSpPr>
      <dsp:spPr>
        <a:xfrm>
          <a:off x="997719" y="1510167"/>
          <a:ext cx="8808283" cy="16413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+mj-lt"/>
            </a:rPr>
            <a:t>обеспечить привлечение обучающихся коррекционных школ города и их родителей к учебным и развивающим занятиям в ремесленных мастерских АНО НПСПО «Благое дело»;   </a:t>
          </a:r>
          <a:endParaRPr lang="ru-RU" sz="2600" kern="1200" dirty="0"/>
        </a:p>
      </dsp:txBody>
      <dsp:txXfrm>
        <a:off x="997719" y="1510167"/>
        <a:ext cx="8808283" cy="1641343"/>
      </dsp:txXfrm>
    </dsp:sp>
    <dsp:sp modelId="{E1F0C871-91CE-4B8C-A595-11E171AA6788}">
      <dsp:nvSpPr>
        <dsp:cNvPr id="0" name=""/>
        <dsp:cNvSpPr/>
      </dsp:nvSpPr>
      <dsp:spPr>
        <a:xfrm>
          <a:off x="1004358" y="3038010"/>
          <a:ext cx="8469533" cy="130200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+mj-lt"/>
            </a:rPr>
            <a:t>апробировать и проанализировать результаты реализации проекта</a:t>
          </a:r>
          <a:endParaRPr lang="ru-RU" sz="2600" b="1" kern="1200" dirty="0"/>
        </a:p>
      </dsp:txBody>
      <dsp:txXfrm>
        <a:off x="1004358" y="3038010"/>
        <a:ext cx="8469533" cy="1302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7B0C-0D3B-40FD-AAB8-D2B50E7CD429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1F899-0AF6-4745-BA43-A7C0A8EF2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6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6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9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6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7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0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9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5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4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0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2C995-724D-4EDF-A20F-16824B950732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0497-5404-458F-8419-0D9C466B1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7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udodcvr@list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150" y="5370983"/>
            <a:ext cx="60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Симакова Вера Игоревна,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Генеральный директор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НКО «Благое дело»</a:t>
            </a:r>
            <a:endParaRPr lang="ru-RU" sz="2400" b="1" dirty="0">
              <a:solidFill>
                <a:schemeClr val="bg1"/>
              </a:solidFill>
              <a:latin typeface="Akrobat Light" panose="000005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57"/>
          <a:stretch/>
        </p:blipFill>
        <p:spPr>
          <a:xfrm>
            <a:off x="-15836" y="0"/>
            <a:ext cx="1224792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8775" y="420914"/>
            <a:ext cx="849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6155" y="2990494"/>
            <a:ext cx="115239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Организационные модели и педагогические технологии работы с детьми с ОВЗ 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 системе дополнительного образования</a:t>
            </a:r>
          </a:p>
          <a:p>
            <a:pPr algn="ctr"/>
            <a:endParaRPr lang="ru-RU" b="1" dirty="0" smtClean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Проект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«ПЕРВЫЕ ШАГИ К ПРОФЕССИИ»</a:t>
            </a:r>
            <a:endParaRPr lang="ru-RU" sz="2800" b="1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Профориентационный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проект для обучающихся с ОВЗ и инвалидностью </a:t>
            </a:r>
          </a:p>
          <a:p>
            <a:pPr algn="ctr"/>
            <a:endParaRPr lang="ru-RU" sz="2400" b="1" dirty="0" smtClean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Автор: Князева Юлия Константиновна, </a:t>
            </a:r>
          </a:p>
          <a:p>
            <a:pPr algn="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педагог дополнительного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150" y="159658"/>
            <a:ext cx="114319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Управление образования </a:t>
            </a:r>
            <a:r>
              <a:rPr lang="ru-RU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Администрации </a:t>
            </a:r>
            <a:r>
              <a:rPr lang="ru-RU" sz="1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Новоуральского</a:t>
            </a:r>
            <a:r>
              <a:rPr lang="ru-RU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городского округа</a:t>
            </a:r>
          </a:p>
          <a:p>
            <a:pPr algn="ctr"/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Муниципальное автономное учреждение дополнительного образования</a:t>
            </a:r>
          </a:p>
          <a:p>
            <a:pPr algn="ctr"/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«</a:t>
            </a:r>
            <a:r>
              <a:rPr lang="ru-RU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Центр внешкольной работы»</a:t>
            </a:r>
          </a:p>
          <a:p>
            <a:pPr algn="ctr"/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г. Новоуральск, ул. Свердлова, </a:t>
            </a:r>
            <a:r>
              <a:rPr lang="ru-RU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1 «А</a:t>
            </a:r>
            <a:r>
              <a:rPr lang="ru-RU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», тел. (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34370) </a:t>
            </a:r>
            <a:r>
              <a:rPr lang="ru-RU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3-83-88, </a:t>
            </a:r>
            <a:r>
              <a:rPr lang="en-US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e-mail: </a:t>
            </a:r>
            <a:r>
              <a:rPr lang="ru-RU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  <a:hlinkClick r:id="rId4"/>
              </a:rPr>
              <a:t>moudodcvr@list.ru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/>
              </a:rPr>
              <a:t>Всероссийская научно-практическая </a:t>
            </a:r>
            <a:r>
              <a:rPr lang="ru-RU" sz="2400" b="1" dirty="0" smtClean="0">
                <a:solidFill>
                  <a:schemeClr val="bg1"/>
                </a:solidFill>
                <a:latin typeface="Arial"/>
              </a:rPr>
              <a:t>конференция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/>
              </a:rPr>
              <a:t>«Непрерывное образование лиц с ограниченными возможностями здоровья и инвалидностью: результаты, опыт и перспективы»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643" y="6340479"/>
            <a:ext cx="103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Новоуральский городской округ –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45" y="52153"/>
            <a:ext cx="10027920" cy="5486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" y="89163"/>
            <a:ext cx="67818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5627F"/>
                </a:solidFill>
              </a:rPr>
              <a:t>Режим проведения занятий</a:t>
            </a:r>
            <a:r>
              <a:rPr lang="ru-RU" sz="4000" i="1" dirty="0" smtClean="0">
                <a:solidFill>
                  <a:srgbClr val="05627F"/>
                </a:solidFill>
              </a:rPr>
              <a:t> 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300" b="1" dirty="0" smtClean="0"/>
              <a:t>1 р</a:t>
            </a:r>
            <a:r>
              <a:rPr lang="ru-RU" sz="2300" b="1" dirty="0" smtClean="0">
                <a:latin typeface="Calibri" pitchFamily="34" charset="0"/>
              </a:rPr>
              <a:t>аз в неделю </a:t>
            </a:r>
            <a:r>
              <a:rPr lang="ru-RU" sz="2300" dirty="0" smtClean="0">
                <a:latin typeface="Calibri" pitchFamily="34" charset="0"/>
              </a:rPr>
              <a:t>группа обучающихся в сопровождении педагога выезжает на </a:t>
            </a:r>
            <a:r>
              <a:rPr lang="ru-RU" sz="2300" b="1" dirty="0" err="1" smtClean="0">
                <a:latin typeface="Calibri" pitchFamily="34" charset="0"/>
              </a:rPr>
              <a:t>профориентационные</a:t>
            </a:r>
            <a:r>
              <a:rPr lang="ru-RU" sz="2300" b="1" dirty="0" smtClean="0">
                <a:latin typeface="Calibri" pitchFamily="34" charset="0"/>
              </a:rPr>
              <a:t> занятия </a:t>
            </a:r>
            <a:r>
              <a:rPr lang="ru-RU" sz="2300" dirty="0" smtClean="0">
                <a:latin typeface="Calibri" pitchFamily="34" charset="0"/>
              </a:rPr>
              <a:t>в ремесленные мастерские АНО НПСПО «Благое дело» (</a:t>
            </a:r>
            <a:r>
              <a:rPr lang="ru-RU" sz="2300" dirty="0" smtClean="0"/>
              <a:t>городской округ </a:t>
            </a:r>
            <a:r>
              <a:rPr lang="ru-RU" sz="2300" dirty="0"/>
              <a:t>Верх-Нейвинский</a:t>
            </a:r>
            <a:r>
              <a:rPr lang="ru-RU" sz="2300" dirty="0">
                <a:latin typeface="Calibri" pitchFamily="34" charset="0"/>
              </a:rPr>
              <a:t>), где проходят </a:t>
            </a:r>
            <a:r>
              <a:rPr lang="ru-RU" sz="2300" dirty="0" smtClean="0">
                <a:latin typeface="Calibri" pitchFamily="34" charset="0"/>
              </a:rPr>
              <a:t>трудовую реабилитацию </a:t>
            </a:r>
            <a:r>
              <a:rPr lang="ru-RU" sz="2300" dirty="0">
                <a:latin typeface="Calibri" pitchFamily="34" charset="0"/>
              </a:rPr>
              <a:t>и занимаются творчеством – театральным искусством, музыкой и </a:t>
            </a:r>
            <a:r>
              <a:rPr lang="ru-RU" sz="2300" dirty="0" smtClean="0">
                <a:latin typeface="Calibri" pitchFamily="34" charset="0"/>
              </a:rPr>
              <a:t>арт-терапией</a:t>
            </a:r>
            <a:endParaRPr lang="ru-RU" sz="23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/>
          <a:stretch/>
        </p:blipFill>
        <p:spPr bwMode="auto">
          <a:xfrm>
            <a:off x="7082566" y="0"/>
            <a:ext cx="510481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5"/>
          <a:stretch/>
        </p:blipFill>
        <p:spPr bwMode="auto">
          <a:xfrm>
            <a:off x="0" y="3566160"/>
            <a:ext cx="7082566" cy="329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3640" y="110778"/>
            <a:ext cx="7208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5627F"/>
                </a:solidFill>
              </a:rPr>
              <a:t>СРОКИ РЕАЛИЗАЦИИ ПРОЕКТА</a:t>
            </a:r>
            <a:endParaRPr lang="ru-RU" sz="4000" b="1" i="1" dirty="0">
              <a:solidFill>
                <a:srgbClr val="05627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93572"/>
              </p:ext>
            </p:extLst>
          </p:nvPr>
        </p:nvGraphicFramePr>
        <p:xfrm>
          <a:off x="198120" y="868680"/>
          <a:ext cx="11780520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868"/>
                <a:gridCol w="2289234"/>
                <a:gridCol w="7725418"/>
              </a:tblGrid>
              <a:tr h="102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этапа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</a:tr>
              <a:tr h="530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Январь-март  2022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Диагностический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Изучение интересов детей и областей затруднения </a:t>
                      </a:r>
                      <a:r>
                        <a:rPr lang="ru-RU" sz="1800" dirty="0" smtClean="0">
                          <a:effectLst/>
                        </a:rPr>
                        <a:t>семей</a:t>
                      </a:r>
                      <a:r>
                        <a:rPr lang="ru-RU" sz="1800" dirty="0">
                          <a:effectLst/>
                        </a:rPr>
                        <a:t>, воспитывающих детей с </a:t>
                      </a:r>
                      <a:r>
                        <a:rPr lang="ru-RU" sz="1800" dirty="0" smtClean="0">
                          <a:effectLst/>
                        </a:rPr>
                        <a:t>ОВЗ </a:t>
                      </a:r>
                      <a:r>
                        <a:rPr lang="ru-RU" sz="1800" dirty="0">
                          <a:effectLst/>
                        </a:rPr>
                        <a:t>и инвалидностью, в профессиональном </a:t>
                      </a:r>
                      <a:r>
                        <a:rPr lang="ru-RU" sz="1800" dirty="0" smtClean="0">
                          <a:effectLst/>
                        </a:rPr>
                        <a:t>самоопределении.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</a:tr>
              <a:tr h="63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Апрель- май 2022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Прогностический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Определение возможностей и форм поддержки, которую </a:t>
                      </a:r>
                      <a:r>
                        <a:rPr lang="ru-RU" sz="1800" dirty="0" smtClean="0">
                          <a:effectLst/>
                        </a:rPr>
                        <a:t>могут </a:t>
                      </a:r>
                      <a:r>
                        <a:rPr lang="ru-RU" sz="1800" dirty="0">
                          <a:effectLst/>
                        </a:rPr>
                        <a:t>оказать МАУ ДО «ЦВР» и его социальные партнёры в профессиональном и творческом самоопределении детей с </a:t>
                      </a:r>
                      <a:r>
                        <a:rPr lang="ru-RU" sz="1800" dirty="0" smtClean="0">
                          <a:effectLst/>
                        </a:rPr>
                        <a:t>ОВЗ и инвалидностью.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42" marR="22742" marT="0" marB="0"/>
                </a:tc>
              </a:tr>
              <a:tr h="955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Июнь-июль 2022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Организационный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Разработка </a:t>
                      </a:r>
                      <a:r>
                        <a:rPr lang="ru-RU" sz="1800" dirty="0" smtClean="0">
                          <a:effectLst/>
                        </a:rPr>
                        <a:t>договоров </a:t>
                      </a:r>
                      <a:r>
                        <a:rPr lang="ru-RU" sz="1800" dirty="0">
                          <a:effectLst/>
                        </a:rPr>
                        <a:t>с сетевыми и социальными партнерами (общеобразовательные организации города, АНО НПСПО «Благое дело</a:t>
                      </a:r>
                      <a:r>
                        <a:rPr lang="ru-RU" sz="1800" dirty="0" smtClean="0">
                          <a:effectLst/>
                        </a:rPr>
                        <a:t>»), адаптированной </a:t>
                      </a:r>
                      <a:r>
                        <a:rPr lang="ru-RU" sz="1800" dirty="0">
                          <a:effectLst/>
                        </a:rPr>
                        <a:t>дополнительной общеразвивающей программы для обучения детей основам ремесел и вовлечения в творческую </a:t>
                      </a:r>
                      <a:r>
                        <a:rPr lang="ru-RU" sz="1800" dirty="0" smtClean="0">
                          <a:effectLst/>
                        </a:rPr>
                        <a:t>деятельность.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</a:tr>
              <a:tr h="11674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Сентябрь 2022 </a:t>
                      </a:r>
                      <a:r>
                        <a:rPr lang="ru-RU" sz="1800" dirty="0">
                          <a:effectLst/>
                        </a:rPr>
                        <a:t>– май 2023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Практический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1.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Обеспечение </a:t>
                      </a:r>
                      <a:r>
                        <a:rPr lang="ru-RU" sz="1800" dirty="0">
                          <a:effectLst/>
                        </a:rPr>
                        <a:t>материально-технических и кадровых условий для оказания помощи в профессиональном и творческом </a:t>
                      </a:r>
                      <a:r>
                        <a:rPr lang="ru-RU" sz="1800" dirty="0" smtClean="0">
                          <a:effectLst/>
                        </a:rPr>
                        <a:t>самоопределении.</a:t>
                      </a:r>
                      <a:endParaRPr lang="ru-RU" sz="18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 Отработка </a:t>
                      </a:r>
                      <a:r>
                        <a:rPr lang="ru-RU" sz="1800" dirty="0">
                          <a:effectLst/>
                        </a:rPr>
                        <a:t>технологических и организационных механизмов реализации проекта путем создания системы взаимодействия, соответствующей методическим и дидактическим принципам инклюзивного </a:t>
                      </a:r>
                      <a:r>
                        <a:rPr lang="ru-RU" sz="1800" dirty="0" smtClean="0">
                          <a:effectLst/>
                        </a:rPr>
                        <a:t>образования.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42" marR="22742" marT="0" marB="0"/>
                </a:tc>
              </a:tr>
              <a:tr h="63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Июнь-август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Обобщающий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Привлечение обучающихся коррекционных школ города и их родителей к учебным и развивающим занятиям в ремесленных мастерских АНО НПСПО «Благое дело</a:t>
                      </a:r>
                      <a:r>
                        <a:rPr lang="ru-RU" sz="1800" dirty="0" smtClean="0">
                          <a:effectLst/>
                        </a:rPr>
                        <a:t>». Анализ </a:t>
                      </a:r>
                      <a:r>
                        <a:rPr lang="ru-RU" sz="1800" dirty="0">
                          <a:effectLst/>
                        </a:rPr>
                        <a:t>результатов реализации проекта: </a:t>
                      </a:r>
                      <a:r>
                        <a:rPr lang="ru-RU" sz="1800" dirty="0" smtClean="0">
                          <a:effectLst/>
                        </a:rPr>
                        <a:t>опросы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анкетирование.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42" marR="22742" marT="0" marB="0"/>
                </a:tc>
              </a:tr>
              <a:tr h="318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сентября 2023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Внедренческий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Подведение итогов, корректировка </a:t>
                      </a:r>
                      <a:r>
                        <a:rPr lang="ru-RU" sz="1800" dirty="0" smtClean="0">
                          <a:effectLst/>
                        </a:rPr>
                        <a:t>проекта. Реализация </a:t>
                      </a:r>
                      <a:r>
                        <a:rPr lang="ru-RU" sz="1800" dirty="0">
                          <a:effectLst/>
                        </a:rPr>
                        <a:t>проекта на постоянной </a:t>
                      </a:r>
                      <a:r>
                        <a:rPr lang="ru-RU" sz="1800" dirty="0" smtClean="0">
                          <a:effectLst/>
                        </a:rPr>
                        <a:t>основе.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2742" marR="227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2920" y="720983"/>
            <a:ext cx="775716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 smtClean="0"/>
              <a:t>1. Организационное</a:t>
            </a:r>
            <a:r>
              <a:rPr lang="ru-RU" sz="2300" i="1" dirty="0" smtClean="0"/>
              <a:t>: </a:t>
            </a:r>
            <a:r>
              <a:rPr lang="ru-RU" sz="2300" dirty="0" smtClean="0"/>
              <a:t>разработка плана действий </a:t>
            </a:r>
            <a:r>
              <a:rPr lang="ru-RU" sz="2300" dirty="0"/>
              <a:t>всех участников реализации </a:t>
            </a:r>
            <a:r>
              <a:rPr lang="ru-RU" sz="2300" dirty="0" smtClean="0"/>
              <a:t>проекта, организация деятельности педагогов и специалистов</a:t>
            </a:r>
          </a:p>
          <a:p>
            <a:pPr lvl="0"/>
            <a:r>
              <a:rPr lang="ru-RU" sz="2300" b="1" i="1" dirty="0" smtClean="0"/>
              <a:t>2. Программно-методическое</a:t>
            </a:r>
            <a:r>
              <a:rPr lang="ru-RU" sz="2300" i="1" dirty="0" smtClean="0"/>
              <a:t>: </a:t>
            </a:r>
            <a:r>
              <a:rPr lang="ru-RU" sz="2300" dirty="0" smtClean="0"/>
              <a:t>разработка </a:t>
            </a:r>
            <a:r>
              <a:rPr lang="ru-RU" sz="2300" dirty="0"/>
              <a:t>адаптированной дополнительной общеразвивающей </a:t>
            </a:r>
            <a:r>
              <a:rPr lang="ru-RU" sz="2300" dirty="0" smtClean="0"/>
              <a:t>программы, </a:t>
            </a:r>
            <a:r>
              <a:rPr lang="ru-RU" sz="2300" dirty="0"/>
              <a:t>методических </a:t>
            </a:r>
            <a:r>
              <a:rPr lang="ru-RU" sz="2300" dirty="0" smtClean="0"/>
              <a:t>рекомендаций, подбор </a:t>
            </a:r>
            <a:r>
              <a:rPr lang="ru-RU" sz="2300" dirty="0"/>
              <a:t>диагностического </a:t>
            </a:r>
            <a:r>
              <a:rPr lang="ru-RU" sz="2300" dirty="0" smtClean="0"/>
              <a:t>инструментария</a:t>
            </a:r>
            <a:endParaRPr lang="ru-RU" sz="2300" dirty="0"/>
          </a:p>
          <a:p>
            <a:r>
              <a:rPr lang="ru-RU" sz="2300" b="1" i="1" dirty="0" smtClean="0"/>
              <a:t>3. Информационное</a:t>
            </a:r>
            <a:r>
              <a:rPr lang="ru-RU" sz="2300" i="1" dirty="0" smtClean="0"/>
              <a:t>: </a:t>
            </a:r>
            <a:r>
              <a:rPr lang="ru-RU" sz="2300" dirty="0" smtClean="0"/>
              <a:t>проведение </a:t>
            </a:r>
            <a:r>
              <a:rPr lang="ru-RU" sz="2300" dirty="0"/>
              <a:t>рекламных </a:t>
            </a:r>
            <a:r>
              <a:rPr lang="ru-RU" sz="2300" dirty="0" smtClean="0"/>
              <a:t>мероприятий,</a:t>
            </a:r>
            <a:endParaRPr lang="ru-RU" sz="2300" dirty="0"/>
          </a:p>
          <a:p>
            <a:pPr lvl="0"/>
            <a:r>
              <a:rPr lang="ru-RU" sz="2300" dirty="0"/>
              <a:t>изучение научно-методических, программных и технических разработок по вопросам организации и осуществления обучения детей с ОВЗ и инвалидностью основам ремесел и вовлечения в творческую деятельность;</a:t>
            </a:r>
          </a:p>
          <a:p>
            <a:pPr lvl="0"/>
            <a:r>
              <a:rPr lang="ru-RU" sz="2300" dirty="0"/>
              <a:t>проведение семинаров, тематических занятий, мастер-классов, круглых </a:t>
            </a:r>
            <a:r>
              <a:rPr lang="ru-RU" sz="2300" dirty="0" smtClean="0"/>
              <a:t>столов</a:t>
            </a:r>
            <a:endParaRPr lang="ru-RU" sz="2300" dirty="0"/>
          </a:p>
          <a:p>
            <a:r>
              <a:rPr lang="ru-RU" sz="2300" b="1" i="1" dirty="0" smtClean="0"/>
              <a:t>4. Техническое </a:t>
            </a:r>
            <a:r>
              <a:rPr lang="ru-RU" sz="2300" b="1" i="1" dirty="0"/>
              <a:t>оснащение и </a:t>
            </a:r>
            <a:r>
              <a:rPr lang="ru-RU" sz="2300" b="1" i="1" dirty="0" smtClean="0"/>
              <a:t>обслуживание</a:t>
            </a:r>
            <a:r>
              <a:rPr lang="ru-RU" sz="2300" i="1" dirty="0" smtClean="0"/>
              <a:t>.</a:t>
            </a:r>
            <a:endParaRPr lang="ru-RU" sz="2300" dirty="0"/>
          </a:p>
          <a:p>
            <a:r>
              <a:rPr lang="ru-RU" sz="2300" b="1" i="1" dirty="0" smtClean="0"/>
              <a:t>5. Социально-партнерское </a:t>
            </a:r>
            <a:r>
              <a:rPr lang="ru-RU" sz="2300" dirty="0" smtClean="0"/>
              <a:t>с </a:t>
            </a:r>
            <a:r>
              <a:rPr lang="ru-RU" sz="2300" dirty="0"/>
              <a:t>коррекционными школами </a:t>
            </a:r>
            <a:r>
              <a:rPr lang="ru-RU" sz="2300" dirty="0" smtClean="0"/>
              <a:t>НГО</a:t>
            </a:r>
            <a:endParaRPr lang="ru-RU" sz="2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62372" y="74414"/>
            <a:ext cx="7366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05627F"/>
                </a:solidFill>
              </a:rPr>
              <a:t>Н</a:t>
            </a:r>
            <a:r>
              <a:rPr lang="ru-RU" sz="3600" b="1" i="1" dirty="0" smtClean="0">
                <a:solidFill>
                  <a:srgbClr val="05627F"/>
                </a:solidFill>
              </a:rPr>
              <a:t>аправления </a:t>
            </a:r>
            <a:r>
              <a:rPr lang="ru-RU" sz="3600" b="1" i="1" dirty="0">
                <a:solidFill>
                  <a:srgbClr val="05627F"/>
                </a:solidFill>
              </a:rPr>
              <a:t>реализации проекта</a:t>
            </a:r>
            <a:r>
              <a:rPr lang="ru-RU" sz="3600" dirty="0">
                <a:solidFill>
                  <a:srgbClr val="05627F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8" t="2504"/>
          <a:stretch/>
        </p:blipFill>
        <p:spPr>
          <a:xfrm>
            <a:off x="0" y="4098"/>
            <a:ext cx="4130040" cy="68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1" y="84396"/>
            <a:ext cx="71170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05627F"/>
                </a:solidFill>
              </a:rPr>
              <a:t>РЕЗУЛЬТАТЫ РЕАЛИЗАЦИИ ПРОЕКТА</a:t>
            </a:r>
            <a:endParaRPr lang="ru-RU" sz="3000" b="1" i="1" dirty="0">
              <a:solidFill>
                <a:srgbClr val="05627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4" t="9778" r="15582"/>
          <a:stretch/>
        </p:blipFill>
        <p:spPr>
          <a:xfrm>
            <a:off x="7494852" y="0"/>
            <a:ext cx="469714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" y="635614"/>
            <a:ext cx="7117081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300" dirty="0"/>
              <a:t>Проведена диагностика </a:t>
            </a:r>
            <a:r>
              <a:rPr lang="ru-RU" sz="2300" dirty="0" smtClean="0"/>
              <a:t>интересов детей и затруднений  </a:t>
            </a:r>
            <a:r>
              <a:rPr lang="ru-RU" sz="2300" dirty="0"/>
              <a:t>семей, воспитывающих детей </a:t>
            </a:r>
            <a:r>
              <a:rPr lang="ru-RU" sz="2300" dirty="0" smtClean="0"/>
              <a:t>с ОВЗ и инвалидностью  в </a:t>
            </a:r>
            <a:r>
              <a:rPr lang="ru-RU" sz="2300" dirty="0"/>
              <a:t>профессиональном и творческом </a:t>
            </a:r>
            <a:r>
              <a:rPr lang="ru-RU" sz="2300" dirty="0" smtClean="0"/>
              <a:t>самоопределении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/>
              <a:t>Определены </a:t>
            </a:r>
            <a:r>
              <a:rPr lang="ru-RU" sz="2300" dirty="0"/>
              <a:t>возможности и формы поддержки, которую может оказать МАУ ДО «ЦВР» и его сетевые и социальные партнёры в профессиональном и творческом самоопределении детей с ограниченными возможностями здоровья и </a:t>
            </a:r>
            <a:r>
              <a:rPr lang="ru-RU" sz="2300" dirty="0" smtClean="0"/>
              <a:t>инвалидностью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/>
              <a:t>Обеспечены </a:t>
            </a:r>
            <a:r>
              <a:rPr lang="ru-RU" sz="2300" dirty="0"/>
              <a:t>условия реализации </a:t>
            </a:r>
            <a:r>
              <a:rPr lang="ru-RU" sz="2300" dirty="0" smtClean="0"/>
              <a:t>проекта.</a:t>
            </a:r>
            <a:endParaRPr lang="ru-RU" sz="2300" dirty="0"/>
          </a:p>
          <a:p>
            <a:pPr marL="342900" indent="-342900">
              <a:buFont typeface="+mj-lt"/>
              <a:buAutoNum type="arabicPeriod"/>
            </a:pPr>
            <a:r>
              <a:rPr lang="ru-RU" sz="2300" dirty="0"/>
              <a:t>Обучающиеся коррекционных школ НГО и их родители привлечены к учебным и развивающим занятиям в ремесленных мастерских АНО НПСПО «Благое дело</a:t>
            </a:r>
            <a:r>
              <a:rPr lang="ru-RU" sz="2300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/>
              <a:t>Проанализированы </a:t>
            </a:r>
            <a:r>
              <a:rPr lang="ru-RU" sz="2300" dirty="0"/>
              <a:t>результаты реализации </a:t>
            </a:r>
            <a:r>
              <a:rPr lang="ru-RU" sz="2300" dirty="0" smtClean="0"/>
              <a:t>проекта. Проект </a:t>
            </a:r>
            <a:r>
              <a:rPr lang="ru-RU" sz="2300" dirty="0"/>
              <a:t>реализуется на постоянной </a:t>
            </a:r>
            <a:r>
              <a:rPr lang="ru-RU" sz="2300" dirty="0" smtClean="0"/>
              <a:t>основе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58594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150" y="5370983"/>
            <a:ext cx="60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Симакова Вера Игоревна,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Генеральный директор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НКО «Благое дело»</a:t>
            </a:r>
            <a:endParaRPr lang="ru-RU" sz="2400" b="1" dirty="0">
              <a:solidFill>
                <a:schemeClr val="bg1"/>
              </a:solidFill>
              <a:latin typeface="Akrobat Light" panose="000005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073" y="152401"/>
            <a:ext cx="6041027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i="1" dirty="0" smtClean="0">
                <a:solidFill>
                  <a:srgbClr val="05627F"/>
                </a:solidFill>
              </a:rPr>
              <a:t>Работа с родителями</a:t>
            </a:r>
          </a:p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знакомство с проектом </a:t>
            </a:r>
            <a:r>
              <a:rPr lang="ru-RU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«Первые шаги к </a:t>
            </a: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профессии</a:t>
            </a:r>
            <a:r>
              <a:rPr lang="ru-RU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клуба (семинары, мастер-классы, консультации) для родителей, воспитывающих детей с ОВЗ;</a:t>
            </a:r>
          </a:p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овместные занятия и мастер-классы;</a:t>
            </a: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выставка сувениров, сделанных обучающимися;</a:t>
            </a:r>
          </a:p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подведение итогов (представление готовых изделий</a:t>
            </a:r>
            <a:r>
              <a:rPr lang="ru-RU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5000" b="1" i="1" dirty="0">
              <a:solidFill>
                <a:srgbClr val="05627F"/>
              </a:solidFill>
            </a:endParaRPr>
          </a:p>
          <a:p>
            <a:pPr algn="ctr"/>
            <a:endParaRPr lang="ru-RU" sz="5000" b="1" i="1" dirty="0" smtClean="0">
              <a:solidFill>
                <a:srgbClr val="05627F"/>
              </a:solidFill>
            </a:endParaRPr>
          </a:p>
          <a:p>
            <a:pPr algn="ctr"/>
            <a:endParaRPr lang="ru-RU" sz="5000" b="1" i="1" dirty="0">
              <a:solidFill>
                <a:srgbClr val="05627F"/>
              </a:solidFill>
            </a:endParaRPr>
          </a:p>
          <a:p>
            <a:pPr algn="ctr"/>
            <a:endParaRPr lang="ru-RU" sz="5000" dirty="0">
              <a:solidFill>
                <a:srgbClr val="05627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150" y="5370983"/>
            <a:ext cx="60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Симакова Вера Игоревна,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Генеральный директор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НКО «Благое дело»</a:t>
            </a:r>
            <a:endParaRPr lang="ru-RU" sz="2400" b="1" dirty="0">
              <a:solidFill>
                <a:schemeClr val="bg1"/>
              </a:solidFill>
              <a:latin typeface="Akrobat Light" panose="000005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" name="Picture 3" descr="C:\Users\ПК\Desktop\ФОТО\кукольный теат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5" t="6209" r="15884"/>
          <a:stretch/>
        </p:blipFill>
        <p:spPr bwMode="auto">
          <a:xfrm>
            <a:off x="0" y="0"/>
            <a:ext cx="3476625" cy="68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8560" y="1274564"/>
            <a:ext cx="8244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000" dirty="0" smtClean="0"/>
              <a:t>Расширение географии проекта </a:t>
            </a:r>
            <a:r>
              <a:rPr lang="ru-RU" sz="3000" dirty="0"/>
              <a:t>для участия детей с ОВЗ и </a:t>
            </a:r>
            <a:r>
              <a:rPr lang="ru-RU" sz="3000" dirty="0" smtClean="0"/>
              <a:t>инвалидностью;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000" dirty="0" smtClean="0"/>
              <a:t>Включение в проект новых категорий детей: </a:t>
            </a:r>
          </a:p>
          <a:p>
            <a:pPr marL="715963" indent="-350838">
              <a:buFont typeface="Arial" panose="020B0604020202020204" pitchFamily="34" charset="0"/>
              <a:buChar char="•"/>
            </a:pPr>
            <a:r>
              <a:rPr lang="ru-RU" sz="3000" dirty="0" smtClean="0"/>
              <a:t>детей-сирот;</a:t>
            </a:r>
          </a:p>
          <a:p>
            <a:pPr marL="715963" indent="-350838">
              <a:buFont typeface="Arial" panose="020B0604020202020204" pitchFamily="34" charset="0"/>
              <a:buChar char="•"/>
            </a:pPr>
            <a:r>
              <a:rPr lang="ru-RU" sz="3000" dirty="0" smtClean="0"/>
              <a:t>детей</a:t>
            </a:r>
            <a:r>
              <a:rPr lang="ru-RU" sz="3000" dirty="0"/>
              <a:t>, оставшихся без попечения </a:t>
            </a:r>
            <a:r>
              <a:rPr lang="ru-RU" sz="3000" dirty="0" smtClean="0"/>
              <a:t>родителей,</a:t>
            </a:r>
          </a:p>
          <a:p>
            <a:pPr algn="just"/>
            <a:r>
              <a:rPr lang="ru-RU" sz="3000" dirty="0" smtClean="0"/>
              <a:t>проходящих </a:t>
            </a:r>
            <a:r>
              <a:rPr lang="ru-RU" sz="3000" dirty="0"/>
              <a:t>лечебно-оздоровительную и медицинскую реабилитацию в Оздоровительно-образовательном центре «</a:t>
            </a:r>
            <a:r>
              <a:rPr lang="ru-RU" sz="3000" dirty="0" err="1"/>
              <a:t>Уралочка</a:t>
            </a:r>
            <a:r>
              <a:rPr lang="ru-RU" sz="3000" dirty="0"/>
              <a:t>» для детей-сирот и детей, оставшихся без попечения родителей Свердловской </a:t>
            </a:r>
            <a:r>
              <a:rPr lang="ru-RU" sz="3000" dirty="0" smtClean="0"/>
              <a:t>области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59680" y="2604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05627F"/>
                </a:solidFill>
              </a:rPr>
              <a:t>Перспективы </a:t>
            </a:r>
            <a:r>
              <a:rPr lang="ru-RU" sz="4000" b="1" i="1" dirty="0" smtClean="0">
                <a:solidFill>
                  <a:srgbClr val="05627F"/>
                </a:solidFill>
              </a:rPr>
              <a:t>проекта</a:t>
            </a:r>
            <a:endParaRPr lang="ru-RU" sz="4000" dirty="0">
              <a:solidFill>
                <a:srgbClr val="056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94954" y="1082039"/>
            <a:ext cx="10642600" cy="1381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i="1" dirty="0" smtClean="0">
                <a:solidFill>
                  <a:srgbClr val="05627F"/>
                </a:solidFill>
                <a:cs typeface="Arial" panose="020B0604020202020204" pitchFamily="34" charset="0"/>
              </a:rPr>
              <a:t>Спасибо за внимание!</a:t>
            </a:r>
            <a:endParaRPr lang="ru-RU" sz="8000" i="1" dirty="0">
              <a:solidFill>
                <a:srgbClr val="05627F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2449318"/>
            <a:ext cx="2026920" cy="244481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652191" y="5459879"/>
            <a:ext cx="3022929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latin typeface="+mj-lt"/>
              </a:rPr>
              <a:t>www.delonablago.ru</a:t>
            </a:r>
            <a:endParaRPr lang="ru-RU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2586" y="5418356"/>
            <a:ext cx="282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www.nsk-2.ru</a:t>
            </a:r>
            <a:endParaRPr lang="ru-RU" sz="2000" b="1" dirty="0" smtClean="0"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8589" y="5223318"/>
            <a:ext cx="3186611" cy="82330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www.cvr-nu.ru</a:t>
            </a:r>
            <a:endParaRPr lang="ru-RU" sz="2000" b="1" dirty="0"/>
          </a:p>
        </p:txBody>
      </p:sp>
      <p:pic>
        <p:nvPicPr>
          <p:cNvPr id="1026" name="Picture 2" descr="C:\Users\k204\Desktop\ЮТ\Оформление\лого ЦВ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1" y="3330800"/>
            <a:ext cx="3552519" cy="15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БОУ СО &amp;quot;Новоуральская школа №2&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695" y="2681598"/>
            <a:ext cx="1996440" cy="1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о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66" y="2681598"/>
            <a:ext cx="227076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66106" y="5418505"/>
            <a:ext cx="2238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https://nschool1.ru/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8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1839443"/>
              </p:ext>
            </p:extLst>
          </p:nvPr>
        </p:nvGraphicFramePr>
        <p:xfrm>
          <a:off x="525598" y="1194553"/>
          <a:ext cx="111634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7956" y="294380"/>
            <a:ext cx="5753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5627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Участники </a:t>
            </a:r>
            <a:r>
              <a:rPr lang="ru-RU" sz="4000" b="1" i="1" dirty="0">
                <a:solidFill>
                  <a:srgbClr val="05627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endParaRPr lang="ru-RU" sz="4000" i="1" dirty="0">
              <a:solidFill>
                <a:srgbClr val="05627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Users\k204\Desktop\ЮТ\Оформление\лого ЦВ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208982"/>
            <a:ext cx="2068830" cy="9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14" y="2638839"/>
            <a:ext cx="882015" cy="10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221" y="174105"/>
            <a:ext cx="1210777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3603" y="922239"/>
            <a:ext cx="171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МАУ ДО «ЦВР»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9080562"/>
              </p:ext>
            </p:extLst>
          </p:nvPr>
        </p:nvGraphicFramePr>
        <p:xfrm>
          <a:off x="99461" y="922239"/>
          <a:ext cx="11879179" cy="5741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9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150" y="5370983"/>
            <a:ext cx="60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Симакова Вера Игоревна,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Генеральный директор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krobat Light" panose="00000500000000000000" pitchFamily="50" charset="-52"/>
                <a:cs typeface="Arial" panose="020B0604020202020204" pitchFamily="34" charset="0"/>
              </a:rPr>
              <a:t>НКО «Благое дело»</a:t>
            </a:r>
            <a:endParaRPr lang="ru-RU" sz="2400" b="1" dirty="0">
              <a:solidFill>
                <a:schemeClr val="bg1"/>
              </a:solidFill>
              <a:latin typeface="Akrobat Light" panose="000005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754" y="227587"/>
            <a:ext cx="5753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5627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Актуальность проекта</a:t>
            </a:r>
            <a:endParaRPr lang="ru-RU" sz="4000" i="1" dirty="0">
              <a:solidFill>
                <a:srgbClr val="05627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714" y="1143191"/>
            <a:ext cx="539931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D1D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</a:t>
            </a:r>
            <a:r>
              <a:rPr lang="ru-RU" sz="2000" dirty="0">
                <a:solidFill>
                  <a:srgbClr val="1D1D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выпускники коррекционных школ выходят во взрослый мир, жить в котором они не вполне готовы. Не имея достаточного социального опыта, знаний о профессиях и собственных возможностях, молодые люди испытывают трудности с самоопределением, не всегда могут трудоустроиться и найти своё место в </a:t>
            </a:r>
            <a:r>
              <a:rPr lang="ru-RU" sz="2000" dirty="0" smtClean="0">
                <a:solidFill>
                  <a:srgbClr val="1D1D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жизни</a:t>
            </a:r>
          </a:p>
          <a:p>
            <a:pPr algn="ctr"/>
            <a:endParaRPr lang="ru-RU" sz="2000" dirty="0" smtClean="0">
              <a:solidFill>
                <a:srgbClr val="1D1D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1D1D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«Первые шаги  к профессии </a:t>
            </a:r>
            <a:r>
              <a:rPr lang="ru-RU" sz="2000" dirty="0" smtClean="0">
                <a:solidFill>
                  <a:srgbClr val="1D1D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комплексный подход к формированию личности подростков, который включает в себя трудотерапию, развитие самостоятельности и участие в жизни общества через труд</a:t>
            </a:r>
            <a:r>
              <a:rPr lang="ru-RU" sz="2000" dirty="0">
                <a:solidFill>
                  <a:srgbClr val="1D1D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2000" dirty="0" smtClean="0">
                <a:solidFill>
                  <a:srgbClr val="1D1D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обучение и творчество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40" y="0"/>
            <a:ext cx="589026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4440" y="316218"/>
            <a:ext cx="7010400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/>
              <a:t>Проект </a:t>
            </a:r>
            <a:r>
              <a:rPr lang="ru-RU" sz="3000" b="1" dirty="0" smtClean="0"/>
              <a:t>«Первые шаги </a:t>
            </a:r>
            <a:r>
              <a:rPr lang="ru-RU" sz="3000" b="1" dirty="0"/>
              <a:t>к </a:t>
            </a:r>
            <a:r>
              <a:rPr lang="ru-RU" sz="3000" b="1" dirty="0" smtClean="0"/>
              <a:t>профессии</a:t>
            </a:r>
            <a:r>
              <a:rPr lang="ru-RU" sz="3000" b="1" dirty="0"/>
              <a:t>»</a:t>
            </a:r>
            <a:r>
              <a:rPr lang="ru-RU" sz="3000" dirty="0"/>
              <a:t> </a:t>
            </a:r>
            <a:r>
              <a:rPr lang="ru-RU" sz="3000" dirty="0" smtClean="0"/>
              <a:t>направлен </a:t>
            </a:r>
            <a:r>
              <a:rPr lang="ru-RU" sz="3000" dirty="0"/>
              <a:t>на </a:t>
            </a:r>
            <a:endParaRPr lang="ru-RU" sz="3000" dirty="0" smtClean="0"/>
          </a:p>
          <a:p>
            <a:pPr algn="ctr"/>
            <a:endParaRPr lang="ru-RU" sz="10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950" i="1" dirty="0" smtClean="0"/>
              <a:t>социокультурную реабилитацию</a:t>
            </a:r>
            <a:r>
              <a:rPr lang="ru-RU" sz="2950" dirty="0" smtClean="0"/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950" i="1" dirty="0" smtClean="0"/>
              <a:t>раннюю</a:t>
            </a:r>
            <a:r>
              <a:rPr lang="ru-RU" sz="2950" dirty="0" smtClean="0"/>
              <a:t> </a:t>
            </a:r>
            <a:r>
              <a:rPr lang="ru-RU" sz="2950" i="1" dirty="0" smtClean="0"/>
              <a:t>профориентацию и трудовую адаптацию </a:t>
            </a:r>
            <a:r>
              <a:rPr lang="ru-RU" sz="2950" dirty="0" smtClean="0"/>
              <a:t>обучающихся </a:t>
            </a:r>
            <a:r>
              <a:rPr lang="ru-RU" sz="2950" dirty="0"/>
              <a:t>с ОВЗ и </a:t>
            </a:r>
            <a:r>
              <a:rPr lang="ru-RU" sz="2950" dirty="0" smtClean="0"/>
              <a:t>инвалидностью коррекционных школ;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950" i="1" dirty="0" smtClean="0"/>
              <a:t>развитие личности обучающихся путем творческому самоопределению в области </a:t>
            </a:r>
            <a:r>
              <a:rPr lang="ru-RU" sz="2950" i="1" dirty="0"/>
              <a:t>театрального искусства, музыки, </a:t>
            </a:r>
            <a:r>
              <a:rPr lang="ru-RU" sz="2950" i="1" dirty="0" smtClean="0"/>
              <a:t>с применением арт-терапии;</a:t>
            </a:r>
            <a:endParaRPr lang="ru-RU" sz="2950" i="1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950" i="1" dirty="0" smtClean="0"/>
              <a:t>обучение родителей </a:t>
            </a:r>
            <a:r>
              <a:rPr lang="ru-RU" sz="2950" i="1" dirty="0"/>
              <a:t>и </a:t>
            </a:r>
            <a:r>
              <a:rPr lang="ru-RU" sz="2950" i="1" dirty="0" smtClean="0"/>
              <a:t>специалистов сопровождению детей данных категорий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"/>
          <a:stretch/>
        </p:blipFill>
        <p:spPr bwMode="auto">
          <a:xfrm>
            <a:off x="-1" y="0"/>
            <a:ext cx="48884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0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6156656"/>
              </p:ext>
            </p:extLst>
          </p:nvPr>
        </p:nvGraphicFramePr>
        <p:xfrm>
          <a:off x="293913" y="440871"/>
          <a:ext cx="11446329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1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83260833"/>
              </p:ext>
            </p:extLst>
          </p:nvPr>
        </p:nvGraphicFramePr>
        <p:xfrm>
          <a:off x="123951" y="510139"/>
          <a:ext cx="7998969" cy="622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6" t="11556" r="3593"/>
          <a:stretch/>
        </p:blipFill>
        <p:spPr>
          <a:xfrm>
            <a:off x="8244840" y="457200"/>
            <a:ext cx="3947160" cy="6065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994" y="101109"/>
            <a:ext cx="7874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5627F"/>
                </a:solidFill>
              </a:rPr>
              <a:t>ЦЕЛЬ ПРОЕКТА</a:t>
            </a:r>
            <a:endParaRPr lang="ru-RU" sz="4400" b="1" i="1" dirty="0">
              <a:solidFill>
                <a:srgbClr val="056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60895382"/>
              </p:ext>
            </p:extLst>
          </p:nvPr>
        </p:nvGraphicFramePr>
        <p:xfrm>
          <a:off x="1554480" y="1402080"/>
          <a:ext cx="10073640" cy="434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93274" y="451629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5627F"/>
                </a:solidFill>
              </a:rPr>
              <a:t>ЗАДАЧИ ПРОЕКТА</a:t>
            </a:r>
            <a:endParaRPr lang="ru-RU" sz="4000" b="1" i="1" dirty="0">
              <a:solidFill>
                <a:srgbClr val="056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1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7557362"/>
              </p:ext>
            </p:extLst>
          </p:nvPr>
        </p:nvGraphicFramePr>
        <p:xfrm>
          <a:off x="1554480" y="1402080"/>
          <a:ext cx="10073640" cy="434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93274" y="451629"/>
            <a:ext cx="6899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5627F"/>
                </a:solidFill>
              </a:rPr>
              <a:t>ЗАДАЧИ ПРОЕКТА</a:t>
            </a:r>
            <a:endParaRPr lang="ru-RU" sz="4000" b="1" i="1" dirty="0">
              <a:solidFill>
                <a:srgbClr val="056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26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1200</Words>
  <Application>Microsoft Office PowerPoint</Application>
  <PresentationFormat>Произвольный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www.cvr-nu.ru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ПК</cp:lastModifiedBy>
  <cp:revision>126</cp:revision>
  <dcterms:created xsi:type="dcterms:W3CDTF">2018-05-28T09:28:58Z</dcterms:created>
  <dcterms:modified xsi:type="dcterms:W3CDTF">2023-01-15T17:19:36Z</dcterms:modified>
</cp:coreProperties>
</file>