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75" r:id="rId3"/>
    <p:sldId id="285" r:id="rId4"/>
    <p:sldId id="289" r:id="rId5"/>
    <p:sldId id="288" r:id="rId6"/>
    <p:sldId id="290" r:id="rId7"/>
    <p:sldId id="292" r:id="rId8"/>
    <p:sldId id="293" r:id="rId9"/>
    <p:sldId id="281" r:id="rId10"/>
    <p:sldId id="287" r:id="rId11"/>
    <p:sldId id="294" r:id="rId12"/>
    <p:sldId id="283" r:id="rId13"/>
    <p:sldId id="284" r:id="rId14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136"/>
    <a:srgbClr val="669900"/>
    <a:srgbClr val="F6AE29"/>
    <a:srgbClr val="254C9B"/>
    <a:srgbClr val="FFB953"/>
    <a:srgbClr val="F8C669"/>
    <a:srgbClr val="F5B027"/>
    <a:srgbClr val="9DCE9B"/>
    <a:srgbClr val="EB761B"/>
    <a:srgbClr val="E84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/>
            </a:pPr>
            <a:r>
              <a:rPr lang="ru-RU" sz="1600" b="1" i="0" baseline="0" dirty="0" smtClean="0">
                <a:effectLst/>
                <a:latin typeface="Century Gothic" panose="020B0502020202020204" pitchFamily="34" charset="0"/>
              </a:rPr>
              <a:t>КОЛИЧЕСТВО ОБУЧАЮЩИХСЯ С ИНВАЛИДНОСТЬЮ И/ИЛИ ОВЗ </a:t>
            </a:r>
            <a:endParaRPr lang="ru-RU" sz="2000" dirty="0" smtClean="0">
              <a:effectLst/>
              <a:latin typeface="Century Gothic" panose="020B0502020202020204" pitchFamily="34" charset="0"/>
            </a:endParaRPr>
          </a:p>
          <a:p>
            <a:pPr algn="ctr">
              <a:defRPr sz="2000"/>
            </a:pPr>
            <a:r>
              <a:rPr lang="ru-RU" sz="1600" b="1" i="0" baseline="0" dirty="0" smtClean="0">
                <a:effectLst/>
                <a:latin typeface="Century Gothic" panose="020B0502020202020204" pitchFamily="34" charset="0"/>
              </a:rPr>
              <a:t>(2017-2021 Г.Г.)</a:t>
            </a:r>
            <a:endParaRPr lang="ru-RU" sz="2000" dirty="0">
              <a:effectLst/>
              <a:latin typeface="Century Gothic" panose="020B0502020202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лица с инвалидностью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лица с инвалидностью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1-4557-9C67-EE6ADA84E5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лица с ОВЗ и/или инвалидностью</c:v>
                </c:pt>
              </c:strCache>
            </c:strRef>
          </c:tx>
          <c:spPr>
            <a:solidFill>
              <a:srgbClr val="66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лица с инвалидностью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B1-4557-9C67-EE6ADA84E5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4221312"/>
        <c:axId val="95407488"/>
      </c:barChart>
      <c:catAx>
        <c:axId val="254221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5407488"/>
        <c:crosses val="autoZero"/>
        <c:auto val="1"/>
        <c:lblAlgn val="ctr"/>
        <c:lblOffset val="100"/>
        <c:noMultiLvlLbl val="0"/>
      </c:catAx>
      <c:valAx>
        <c:axId val="95407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422131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 b="1">
              <a:latin typeface="Century Gothic" panose="020B0502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latin typeface="Century Gothic" panose="020B0502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292284472842299E-2"/>
          <c:y val="0.15979419318192317"/>
          <c:w val="0.42620931326741207"/>
          <c:h val="0.776806782438135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нарушений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478-4751-943C-6967FF3F141A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478-4751-943C-6967FF3F14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нарушения слуха</c:v>
                </c:pt>
                <c:pt idx="1">
                  <c:v>нарушения зрения</c:v>
                </c:pt>
                <c:pt idx="2">
                  <c:v>нарушения ОДА</c:v>
                </c:pt>
                <c:pt idx="3">
                  <c:v>нарушения интеллекта</c:v>
                </c:pt>
                <c:pt idx="4">
                  <c:v>РДА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0.12</c:v>
                </c:pt>
                <c:pt idx="1">
                  <c:v>0.06</c:v>
                </c:pt>
                <c:pt idx="2">
                  <c:v>0.3</c:v>
                </c:pt>
                <c:pt idx="3">
                  <c:v>0.48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78-4751-943C-6967FF3F14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4777035751867329"/>
          <c:y val="0.30399008100541575"/>
          <c:w val="0.50293681484680552"/>
          <c:h val="0.39985682927440946"/>
        </c:manualLayout>
      </c:layout>
      <c:overlay val="0"/>
      <c:txPr>
        <a:bodyPr/>
        <a:lstStyle/>
        <a:p>
          <a:pPr>
            <a:defRPr sz="1600" b="1">
              <a:latin typeface="Century Gothic" panose="020B0502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700F2-2EF7-4AAD-B3A2-844A93C61063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C7C8DA3-3F0B-4E92-951D-3EE10A6215C7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entury Gothic" panose="020B0502020202020204" pitchFamily="34" charset="0"/>
            </a:rPr>
            <a:t>Организационный этап (2017 год)</a:t>
          </a:r>
          <a:endParaRPr lang="ru-RU" b="1" dirty="0">
            <a:latin typeface="Century Gothic" panose="020B0502020202020204" pitchFamily="34" charset="0"/>
          </a:endParaRPr>
        </a:p>
      </dgm:t>
    </dgm:pt>
    <dgm:pt modelId="{51421C68-FA35-428A-B95B-AFC6C5A08BD3}" type="parTrans" cxnId="{BDF2C47E-AF71-4975-81D6-4F82627F20D3}">
      <dgm:prSet/>
      <dgm:spPr/>
      <dgm:t>
        <a:bodyPr/>
        <a:lstStyle/>
        <a:p>
          <a:endParaRPr lang="ru-RU"/>
        </a:p>
      </dgm:t>
    </dgm:pt>
    <dgm:pt modelId="{F8DF6111-45B4-4896-B467-E7F01656E270}" type="sibTrans" cxnId="{BDF2C47E-AF71-4975-81D6-4F82627F20D3}">
      <dgm:prSet/>
      <dgm:spPr/>
      <dgm:t>
        <a:bodyPr/>
        <a:lstStyle/>
        <a:p>
          <a:endParaRPr lang="ru-RU"/>
        </a:p>
      </dgm:t>
    </dgm:pt>
    <dgm:pt modelId="{D27FFCDF-5D82-4C2B-A756-AC7B99DF13D0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360000"/>
          <a:r>
            <a:rPr lang="ru-RU" dirty="0" smtClean="0">
              <a:latin typeface="Century Gothic" panose="020B0502020202020204" pitchFamily="34" charset="0"/>
            </a:rPr>
            <a:t>Сбор информации</a:t>
          </a:r>
          <a:endParaRPr lang="ru-RU" dirty="0">
            <a:latin typeface="Century Gothic" panose="020B0502020202020204" pitchFamily="34" charset="0"/>
          </a:endParaRPr>
        </a:p>
      </dgm:t>
    </dgm:pt>
    <dgm:pt modelId="{B5F7C09D-66E8-4D15-ADFA-0BD62CD3B17F}" type="parTrans" cxnId="{1F27C39A-B145-493B-8CC6-9F936DAAB60E}">
      <dgm:prSet/>
      <dgm:spPr/>
      <dgm:t>
        <a:bodyPr/>
        <a:lstStyle/>
        <a:p>
          <a:endParaRPr lang="ru-RU"/>
        </a:p>
      </dgm:t>
    </dgm:pt>
    <dgm:pt modelId="{AFE7846A-C65D-4655-AA36-AC5F99C5EE13}" type="sibTrans" cxnId="{1F27C39A-B145-493B-8CC6-9F936DAAB60E}">
      <dgm:prSet/>
      <dgm:spPr/>
      <dgm:t>
        <a:bodyPr/>
        <a:lstStyle/>
        <a:p>
          <a:endParaRPr lang="ru-RU"/>
        </a:p>
      </dgm:t>
    </dgm:pt>
    <dgm:pt modelId="{E92FCB58-FC0B-41E1-9710-835B3A1C1B5A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360000"/>
          <a:r>
            <a:rPr lang="ru-RU" dirty="0" smtClean="0">
              <a:latin typeface="Century Gothic" panose="020B0502020202020204" pitchFamily="34" charset="0"/>
            </a:rPr>
            <a:t>Разработка локальных актов, программы, методических пособий и рекомендаций</a:t>
          </a:r>
          <a:endParaRPr lang="ru-RU" dirty="0">
            <a:latin typeface="Century Gothic" panose="020B0502020202020204" pitchFamily="34" charset="0"/>
          </a:endParaRPr>
        </a:p>
      </dgm:t>
    </dgm:pt>
    <dgm:pt modelId="{0AF6E3D1-6485-49AA-A9EB-244052A26AC6}" type="parTrans" cxnId="{D1229D01-2BDE-4E26-9CE5-03F4E69291E5}">
      <dgm:prSet/>
      <dgm:spPr/>
      <dgm:t>
        <a:bodyPr/>
        <a:lstStyle/>
        <a:p>
          <a:endParaRPr lang="ru-RU"/>
        </a:p>
      </dgm:t>
    </dgm:pt>
    <dgm:pt modelId="{44B413C2-C83C-4FF6-91AC-741F859BF23C}" type="sibTrans" cxnId="{D1229D01-2BDE-4E26-9CE5-03F4E69291E5}">
      <dgm:prSet/>
      <dgm:spPr/>
      <dgm:t>
        <a:bodyPr/>
        <a:lstStyle/>
        <a:p>
          <a:endParaRPr lang="ru-RU"/>
        </a:p>
      </dgm:t>
    </dgm:pt>
    <dgm:pt modelId="{07C014A4-535E-4068-AF16-4274C0785938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entury Gothic" panose="020B0502020202020204" pitchFamily="34" charset="0"/>
            </a:rPr>
            <a:t>Внедренческий этап (2017-2022)</a:t>
          </a:r>
          <a:endParaRPr lang="ru-RU" b="1" dirty="0">
            <a:latin typeface="Century Gothic" panose="020B0502020202020204" pitchFamily="34" charset="0"/>
          </a:endParaRPr>
        </a:p>
      </dgm:t>
    </dgm:pt>
    <dgm:pt modelId="{DECFEECC-753C-4239-8DC4-AF930120B91A}" type="parTrans" cxnId="{5AD95F6E-77FD-4F3F-B9CF-456FB7C1DCD2}">
      <dgm:prSet/>
      <dgm:spPr/>
      <dgm:t>
        <a:bodyPr/>
        <a:lstStyle/>
        <a:p>
          <a:endParaRPr lang="ru-RU"/>
        </a:p>
      </dgm:t>
    </dgm:pt>
    <dgm:pt modelId="{6DD73139-71B3-49F7-B486-DD3E56A04DB6}" type="sibTrans" cxnId="{5AD95F6E-77FD-4F3F-B9CF-456FB7C1DCD2}">
      <dgm:prSet/>
      <dgm:spPr/>
      <dgm:t>
        <a:bodyPr/>
        <a:lstStyle/>
        <a:p>
          <a:endParaRPr lang="ru-RU"/>
        </a:p>
      </dgm:t>
    </dgm:pt>
    <dgm:pt modelId="{8436BBE4-A7E5-4DED-86AE-BEEDFCF68012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360000"/>
          <a:r>
            <a:rPr lang="ru-RU" dirty="0" smtClean="0">
              <a:latin typeface="Century Gothic" panose="020B0502020202020204" pitchFamily="34" charset="0"/>
            </a:rPr>
            <a:t>Освоение обучающимися </a:t>
          </a:r>
          <a:r>
            <a:rPr lang="ru-RU" dirty="0" smtClean="0">
              <a:latin typeface="Century Gothic" panose="020B0502020202020204" pitchFamily="34" charset="0"/>
            </a:rPr>
            <a:t>программы </a:t>
          </a:r>
          <a:endParaRPr lang="ru-RU" dirty="0">
            <a:latin typeface="Century Gothic" panose="020B0502020202020204" pitchFamily="34" charset="0"/>
          </a:endParaRPr>
        </a:p>
      </dgm:t>
    </dgm:pt>
    <dgm:pt modelId="{B527D523-5595-4ED2-A8FC-7C6F1BA7E4E1}" type="parTrans" cxnId="{4278B22C-2074-4749-A9AC-3784D8002275}">
      <dgm:prSet/>
      <dgm:spPr/>
      <dgm:t>
        <a:bodyPr/>
        <a:lstStyle/>
        <a:p>
          <a:endParaRPr lang="ru-RU"/>
        </a:p>
      </dgm:t>
    </dgm:pt>
    <dgm:pt modelId="{29D40208-794A-4580-9BCA-D7294113641A}" type="sibTrans" cxnId="{4278B22C-2074-4749-A9AC-3784D8002275}">
      <dgm:prSet/>
      <dgm:spPr/>
      <dgm:t>
        <a:bodyPr/>
        <a:lstStyle/>
        <a:p>
          <a:endParaRPr lang="ru-RU"/>
        </a:p>
      </dgm:t>
    </dgm:pt>
    <dgm:pt modelId="{A5D7B150-0E0E-4013-AAC9-41B7DDBCBF36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entury Gothic" panose="020B0502020202020204" pitchFamily="34" charset="0"/>
            </a:rPr>
            <a:t>Обобщающий этап (2022 год)</a:t>
          </a:r>
          <a:endParaRPr lang="ru-RU" b="1" dirty="0">
            <a:latin typeface="Century Gothic" panose="020B0502020202020204" pitchFamily="34" charset="0"/>
          </a:endParaRPr>
        </a:p>
      </dgm:t>
    </dgm:pt>
    <dgm:pt modelId="{B416D854-442B-46FF-9772-1EA87588F142}" type="parTrans" cxnId="{B07A8E03-A9BD-4824-81EA-E416F00A54FB}">
      <dgm:prSet/>
      <dgm:spPr/>
      <dgm:t>
        <a:bodyPr/>
        <a:lstStyle/>
        <a:p>
          <a:endParaRPr lang="ru-RU"/>
        </a:p>
      </dgm:t>
    </dgm:pt>
    <dgm:pt modelId="{7C7A3FA4-0024-4C46-BA1A-8651A1761CFA}" type="sibTrans" cxnId="{B07A8E03-A9BD-4824-81EA-E416F00A54FB}">
      <dgm:prSet/>
      <dgm:spPr/>
      <dgm:t>
        <a:bodyPr/>
        <a:lstStyle/>
        <a:p>
          <a:endParaRPr lang="ru-RU"/>
        </a:p>
      </dgm:t>
    </dgm:pt>
    <dgm:pt modelId="{B12BD86F-B5DE-43EC-95F0-DE4F395949A9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360000"/>
          <a:r>
            <a:rPr lang="ru-RU" dirty="0" smtClean="0">
              <a:latin typeface="Century Gothic" panose="020B0502020202020204" pitchFamily="34" charset="0"/>
            </a:rPr>
            <a:t>Анализ результатов реализации проекта</a:t>
          </a:r>
          <a:endParaRPr lang="ru-RU" dirty="0">
            <a:latin typeface="Century Gothic" panose="020B0502020202020204" pitchFamily="34" charset="0"/>
          </a:endParaRPr>
        </a:p>
      </dgm:t>
    </dgm:pt>
    <dgm:pt modelId="{AD7583E7-2BD4-4C97-A46C-60E0BFB46FD8}" type="parTrans" cxnId="{34314114-204F-4C1B-817D-AA612D6C5FB3}">
      <dgm:prSet/>
      <dgm:spPr/>
      <dgm:t>
        <a:bodyPr/>
        <a:lstStyle/>
        <a:p>
          <a:endParaRPr lang="ru-RU"/>
        </a:p>
      </dgm:t>
    </dgm:pt>
    <dgm:pt modelId="{023D9016-3E3E-4DC2-A978-C0645E9B2B4A}" type="sibTrans" cxnId="{34314114-204F-4C1B-817D-AA612D6C5FB3}">
      <dgm:prSet/>
      <dgm:spPr/>
      <dgm:t>
        <a:bodyPr/>
        <a:lstStyle/>
        <a:p>
          <a:endParaRPr lang="ru-RU"/>
        </a:p>
      </dgm:t>
    </dgm:pt>
    <dgm:pt modelId="{4A09DCFB-42D4-4163-A6B6-915CC5B29493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360000"/>
          <a:r>
            <a:rPr lang="ru-RU" dirty="0" smtClean="0">
              <a:latin typeface="Century Gothic" panose="020B0502020202020204" pitchFamily="34" charset="0"/>
            </a:rPr>
            <a:t>Демонстрация результатов в рамках стажировок, семинаров, </a:t>
          </a:r>
          <a:r>
            <a:rPr lang="ru-RU" dirty="0" err="1" smtClean="0">
              <a:latin typeface="Century Gothic" panose="020B0502020202020204" pitchFamily="34" charset="0"/>
            </a:rPr>
            <a:t>вебинаров</a:t>
          </a:r>
          <a:r>
            <a:rPr lang="ru-RU" dirty="0" smtClean="0">
              <a:latin typeface="Century Gothic" panose="020B0502020202020204" pitchFamily="34" charset="0"/>
            </a:rPr>
            <a:t>, конкурсов</a:t>
          </a:r>
          <a:endParaRPr lang="ru-RU" dirty="0">
            <a:latin typeface="Century Gothic" panose="020B0502020202020204" pitchFamily="34" charset="0"/>
          </a:endParaRPr>
        </a:p>
      </dgm:t>
    </dgm:pt>
    <dgm:pt modelId="{18445DF1-EB5D-4A3D-8336-251311BCA457}" type="parTrans" cxnId="{3B731356-C9A1-4FE9-BBD0-A6AE26028090}">
      <dgm:prSet/>
      <dgm:spPr/>
      <dgm:t>
        <a:bodyPr/>
        <a:lstStyle/>
        <a:p>
          <a:endParaRPr lang="ru-RU"/>
        </a:p>
      </dgm:t>
    </dgm:pt>
    <dgm:pt modelId="{B98033FD-1923-4736-8FE4-16FCC366AA7B}" type="sibTrans" cxnId="{3B731356-C9A1-4FE9-BBD0-A6AE26028090}">
      <dgm:prSet/>
      <dgm:spPr/>
      <dgm:t>
        <a:bodyPr/>
        <a:lstStyle/>
        <a:p>
          <a:endParaRPr lang="ru-RU"/>
        </a:p>
      </dgm:t>
    </dgm:pt>
    <dgm:pt modelId="{C8234BAE-BE88-4DB7-BF0C-BA8EDF0A5E97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360000"/>
          <a:r>
            <a:rPr lang="ru-RU" dirty="0" smtClean="0">
              <a:latin typeface="Century Gothic" panose="020B0502020202020204" pitchFamily="34" charset="0"/>
            </a:rPr>
            <a:t>Разработка документации</a:t>
          </a:r>
          <a:endParaRPr lang="ru-RU" dirty="0">
            <a:latin typeface="Century Gothic" panose="020B0502020202020204" pitchFamily="34" charset="0"/>
          </a:endParaRPr>
        </a:p>
      </dgm:t>
    </dgm:pt>
    <dgm:pt modelId="{E03249A6-983A-4E10-888D-9A5D1D08DF4B}" type="parTrans" cxnId="{68EA77B4-EFF1-4956-BC1A-B4802F2D6488}">
      <dgm:prSet/>
      <dgm:spPr/>
      <dgm:t>
        <a:bodyPr/>
        <a:lstStyle/>
        <a:p>
          <a:endParaRPr lang="ru-RU"/>
        </a:p>
      </dgm:t>
    </dgm:pt>
    <dgm:pt modelId="{913B10F9-9A96-419E-B313-581FB02AF142}" type="sibTrans" cxnId="{68EA77B4-EFF1-4956-BC1A-B4802F2D6488}">
      <dgm:prSet/>
      <dgm:spPr/>
      <dgm:t>
        <a:bodyPr/>
        <a:lstStyle/>
        <a:p>
          <a:endParaRPr lang="ru-RU"/>
        </a:p>
      </dgm:t>
    </dgm:pt>
    <dgm:pt modelId="{C0BF669A-C7BE-47DD-A5D2-85130C1199B9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360000"/>
          <a:r>
            <a:rPr lang="ru-RU" dirty="0" smtClean="0">
              <a:latin typeface="Century Gothic" panose="020B0502020202020204" pitchFamily="34" charset="0"/>
            </a:rPr>
            <a:t>Изучение нормативно-правовой базы</a:t>
          </a:r>
          <a:endParaRPr lang="ru-RU" dirty="0">
            <a:latin typeface="Century Gothic" panose="020B0502020202020204" pitchFamily="34" charset="0"/>
          </a:endParaRPr>
        </a:p>
      </dgm:t>
    </dgm:pt>
    <dgm:pt modelId="{5A5CCD25-1C71-4847-AD9B-D3E9815CB16C}" type="parTrans" cxnId="{6BF88EA5-F170-4CD0-967A-EF179E3DCC46}">
      <dgm:prSet/>
      <dgm:spPr/>
      <dgm:t>
        <a:bodyPr/>
        <a:lstStyle/>
        <a:p>
          <a:endParaRPr lang="ru-RU"/>
        </a:p>
      </dgm:t>
    </dgm:pt>
    <dgm:pt modelId="{691A2F26-9E36-4701-A75F-01168E6B026C}" type="sibTrans" cxnId="{6BF88EA5-F170-4CD0-967A-EF179E3DCC46}">
      <dgm:prSet/>
      <dgm:spPr/>
      <dgm:t>
        <a:bodyPr/>
        <a:lstStyle/>
        <a:p>
          <a:endParaRPr lang="ru-RU"/>
        </a:p>
      </dgm:t>
    </dgm:pt>
    <dgm:pt modelId="{2D6A4E44-7655-47F2-B513-F9D1CEDAEC09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360000"/>
          <a:r>
            <a:rPr lang="ru-RU" dirty="0" smtClean="0">
              <a:latin typeface="Century Gothic" panose="020B0502020202020204" pitchFamily="34" charset="0"/>
            </a:rPr>
            <a:t>Проведение мониторинга потребности создания ИЛК</a:t>
          </a:r>
          <a:endParaRPr lang="ru-RU" dirty="0">
            <a:latin typeface="Century Gothic" panose="020B0502020202020204" pitchFamily="34" charset="0"/>
          </a:endParaRPr>
        </a:p>
      </dgm:t>
    </dgm:pt>
    <dgm:pt modelId="{3A33598B-FCD3-431F-AB92-A36F7156E60D}" type="parTrans" cxnId="{D60EC889-A72E-4172-AF09-3A66669AB3E6}">
      <dgm:prSet/>
      <dgm:spPr/>
      <dgm:t>
        <a:bodyPr/>
        <a:lstStyle/>
        <a:p>
          <a:endParaRPr lang="ru-RU"/>
        </a:p>
      </dgm:t>
    </dgm:pt>
    <dgm:pt modelId="{6741D5B5-C606-4CC2-83BF-5862673CEC93}" type="sibTrans" cxnId="{D60EC889-A72E-4172-AF09-3A66669AB3E6}">
      <dgm:prSet/>
      <dgm:spPr/>
      <dgm:t>
        <a:bodyPr/>
        <a:lstStyle/>
        <a:p>
          <a:endParaRPr lang="ru-RU"/>
        </a:p>
      </dgm:t>
    </dgm:pt>
    <dgm:pt modelId="{8EF4B23D-85BB-43A3-B761-F01950D724D2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360000"/>
          <a:r>
            <a:rPr lang="ru-RU" dirty="0" smtClean="0">
              <a:latin typeface="Century Gothic" panose="020B0502020202020204" pitchFamily="34" charset="0"/>
            </a:rPr>
            <a:t>Проведение индивидуальных и групповых консультаций, родительских собраний</a:t>
          </a:r>
          <a:endParaRPr lang="ru-RU" dirty="0">
            <a:latin typeface="Century Gothic" panose="020B0502020202020204" pitchFamily="34" charset="0"/>
          </a:endParaRPr>
        </a:p>
      </dgm:t>
    </dgm:pt>
    <dgm:pt modelId="{8F3799DC-B4D0-441C-BFEE-7FB5532BFDA7}" type="parTrans" cxnId="{A93E6BBD-B813-43F0-B8F8-74D02BD8E2A6}">
      <dgm:prSet/>
      <dgm:spPr/>
      <dgm:t>
        <a:bodyPr/>
        <a:lstStyle/>
        <a:p>
          <a:endParaRPr lang="ru-RU"/>
        </a:p>
      </dgm:t>
    </dgm:pt>
    <dgm:pt modelId="{7B6EDDB1-A1C5-4CB5-8BEF-32265346B983}" type="sibTrans" cxnId="{A93E6BBD-B813-43F0-B8F8-74D02BD8E2A6}">
      <dgm:prSet/>
      <dgm:spPr/>
      <dgm:t>
        <a:bodyPr/>
        <a:lstStyle/>
        <a:p>
          <a:endParaRPr lang="ru-RU"/>
        </a:p>
      </dgm:t>
    </dgm:pt>
    <dgm:pt modelId="{D6C06F6B-BE67-419A-9156-3C09FF19C432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360000"/>
          <a:r>
            <a:rPr lang="ru-RU" dirty="0" smtClean="0">
              <a:latin typeface="Century Gothic" panose="020B0502020202020204" pitchFamily="34" charset="0"/>
            </a:rPr>
            <a:t>Участие обучающихся в различных мероприятиях, в том числе «</a:t>
          </a:r>
          <a:r>
            <a:rPr lang="ru-RU" dirty="0" err="1" smtClean="0">
              <a:latin typeface="Century Gothic" panose="020B0502020202020204" pitchFamily="34" charset="0"/>
            </a:rPr>
            <a:t>Абилимпикс</a:t>
          </a:r>
          <a:r>
            <a:rPr lang="ru-RU" dirty="0" smtClean="0">
              <a:latin typeface="Century Gothic" panose="020B0502020202020204" pitchFamily="34" charset="0"/>
            </a:rPr>
            <a:t>»</a:t>
          </a:r>
          <a:endParaRPr lang="ru-RU" dirty="0">
            <a:latin typeface="Century Gothic" panose="020B0502020202020204" pitchFamily="34" charset="0"/>
          </a:endParaRPr>
        </a:p>
      </dgm:t>
    </dgm:pt>
    <dgm:pt modelId="{9D6F6EE6-B6DC-4FE7-9C73-11C117814996}" type="parTrans" cxnId="{E0A38292-08A4-4561-83E3-B1DB9DBBD195}">
      <dgm:prSet/>
      <dgm:spPr/>
      <dgm:t>
        <a:bodyPr/>
        <a:lstStyle/>
        <a:p>
          <a:endParaRPr lang="ru-RU"/>
        </a:p>
      </dgm:t>
    </dgm:pt>
    <dgm:pt modelId="{3124F4B6-9428-472B-9D68-6C50DF096CBB}" type="sibTrans" cxnId="{E0A38292-08A4-4561-83E3-B1DB9DBBD195}">
      <dgm:prSet/>
      <dgm:spPr/>
      <dgm:t>
        <a:bodyPr/>
        <a:lstStyle/>
        <a:p>
          <a:endParaRPr lang="ru-RU"/>
        </a:p>
      </dgm:t>
    </dgm:pt>
    <dgm:pt modelId="{4FC0E918-B393-4BCC-A26D-D22648610DB5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360000"/>
          <a:r>
            <a:rPr lang="ru-RU" dirty="0" err="1" smtClean="0">
              <a:latin typeface="Century Gothic" panose="020B0502020202020204" pitchFamily="34" charset="0"/>
            </a:rPr>
            <a:t>Профдиагностика</a:t>
          </a:r>
          <a:r>
            <a:rPr lang="ru-RU" dirty="0" smtClean="0">
              <a:latin typeface="Century Gothic" panose="020B0502020202020204" pitchFamily="34" charset="0"/>
            </a:rPr>
            <a:t> и </a:t>
          </a:r>
          <a:r>
            <a:rPr lang="ru-RU" dirty="0" err="1" smtClean="0">
              <a:latin typeface="Century Gothic" panose="020B0502020202020204" pitchFamily="34" charset="0"/>
            </a:rPr>
            <a:t>профконсультирование</a:t>
          </a:r>
          <a:endParaRPr lang="ru-RU" dirty="0">
            <a:latin typeface="Century Gothic" panose="020B0502020202020204" pitchFamily="34" charset="0"/>
          </a:endParaRPr>
        </a:p>
      </dgm:t>
    </dgm:pt>
    <dgm:pt modelId="{BD1530EF-91D1-42D7-B3CE-01DA59412FBC}" type="parTrans" cxnId="{88D49B8B-4E62-4FD4-82BF-0AA178E91352}">
      <dgm:prSet/>
      <dgm:spPr/>
      <dgm:t>
        <a:bodyPr/>
        <a:lstStyle/>
        <a:p>
          <a:endParaRPr lang="ru-RU"/>
        </a:p>
      </dgm:t>
    </dgm:pt>
    <dgm:pt modelId="{5D679E2D-0F77-471C-A5A0-EB742A6B2C1E}" type="sibTrans" cxnId="{88D49B8B-4E62-4FD4-82BF-0AA178E91352}">
      <dgm:prSet/>
      <dgm:spPr/>
      <dgm:t>
        <a:bodyPr/>
        <a:lstStyle/>
        <a:p>
          <a:endParaRPr lang="ru-RU"/>
        </a:p>
      </dgm:t>
    </dgm:pt>
    <dgm:pt modelId="{E4928DB1-4916-44C2-BCFC-ED0A8B3408B4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360000"/>
          <a:r>
            <a:rPr lang="ru-RU" dirty="0" smtClean="0">
              <a:latin typeface="Century Gothic" panose="020B0502020202020204" pitchFamily="34" charset="0"/>
            </a:rPr>
            <a:t>Мониторинг удовлетворенности качеством образовательных услуг</a:t>
          </a:r>
          <a:endParaRPr lang="ru-RU" dirty="0">
            <a:latin typeface="Century Gothic" panose="020B0502020202020204" pitchFamily="34" charset="0"/>
          </a:endParaRPr>
        </a:p>
      </dgm:t>
    </dgm:pt>
    <dgm:pt modelId="{B4B45569-9C52-4066-AB12-2F94A2A98E56}" type="parTrans" cxnId="{B4251463-3E45-4AB7-A51A-627845991389}">
      <dgm:prSet/>
      <dgm:spPr/>
      <dgm:t>
        <a:bodyPr/>
        <a:lstStyle/>
        <a:p>
          <a:endParaRPr lang="ru-RU"/>
        </a:p>
      </dgm:t>
    </dgm:pt>
    <dgm:pt modelId="{4523E85C-8E90-43B5-B84A-89C7CC6B9892}" type="sibTrans" cxnId="{B4251463-3E45-4AB7-A51A-627845991389}">
      <dgm:prSet/>
      <dgm:spPr/>
      <dgm:t>
        <a:bodyPr/>
        <a:lstStyle/>
        <a:p>
          <a:endParaRPr lang="ru-RU"/>
        </a:p>
      </dgm:t>
    </dgm:pt>
    <dgm:pt modelId="{D219B39F-6351-4D3F-95AC-33928E5DBCE0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360000"/>
          <a:r>
            <a:rPr lang="ru-RU" dirty="0" smtClean="0">
              <a:latin typeface="Century Gothic" panose="020B0502020202020204" pitchFamily="34" charset="0"/>
            </a:rPr>
            <a:t>Обобщение и систематизация материалов</a:t>
          </a:r>
          <a:endParaRPr lang="ru-RU" dirty="0">
            <a:latin typeface="Century Gothic" panose="020B0502020202020204" pitchFamily="34" charset="0"/>
          </a:endParaRPr>
        </a:p>
      </dgm:t>
    </dgm:pt>
    <dgm:pt modelId="{49B1E161-5EDD-449A-9EB5-1EDE86AFE4EA}" type="parTrans" cxnId="{04E7F6C2-85D3-482B-A925-D00342022B38}">
      <dgm:prSet/>
      <dgm:spPr/>
      <dgm:t>
        <a:bodyPr/>
        <a:lstStyle/>
        <a:p>
          <a:endParaRPr lang="ru-RU"/>
        </a:p>
      </dgm:t>
    </dgm:pt>
    <dgm:pt modelId="{535C4E63-CEAE-4771-BE8A-E12868186356}" type="sibTrans" cxnId="{04E7F6C2-85D3-482B-A925-D00342022B38}">
      <dgm:prSet/>
      <dgm:spPr/>
      <dgm:t>
        <a:bodyPr/>
        <a:lstStyle/>
        <a:p>
          <a:endParaRPr lang="ru-RU"/>
        </a:p>
      </dgm:t>
    </dgm:pt>
    <dgm:pt modelId="{914CE49F-0C45-404E-94D1-196D3F3988AE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360000"/>
          <a:r>
            <a:rPr lang="ru-RU" dirty="0" smtClean="0">
              <a:latin typeface="Century Gothic" panose="020B0502020202020204" pitchFamily="34" charset="0"/>
            </a:rPr>
            <a:t>Распространение опыта</a:t>
          </a:r>
          <a:endParaRPr lang="ru-RU" dirty="0">
            <a:latin typeface="Century Gothic" panose="020B0502020202020204" pitchFamily="34" charset="0"/>
          </a:endParaRPr>
        </a:p>
      </dgm:t>
    </dgm:pt>
    <dgm:pt modelId="{1A64158D-9E46-4439-9C62-1B8932AB4A96}" type="parTrans" cxnId="{E9245E8F-7FF2-49F1-96BE-4EFF2E3B8405}">
      <dgm:prSet/>
      <dgm:spPr/>
      <dgm:t>
        <a:bodyPr/>
        <a:lstStyle/>
        <a:p>
          <a:endParaRPr lang="ru-RU"/>
        </a:p>
      </dgm:t>
    </dgm:pt>
    <dgm:pt modelId="{571D2D9E-F6C7-4B1A-A8E9-112018337796}" type="sibTrans" cxnId="{E9245E8F-7FF2-49F1-96BE-4EFF2E3B8405}">
      <dgm:prSet/>
      <dgm:spPr/>
      <dgm:t>
        <a:bodyPr/>
        <a:lstStyle/>
        <a:p>
          <a:endParaRPr lang="ru-RU"/>
        </a:p>
      </dgm:t>
    </dgm:pt>
    <dgm:pt modelId="{896238D9-BC81-4BB3-8420-964F8DB10237}" type="pres">
      <dgm:prSet presAssocID="{AB5700F2-2EF7-4AAD-B3A2-844A93C610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47D9FA-1EC6-4EF5-A694-5DF3C36F8248}" type="pres">
      <dgm:prSet presAssocID="{CC7C8DA3-3F0B-4E92-951D-3EE10A6215C7}" presName="comp" presStyleCnt="0"/>
      <dgm:spPr/>
    </dgm:pt>
    <dgm:pt modelId="{03F402FD-E5C0-44A0-8F03-1D1CA3A195F7}" type="pres">
      <dgm:prSet presAssocID="{CC7C8DA3-3F0B-4E92-951D-3EE10A6215C7}" presName="box" presStyleLbl="node1" presStyleIdx="0" presStyleCnt="3"/>
      <dgm:spPr/>
      <dgm:t>
        <a:bodyPr/>
        <a:lstStyle/>
        <a:p>
          <a:endParaRPr lang="ru-RU"/>
        </a:p>
      </dgm:t>
    </dgm:pt>
    <dgm:pt modelId="{1E609AD7-73CD-45D6-A372-147F41FD4282}" type="pres">
      <dgm:prSet presAssocID="{CC7C8DA3-3F0B-4E92-951D-3EE10A6215C7}" presName="img" presStyleLbl="fgImgPlac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3B63622A-18AD-4DC5-B027-9137A1A8EC0E}" type="pres">
      <dgm:prSet presAssocID="{CC7C8DA3-3F0B-4E92-951D-3EE10A6215C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F783C-D7F6-441A-8916-3E465CCA233A}" type="pres">
      <dgm:prSet presAssocID="{F8DF6111-45B4-4896-B467-E7F01656E270}" presName="spacer" presStyleCnt="0"/>
      <dgm:spPr/>
    </dgm:pt>
    <dgm:pt modelId="{8E48E722-0435-40E9-86E9-2430D36FD241}" type="pres">
      <dgm:prSet presAssocID="{07C014A4-535E-4068-AF16-4274C0785938}" presName="comp" presStyleCnt="0"/>
      <dgm:spPr/>
    </dgm:pt>
    <dgm:pt modelId="{8BD65DDB-7325-483B-BBA5-E39F575D53C4}" type="pres">
      <dgm:prSet presAssocID="{07C014A4-535E-4068-AF16-4274C0785938}" presName="box" presStyleLbl="node1" presStyleIdx="1" presStyleCnt="3"/>
      <dgm:spPr/>
      <dgm:t>
        <a:bodyPr/>
        <a:lstStyle/>
        <a:p>
          <a:endParaRPr lang="ru-RU"/>
        </a:p>
      </dgm:t>
    </dgm:pt>
    <dgm:pt modelId="{BAFDBEE7-FC5A-4F17-9E87-EEA83A610ACF}" type="pres">
      <dgm:prSet presAssocID="{07C014A4-535E-4068-AF16-4274C0785938}" presName="img" presStyleLbl="fgImgPlace1" presStyleIdx="1" presStyleCnt="3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A25D3391-EB52-4BDB-93B8-736725245A4A}" type="pres">
      <dgm:prSet presAssocID="{07C014A4-535E-4068-AF16-4274C078593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DABBC-44E0-4398-883B-E5F6F1CA724F}" type="pres">
      <dgm:prSet presAssocID="{6DD73139-71B3-49F7-B486-DD3E56A04DB6}" presName="spacer" presStyleCnt="0"/>
      <dgm:spPr/>
    </dgm:pt>
    <dgm:pt modelId="{3E4EA1B0-9357-430F-91CC-A9BC42F3B0F9}" type="pres">
      <dgm:prSet presAssocID="{A5D7B150-0E0E-4013-AAC9-41B7DDBCBF36}" presName="comp" presStyleCnt="0"/>
      <dgm:spPr/>
    </dgm:pt>
    <dgm:pt modelId="{D97552F1-5A05-4F50-91A7-BAD1316B4745}" type="pres">
      <dgm:prSet presAssocID="{A5D7B150-0E0E-4013-AAC9-41B7DDBCBF36}" presName="box" presStyleLbl="node1" presStyleIdx="2" presStyleCnt="3"/>
      <dgm:spPr/>
      <dgm:t>
        <a:bodyPr/>
        <a:lstStyle/>
        <a:p>
          <a:endParaRPr lang="ru-RU"/>
        </a:p>
      </dgm:t>
    </dgm:pt>
    <dgm:pt modelId="{825E6E59-A1EF-4339-B53F-C26C5B85613A}" type="pres">
      <dgm:prSet presAssocID="{A5D7B150-0E0E-4013-AAC9-41B7DDBCBF36}" presName="img" presStyleLbl="fgImgPlace1" presStyleIdx="2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F22B83D8-6431-4040-901E-706729DC9F23}" type="pres">
      <dgm:prSet presAssocID="{A5D7B150-0E0E-4013-AAC9-41B7DDBCBF3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0F1EB9-2C5B-4701-923B-1FE4D7D56617}" type="presOf" srcId="{8EF4B23D-85BB-43A3-B761-F01950D724D2}" destId="{A25D3391-EB52-4BDB-93B8-736725245A4A}" srcOrd="1" destOrd="2" presId="urn:microsoft.com/office/officeart/2005/8/layout/vList4"/>
    <dgm:cxn modelId="{88D49B8B-4E62-4FD4-82BF-0AA178E91352}" srcId="{07C014A4-535E-4068-AF16-4274C0785938}" destId="{4FC0E918-B393-4BCC-A26D-D22648610DB5}" srcOrd="3" destOrd="0" parTransId="{BD1530EF-91D1-42D7-B3CE-01DA59412FBC}" sibTransId="{5D679E2D-0F77-471C-A5A0-EB742A6B2C1E}"/>
    <dgm:cxn modelId="{D1229D01-2BDE-4E26-9CE5-03F4E69291E5}" srcId="{CC7C8DA3-3F0B-4E92-951D-3EE10A6215C7}" destId="{E92FCB58-FC0B-41E1-9710-835B3A1C1B5A}" srcOrd="4" destOrd="0" parTransId="{0AF6E3D1-6485-49AA-A9EB-244052A26AC6}" sibTransId="{44B413C2-C83C-4FF6-91AC-741F859BF23C}"/>
    <dgm:cxn modelId="{1C5626C9-1A20-4272-AC9E-EDDA02C6E090}" type="presOf" srcId="{2D6A4E44-7655-47F2-B513-F9D1CEDAEC09}" destId="{03F402FD-E5C0-44A0-8F03-1D1CA3A195F7}" srcOrd="0" destOrd="4" presId="urn:microsoft.com/office/officeart/2005/8/layout/vList4"/>
    <dgm:cxn modelId="{6B27239C-517B-4CF3-ACE5-E4EEF5B51E5C}" type="presOf" srcId="{4A09DCFB-42D4-4163-A6B6-915CC5B29493}" destId="{F22B83D8-6431-4040-901E-706729DC9F23}" srcOrd="1" destOrd="4" presId="urn:microsoft.com/office/officeart/2005/8/layout/vList4"/>
    <dgm:cxn modelId="{A532575E-C2F2-4BF7-B5E5-0770C85B6CF4}" type="presOf" srcId="{914CE49F-0C45-404E-94D1-196D3F3988AE}" destId="{F22B83D8-6431-4040-901E-706729DC9F23}" srcOrd="1" destOrd="5" presId="urn:microsoft.com/office/officeart/2005/8/layout/vList4"/>
    <dgm:cxn modelId="{93CC3E89-EA7B-4FDA-9150-CB8D3B9B57B6}" type="presOf" srcId="{A5D7B150-0E0E-4013-AAC9-41B7DDBCBF36}" destId="{F22B83D8-6431-4040-901E-706729DC9F23}" srcOrd="1" destOrd="0" presId="urn:microsoft.com/office/officeart/2005/8/layout/vList4"/>
    <dgm:cxn modelId="{94254F2A-2E25-49EB-863E-6D44ACBDDB38}" type="presOf" srcId="{07C014A4-535E-4068-AF16-4274C0785938}" destId="{8BD65DDB-7325-483B-BBA5-E39F575D53C4}" srcOrd="0" destOrd="0" presId="urn:microsoft.com/office/officeart/2005/8/layout/vList4"/>
    <dgm:cxn modelId="{04E7F6C2-85D3-482B-A925-D00342022B38}" srcId="{A5D7B150-0E0E-4013-AAC9-41B7DDBCBF36}" destId="{D219B39F-6351-4D3F-95AC-33928E5DBCE0}" srcOrd="2" destOrd="0" parTransId="{49B1E161-5EDD-449A-9EB5-1EDE86AFE4EA}" sibTransId="{535C4E63-CEAE-4771-BE8A-E12868186356}"/>
    <dgm:cxn modelId="{EEDD6F9B-FA15-493E-9D44-5A5426A0CBA6}" type="presOf" srcId="{C0BF669A-C7BE-47DD-A5D2-85130C1199B9}" destId="{03F402FD-E5C0-44A0-8F03-1D1CA3A195F7}" srcOrd="0" destOrd="3" presId="urn:microsoft.com/office/officeart/2005/8/layout/vList4"/>
    <dgm:cxn modelId="{C629FA5C-16E9-4ABD-B6D2-1BD5E857311C}" type="presOf" srcId="{E4928DB1-4916-44C2-BCFC-ED0A8B3408B4}" destId="{F22B83D8-6431-4040-901E-706729DC9F23}" srcOrd="1" destOrd="2" presId="urn:microsoft.com/office/officeart/2005/8/layout/vList4"/>
    <dgm:cxn modelId="{A93E6BBD-B813-43F0-B8F8-74D02BD8E2A6}" srcId="{07C014A4-535E-4068-AF16-4274C0785938}" destId="{8EF4B23D-85BB-43A3-B761-F01950D724D2}" srcOrd="1" destOrd="0" parTransId="{8F3799DC-B4D0-441C-BFEE-7FB5532BFDA7}" sibTransId="{7B6EDDB1-A1C5-4CB5-8BEF-32265346B983}"/>
    <dgm:cxn modelId="{4870D767-AA9D-473D-A434-B83CFBA218BF}" type="presOf" srcId="{B12BD86F-B5DE-43EC-95F0-DE4F395949A9}" destId="{F22B83D8-6431-4040-901E-706729DC9F23}" srcOrd="1" destOrd="1" presId="urn:microsoft.com/office/officeart/2005/8/layout/vList4"/>
    <dgm:cxn modelId="{9BF03E4A-92F5-4E97-BF26-054F0906F456}" type="presOf" srcId="{D219B39F-6351-4D3F-95AC-33928E5DBCE0}" destId="{F22B83D8-6431-4040-901E-706729DC9F23}" srcOrd="1" destOrd="3" presId="urn:microsoft.com/office/officeart/2005/8/layout/vList4"/>
    <dgm:cxn modelId="{3B731356-C9A1-4FE9-BBD0-A6AE26028090}" srcId="{A5D7B150-0E0E-4013-AAC9-41B7DDBCBF36}" destId="{4A09DCFB-42D4-4163-A6B6-915CC5B29493}" srcOrd="3" destOrd="0" parTransId="{18445DF1-EB5D-4A3D-8336-251311BCA457}" sibTransId="{B98033FD-1923-4736-8FE4-16FCC366AA7B}"/>
    <dgm:cxn modelId="{9465A97A-9C80-4607-9D2F-7ECBB3C32566}" type="presOf" srcId="{E92FCB58-FC0B-41E1-9710-835B3A1C1B5A}" destId="{3B63622A-18AD-4DC5-B027-9137A1A8EC0E}" srcOrd="1" destOrd="5" presId="urn:microsoft.com/office/officeart/2005/8/layout/vList4"/>
    <dgm:cxn modelId="{2DA1BE0A-D05C-43C9-B94A-7614EB064A25}" type="presOf" srcId="{CC7C8DA3-3F0B-4E92-951D-3EE10A6215C7}" destId="{03F402FD-E5C0-44A0-8F03-1D1CA3A195F7}" srcOrd="0" destOrd="0" presId="urn:microsoft.com/office/officeart/2005/8/layout/vList4"/>
    <dgm:cxn modelId="{B07A8E03-A9BD-4824-81EA-E416F00A54FB}" srcId="{AB5700F2-2EF7-4AAD-B3A2-844A93C61063}" destId="{A5D7B150-0E0E-4013-AAC9-41B7DDBCBF36}" srcOrd="2" destOrd="0" parTransId="{B416D854-442B-46FF-9772-1EA87588F142}" sibTransId="{7C7A3FA4-0024-4C46-BA1A-8651A1761CFA}"/>
    <dgm:cxn modelId="{BDF2C47E-AF71-4975-81D6-4F82627F20D3}" srcId="{AB5700F2-2EF7-4AAD-B3A2-844A93C61063}" destId="{CC7C8DA3-3F0B-4E92-951D-3EE10A6215C7}" srcOrd="0" destOrd="0" parTransId="{51421C68-FA35-428A-B95B-AFC6C5A08BD3}" sibTransId="{F8DF6111-45B4-4896-B467-E7F01656E270}"/>
    <dgm:cxn modelId="{4E8D12BE-5900-43D8-9D62-E35441192AE0}" type="presOf" srcId="{B12BD86F-B5DE-43EC-95F0-DE4F395949A9}" destId="{D97552F1-5A05-4F50-91A7-BAD1316B4745}" srcOrd="0" destOrd="1" presId="urn:microsoft.com/office/officeart/2005/8/layout/vList4"/>
    <dgm:cxn modelId="{D12DA2DE-3C83-4E3C-902B-7E181DFB948D}" type="presOf" srcId="{914CE49F-0C45-404E-94D1-196D3F3988AE}" destId="{D97552F1-5A05-4F50-91A7-BAD1316B4745}" srcOrd="0" destOrd="5" presId="urn:microsoft.com/office/officeart/2005/8/layout/vList4"/>
    <dgm:cxn modelId="{20FD1F82-C1B2-4333-8710-2BD0048959D4}" type="presOf" srcId="{A5D7B150-0E0E-4013-AAC9-41B7DDBCBF36}" destId="{D97552F1-5A05-4F50-91A7-BAD1316B4745}" srcOrd="0" destOrd="0" presId="urn:microsoft.com/office/officeart/2005/8/layout/vList4"/>
    <dgm:cxn modelId="{7B319E77-2073-41A8-A66A-5A7D98F546CA}" type="presOf" srcId="{D219B39F-6351-4D3F-95AC-33928E5DBCE0}" destId="{D97552F1-5A05-4F50-91A7-BAD1316B4745}" srcOrd="0" destOrd="3" presId="urn:microsoft.com/office/officeart/2005/8/layout/vList4"/>
    <dgm:cxn modelId="{1A541266-B322-4503-A765-D466F5E632D7}" type="presOf" srcId="{C0BF669A-C7BE-47DD-A5D2-85130C1199B9}" destId="{3B63622A-18AD-4DC5-B027-9137A1A8EC0E}" srcOrd="1" destOrd="3" presId="urn:microsoft.com/office/officeart/2005/8/layout/vList4"/>
    <dgm:cxn modelId="{59501AC7-AD72-4DF3-9AE1-A1AEE1DB2359}" type="presOf" srcId="{D27FFCDF-5D82-4C2B-A756-AC7B99DF13D0}" destId="{03F402FD-E5C0-44A0-8F03-1D1CA3A195F7}" srcOrd="0" destOrd="1" presId="urn:microsoft.com/office/officeart/2005/8/layout/vList4"/>
    <dgm:cxn modelId="{E9245E8F-7FF2-49F1-96BE-4EFF2E3B8405}" srcId="{A5D7B150-0E0E-4013-AAC9-41B7DDBCBF36}" destId="{914CE49F-0C45-404E-94D1-196D3F3988AE}" srcOrd="4" destOrd="0" parTransId="{1A64158D-9E46-4439-9C62-1B8932AB4A96}" sibTransId="{571D2D9E-F6C7-4B1A-A8E9-112018337796}"/>
    <dgm:cxn modelId="{D0D4259E-10E8-490F-9C65-1E7BEE05E89C}" type="presOf" srcId="{E92FCB58-FC0B-41E1-9710-835B3A1C1B5A}" destId="{03F402FD-E5C0-44A0-8F03-1D1CA3A195F7}" srcOrd="0" destOrd="5" presId="urn:microsoft.com/office/officeart/2005/8/layout/vList4"/>
    <dgm:cxn modelId="{D60EC889-A72E-4172-AF09-3A66669AB3E6}" srcId="{CC7C8DA3-3F0B-4E92-951D-3EE10A6215C7}" destId="{2D6A4E44-7655-47F2-B513-F9D1CEDAEC09}" srcOrd="3" destOrd="0" parTransId="{3A33598B-FCD3-431F-AB92-A36F7156E60D}" sibTransId="{6741D5B5-C606-4CC2-83BF-5862673CEC93}"/>
    <dgm:cxn modelId="{6BB618BB-1801-455F-9917-296BB5E0C80F}" type="presOf" srcId="{D6C06F6B-BE67-419A-9156-3C09FF19C432}" destId="{A25D3391-EB52-4BDB-93B8-736725245A4A}" srcOrd="1" destOrd="3" presId="urn:microsoft.com/office/officeart/2005/8/layout/vList4"/>
    <dgm:cxn modelId="{4C9CBCBF-ECA6-433A-8877-1B3049E8FF81}" type="presOf" srcId="{8EF4B23D-85BB-43A3-B761-F01950D724D2}" destId="{8BD65DDB-7325-483B-BBA5-E39F575D53C4}" srcOrd="0" destOrd="2" presId="urn:microsoft.com/office/officeart/2005/8/layout/vList4"/>
    <dgm:cxn modelId="{2D3D7FB1-634B-4745-91CE-F4F0B7A43F45}" type="presOf" srcId="{4FC0E918-B393-4BCC-A26D-D22648610DB5}" destId="{A25D3391-EB52-4BDB-93B8-736725245A4A}" srcOrd="1" destOrd="4" presId="urn:microsoft.com/office/officeart/2005/8/layout/vList4"/>
    <dgm:cxn modelId="{1F27C39A-B145-493B-8CC6-9F936DAAB60E}" srcId="{CC7C8DA3-3F0B-4E92-951D-3EE10A6215C7}" destId="{D27FFCDF-5D82-4C2B-A756-AC7B99DF13D0}" srcOrd="0" destOrd="0" parTransId="{B5F7C09D-66E8-4D15-ADFA-0BD62CD3B17F}" sibTransId="{AFE7846A-C65D-4655-AA36-AC5F99C5EE13}"/>
    <dgm:cxn modelId="{01BE1EE7-8D61-4BF0-A8D4-1CD375F78A3D}" type="presOf" srcId="{4A09DCFB-42D4-4163-A6B6-915CC5B29493}" destId="{D97552F1-5A05-4F50-91A7-BAD1316B4745}" srcOrd="0" destOrd="4" presId="urn:microsoft.com/office/officeart/2005/8/layout/vList4"/>
    <dgm:cxn modelId="{37A92A32-EF7F-45B3-845E-26D670D7AC81}" type="presOf" srcId="{8436BBE4-A7E5-4DED-86AE-BEEDFCF68012}" destId="{8BD65DDB-7325-483B-BBA5-E39F575D53C4}" srcOrd="0" destOrd="1" presId="urn:microsoft.com/office/officeart/2005/8/layout/vList4"/>
    <dgm:cxn modelId="{134CEF0F-791E-47F9-8309-ED91D26D4BBE}" type="presOf" srcId="{D6C06F6B-BE67-419A-9156-3C09FF19C432}" destId="{8BD65DDB-7325-483B-BBA5-E39F575D53C4}" srcOrd="0" destOrd="3" presId="urn:microsoft.com/office/officeart/2005/8/layout/vList4"/>
    <dgm:cxn modelId="{E0A38292-08A4-4561-83E3-B1DB9DBBD195}" srcId="{07C014A4-535E-4068-AF16-4274C0785938}" destId="{D6C06F6B-BE67-419A-9156-3C09FF19C432}" srcOrd="2" destOrd="0" parTransId="{9D6F6EE6-B6DC-4FE7-9C73-11C117814996}" sibTransId="{3124F4B6-9428-472B-9D68-6C50DF096CBB}"/>
    <dgm:cxn modelId="{4278B22C-2074-4749-A9AC-3784D8002275}" srcId="{07C014A4-535E-4068-AF16-4274C0785938}" destId="{8436BBE4-A7E5-4DED-86AE-BEEDFCF68012}" srcOrd="0" destOrd="0" parTransId="{B527D523-5595-4ED2-A8FC-7C6F1BA7E4E1}" sibTransId="{29D40208-794A-4580-9BCA-D7294113641A}"/>
    <dgm:cxn modelId="{4FA427F0-1786-4061-8256-EE07AD32BF55}" type="presOf" srcId="{2D6A4E44-7655-47F2-B513-F9D1CEDAEC09}" destId="{3B63622A-18AD-4DC5-B027-9137A1A8EC0E}" srcOrd="1" destOrd="4" presId="urn:microsoft.com/office/officeart/2005/8/layout/vList4"/>
    <dgm:cxn modelId="{658E4F81-7654-4304-8B69-BD21D81BFB9B}" type="presOf" srcId="{AB5700F2-2EF7-4AAD-B3A2-844A93C61063}" destId="{896238D9-BC81-4BB3-8420-964F8DB10237}" srcOrd="0" destOrd="0" presId="urn:microsoft.com/office/officeart/2005/8/layout/vList4"/>
    <dgm:cxn modelId="{B4251463-3E45-4AB7-A51A-627845991389}" srcId="{A5D7B150-0E0E-4013-AAC9-41B7DDBCBF36}" destId="{E4928DB1-4916-44C2-BCFC-ED0A8B3408B4}" srcOrd="1" destOrd="0" parTransId="{B4B45569-9C52-4066-AB12-2F94A2A98E56}" sibTransId="{4523E85C-8E90-43B5-B84A-89C7CC6B9892}"/>
    <dgm:cxn modelId="{731B56AC-F667-4246-BD6C-65D89B8FFCBF}" type="presOf" srcId="{C8234BAE-BE88-4DB7-BF0C-BA8EDF0A5E97}" destId="{03F402FD-E5C0-44A0-8F03-1D1CA3A195F7}" srcOrd="0" destOrd="2" presId="urn:microsoft.com/office/officeart/2005/8/layout/vList4"/>
    <dgm:cxn modelId="{5AD95F6E-77FD-4F3F-B9CF-456FB7C1DCD2}" srcId="{AB5700F2-2EF7-4AAD-B3A2-844A93C61063}" destId="{07C014A4-535E-4068-AF16-4274C0785938}" srcOrd="1" destOrd="0" parTransId="{DECFEECC-753C-4239-8DC4-AF930120B91A}" sibTransId="{6DD73139-71B3-49F7-B486-DD3E56A04DB6}"/>
    <dgm:cxn modelId="{6BF88EA5-F170-4CD0-967A-EF179E3DCC46}" srcId="{CC7C8DA3-3F0B-4E92-951D-3EE10A6215C7}" destId="{C0BF669A-C7BE-47DD-A5D2-85130C1199B9}" srcOrd="2" destOrd="0" parTransId="{5A5CCD25-1C71-4847-AD9B-D3E9815CB16C}" sibTransId="{691A2F26-9E36-4701-A75F-01168E6B026C}"/>
    <dgm:cxn modelId="{B7A2EDC5-A6E4-4D56-B69B-E29E7D57E33D}" type="presOf" srcId="{D27FFCDF-5D82-4C2B-A756-AC7B99DF13D0}" destId="{3B63622A-18AD-4DC5-B027-9137A1A8EC0E}" srcOrd="1" destOrd="1" presId="urn:microsoft.com/office/officeart/2005/8/layout/vList4"/>
    <dgm:cxn modelId="{9E0B7972-FFF1-47CE-8559-E155B9B02041}" type="presOf" srcId="{E4928DB1-4916-44C2-BCFC-ED0A8B3408B4}" destId="{D97552F1-5A05-4F50-91A7-BAD1316B4745}" srcOrd="0" destOrd="2" presId="urn:microsoft.com/office/officeart/2005/8/layout/vList4"/>
    <dgm:cxn modelId="{4A899C44-43A0-4758-9447-FE3B3607AD1A}" type="presOf" srcId="{C8234BAE-BE88-4DB7-BF0C-BA8EDF0A5E97}" destId="{3B63622A-18AD-4DC5-B027-9137A1A8EC0E}" srcOrd="1" destOrd="2" presId="urn:microsoft.com/office/officeart/2005/8/layout/vList4"/>
    <dgm:cxn modelId="{68EA77B4-EFF1-4956-BC1A-B4802F2D6488}" srcId="{CC7C8DA3-3F0B-4E92-951D-3EE10A6215C7}" destId="{C8234BAE-BE88-4DB7-BF0C-BA8EDF0A5E97}" srcOrd="1" destOrd="0" parTransId="{E03249A6-983A-4E10-888D-9A5D1D08DF4B}" sibTransId="{913B10F9-9A96-419E-B313-581FB02AF142}"/>
    <dgm:cxn modelId="{2568DA3C-277D-4D40-B09E-7E3DE9FA9BA8}" type="presOf" srcId="{4FC0E918-B393-4BCC-A26D-D22648610DB5}" destId="{8BD65DDB-7325-483B-BBA5-E39F575D53C4}" srcOrd="0" destOrd="4" presId="urn:microsoft.com/office/officeart/2005/8/layout/vList4"/>
    <dgm:cxn modelId="{34314114-204F-4C1B-817D-AA612D6C5FB3}" srcId="{A5D7B150-0E0E-4013-AAC9-41B7DDBCBF36}" destId="{B12BD86F-B5DE-43EC-95F0-DE4F395949A9}" srcOrd="0" destOrd="0" parTransId="{AD7583E7-2BD4-4C97-A46C-60E0BFB46FD8}" sibTransId="{023D9016-3E3E-4DC2-A978-C0645E9B2B4A}"/>
    <dgm:cxn modelId="{2F45FACC-9557-4DD3-B3CB-A26348AA150D}" type="presOf" srcId="{8436BBE4-A7E5-4DED-86AE-BEEDFCF68012}" destId="{A25D3391-EB52-4BDB-93B8-736725245A4A}" srcOrd="1" destOrd="1" presId="urn:microsoft.com/office/officeart/2005/8/layout/vList4"/>
    <dgm:cxn modelId="{48009DB4-52C2-4424-A9A1-850B080C3542}" type="presOf" srcId="{07C014A4-535E-4068-AF16-4274C0785938}" destId="{A25D3391-EB52-4BDB-93B8-736725245A4A}" srcOrd="1" destOrd="0" presId="urn:microsoft.com/office/officeart/2005/8/layout/vList4"/>
    <dgm:cxn modelId="{7623D192-6525-4582-B285-51A7F4DBCCD6}" type="presOf" srcId="{CC7C8DA3-3F0B-4E92-951D-3EE10A6215C7}" destId="{3B63622A-18AD-4DC5-B027-9137A1A8EC0E}" srcOrd="1" destOrd="0" presId="urn:microsoft.com/office/officeart/2005/8/layout/vList4"/>
    <dgm:cxn modelId="{66513BE2-C03F-4FA1-8680-D5E131AF5046}" type="presParOf" srcId="{896238D9-BC81-4BB3-8420-964F8DB10237}" destId="{5F47D9FA-1EC6-4EF5-A694-5DF3C36F8248}" srcOrd="0" destOrd="0" presId="urn:microsoft.com/office/officeart/2005/8/layout/vList4"/>
    <dgm:cxn modelId="{86827920-D081-4CF4-97A6-A87E8A101238}" type="presParOf" srcId="{5F47D9FA-1EC6-4EF5-A694-5DF3C36F8248}" destId="{03F402FD-E5C0-44A0-8F03-1D1CA3A195F7}" srcOrd="0" destOrd="0" presId="urn:microsoft.com/office/officeart/2005/8/layout/vList4"/>
    <dgm:cxn modelId="{0AA0ECDE-739B-4371-99C2-288EE1EEDD64}" type="presParOf" srcId="{5F47D9FA-1EC6-4EF5-A694-5DF3C36F8248}" destId="{1E609AD7-73CD-45D6-A372-147F41FD4282}" srcOrd="1" destOrd="0" presId="urn:microsoft.com/office/officeart/2005/8/layout/vList4"/>
    <dgm:cxn modelId="{001F5791-EB07-453F-8CA4-3CE68CA7E10A}" type="presParOf" srcId="{5F47D9FA-1EC6-4EF5-A694-5DF3C36F8248}" destId="{3B63622A-18AD-4DC5-B027-9137A1A8EC0E}" srcOrd="2" destOrd="0" presId="urn:microsoft.com/office/officeart/2005/8/layout/vList4"/>
    <dgm:cxn modelId="{3269B4A7-40AA-4C7B-8D07-5E5FF5D001BC}" type="presParOf" srcId="{896238D9-BC81-4BB3-8420-964F8DB10237}" destId="{630F783C-D7F6-441A-8916-3E465CCA233A}" srcOrd="1" destOrd="0" presId="urn:microsoft.com/office/officeart/2005/8/layout/vList4"/>
    <dgm:cxn modelId="{9CB6E6D0-7723-4251-9B4E-5E5D7305987E}" type="presParOf" srcId="{896238D9-BC81-4BB3-8420-964F8DB10237}" destId="{8E48E722-0435-40E9-86E9-2430D36FD241}" srcOrd="2" destOrd="0" presId="urn:microsoft.com/office/officeart/2005/8/layout/vList4"/>
    <dgm:cxn modelId="{BD4F0BE3-8F97-43CF-ACFE-5500A6BF1D45}" type="presParOf" srcId="{8E48E722-0435-40E9-86E9-2430D36FD241}" destId="{8BD65DDB-7325-483B-BBA5-E39F575D53C4}" srcOrd="0" destOrd="0" presId="urn:microsoft.com/office/officeart/2005/8/layout/vList4"/>
    <dgm:cxn modelId="{B9F3BA2C-77D1-4978-914A-B3565548F643}" type="presParOf" srcId="{8E48E722-0435-40E9-86E9-2430D36FD241}" destId="{BAFDBEE7-FC5A-4F17-9E87-EEA83A610ACF}" srcOrd="1" destOrd="0" presId="urn:microsoft.com/office/officeart/2005/8/layout/vList4"/>
    <dgm:cxn modelId="{960E9FB7-5A30-404D-A385-8FA91D280D41}" type="presParOf" srcId="{8E48E722-0435-40E9-86E9-2430D36FD241}" destId="{A25D3391-EB52-4BDB-93B8-736725245A4A}" srcOrd="2" destOrd="0" presId="urn:microsoft.com/office/officeart/2005/8/layout/vList4"/>
    <dgm:cxn modelId="{08010809-B43B-40CC-8456-41C967391899}" type="presParOf" srcId="{896238D9-BC81-4BB3-8420-964F8DB10237}" destId="{956DABBC-44E0-4398-883B-E5F6F1CA724F}" srcOrd="3" destOrd="0" presId="urn:microsoft.com/office/officeart/2005/8/layout/vList4"/>
    <dgm:cxn modelId="{0436A0C8-7BD3-4696-8DBF-7F3F461DF779}" type="presParOf" srcId="{896238D9-BC81-4BB3-8420-964F8DB10237}" destId="{3E4EA1B0-9357-430F-91CC-A9BC42F3B0F9}" srcOrd="4" destOrd="0" presId="urn:microsoft.com/office/officeart/2005/8/layout/vList4"/>
    <dgm:cxn modelId="{95B00B46-B795-4229-96AD-EDB59987A6E0}" type="presParOf" srcId="{3E4EA1B0-9357-430F-91CC-A9BC42F3B0F9}" destId="{D97552F1-5A05-4F50-91A7-BAD1316B4745}" srcOrd="0" destOrd="0" presId="urn:microsoft.com/office/officeart/2005/8/layout/vList4"/>
    <dgm:cxn modelId="{537CD8D0-8475-46EE-B71B-FF1779EDD41C}" type="presParOf" srcId="{3E4EA1B0-9357-430F-91CC-A9BC42F3B0F9}" destId="{825E6E59-A1EF-4339-B53F-C26C5B85613A}" srcOrd="1" destOrd="0" presId="urn:microsoft.com/office/officeart/2005/8/layout/vList4"/>
    <dgm:cxn modelId="{4310C8F5-5D27-481B-B939-046E9E574076}" type="presParOf" srcId="{3E4EA1B0-9357-430F-91CC-A9BC42F3B0F9}" destId="{F22B83D8-6431-4040-901E-706729DC9F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10C894-6DB7-435B-8A95-8C5E11EA597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F661133-0291-49F6-87BB-DA552E16102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Пространственно-предметный компонент</a:t>
          </a:r>
          <a:endParaRPr lang="ru-RU" sz="16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FC0DC84-BEF3-42E9-994F-8E778D78347A}" type="parTrans" cxnId="{55792F01-B213-4D77-8155-6CAD8B2741C7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D1DDE9E8-EEA6-463A-BADF-0F19F5C870F7}" type="sibTrans" cxnId="{55792F01-B213-4D77-8155-6CAD8B2741C7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808EE9D2-65EC-4E9D-8B90-341EA003C721}">
      <dgm:prSet phldrT="[Текст]" custT="1"/>
      <dgm:spPr/>
      <dgm:t>
        <a:bodyPr/>
        <a:lstStyle/>
        <a:p>
          <a:pPr marL="576000" algn="l"/>
          <a:r>
            <a:rPr lang="ru-RU" sz="1400" dirty="0" smtClean="0">
              <a:latin typeface="Century Gothic" panose="020B0502020202020204" pitchFamily="34" charset="0"/>
            </a:rPr>
            <a:t>Предметное окружение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37F5D1FF-EAA3-427F-BFC3-828520AC9276}" type="parTrans" cxnId="{596EC36C-EE4E-4875-9D87-57AA66D89E48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2600D411-FE17-4227-8902-BD0426D8C091}" type="sibTrans" cxnId="{596EC36C-EE4E-4875-9D87-57AA66D89E48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C1F593BB-3B0B-4EE1-8FC5-0DDDE200DD4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Социальный компонент</a:t>
          </a:r>
          <a:endParaRPr lang="ru-RU" sz="16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7198DCF-63CE-4BCB-8C98-A521F2116902}" type="parTrans" cxnId="{3D4ED927-27F7-41A8-89D1-B2D37A263379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A7F47135-B9A9-4149-BF7D-A55C2A0C40BD}" type="sibTrans" cxnId="{3D4ED927-27F7-41A8-89D1-B2D37A263379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5ED21D07-7583-4C4C-9154-D0E7341F4765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Психодидактический</a:t>
          </a:r>
          <a:r>
            <a:rPr lang="ru-RU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 компонент</a:t>
          </a:r>
          <a:endParaRPr lang="ru-RU" sz="16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96CEAB3-06BE-4906-BCA9-5F58C50CFAD4}" type="parTrans" cxnId="{62F0C81B-68C2-42BE-A6CA-91E1C22F7FC3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5FB9D099-2292-4B7C-94F7-2111087BFA61}" type="sibTrans" cxnId="{62F0C81B-68C2-42BE-A6CA-91E1C22F7FC3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88AEAD54-339B-4D41-A4A2-EB3A945099FD}">
      <dgm:prSet phldrT="[Текст]" custT="1"/>
      <dgm:spPr/>
      <dgm:t>
        <a:bodyPr/>
        <a:lstStyle/>
        <a:p>
          <a:pPr marL="576000"/>
          <a:r>
            <a:rPr lang="ru-RU" sz="1400" dirty="0" smtClean="0">
              <a:latin typeface="Century Gothic" panose="020B0502020202020204" pitchFamily="34" charset="0"/>
            </a:rPr>
            <a:t>Субъекты образовательного процесса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5DE0D02B-5952-46EC-A699-711303A5C873}" type="parTrans" cxnId="{B355B0DE-B16A-41A9-9B29-A3702D0CBFD2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5B2325B0-F073-48AC-91D0-F2527F995534}" type="sibTrans" cxnId="{B355B0DE-B16A-41A9-9B29-A3702D0CBFD2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5FEA68F0-1FCF-4F4A-96A8-4A07F0A9DE1D}">
      <dgm:prSet phldrT="[Текст]" custT="1"/>
      <dgm:spPr/>
      <dgm:t>
        <a:bodyPr/>
        <a:lstStyle/>
        <a:p>
          <a:pPr marL="576000" algn="l"/>
          <a:r>
            <a:rPr lang="ru-RU" sz="1400" dirty="0" smtClean="0">
              <a:latin typeface="Century Gothic" panose="020B0502020202020204" pitchFamily="34" charset="0"/>
            </a:rPr>
            <a:t>Физическое окружение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B954153F-29C0-4B45-903E-EDC3953EB97A}" type="parTrans" cxnId="{A5D59D2D-67EF-45B1-8BC7-CA6F2D996A1B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33856100-CC9E-4625-A669-25E13C8A77D7}" type="sibTrans" cxnId="{A5D59D2D-67EF-45B1-8BC7-CA6F2D996A1B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9E4CC56A-94A0-4B0C-900A-662A11E91A70}">
      <dgm:prSet phldrT="[Текст]" custT="1"/>
      <dgm:spPr/>
      <dgm:t>
        <a:bodyPr/>
        <a:lstStyle/>
        <a:p>
          <a:pPr marL="576000" algn="l"/>
          <a:r>
            <a:rPr lang="ru-RU" sz="1400" dirty="0" smtClean="0">
              <a:latin typeface="Century Gothic" panose="020B0502020202020204" pitchFamily="34" charset="0"/>
            </a:rPr>
            <a:t>Материально-техническое обеспечение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23EC7783-166A-472C-8B8F-8B68BEF8F6B7}" type="parTrans" cxnId="{C5BF44DA-77ED-40CE-BC6D-2781AE886B8E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A6996FD2-F5C3-420B-9600-0705DBE9B61E}" type="sibTrans" cxnId="{C5BF44DA-77ED-40CE-BC6D-2781AE886B8E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D967EB86-2F99-46AB-A7ED-6D977B1A683E}">
      <dgm:prSet phldrT="[Текст]" custT="1"/>
      <dgm:spPr/>
      <dgm:t>
        <a:bodyPr/>
        <a:lstStyle/>
        <a:p>
          <a:pPr marL="576000" algn="l"/>
          <a:r>
            <a:rPr lang="ru-RU" sz="1400" dirty="0" smtClean="0">
              <a:latin typeface="Century Gothic" panose="020B0502020202020204" pitchFamily="34" charset="0"/>
            </a:rPr>
            <a:t>Доступность и безопасность 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975295EA-FDCB-49B6-872D-7A872569C11D}" type="parTrans" cxnId="{3FF26863-9B8E-4EA3-84FB-E8732E7551DF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6266E69C-7BC7-4FA3-9E07-CDD0CAD6E951}" type="sibTrans" cxnId="{3FF26863-9B8E-4EA3-84FB-E8732E7551DF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6B26ACB6-473F-41FB-8662-B72582D46EF5}">
      <dgm:prSet phldrT="[Текст]" custT="1"/>
      <dgm:spPr/>
      <dgm:t>
        <a:bodyPr/>
        <a:lstStyle/>
        <a:p>
          <a:pPr marL="900000"/>
          <a:r>
            <a:rPr lang="ru-RU" sz="1400" dirty="0" smtClean="0">
              <a:latin typeface="Century Gothic" panose="020B0502020202020204" pitchFamily="34" charset="0"/>
            </a:rPr>
            <a:t>Физическое и психическое здоровье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E8809CED-EE75-4A82-865E-1C427EAC1B33}" type="parTrans" cxnId="{C3DE07FF-070B-43FE-AA7C-65FD0428D765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263353E5-7F2D-4E68-B6C6-2D3AD27B3128}" type="sibTrans" cxnId="{C3DE07FF-070B-43FE-AA7C-65FD0428D765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5BBD6170-7F50-40CB-A6C0-407E9AA22F2A}">
      <dgm:prSet phldrT="[Текст]" custT="1"/>
      <dgm:spPr/>
      <dgm:t>
        <a:bodyPr/>
        <a:lstStyle/>
        <a:p>
          <a:pPr marL="900000"/>
          <a:r>
            <a:rPr lang="ru-RU" sz="1400" dirty="0" smtClean="0">
              <a:latin typeface="Century Gothic" panose="020B0502020202020204" pitchFamily="34" charset="0"/>
            </a:rPr>
            <a:t>Готовность к взаимодействию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9102B7B3-9B58-4B17-A3C7-C28D0D294EBD}" type="parTrans" cxnId="{61DF81E2-1BA5-4636-86AA-E045670BDBF1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3E178702-94F3-4547-A8EE-C7AAE1F2F490}" type="sibTrans" cxnId="{61DF81E2-1BA5-4636-86AA-E045670BDBF1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0032A6DE-FF41-47BD-8577-D8576FF163C5}">
      <dgm:prSet phldrT="[Текст]" custT="1"/>
      <dgm:spPr/>
      <dgm:t>
        <a:bodyPr/>
        <a:lstStyle/>
        <a:p>
          <a:pPr marL="576000"/>
          <a:r>
            <a:rPr lang="ru-RU" sz="1400" dirty="0" smtClean="0">
              <a:latin typeface="Century Gothic" panose="020B0502020202020204" pitchFamily="34" charset="0"/>
            </a:rPr>
            <a:t>Дополнительные образовательные программы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153CDDEF-D3F9-468D-8587-9E6B9D24B4E5}" type="parTrans" cxnId="{7FDCAEB8-9139-483E-822E-A60E45FA0362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8E0DC3E6-479A-45A7-8F1A-8BFE8B854C26}" type="sibTrans" cxnId="{7FDCAEB8-9139-483E-822E-A60E45FA0362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38B06D3C-4388-433B-A50D-678D71CC69FD}">
      <dgm:prSet phldrT="[Текст]" custT="1"/>
      <dgm:spPr/>
      <dgm:t>
        <a:bodyPr/>
        <a:lstStyle/>
        <a:p>
          <a:pPr marL="576000"/>
          <a:r>
            <a:rPr lang="ru-RU" sz="1400" dirty="0" smtClean="0">
              <a:latin typeface="Century Gothic" panose="020B0502020202020204" pitchFamily="34" charset="0"/>
            </a:rPr>
            <a:t>Психолого-педагогическое сопровождение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2C4519D1-4D99-402C-9222-19B2304A365F}" type="parTrans" cxnId="{460F873F-E24D-47E6-8207-0DAAE045B317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BC1A4876-CEF5-462B-846F-167FDCB35711}" type="sibTrans" cxnId="{460F873F-E24D-47E6-8207-0DAAE045B317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76665DBF-3A14-4C4A-8EDA-8BE7DC5C35EF}" type="pres">
      <dgm:prSet presAssocID="{1B10C894-6DB7-435B-8A95-8C5E11EA59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555F26-806B-48F5-936A-8FB7DB379B8E}" type="pres">
      <dgm:prSet presAssocID="{0F661133-0291-49F6-87BB-DA552E161028}" presName="parentText" presStyleLbl="node1" presStyleIdx="0" presStyleCnt="3" custScaleX="82170" custScaleY="59670" custLinFactNeighborX="-124" custLinFactNeighborY="-28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DFCDA-DC23-4B1D-894A-C650F9C109D3}" type="pres">
      <dgm:prSet presAssocID="{0F661133-0291-49F6-87BB-DA552E16102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C06B4-B74A-4A9D-B2D7-B08039AD2C5A}" type="pres">
      <dgm:prSet presAssocID="{C1F593BB-3B0B-4EE1-8FC5-0DDDE200DD4A}" presName="parentText" presStyleLbl="node1" presStyleIdx="1" presStyleCnt="3" custScaleX="81676" custScaleY="59670" custLinFactNeighborX="124" custLinFactNeighborY="-65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CFA83-BC18-459E-BB5D-D6D0DF0FC5E3}" type="pres">
      <dgm:prSet presAssocID="{C1F593BB-3B0B-4EE1-8FC5-0DDDE200DD4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00FF3-9E72-4CB2-8DF3-CD47E1F293EF}" type="pres">
      <dgm:prSet presAssocID="{5ED21D07-7583-4C4C-9154-D0E7341F4765}" presName="parentText" presStyleLbl="node1" presStyleIdx="2" presStyleCnt="3" custScaleX="82170" custScaleY="59670" custLinFactNeighborX="-247" custLinFactNeighborY="-15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D18F0-9D01-46AD-805B-FD86753A412F}" type="pres">
      <dgm:prSet presAssocID="{5ED21D07-7583-4C4C-9154-D0E7341F476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DCAEB8-9139-483E-822E-A60E45FA0362}" srcId="{5ED21D07-7583-4C4C-9154-D0E7341F4765}" destId="{0032A6DE-FF41-47BD-8577-D8576FF163C5}" srcOrd="0" destOrd="0" parTransId="{153CDDEF-D3F9-468D-8587-9E6B9D24B4E5}" sibTransId="{8E0DC3E6-479A-45A7-8F1A-8BFE8B854C26}"/>
    <dgm:cxn modelId="{C5BF44DA-77ED-40CE-BC6D-2781AE886B8E}" srcId="{0F661133-0291-49F6-87BB-DA552E161028}" destId="{9E4CC56A-94A0-4B0C-900A-662A11E91A70}" srcOrd="2" destOrd="0" parTransId="{23EC7783-166A-472C-8B8F-8B68BEF8F6B7}" sibTransId="{A6996FD2-F5C3-420B-9600-0705DBE9B61E}"/>
    <dgm:cxn modelId="{AA51825E-68E2-42A4-8EF8-7BE1E4FADE7A}" type="presOf" srcId="{0032A6DE-FF41-47BD-8577-D8576FF163C5}" destId="{4BFD18F0-9D01-46AD-805B-FD86753A412F}" srcOrd="0" destOrd="0" presId="urn:microsoft.com/office/officeart/2005/8/layout/vList2"/>
    <dgm:cxn modelId="{EE795AB8-2735-4F5A-A923-79D0953F3160}" type="presOf" srcId="{1B10C894-6DB7-435B-8A95-8C5E11EA597E}" destId="{76665DBF-3A14-4C4A-8EDA-8BE7DC5C35EF}" srcOrd="0" destOrd="0" presId="urn:microsoft.com/office/officeart/2005/8/layout/vList2"/>
    <dgm:cxn modelId="{596EC36C-EE4E-4875-9D87-57AA66D89E48}" srcId="{0F661133-0291-49F6-87BB-DA552E161028}" destId="{808EE9D2-65EC-4E9D-8B90-341EA003C721}" srcOrd="0" destOrd="0" parTransId="{37F5D1FF-EAA3-427F-BFC3-828520AC9276}" sibTransId="{2600D411-FE17-4227-8902-BD0426D8C091}"/>
    <dgm:cxn modelId="{613131AA-B5B4-48B2-B88C-9E8F287A495F}" type="presOf" srcId="{5ED21D07-7583-4C4C-9154-D0E7341F4765}" destId="{3AD00FF3-9E72-4CB2-8DF3-CD47E1F293EF}" srcOrd="0" destOrd="0" presId="urn:microsoft.com/office/officeart/2005/8/layout/vList2"/>
    <dgm:cxn modelId="{219486A4-DF2D-4203-BC5D-A14EB7E30002}" type="presOf" srcId="{9E4CC56A-94A0-4B0C-900A-662A11E91A70}" destId="{932DFCDA-DC23-4B1D-894A-C650F9C109D3}" srcOrd="0" destOrd="2" presId="urn:microsoft.com/office/officeart/2005/8/layout/vList2"/>
    <dgm:cxn modelId="{08C695E2-0AB6-4366-A848-3AA097BE65D5}" type="presOf" srcId="{0F661133-0291-49F6-87BB-DA552E161028}" destId="{96555F26-806B-48F5-936A-8FB7DB379B8E}" srcOrd="0" destOrd="0" presId="urn:microsoft.com/office/officeart/2005/8/layout/vList2"/>
    <dgm:cxn modelId="{81CDD42D-68F4-483D-8672-16CB766BFE41}" type="presOf" srcId="{38B06D3C-4388-433B-A50D-678D71CC69FD}" destId="{4BFD18F0-9D01-46AD-805B-FD86753A412F}" srcOrd="0" destOrd="1" presId="urn:microsoft.com/office/officeart/2005/8/layout/vList2"/>
    <dgm:cxn modelId="{3FF26863-9B8E-4EA3-84FB-E8732E7551DF}" srcId="{0F661133-0291-49F6-87BB-DA552E161028}" destId="{D967EB86-2F99-46AB-A7ED-6D977B1A683E}" srcOrd="3" destOrd="0" parTransId="{975295EA-FDCB-49B6-872D-7A872569C11D}" sibTransId="{6266E69C-7BC7-4FA3-9E07-CDD0CAD6E951}"/>
    <dgm:cxn modelId="{4286B99F-C528-4F68-AA0E-2F5CA4998105}" type="presOf" srcId="{6B26ACB6-473F-41FB-8662-B72582D46EF5}" destId="{B89CFA83-BC18-459E-BB5D-D6D0DF0FC5E3}" srcOrd="0" destOrd="1" presId="urn:microsoft.com/office/officeart/2005/8/layout/vList2"/>
    <dgm:cxn modelId="{55792F01-B213-4D77-8155-6CAD8B2741C7}" srcId="{1B10C894-6DB7-435B-8A95-8C5E11EA597E}" destId="{0F661133-0291-49F6-87BB-DA552E161028}" srcOrd="0" destOrd="0" parTransId="{9FC0DC84-BEF3-42E9-994F-8E778D78347A}" sibTransId="{D1DDE9E8-EEA6-463A-BADF-0F19F5C870F7}"/>
    <dgm:cxn modelId="{BDE1317C-C078-4B46-808F-6D8C9DF7665E}" type="presOf" srcId="{D967EB86-2F99-46AB-A7ED-6D977B1A683E}" destId="{932DFCDA-DC23-4B1D-894A-C650F9C109D3}" srcOrd="0" destOrd="3" presId="urn:microsoft.com/office/officeart/2005/8/layout/vList2"/>
    <dgm:cxn modelId="{C0DA4251-848E-4CE0-977A-C2CA9F82FC1F}" type="presOf" srcId="{808EE9D2-65EC-4E9D-8B90-341EA003C721}" destId="{932DFCDA-DC23-4B1D-894A-C650F9C109D3}" srcOrd="0" destOrd="0" presId="urn:microsoft.com/office/officeart/2005/8/layout/vList2"/>
    <dgm:cxn modelId="{62F0C81B-68C2-42BE-A6CA-91E1C22F7FC3}" srcId="{1B10C894-6DB7-435B-8A95-8C5E11EA597E}" destId="{5ED21D07-7583-4C4C-9154-D0E7341F4765}" srcOrd="2" destOrd="0" parTransId="{196CEAB3-06BE-4906-BCA9-5F58C50CFAD4}" sibTransId="{5FB9D099-2292-4B7C-94F7-2111087BFA61}"/>
    <dgm:cxn modelId="{D0E18A1D-1F23-4886-9C30-F22EC3865CC9}" type="presOf" srcId="{5FEA68F0-1FCF-4F4A-96A8-4A07F0A9DE1D}" destId="{932DFCDA-DC23-4B1D-894A-C650F9C109D3}" srcOrd="0" destOrd="1" presId="urn:microsoft.com/office/officeart/2005/8/layout/vList2"/>
    <dgm:cxn modelId="{C3AD220D-5413-4979-9700-50C83E1FAC8A}" type="presOf" srcId="{C1F593BB-3B0B-4EE1-8FC5-0DDDE200DD4A}" destId="{7A8C06B4-B74A-4A9D-B2D7-B08039AD2C5A}" srcOrd="0" destOrd="0" presId="urn:microsoft.com/office/officeart/2005/8/layout/vList2"/>
    <dgm:cxn modelId="{460F873F-E24D-47E6-8207-0DAAE045B317}" srcId="{5ED21D07-7583-4C4C-9154-D0E7341F4765}" destId="{38B06D3C-4388-433B-A50D-678D71CC69FD}" srcOrd="1" destOrd="0" parTransId="{2C4519D1-4D99-402C-9222-19B2304A365F}" sibTransId="{BC1A4876-CEF5-462B-846F-167FDCB35711}"/>
    <dgm:cxn modelId="{B355B0DE-B16A-41A9-9B29-A3702D0CBFD2}" srcId="{C1F593BB-3B0B-4EE1-8FC5-0DDDE200DD4A}" destId="{88AEAD54-339B-4D41-A4A2-EB3A945099FD}" srcOrd="0" destOrd="0" parTransId="{5DE0D02B-5952-46EC-A699-711303A5C873}" sibTransId="{5B2325B0-F073-48AC-91D0-F2527F995534}"/>
    <dgm:cxn modelId="{3D4ED927-27F7-41A8-89D1-B2D37A263379}" srcId="{1B10C894-6DB7-435B-8A95-8C5E11EA597E}" destId="{C1F593BB-3B0B-4EE1-8FC5-0DDDE200DD4A}" srcOrd="1" destOrd="0" parTransId="{27198DCF-63CE-4BCB-8C98-A521F2116902}" sibTransId="{A7F47135-B9A9-4149-BF7D-A55C2A0C40BD}"/>
    <dgm:cxn modelId="{A41E05CE-5A64-43E6-83D3-9584C0B5F94A}" type="presOf" srcId="{88AEAD54-339B-4D41-A4A2-EB3A945099FD}" destId="{B89CFA83-BC18-459E-BB5D-D6D0DF0FC5E3}" srcOrd="0" destOrd="0" presId="urn:microsoft.com/office/officeart/2005/8/layout/vList2"/>
    <dgm:cxn modelId="{A5D59D2D-67EF-45B1-8BC7-CA6F2D996A1B}" srcId="{0F661133-0291-49F6-87BB-DA552E161028}" destId="{5FEA68F0-1FCF-4F4A-96A8-4A07F0A9DE1D}" srcOrd="1" destOrd="0" parTransId="{B954153F-29C0-4B45-903E-EDC3953EB97A}" sibTransId="{33856100-CC9E-4625-A669-25E13C8A77D7}"/>
    <dgm:cxn modelId="{6698CA32-C6C5-4406-A47B-128338B304C6}" type="presOf" srcId="{5BBD6170-7F50-40CB-A6C0-407E9AA22F2A}" destId="{B89CFA83-BC18-459E-BB5D-D6D0DF0FC5E3}" srcOrd="0" destOrd="2" presId="urn:microsoft.com/office/officeart/2005/8/layout/vList2"/>
    <dgm:cxn modelId="{61DF81E2-1BA5-4636-86AA-E045670BDBF1}" srcId="{88AEAD54-339B-4D41-A4A2-EB3A945099FD}" destId="{5BBD6170-7F50-40CB-A6C0-407E9AA22F2A}" srcOrd="1" destOrd="0" parTransId="{9102B7B3-9B58-4B17-A3C7-C28D0D294EBD}" sibTransId="{3E178702-94F3-4547-A8EE-C7AAE1F2F490}"/>
    <dgm:cxn modelId="{C3DE07FF-070B-43FE-AA7C-65FD0428D765}" srcId="{88AEAD54-339B-4D41-A4A2-EB3A945099FD}" destId="{6B26ACB6-473F-41FB-8662-B72582D46EF5}" srcOrd="0" destOrd="0" parTransId="{E8809CED-EE75-4A82-865E-1C427EAC1B33}" sibTransId="{263353E5-7F2D-4E68-B6C6-2D3AD27B3128}"/>
    <dgm:cxn modelId="{668FA1E6-E316-4101-AC08-27C7C9C1A82F}" type="presParOf" srcId="{76665DBF-3A14-4C4A-8EDA-8BE7DC5C35EF}" destId="{96555F26-806B-48F5-936A-8FB7DB379B8E}" srcOrd="0" destOrd="0" presId="urn:microsoft.com/office/officeart/2005/8/layout/vList2"/>
    <dgm:cxn modelId="{55ECCC42-86A5-419A-8EA5-1DF35C213F1E}" type="presParOf" srcId="{76665DBF-3A14-4C4A-8EDA-8BE7DC5C35EF}" destId="{932DFCDA-DC23-4B1D-894A-C650F9C109D3}" srcOrd="1" destOrd="0" presId="urn:microsoft.com/office/officeart/2005/8/layout/vList2"/>
    <dgm:cxn modelId="{953D92BE-D5CE-4009-BC89-587D489B09AB}" type="presParOf" srcId="{76665DBF-3A14-4C4A-8EDA-8BE7DC5C35EF}" destId="{7A8C06B4-B74A-4A9D-B2D7-B08039AD2C5A}" srcOrd="2" destOrd="0" presId="urn:microsoft.com/office/officeart/2005/8/layout/vList2"/>
    <dgm:cxn modelId="{689C65D0-B92E-4046-A43C-1FEB73851678}" type="presParOf" srcId="{76665DBF-3A14-4C4A-8EDA-8BE7DC5C35EF}" destId="{B89CFA83-BC18-459E-BB5D-D6D0DF0FC5E3}" srcOrd="3" destOrd="0" presId="urn:microsoft.com/office/officeart/2005/8/layout/vList2"/>
    <dgm:cxn modelId="{07723881-5919-4FBC-99BC-69F4D0F388A7}" type="presParOf" srcId="{76665DBF-3A14-4C4A-8EDA-8BE7DC5C35EF}" destId="{3AD00FF3-9E72-4CB2-8DF3-CD47E1F293EF}" srcOrd="4" destOrd="0" presId="urn:microsoft.com/office/officeart/2005/8/layout/vList2"/>
    <dgm:cxn modelId="{73B41615-BE22-4873-A819-94982F4A4698}" type="presParOf" srcId="{76665DBF-3A14-4C4A-8EDA-8BE7DC5C35EF}" destId="{4BFD18F0-9D01-46AD-805B-FD86753A412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508126-C97B-4328-A483-0BA4C5D5796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B036E-C130-48B8-90F9-03F473C80FEC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2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98%</a:t>
          </a:r>
          <a:endParaRPr lang="ru-RU" sz="3200" b="1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91357E2D-3E18-44AC-8A4F-DB151B452B53}" type="parTrans" cxnId="{86808FA8-36BE-4DCF-82C6-76C03B510CCA}">
      <dgm:prSet/>
      <dgm:spPr/>
      <dgm:t>
        <a:bodyPr/>
        <a:lstStyle/>
        <a:p>
          <a:endParaRPr lang="ru-RU"/>
        </a:p>
      </dgm:t>
    </dgm:pt>
    <dgm:pt modelId="{1ED6D266-EAB6-4FCE-8B98-956ED37F05E7}" type="sibTrans" cxnId="{86808FA8-36BE-4DCF-82C6-76C03B510CCA}">
      <dgm:prSet/>
      <dgm:spPr/>
      <dgm:t>
        <a:bodyPr/>
        <a:lstStyle/>
        <a:p>
          <a:endParaRPr lang="ru-RU"/>
        </a:p>
      </dgm:t>
    </dgm:pt>
    <dgm:pt modelId="{3BDD076E-CF8A-4909-AF5E-027FAF7F628C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>
              <a:latin typeface="Century Gothic" panose="020B0502020202020204" pitchFamily="34" charset="0"/>
            </a:rPr>
            <a:t>Обучающиеся ИЛК освоили дополнительную предпрофессиональную программу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D4860238-97E3-4CD4-86CA-0902E24CE4B6}" type="parTrans" cxnId="{8853C2FB-0FA4-45BF-87DD-8BA495A30B56}">
      <dgm:prSet/>
      <dgm:spPr/>
      <dgm:t>
        <a:bodyPr/>
        <a:lstStyle/>
        <a:p>
          <a:endParaRPr lang="ru-RU"/>
        </a:p>
      </dgm:t>
    </dgm:pt>
    <dgm:pt modelId="{E5A3EE60-25EA-4D6F-AB67-BBEFBD82F06A}" type="sibTrans" cxnId="{8853C2FB-0FA4-45BF-87DD-8BA495A30B56}">
      <dgm:prSet/>
      <dgm:spPr/>
      <dgm:t>
        <a:bodyPr/>
        <a:lstStyle/>
        <a:p>
          <a:endParaRPr lang="ru-RU"/>
        </a:p>
      </dgm:t>
    </dgm:pt>
    <dgm:pt modelId="{FCE96539-D271-4AB4-B8B5-81104D8EB24A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2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100%</a:t>
          </a:r>
          <a:endParaRPr lang="ru-RU" sz="3200" b="1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48748F6E-F4F5-4C06-A0F1-DC33EE292501}" type="parTrans" cxnId="{ED0D9B08-4F2E-4A6D-BAD0-C3DF90A49467}">
      <dgm:prSet/>
      <dgm:spPr/>
      <dgm:t>
        <a:bodyPr/>
        <a:lstStyle/>
        <a:p>
          <a:endParaRPr lang="ru-RU"/>
        </a:p>
      </dgm:t>
    </dgm:pt>
    <dgm:pt modelId="{04537502-53A4-48C5-8BE4-0FB645B2D11C}" type="sibTrans" cxnId="{ED0D9B08-4F2E-4A6D-BAD0-C3DF90A49467}">
      <dgm:prSet/>
      <dgm:spPr/>
      <dgm:t>
        <a:bodyPr/>
        <a:lstStyle/>
        <a:p>
          <a:endParaRPr lang="ru-RU"/>
        </a:p>
      </dgm:t>
    </dgm:pt>
    <dgm:pt modelId="{8B284938-46F5-4975-86DC-C8C9108DDA00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2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16%</a:t>
          </a:r>
          <a:endParaRPr lang="ru-RU" sz="3200" b="1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006CB72D-BC87-402B-A5DC-4C67125D0D2E}" type="parTrans" cxnId="{F25D36B5-1C57-47AF-B0EA-7F26C5B3F76A}">
      <dgm:prSet/>
      <dgm:spPr/>
      <dgm:t>
        <a:bodyPr/>
        <a:lstStyle/>
        <a:p>
          <a:endParaRPr lang="ru-RU"/>
        </a:p>
      </dgm:t>
    </dgm:pt>
    <dgm:pt modelId="{D3836153-EF1F-429B-9B9F-826CE5FF5B27}" type="sibTrans" cxnId="{F25D36B5-1C57-47AF-B0EA-7F26C5B3F76A}">
      <dgm:prSet/>
      <dgm:spPr/>
      <dgm:t>
        <a:bodyPr/>
        <a:lstStyle/>
        <a:p>
          <a:endParaRPr lang="ru-RU"/>
        </a:p>
      </dgm:t>
    </dgm:pt>
    <dgm:pt modelId="{223957A7-5771-4F0A-933C-FBFE8CD49013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>
              <a:latin typeface="Century Gothic" panose="020B0502020202020204" pitchFamily="34" charset="0"/>
            </a:rPr>
            <a:t>Участие  в региональном конкурсе по профессиональному мастерству среди инвалидов и лиц с ОВЗ «</a:t>
          </a:r>
          <a:r>
            <a:rPr lang="ru-RU" sz="1400" dirty="0" err="1" smtClean="0">
              <a:latin typeface="Century Gothic" panose="020B0502020202020204" pitchFamily="34" charset="0"/>
            </a:rPr>
            <a:t>Абилимпикс</a:t>
          </a:r>
          <a:r>
            <a:rPr lang="ru-RU" sz="1400" dirty="0" smtClean="0">
              <a:latin typeface="Century Gothic" panose="020B0502020202020204" pitchFamily="34" charset="0"/>
            </a:rPr>
            <a:t>»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F9F33940-C72F-4678-B9E2-A2F641D96412}" type="parTrans" cxnId="{6FFA792A-16A2-4E9B-8BC6-E2EBB11C8D13}">
      <dgm:prSet/>
      <dgm:spPr/>
      <dgm:t>
        <a:bodyPr/>
        <a:lstStyle/>
        <a:p>
          <a:endParaRPr lang="ru-RU"/>
        </a:p>
      </dgm:t>
    </dgm:pt>
    <dgm:pt modelId="{53F37AA6-777A-4149-A924-021AC2C129DD}" type="sibTrans" cxnId="{6FFA792A-16A2-4E9B-8BC6-E2EBB11C8D13}">
      <dgm:prSet/>
      <dgm:spPr/>
      <dgm:t>
        <a:bodyPr/>
        <a:lstStyle/>
        <a:p>
          <a:endParaRPr lang="ru-RU"/>
        </a:p>
      </dgm:t>
    </dgm:pt>
    <dgm:pt modelId="{F4EBE538-DA91-4ED8-A3A5-AF28D5474168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2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100%</a:t>
          </a:r>
          <a:endParaRPr lang="ru-RU" sz="3200" b="1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3B4D87D6-E3AF-41FB-BC81-49F8E3D70373}" type="parTrans" cxnId="{B127B842-1D56-4955-87EB-475F568B51D3}">
      <dgm:prSet/>
      <dgm:spPr/>
      <dgm:t>
        <a:bodyPr/>
        <a:lstStyle/>
        <a:p>
          <a:endParaRPr lang="ru-RU"/>
        </a:p>
      </dgm:t>
    </dgm:pt>
    <dgm:pt modelId="{89663708-91C5-4342-BE3D-933552920EA1}" type="sibTrans" cxnId="{B127B842-1D56-4955-87EB-475F568B51D3}">
      <dgm:prSet/>
      <dgm:spPr/>
      <dgm:t>
        <a:bodyPr/>
        <a:lstStyle/>
        <a:p>
          <a:endParaRPr lang="ru-RU"/>
        </a:p>
      </dgm:t>
    </dgm:pt>
    <dgm:pt modelId="{9CD2E93B-B840-4CA7-BE35-708D35354A5B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>
              <a:latin typeface="Century Gothic" panose="020B0502020202020204" pitchFamily="34" charset="0"/>
            </a:rPr>
            <a:t>Педагогические работники прошли обучение по дополнительной профессиональной программе по вопросам инклюзивного образования 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3A8137BA-B3DC-47EE-8EBF-CE0FB6496151}" type="parTrans" cxnId="{D2130BD3-EFE6-4CA4-A7A0-B67E3880948F}">
      <dgm:prSet/>
      <dgm:spPr/>
      <dgm:t>
        <a:bodyPr/>
        <a:lstStyle/>
        <a:p>
          <a:endParaRPr lang="ru-RU"/>
        </a:p>
      </dgm:t>
    </dgm:pt>
    <dgm:pt modelId="{27D99E14-3E2E-4ED3-82C6-146EC98BDB25}" type="sibTrans" cxnId="{D2130BD3-EFE6-4CA4-A7A0-B67E3880948F}">
      <dgm:prSet/>
      <dgm:spPr/>
      <dgm:t>
        <a:bodyPr/>
        <a:lstStyle/>
        <a:p>
          <a:endParaRPr lang="ru-RU"/>
        </a:p>
      </dgm:t>
    </dgm:pt>
    <dgm:pt modelId="{051460C5-98A6-48D8-8579-9652510ED857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>
              <a:latin typeface="Century Gothic" panose="020B0502020202020204" pitchFamily="34" charset="0"/>
            </a:rPr>
            <a:t>Методическое обеспечение дополнительной предпрофессиональной программы для учащихся 9-11 классов с инвалидностью и ОВЗ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754523D3-1819-4349-9CB4-FE77BF4F5711}" type="parTrans" cxnId="{FF6B865D-B960-4040-9CC6-5C915CA1E605}">
      <dgm:prSet/>
      <dgm:spPr/>
      <dgm:t>
        <a:bodyPr/>
        <a:lstStyle/>
        <a:p>
          <a:endParaRPr lang="ru-RU"/>
        </a:p>
      </dgm:t>
    </dgm:pt>
    <dgm:pt modelId="{9348A5A8-3C06-41FD-838A-DD6EDDA36E76}" type="sibTrans" cxnId="{FF6B865D-B960-4040-9CC6-5C915CA1E605}">
      <dgm:prSet/>
      <dgm:spPr/>
      <dgm:t>
        <a:bodyPr/>
        <a:lstStyle/>
        <a:p>
          <a:endParaRPr lang="ru-RU"/>
        </a:p>
      </dgm:t>
    </dgm:pt>
    <dgm:pt modelId="{CFE3F2C8-C5D1-4E43-81F8-48F23EFF8E1F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2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84%</a:t>
          </a:r>
          <a:endParaRPr lang="ru-RU" sz="3200" b="1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9B2DE7CB-871E-4CD0-A920-C5213B124F66}" type="parTrans" cxnId="{A9CBCAB3-E976-4AB0-AF96-F22F62A8554E}">
      <dgm:prSet/>
      <dgm:spPr/>
      <dgm:t>
        <a:bodyPr/>
        <a:lstStyle/>
        <a:p>
          <a:endParaRPr lang="ru-RU"/>
        </a:p>
      </dgm:t>
    </dgm:pt>
    <dgm:pt modelId="{FE5D9292-2DD1-4E2C-8304-A8434C095461}" type="sibTrans" cxnId="{A9CBCAB3-E976-4AB0-AF96-F22F62A8554E}">
      <dgm:prSet/>
      <dgm:spPr/>
      <dgm:t>
        <a:bodyPr/>
        <a:lstStyle/>
        <a:p>
          <a:endParaRPr lang="ru-RU"/>
        </a:p>
      </dgm:t>
    </dgm:pt>
    <dgm:pt modelId="{BDFFDEA5-A193-4A88-91AA-318CFA6BE62D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>
              <a:latin typeface="Century Gothic" panose="020B0502020202020204" pitchFamily="34" charset="0"/>
            </a:rPr>
            <a:t>Обучающиеся являются студентами ПОО </a:t>
          </a:r>
          <a:r>
            <a:rPr lang="ru-RU" sz="1400" dirty="0" smtClean="0">
              <a:latin typeface="Century Gothic" panose="020B0502020202020204" pitchFamily="34" charset="0"/>
            </a:rPr>
            <a:t>Вологодской </a:t>
          </a:r>
          <a:r>
            <a:rPr lang="ru-RU" sz="1400" dirty="0" smtClean="0">
              <a:latin typeface="Century Gothic" panose="020B0502020202020204" pitchFamily="34" charset="0"/>
            </a:rPr>
            <a:t>области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3BC18915-2994-4D31-A452-AB60BB039AAB}" type="parTrans" cxnId="{0F54F173-E123-4EEB-AAF4-DAEEF6ECD324}">
      <dgm:prSet/>
      <dgm:spPr/>
      <dgm:t>
        <a:bodyPr/>
        <a:lstStyle/>
        <a:p>
          <a:endParaRPr lang="ru-RU"/>
        </a:p>
      </dgm:t>
    </dgm:pt>
    <dgm:pt modelId="{07008A88-4204-47C4-BBFB-B886EE7111AE}" type="sibTrans" cxnId="{0F54F173-E123-4EEB-AAF4-DAEEF6ECD324}">
      <dgm:prSet/>
      <dgm:spPr/>
      <dgm:t>
        <a:bodyPr/>
        <a:lstStyle/>
        <a:p>
          <a:endParaRPr lang="ru-RU"/>
        </a:p>
      </dgm:t>
    </dgm:pt>
    <dgm:pt modelId="{A66FB93C-778D-4EA6-8056-A4CD7EC59717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2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12%</a:t>
          </a:r>
          <a:endParaRPr lang="ru-RU" sz="3200" b="1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87362F55-7778-465F-935D-700959BA63D1}" type="parTrans" cxnId="{13DF774D-7E86-4CA9-8903-C58D69BA3849}">
      <dgm:prSet/>
      <dgm:spPr/>
      <dgm:t>
        <a:bodyPr/>
        <a:lstStyle/>
        <a:p>
          <a:endParaRPr lang="ru-RU"/>
        </a:p>
      </dgm:t>
    </dgm:pt>
    <dgm:pt modelId="{7ADAEDA7-6531-4B25-B344-43AECE0B0C10}" type="sibTrans" cxnId="{13DF774D-7E86-4CA9-8903-C58D69BA3849}">
      <dgm:prSet/>
      <dgm:spPr/>
      <dgm:t>
        <a:bodyPr/>
        <a:lstStyle/>
        <a:p>
          <a:endParaRPr lang="ru-RU"/>
        </a:p>
      </dgm:t>
    </dgm:pt>
    <dgm:pt modelId="{47CB1757-2F62-4CD8-A7D1-5F81EC211D95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>
              <a:latin typeface="Century Gothic" panose="020B0502020202020204" pitchFamily="34" charset="0"/>
            </a:rPr>
            <a:t>Обучающиеся являются студентами высших учебных заведений  Вологодской области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92119125-CAA0-4AA5-8609-256830FFA52D}" type="parTrans" cxnId="{68E63A80-A78B-4087-8DB9-92F444D32849}">
      <dgm:prSet/>
      <dgm:spPr/>
      <dgm:t>
        <a:bodyPr/>
        <a:lstStyle/>
        <a:p>
          <a:endParaRPr lang="ru-RU"/>
        </a:p>
      </dgm:t>
    </dgm:pt>
    <dgm:pt modelId="{217397ED-ED49-463B-864C-4F624945A83E}" type="sibTrans" cxnId="{68E63A80-A78B-4087-8DB9-92F444D32849}">
      <dgm:prSet/>
      <dgm:spPr/>
      <dgm:t>
        <a:bodyPr/>
        <a:lstStyle/>
        <a:p>
          <a:endParaRPr lang="ru-RU"/>
        </a:p>
      </dgm:t>
    </dgm:pt>
    <dgm:pt modelId="{F63C17B7-5299-4C2B-A903-6FCD905B1B88}">
      <dgm:prSet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endParaRPr lang="ru-RU" sz="1400" dirty="0" smtClean="0">
            <a:latin typeface="Century Gothic" panose="020B0502020202020204" pitchFamily="34" charset="0"/>
          </a:endParaRPr>
        </a:p>
      </dgm:t>
    </dgm:pt>
    <dgm:pt modelId="{C9EAE431-F596-4002-9808-906461760B82}" type="parTrans" cxnId="{A2A8B778-A48D-4712-A185-C35B0014948D}">
      <dgm:prSet/>
      <dgm:spPr/>
      <dgm:t>
        <a:bodyPr/>
        <a:lstStyle/>
        <a:p>
          <a:endParaRPr lang="ru-RU"/>
        </a:p>
      </dgm:t>
    </dgm:pt>
    <dgm:pt modelId="{63363C65-8BB8-4C57-9083-5E820A1C2BB9}" type="sibTrans" cxnId="{A2A8B778-A48D-4712-A185-C35B0014948D}">
      <dgm:prSet/>
      <dgm:spPr/>
      <dgm:t>
        <a:bodyPr/>
        <a:lstStyle/>
        <a:p>
          <a:endParaRPr lang="ru-RU"/>
        </a:p>
      </dgm:t>
    </dgm:pt>
    <dgm:pt modelId="{F7D866A0-B5C5-47E4-B5EC-661FE721FDAB}" type="pres">
      <dgm:prSet presAssocID="{76508126-C97B-4328-A483-0BA4C5D579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6569F9-51E9-4739-88EE-AA7794D370C1}" type="pres">
      <dgm:prSet presAssocID="{9EBB036E-C130-48B8-90F9-03F473C80FEC}" presName="linNode" presStyleCnt="0"/>
      <dgm:spPr/>
    </dgm:pt>
    <dgm:pt modelId="{AD936A42-20E3-45C0-87D1-09D024297A93}" type="pres">
      <dgm:prSet presAssocID="{9EBB036E-C130-48B8-90F9-03F473C80FEC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05D61-3B08-4C42-B09F-557A6CE4C36D}" type="pres">
      <dgm:prSet presAssocID="{9EBB036E-C130-48B8-90F9-03F473C80FEC}" presName="descendantText" presStyleLbl="alignAccFollowNode1" presStyleIdx="0" presStyleCnt="6" custLinFactNeighborX="-23828" custLinFactNeighborY="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7F3D-8999-4D47-8817-D0F0A5008A93}" type="pres">
      <dgm:prSet presAssocID="{1ED6D266-EAB6-4FCE-8B98-956ED37F05E7}" presName="sp" presStyleCnt="0"/>
      <dgm:spPr/>
    </dgm:pt>
    <dgm:pt modelId="{6F2FB6B5-32B5-414A-A02F-E3B071A1FD75}" type="pres">
      <dgm:prSet presAssocID="{FCE96539-D271-4AB4-B8B5-81104D8EB24A}" presName="linNode" presStyleCnt="0"/>
      <dgm:spPr/>
    </dgm:pt>
    <dgm:pt modelId="{3EE17121-5FE0-4C2D-A5F7-0FB681A7F1C2}" type="pres">
      <dgm:prSet presAssocID="{FCE96539-D271-4AB4-B8B5-81104D8EB24A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039E3-4C67-4528-99BC-8280D6689F9F}" type="pres">
      <dgm:prSet presAssocID="{FCE96539-D271-4AB4-B8B5-81104D8EB24A}" presName="descendantText" presStyleLbl="alignAccFollowNode1" presStyleIdx="1" presStyleCnt="6" custLinFactNeighborX="-23847" custLinFactNeighborY="-3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393E7-75CE-4ACE-AE9B-CF2BFB89FFB8}" type="pres">
      <dgm:prSet presAssocID="{04537502-53A4-48C5-8BE4-0FB645B2D11C}" presName="sp" presStyleCnt="0"/>
      <dgm:spPr/>
    </dgm:pt>
    <dgm:pt modelId="{10CD1FBB-24CE-4990-9656-BCA6CAFE6E48}" type="pres">
      <dgm:prSet presAssocID="{8B284938-46F5-4975-86DC-C8C9108DDA00}" presName="linNode" presStyleCnt="0"/>
      <dgm:spPr/>
    </dgm:pt>
    <dgm:pt modelId="{B3E855BA-6919-4565-A527-975E658DA0C8}" type="pres">
      <dgm:prSet presAssocID="{8B284938-46F5-4975-86DC-C8C9108DDA00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A88C2-5652-44D7-AC3D-54A3F7350DAE}" type="pres">
      <dgm:prSet presAssocID="{8B284938-46F5-4975-86DC-C8C9108DDA00}" presName="descendantText" presStyleLbl="alignAccFollowNode1" presStyleIdx="2" presStyleCnt="6" custLinFactNeighborX="-23847" custLinFactNeighborY="-2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689C5-7F00-4F1A-AF3D-F6F2D228D17B}" type="pres">
      <dgm:prSet presAssocID="{D3836153-EF1F-429B-9B9F-826CE5FF5B27}" presName="sp" presStyleCnt="0"/>
      <dgm:spPr/>
    </dgm:pt>
    <dgm:pt modelId="{741149E5-6221-4D45-850A-DC2386EBAD56}" type="pres">
      <dgm:prSet presAssocID="{F4EBE538-DA91-4ED8-A3A5-AF28D5474168}" presName="linNode" presStyleCnt="0"/>
      <dgm:spPr/>
    </dgm:pt>
    <dgm:pt modelId="{3E97E1C1-DA4E-4CD0-8DFF-4CBFF73FD49A}" type="pres">
      <dgm:prSet presAssocID="{F4EBE538-DA91-4ED8-A3A5-AF28D5474168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2FBA9-FE86-4932-ABFB-AE2C27EC4057}" type="pres">
      <dgm:prSet presAssocID="{F4EBE538-DA91-4ED8-A3A5-AF28D5474168}" presName="descendantText" presStyleLbl="alignAccFollowNode1" presStyleIdx="3" presStyleCnt="6" custLinFactNeighborX="-23847" custLinFactNeighborY="-2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D3708-057A-4587-8C39-FAEB045495E6}" type="pres">
      <dgm:prSet presAssocID="{89663708-91C5-4342-BE3D-933552920EA1}" presName="sp" presStyleCnt="0"/>
      <dgm:spPr/>
    </dgm:pt>
    <dgm:pt modelId="{19CDDDA7-3872-4BC8-965E-782D0B6A9C3C}" type="pres">
      <dgm:prSet presAssocID="{CFE3F2C8-C5D1-4E43-81F8-48F23EFF8E1F}" presName="linNode" presStyleCnt="0"/>
      <dgm:spPr/>
    </dgm:pt>
    <dgm:pt modelId="{D91C2172-095F-45DB-99CA-F3509AA0ED8F}" type="pres">
      <dgm:prSet presAssocID="{CFE3F2C8-C5D1-4E43-81F8-48F23EFF8E1F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62A1C-25C7-4DDD-94FB-7D24921B9844}" type="pres">
      <dgm:prSet presAssocID="{CFE3F2C8-C5D1-4E43-81F8-48F23EFF8E1F}" presName="descendantText" presStyleLbl="alignAccFollowNode1" presStyleIdx="4" presStyleCnt="6" custLinFactNeighborX="-23847" custLinFactNeighborY="2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55A4F-EB19-4BB3-AD26-15644348C38C}" type="pres">
      <dgm:prSet presAssocID="{FE5D9292-2DD1-4E2C-8304-A8434C095461}" presName="sp" presStyleCnt="0"/>
      <dgm:spPr/>
    </dgm:pt>
    <dgm:pt modelId="{019D8680-9776-4AC5-A89A-68E23CC3E755}" type="pres">
      <dgm:prSet presAssocID="{A66FB93C-778D-4EA6-8056-A4CD7EC59717}" presName="linNode" presStyleCnt="0"/>
      <dgm:spPr/>
    </dgm:pt>
    <dgm:pt modelId="{1FCCCECA-7876-4F8F-9C99-7CE1A148108C}" type="pres">
      <dgm:prSet presAssocID="{A66FB93C-778D-4EA6-8056-A4CD7EC59717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4FF58-FFA0-430A-92EE-1AD987CF9F3F}" type="pres">
      <dgm:prSet presAssocID="{A66FB93C-778D-4EA6-8056-A4CD7EC59717}" presName="descendantText" presStyleLbl="alignAccFollowNode1" presStyleIdx="5" presStyleCnt="6" custLinFactNeighborX="-23847" custLinFactNeighborY="2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03015D-0497-482F-B85C-B344C37C2F33}" type="presOf" srcId="{8B284938-46F5-4975-86DC-C8C9108DDA00}" destId="{B3E855BA-6919-4565-A527-975E658DA0C8}" srcOrd="0" destOrd="0" presId="urn:microsoft.com/office/officeart/2005/8/layout/vList5"/>
    <dgm:cxn modelId="{1553A6CA-9242-4E25-8B61-E957F204FDC3}" type="presOf" srcId="{A66FB93C-778D-4EA6-8056-A4CD7EC59717}" destId="{1FCCCECA-7876-4F8F-9C99-7CE1A148108C}" srcOrd="0" destOrd="0" presId="urn:microsoft.com/office/officeart/2005/8/layout/vList5"/>
    <dgm:cxn modelId="{13DF774D-7E86-4CA9-8903-C58D69BA3849}" srcId="{76508126-C97B-4328-A483-0BA4C5D5796D}" destId="{A66FB93C-778D-4EA6-8056-A4CD7EC59717}" srcOrd="5" destOrd="0" parTransId="{87362F55-7778-465F-935D-700959BA63D1}" sibTransId="{7ADAEDA7-6531-4B25-B344-43AECE0B0C10}"/>
    <dgm:cxn modelId="{6FFA792A-16A2-4E9B-8BC6-E2EBB11C8D13}" srcId="{8B284938-46F5-4975-86DC-C8C9108DDA00}" destId="{223957A7-5771-4F0A-933C-FBFE8CD49013}" srcOrd="0" destOrd="0" parTransId="{F9F33940-C72F-4678-B9E2-A2F641D96412}" sibTransId="{53F37AA6-777A-4149-A924-021AC2C129DD}"/>
    <dgm:cxn modelId="{ED0D9B08-4F2E-4A6D-BAD0-C3DF90A49467}" srcId="{76508126-C97B-4328-A483-0BA4C5D5796D}" destId="{FCE96539-D271-4AB4-B8B5-81104D8EB24A}" srcOrd="1" destOrd="0" parTransId="{48748F6E-F4F5-4C06-A0F1-DC33EE292501}" sibTransId="{04537502-53A4-48C5-8BE4-0FB645B2D11C}"/>
    <dgm:cxn modelId="{054C4D57-08BC-49A7-8F6D-BCB626E4162D}" type="presOf" srcId="{223957A7-5771-4F0A-933C-FBFE8CD49013}" destId="{A40A88C2-5652-44D7-AC3D-54A3F7350DAE}" srcOrd="0" destOrd="0" presId="urn:microsoft.com/office/officeart/2005/8/layout/vList5"/>
    <dgm:cxn modelId="{88D1C2C4-A618-46EA-BDBE-B40C1E9E3E62}" type="presOf" srcId="{F63C17B7-5299-4C2B-A903-6FCD905B1B88}" destId="{3554FF58-FFA0-430A-92EE-1AD987CF9F3F}" srcOrd="0" destOrd="1" presId="urn:microsoft.com/office/officeart/2005/8/layout/vList5"/>
    <dgm:cxn modelId="{46C5DE59-2F27-4175-98DE-3A8656D489A1}" type="presOf" srcId="{3BDD076E-CF8A-4909-AF5E-027FAF7F628C}" destId="{F2A05D61-3B08-4C42-B09F-557A6CE4C36D}" srcOrd="0" destOrd="0" presId="urn:microsoft.com/office/officeart/2005/8/layout/vList5"/>
    <dgm:cxn modelId="{7E2E440C-DBC1-4E8F-B316-CFAB242F3C61}" type="presOf" srcId="{9CD2E93B-B840-4CA7-BE35-708D35354A5B}" destId="{B712FBA9-FE86-4932-ABFB-AE2C27EC4057}" srcOrd="0" destOrd="0" presId="urn:microsoft.com/office/officeart/2005/8/layout/vList5"/>
    <dgm:cxn modelId="{0F8FCC63-1A5C-43B3-A45B-47DB19151795}" type="presOf" srcId="{BDFFDEA5-A193-4A88-91AA-318CFA6BE62D}" destId="{3DB62A1C-25C7-4DDD-94FB-7D24921B9844}" srcOrd="0" destOrd="0" presId="urn:microsoft.com/office/officeart/2005/8/layout/vList5"/>
    <dgm:cxn modelId="{6704506B-AAEA-443E-B0CB-0AEF51317512}" type="presOf" srcId="{CFE3F2C8-C5D1-4E43-81F8-48F23EFF8E1F}" destId="{D91C2172-095F-45DB-99CA-F3509AA0ED8F}" srcOrd="0" destOrd="0" presId="urn:microsoft.com/office/officeart/2005/8/layout/vList5"/>
    <dgm:cxn modelId="{FF6B865D-B960-4040-9CC6-5C915CA1E605}" srcId="{FCE96539-D271-4AB4-B8B5-81104D8EB24A}" destId="{051460C5-98A6-48D8-8579-9652510ED857}" srcOrd="0" destOrd="0" parTransId="{754523D3-1819-4349-9CB4-FE77BF4F5711}" sibTransId="{9348A5A8-3C06-41FD-838A-DD6EDDA36E76}"/>
    <dgm:cxn modelId="{AC00A65D-D261-4CE0-AAE1-4E13F8D134E5}" type="presOf" srcId="{F4EBE538-DA91-4ED8-A3A5-AF28D5474168}" destId="{3E97E1C1-DA4E-4CD0-8DFF-4CBFF73FD49A}" srcOrd="0" destOrd="0" presId="urn:microsoft.com/office/officeart/2005/8/layout/vList5"/>
    <dgm:cxn modelId="{0F54F173-E123-4EEB-AAF4-DAEEF6ECD324}" srcId="{CFE3F2C8-C5D1-4E43-81F8-48F23EFF8E1F}" destId="{BDFFDEA5-A193-4A88-91AA-318CFA6BE62D}" srcOrd="0" destOrd="0" parTransId="{3BC18915-2994-4D31-A452-AB60BB039AAB}" sibTransId="{07008A88-4204-47C4-BBFB-B886EE7111AE}"/>
    <dgm:cxn modelId="{3F86E075-FF42-4031-AEF8-097055DA421E}" type="presOf" srcId="{76508126-C97B-4328-A483-0BA4C5D5796D}" destId="{F7D866A0-B5C5-47E4-B5EC-661FE721FDAB}" srcOrd="0" destOrd="0" presId="urn:microsoft.com/office/officeart/2005/8/layout/vList5"/>
    <dgm:cxn modelId="{A9CBCAB3-E976-4AB0-AF96-F22F62A8554E}" srcId="{76508126-C97B-4328-A483-0BA4C5D5796D}" destId="{CFE3F2C8-C5D1-4E43-81F8-48F23EFF8E1F}" srcOrd="4" destOrd="0" parTransId="{9B2DE7CB-871E-4CD0-A920-C5213B124F66}" sibTransId="{FE5D9292-2DD1-4E2C-8304-A8434C095461}"/>
    <dgm:cxn modelId="{BC84997C-ED3F-4CFB-9439-347493549D82}" type="presOf" srcId="{9EBB036E-C130-48B8-90F9-03F473C80FEC}" destId="{AD936A42-20E3-45C0-87D1-09D024297A93}" srcOrd="0" destOrd="0" presId="urn:microsoft.com/office/officeart/2005/8/layout/vList5"/>
    <dgm:cxn modelId="{68E63A80-A78B-4087-8DB9-92F444D32849}" srcId="{A66FB93C-778D-4EA6-8056-A4CD7EC59717}" destId="{47CB1757-2F62-4CD8-A7D1-5F81EC211D95}" srcOrd="0" destOrd="0" parTransId="{92119125-CAA0-4AA5-8609-256830FFA52D}" sibTransId="{217397ED-ED49-463B-864C-4F624945A83E}"/>
    <dgm:cxn modelId="{B127B842-1D56-4955-87EB-475F568B51D3}" srcId="{76508126-C97B-4328-A483-0BA4C5D5796D}" destId="{F4EBE538-DA91-4ED8-A3A5-AF28D5474168}" srcOrd="3" destOrd="0" parTransId="{3B4D87D6-E3AF-41FB-BC81-49F8E3D70373}" sibTransId="{89663708-91C5-4342-BE3D-933552920EA1}"/>
    <dgm:cxn modelId="{8853C2FB-0FA4-45BF-87DD-8BA495A30B56}" srcId="{9EBB036E-C130-48B8-90F9-03F473C80FEC}" destId="{3BDD076E-CF8A-4909-AF5E-027FAF7F628C}" srcOrd="0" destOrd="0" parTransId="{D4860238-97E3-4CD4-86CA-0902E24CE4B6}" sibTransId="{E5A3EE60-25EA-4D6F-AB67-BBEFBD82F06A}"/>
    <dgm:cxn modelId="{86808FA8-36BE-4DCF-82C6-76C03B510CCA}" srcId="{76508126-C97B-4328-A483-0BA4C5D5796D}" destId="{9EBB036E-C130-48B8-90F9-03F473C80FEC}" srcOrd="0" destOrd="0" parTransId="{91357E2D-3E18-44AC-8A4F-DB151B452B53}" sibTransId="{1ED6D266-EAB6-4FCE-8B98-956ED37F05E7}"/>
    <dgm:cxn modelId="{9CBFD9D0-4171-4C6F-A8A0-29415CA5E498}" type="presOf" srcId="{051460C5-98A6-48D8-8579-9652510ED857}" destId="{0B3039E3-4C67-4528-99BC-8280D6689F9F}" srcOrd="0" destOrd="0" presId="urn:microsoft.com/office/officeart/2005/8/layout/vList5"/>
    <dgm:cxn modelId="{F25D36B5-1C57-47AF-B0EA-7F26C5B3F76A}" srcId="{76508126-C97B-4328-A483-0BA4C5D5796D}" destId="{8B284938-46F5-4975-86DC-C8C9108DDA00}" srcOrd="2" destOrd="0" parTransId="{006CB72D-BC87-402B-A5DC-4C67125D0D2E}" sibTransId="{D3836153-EF1F-429B-9B9F-826CE5FF5B27}"/>
    <dgm:cxn modelId="{AA388C3F-923E-402D-9F28-4299E69CC119}" type="presOf" srcId="{FCE96539-D271-4AB4-B8B5-81104D8EB24A}" destId="{3EE17121-5FE0-4C2D-A5F7-0FB681A7F1C2}" srcOrd="0" destOrd="0" presId="urn:microsoft.com/office/officeart/2005/8/layout/vList5"/>
    <dgm:cxn modelId="{309F6847-944F-493B-8248-4838206D96DE}" type="presOf" srcId="{47CB1757-2F62-4CD8-A7D1-5F81EC211D95}" destId="{3554FF58-FFA0-430A-92EE-1AD987CF9F3F}" srcOrd="0" destOrd="0" presId="urn:microsoft.com/office/officeart/2005/8/layout/vList5"/>
    <dgm:cxn modelId="{A2A8B778-A48D-4712-A185-C35B0014948D}" srcId="{A66FB93C-778D-4EA6-8056-A4CD7EC59717}" destId="{F63C17B7-5299-4C2B-A903-6FCD905B1B88}" srcOrd="1" destOrd="0" parTransId="{C9EAE431-F596-4002-9808-906461760B82}" sibTransId="{63363C65-8BB8-4C57-9083-5E820A1C2BB9}"/>
    <dgm:cxn modelId="{D2130BD3-EFE6-4CA4-A7A0-B67E3880948F}" srcId="{F4EBE538-DA91-4ED8-A3A5-AF28D5474168}" destId="{9CD2E93B-B840-4CA7-BE35-708D35354A5B}" srcOrd="0" destOrd="0" parTransId="{3A8137BA-B3DC-47EE-8EBF-CE0FB6496151}" sibTransId="{27D99E14-3E2E-4ED3-82C6-146EC98BDB25}"/>
    <dgm:cxn modelId="{D0FE22FD-19DB-452D-844C-EF8910B82F22}" type="presParOf" srcId="{F7D866A0-B5C5-47E4-B5EC-661FE721FDAB}" destId="{7F6569F9-51E9-4739-88EE-AA7794D370C1}" srcOrd="0" destOrd="0" presId="urn:microsoft.com/office/officeart/2005/8/layout/vList5"/>
    <dgm:cxn modelId="{FC63A232-0A72-4973-84A0-5B603F0101B7}" type="presParOf" srcId="{7F6569F9-51E9-4739-88EE-AA7794D370C1}" destId="{AD936A42-20E3-45C0-87D1-09D024297A93}" srcOrd="0" destOrd="0" presId="urn:microsoft.com/office/officeart/2005/8/layout/vList5"/>
    <dgm:cxn modelId="{4A194D4F-4E1F-41EF-BD96-0146D47DE43E}" type="presParOf" srcId="{7F6569F9-51E9-4739-88EE-AA7794D370C1}" destId="{F2A05D61-3B08-4C42-B09F-557A6CE4C36D}" srcOrd="1" destOrd="0" presId="urn:microsoft.com/office/officeart/2005/8/layout/vList5"/>
    <dgm:cxn modelId="{DCC74AFB-105B-42AE-9E77-3C2BEE2E3483}" type="presParOf" srcId="{F7D866A0-B5C5-47E4-B5EC-661FE721FDAB}" destId="{0F1A7F3D-8999-4D47-8817-D0F0A5008A93}" srcOrd="1" destOrd="0" presId="urn:microsoft.com/office/officeart/2005/8/layout/vList5"/>
    <dgm:cxn modelId="{6C01EE64-D345-4E3D-B1F7-080BD7D05692}" type="presParOf" srcId="{F7D866A0-B5C5-47E4-B5EC-661FE721FDAB}" destId="{6F2FB6B5-32B5-414A-A02F-E3B071A1FD75}" srcOrd="2" destOrd="0" presId="urn:microsoft.com/office/officeart/2005/8/layout/vList5"/>
    <dgm:cxn modelId="{6D22E86D-EE5F-4C4A-AE5C-7DAC58A0BA9D}" type="presParOf" srcId="{6F2FB6B5-32B5-414A-A02F-E3B071A1FD75}" destId="{3EE17121-5FE0-4C2D-A5F7-0FB681A7F1C2}" srcOrd="0" destOrd="0" presId="urn:microsoft.com/office/officeart/2005/8/layout/vList5"/>
    <dgm:cxn modelId="{130FBF2B-8626-49F7-8DCF-20CFA6CD01CD}" type="presParOf" srcId="{6F2FB6B5-32B5-414A-A02F-E3B071A1FD75}" destId="{0B3039E3-4C67-4528-99BC-8280D6689F9F}" srcOrd="1" destOrd="0" presId="urn:microsoft.com/office/officeart/2005/8/layout/vList5"/>
    <dgm:cxn modelId="{7150DBC2-4FC0-4FDE-911F-CFBAA68378CC}" type="presParOf" srcId="{F7D866A0-B5C5-47E4-B5EC-661FE721FDAB}" destId="{2E3393E7-75CE-4ACE-AE9B-CF2BFB89FFB8}" srcOrd="3" destOrd="0" presId="urn:microsoft.com/office/officeart/2005/8/layout/vList5"/>
    <dgm:cxn modelId="{F7D88E6A-5306-46FA-9621-12E57B80844D}" type="presParOf" srcId="{F7D866A0-B5C5-47E4-B5EC-661FE721FDAB}" destId="{10CD1FBB-24CE-4990-9656-BCA6CAFE6E48}" srcOrd="4" destOrd="0" presId="urn:microsoft.com/office/officeart/2005/8/layout/vList5"/>
    <dgm:cxn modelId="{395A6348-14B8-4089-A9C0-C24B39E0914A}" type="presParOf" srcId="{10CD1FBB-24CE-4990-9656-BCA6CAFE6E48}" destId="{B3E855BA-6919-4565-A527-975E658DA0C8}" srcOrd="0" destOrd="0" presId="urn:microsoft.com/office/officeart/2005/8/layout/vList5"/>
    <dgm:cxn modelId="{42B2D571-6EE5-4717-B4E4-EECCE19AD44B}" type="presParOf" srcId="{10CD1FBB-24CE-4990-9656-BCA6CAFE6E48}" destId="{A40A88C2-5652-44D7-AC3D-54A3F7350DAE}" srcOrd="1" destOrd="0" presId="urn:microsoft.com/office/officeart/2005/8/layout/vList5"/>
    <dgm:cxn modelId="{B4641879-1318-4B24-A5B8-F81C3DBB0FD2}" type="presParOf" srcId="{F7D866A0-B5C5-47E4-B5EC-661FE721FDAB}" destId="{983689C5-7F00-4F1A-AF3D-F6F2D228D17B}" srcOrd="5" destOrd="0" presId="urn:microsoft.com/office/officeart/2005/8/layout/vList5"/>
    <dgm:cxn modelId="{C3FD6125-8AB1-4B7F-BC97-04C9013A5A4B}" type="presParOf" srcId="{F7D866A0-B5C5-47E4-B5EC-661FE721FDAB}" destId="{741149E5-6221-4D45-850A-DC2386EBAD56}" srcOrd="6" destOrd="0" presId="urn:microsoft.com/office/officeart/2005/8/layout/vList5"/>
    <dgm:cxn modelId="{A919E277-E22F-45C8-99B4-4EAF2E58DF0E}" type="presParOf" srcId="{741149E5-6221-4D45-850A-DC2386EBAD56}" destId="{3E97E1C1-DA4E-4CD0-8DFF-4CBFF73FD49A}" srcOrd="0" destOrd="0" presId="urn:microsoft.com/office/officeart/2005/8/layout/vList5"/>
    <dgm:cxn modelId="{4020ACDC-79B6-4303-B447-D0D4103320DB}" type="presParOf" srcId="{741149E5-6221-4D45-850A-DC2386EBAD56}" destId="{B712FBA9-FE86-4932-ABFB-AE2C27EC4057}" srcOrd="1" destOrd="0" presId="urn:microsoft.com/office/officeart/2005/8/layout/vList5"/>
    <dgm:cxn modelId="{E628578F-5327-4A44-817C-EF76139292AC}" type="presParOf" srcId="{F7D866A0-B5C5-47E4-B5EC-661FE721FDAB}" destId="{971D3708-057A-4587-8C39-FAEB045495E6}" srcOrd="7" destOrd="0" presId="urn:microsoft.com/office/officeart/2005/8/layout/vList5"/>
    <dgm:cxn modelId="{997B16E7-18DB-477F-9C71-5FF48C07148E}" type="presParOf" srcId="{F7D866A0-B5C5-47E4-B5EC-661FE721FDAB}" destId="{19CDDDA7-3872-4BC8-965E-782D0B6A9C3C}" srcOrd="8" destOrd="0" presId="urn:microsoft.com/office/officeart/2005/8/layout/vList5"/>
    <dgm:cxn modelId="{09B41865-4FDF-45F3-BFA1-02ED036BA47F}" type="presParOf" srcId="{19CDDDA7-3872-4BC8-965E-782D0B6A9C3C}" destId="{D91C2172-095F-45DB-99CA-F3509AA0ED8F}" srcOrd="0" destOrd="0" presId="urn:microsoft.com/office/officeart/2005/8/layout/vList5"/>
    <dgm:cxn modelId="{D023625A-D91B-4783-A812-11DBB9C35AA5}" type="presParOf" srcId="{19CDDDA7-3872-4BC8-965E-782D0B6A9C3C}" destId="{3DB62A1C-25C7-4DDD-94FB-7D24921B9844}" srcOrd="1" destOrd="0" presId="urn:microsoft.com/office/officeart/2005/8/layout/vList5"/>
    <dgm:cxn modelId="{46AB64D0-58A8-4BB3-A3BB-0AE318103609}" type="presParOf" srcId="{F7D866A0-B5C5-47E4-B5EC-661FE721FDAB}" destId="{17C55A4F-EB19-4BB3-AD26-15644348C38C}" srcOrd="9" destOrd="0" presId="urn:microsoft.com/office/officeart/2005/8/layout/vList5"/>
    <dgm:cxn modelId="{7F051E6B-FD3D-42B9-8194-734A0E6352C7}" type="presParOf" srcId="{F7D866A0-B5C5-47E4-B5EC-661FE721FDAB}" destId="{019D8680-9776-4AC5-A89A-68E23CC3E755}" srcOrd="10" destOrd="0" presId="urn:microsoft.com/office/officeart/2005/8/layout/vList5"/>
    <dgm:cxn modelId="{AAE25FB2-290E-446D-B57E-A02AE3E3D298}" type="presParOf" srcId="{019D8680-9776-4AC5-A89A-68E23CC3E755}" destId="{1FCCCECA-7876-4F8F-9C99-7CE1A148108C}" srcOrd="0" destOrd="0" presId="urn:microsoft.com/office/officeart/2005/8/layout/vList5"/>
    <dgm:cxn modelId="{CB97E0FA-B3A1-4891-9602-CAAF2A34FF25}" type="presParOf" srcId="{019D8680-9776-4AC5-A89A-68E23CC3E755}" destId="{3554FF58-FFA0-430A-92EE-1AD987CF9F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402FD-E5C0-44A0-8F03-1D1CA3A195F7}">
      <dsp:nvSpPr>
        <dsp:cNvPr id="0" name=""/>
        <dsp:cNvSpPr/>
      </dsp:nvSpPr>
      <dsp:spPr>
        <a:xfrm>
          <a:off x="0" y="0"/>
          <a:ext cx="9154809" cy="177535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entury Gothic" panose="020B0502020202020204" pitchFamily="34" charset="0"/>
            </a:rPr>
            <a:t>Организационный этап (2017 год)</a:t>
          </a:r>
          <a:endParaRPr lang="ru-RU" sz="1700" b="1" kern="1200" dirty="0">
            <a:latin typeface="Century Gothic" panose="020B0502020202020204" pitchFamily="34" charset="0"/>
          </a:endParaRPr>
        </a:p>
        <a:p>
          <a:pPr marL="36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Сбор информации</a:t>
          </a:r>
          <a:endParaRPr lang="ru-RU" sz="1300" kern="1200" dirty="0">
            <a:latin typeface="Century Gothic" panose="020B0502020202020204" pitchFamily="34" charset="0"/>
          </a:endParaRPr>
        </a:p>
        <a:p>
          <a:pPr marL="36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Разработка документации</a:t>
          </a:r>
          <a:endParaRPr lang="ru-RU" sz="1300" kern="1200" dirty="0">
            <a:latin typeface="Century Gothic" panose="020B0502020202020204" pitchFamily="34" charset="0"/>
          </a:endParaRPr>
        </a:p>
        <a:p>
          <a:pPr marL="36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Изучение нормативно-правовой базы</a:t>
          </a:r>
          <a:endParaRPr lang="ru-RU" sz="1300" kern="1200" dirty="0">
            <a:latin typeface="Century Gothic" panose="020B0502020202020204" pitchFamily="34" charset="0"/>
          </a:endParaRPr>
        </a:p>
        <a:p>
          <a:pPr marL="36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Проведение мониторинга потребности создания ИЛК</a:t>
          </a:r>
          <a:endParaRPr lang="ru-RU" sz="1300" kern="1200" dirty="0">
            <a:latin typeface="Century Gothic" panose="020B0502020202020204" pitchFamily="34" charset="0"/>
          </a:endParaRPr>
        </a:p>
        <a:p>
          <a:pPr marL="36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Разработка локальных актов, программы, методических пособий и рекомендаций</a:t>
          </a:r>
          <a:endParaRPr lang="ru-RU" sz="1300" kern="1200" dirty="0">
            <a:latin typeface="Century Gothic" panose="020B0502020202020204" pitchFamily="34" charset="0"/>
          </a:endParaRPr>
        </a:p>
      </dsp:txBody>
      <dsp:txXfrm>
        <a:off x="2008497" y="0"/>
        <a:ext cx="7146311" cy="1775354"/>
      </dsp:txXfrm>
    </dsp:sp>
    <dsp:sp modelId="{1E609AD7-73CD-45D6-A372-147F41FD4282}">
      <dsp:nvSpPr>
        <dsp:cNvPr id="0" name=""/>
        <dsp:cNvSpPr/>
      </dsp:nvSpPr>
      <dsp:spPr>
        <a:xfrm>
          <a:off x="177535" y="177535"/>
          <a:ext cx="1830961" cy="14202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65DDB-7325-483B-BBA5-E39F575D53C4}">
      <dsp:nvSpPr>
        <dsp:cNvPr id="0" name=""/>
        <dsp:cNvSpPr/>
      </dsp:nvSpPr>
      <dsp:spPr>
        <a:xfrm>
          <a:off x="0" y="1952889"/>
          <a:ext cx="9154809" cy="177535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entury Gothic" panose="020B0502020202020204" pitchFamily="34" charset="0"/>
            </a:rPr>
            <a:t>Внедренческий этап (2017-2022)</a:t>
          </a:r>
          <a:endParaRPr lang="ru-RU" sz="1700" b="1" kern="1200" dirty="0">
            <a:latin typeface="Century Gothic" panose="020B0502020202020204" pitchFamily="34" charset="0"/>
          </a:endParaRPr>
        </a:p>
        <a:p>
          <a:pPr marL="36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Освоение обучающимися </a:t>
          </a:r>
          <a:r>
            <a:rPr lang="ru-RU" sz="1300" kern="1200" dirty="0" smtClean="0">
              <a:latin typeface="Century Gothic" panose="020B0502020202020204" pitchFamily="34" charset="0"/>
            </a:rPr>
            <a:t>программы </a:t>
          </a:r>
          <a:endParaRPr lang="ru-RU" sz="1300" kern="1200" dirty="0">
            <a:latin typeface="Century Gothic" panose="020B0502020202020204" pitchFamily="34" charset="0"/>
          </a:endParaRPr>
        </a:p>
        <a:p>
          <a:pPr marL="36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Проведение индивидуальных и групповых консультаций, родительских собраний</a:t>
          </a:r>
          <a:endParaRPr lang="ru-RU" sz="1300" kern="1200" dirty="0">
            <a:latin typeface="Century Gothic" panose="020B0502020202020204" pitchFamily="34" charset="0"/>
          </a:endParaRPr>
        </a:p>
        <a:p>
          <a:pPr marL="36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Участие обучающихся в различных мероприятиях, в том числе «</a:t>
          </a:r>
          <a:r>
            <a:rPr lang="ru-RU" sz="1300" kern="1200" dirty="0" err="1" smtClean="0">
              <a:latin typeface="Century Gothic" panose="020B0502020202020204" pitchFamily="34" charset="0"/>
            </a:rPr>
            <a:t>Абилимпикс</a:t>
          </a:r>
          <a:r>
            <a:rPr lang="ru-RU" sz="1300" kern="1200" dirty="0" smtClean="0">
              <a:latin typeface="Century Gothic" panose="020B0502020202020204" pitchFamily="34" charset="0"/>
            </a:rPr>
            <a:t>»</a:t>
          </a:r>
          <a:endParaRPr lang="ru-RU" sz="1300" kern="1200" dirty="0">
            <a:latin typeface="Century Gothic" panose="020B0502020202020204" pitchFamily="34" charset="0"/>
          </a:endParaRPr>
        </a:p>
        <a:p>
          <a:pPr marL="36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latin typeface="Century Gothic" panose="020B0502020202020204" pitchFamily="34" charset="0"/>
            </a:rPr>
            <a:t>Профдиагностика</a:t>
          </a:r>
          <a:r>
            <a:rPr lang="ru-RU" sz="1300" kern="1200" dirty="0" smtClean="0">
              <a:latin typeface="Century Gothic" panose="020B0502020202020204" pitchFamily="34" charset="0"/>
            </a:rPr>
            <a:t> и </a:t>
          </a:r>
          <a:r>
            <a:rPr lang="ru-RU" sz="1300" kern="1200" dirty="0" err="1" smtClean="0">
              <a:latin typeface="Century Gothic" panose="020B0502020202020204" pitchFamily="34" charset="0"/>
            </a:rPr>
            <a:t>профконсультирование</a:t>
          </a:r>
          <a:endParaRPr lang="ru-RU" sz="1300" kern="1200" dirty="0">
            <a:latin typeface="Century Gothic" panose="020B0502020202020204" pitchFamily="34" charset="0"/>
          </a:endParaRPr>
        </a:p>
      </dsp:txBody>
      <dsp:txXfrm>
        <a:off x="2008497" y="1952889"/>
        <a:ext cx="7146311" cy="1775354"/>
      </dsp:txXfrm>
    </dsp:sp>
    <dsp:sp modelId="{BAFDBEE7-FC5A-4F17-9E87-EEA83A610ACF}">
      <dsp:nvSpPr>
        <dsp:cNvPr id="0" name=""/>
        <dsp:cNvSpPr/>
      </dsp:nvSpPr>
      <dsp:spPr>
        <a:xfrm>
          <a:off x="177535" y="2130425"/>
          <a:ext cx="1830961" cy="14202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552F1-5A05-4F50-91A7-BAD1316B4745}">
      <dsp:nvSpPr>
        <dsp:cNvPr id="0" name=""/>
        <dsp:cNvSpPr/>
      </dsp:nvSpPr>
      <dsp:spPr>
        <a:xfrm>
          <a:off x="0" y="3905779"/>
          <a:ext cx="9154809" cy="177535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entury Gothic" panose="020B0502020202020204" pitchFamily="34" charset="0"/>
            </a:rPr>
            <a:t>Обобщающий этап (2022 год)</a:t>
          </a:r>
          <a:endParaRPr lang="ru-RU" sz="1700" b="1" kern="1200" dirty="0">
            <a:latin typeface="Century Gothic" panose="020B0502020202020204" pitchFamily="34" charset="0"/>
          </a:endParaRPr>
        </a:p>
        <a:p>
          <a:pPr marL="36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Анализ результатов реализации проекта</a:t>
          </a:r>
          <a:endParaRPr lang="ru-RU" sz="1300" kern="1200" dirty="0">
            <a:latin typeface="Century Gothic" panose="020B0502020202020204" pitchFamily="34" charset="0"/>
          </a:endParaRPr>
        </a:p>
        <a:p>
          <a:pPr marL="36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Мониторинг удовлетворенности качеством образовательных услуг</a:t>
          </a:r>
          <a:endParaRPr lang="ru-RU" sz="1300" kern="1200" dirty="0">
            <a:latin typeface="Century Gothic" panose="020B0502020202020204" pitchFamily="34" charset="0"/>
          </a:endParaRPr>
        </a:p>
        <a:p>
          <a:pPr marL="36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Обобщение и систематизация материалов</a:t>
          </a:r>
          <a:endParaRPr lang="ru-RU" sz="1300" kern="1200" dirty="0">
            <a:latin typeface="Century Gothic" panose="020B0502020202020204" pitchFamily="34" charset="0"/>
          </a:endParaRPr>
        </a:p>
        <a:p>
          <a:pPr marL="36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Демонстрация результатов в рамках стажировок, семинаров, </a:t>
          </a:r>
          <a:r>
            <a:rPr lang="ru-RU" sz="1300" kern="1200" dirty="0" err="1" smtClean="0">
              <a:latin typeface="Century Gothic" panose="020B0502020202020204" pitchFamily="34" charset="0"/>
            </a:rPr>
            <a:t>вебинаров</a:t>
          </a:r>
          <a:r>
            <a:rPr lang="ru-RU" sz="1300" kern="1200" dirty="0" smtClean="0">
              <a:latin typeface="Century Gothic" panose="020B0502020202020204" pitchFamily="34" charset="0"/>
            </a:rPr>
            <a:t>, конкурсов</a:t>
          </a:r>
          <a:endParaRPr lang="ru-RU" sz="1300" kern="1200" dirty="0">
            <a:latin typeface="Century Gothic" panose="020B0502020202020204" pitchFamily="34" charset="0"/>
          </a:endParaRPr>
        </a:p>
        <a:p>
          <a:pPr marL="36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Распространение опыта</a:t>
          </a:r>
          <a:endParaRPr lang="ru-RU" sz="1300" kern="1200" dirty="0">
            <a:latin typeface="Century Gothic" panose="020B0502020202020204" pitchFamily="34" charset="0"/>
          </a:endParaRPr>
        </a:p>
      </dsp:txBody>
      <dsp:txXfrm>
        <a:off x="2008497" y="3905779"/>
        <a:ext cx="7146311" cy="1775354"/>
      </dsp:txXfrm>
    </dsp:sp>
    <dsp:sp modelId="{825E6E59-A1EF-4339-B53F-C26C5B85613A}">
      <dsp:nvSpPr>
        <dsp:cNvPr id="0" name=""/>
        <dsp:cNvSpPr/>
      </dsp:nvSpPr>
      <dsp:spPr>
        <a:xfrm>
          <a:off x="177535" y="4083315"/>
          <a:ext cx="1830961" cy="14202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55F26-806B-48F5-936A-8FB7DB379B8E}">
      <dsp:nvSpPr>
        <dsp:cNvPr id="0" name=""/>
        <dsp:cNvSpPr/>
      </dsp:nvSpPr>
      <dsp:spPr>
        <a:xfrm>
          <a:off x="672916" y="0"/>
          <a:ext cx="6289793" cy="6367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Пространственно-предметный компонент</a:t>
          </a:r>
          <a:endParaRPr lang="ru-RU" sz="16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03997" y="31081"/>
        <a:ext cx="6227631" cy="574540"/>
      </dsp:txXfrm>
    </dsp:sp>
    <dsp:sp modelId="{932DFCDA-DC23-4B1D-894A-C650F9C109D3}">
      <dsp:nvSpPr>
        <dsp:cNvPr id="0" name=""/>
        <dsp:cNvSpPr/>
      </dsp:nvSpPr>
      <dsp:spPr>
        <a:xfrm>
          <a:off x="0" y="649239"/>
          <a:ext cx="7654611" cy="97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034" tIns="17780" rIns="99568" bIns="17780" numCol="1" spcCol="1270" anchor="t" anchorCtr="0">
          <a:noAutofit/>
        </a:bodyPr>
        <a:lstStyle/>
        <a:p>
          <a:pPr marL="5760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Предметное окружение</a:t>
          </a:r>
          <a:endParaRPr lang="ru-RU" sz="1400" kern="1200" dirty="0">
            <a:latin typeface="Century Gothic" panose="020B0502020202020204" pitchFamily="34" charset="0"/>
          </a:endParaRPr>
        </a:p>
        <a:p>
          <a:pPr marL="5760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Физическое окружение</a:t>
          </a:r>
          <a:endParaRPr lang="ru-RU" sz="1400" kern="1200" dirty="0">
            <a:latin typeface="Century Gothic" panose="020B0502020202020204" pitchFamily="34" charset="0"/>
          </a:endParaRPr>
        </a:p>
        <a:p>
          <a:pPr marL="5760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Материально-техническое обеспечение</a:t>
          </a:r>
          <a:endParaRPr lang="ru-RU" sz="1400" kern="1200" dirty="0">
            <a:latin typeface="Century Gothic" panose="020B0502020202020204" pitchFamily="34" charset="0"/>
          </a:endParaRPr>
        </a:p>
        <a:p>
          <a:pPr marL="5760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Доступность и безопасность 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>
        <a:off x="0" y="649239"/>
        <a:ext cx="7654611" cy="973417"/>
      </dsp:txXfrm>
    </dsp:sp>
    <dsp:sp modelId="{7A8C06B4-B74A-4A9D-B2D7-B08039AD2C5A}">
      <dsp:nvSpPr>
        <dsp:cNvPr id="0" name=""/>
        <dsp:cNvSpPr/>
      </dsp:nvSpPr>
      <dsp:spPr>
        <a:xfrm>
          <a:off x="710807" y="1560971"/>
          <a:ext cx="6251980" cy="63670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Социальный компонент</a:t>
          </a:r>
          <a:endParaRPr lang="ru-RU" sz="16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41888" y="1592052"/>
        <a:ext cx="6189818" cy="574540"/>
      </dsp:txXfrm>
    </dsp:sp>
    <dsp:sp modelId="{B89CFA83-BC18-459E-BB5D-D6D0DF0FC5E3}">
      <dsp:nvSpPr>
        <dsp:cNvPr id="0" name=""/>
        <dsp:cNvSpPr/>
      </dsp:nvSpPr>
      <dsp:spPr>
        <a:xfrm>
          <a:off x="0" y="2259359"/>
          <a:ext cx="7654611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034" tIns="17780" rIns="99568" bIns="17780" numCol="1" spcCol="1270" anchor="t" anchorCtr="0">
          <a:noAutofit/>
        </a:bodyPr>
        <a:lstStyle/>
        <a:p>
          <a:pPr marL="5760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Субъекты образовательного процесса</a:t>
          </a:r>
          <a:endParaRPr lang="ru-RU" sz="1400" kern="1200" dirty="0">
            <a:latin typeface="Century Gothic" panose="020B0502020202020204" pitchFamily="34" charset="0"/>
          </a:endParaRPr>
        </a:p>
        <a:p>
          <a:pPr marL="9000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Физическое и психическое здоровье</a:t>
          </a:r>
          <a:endParaRPr lang="ru-RU" sz="1400" kern="1200" dirty="0">
            <a:latin typeface="Century Gothic" panose="020B0502020202020204" pitchFamily="34" charset="0"/>
          </a:endParaRPr>
        </a:p>
        <a:p>
          <a:pPr marL="9000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Готовность к взаимодействию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>
        <a:off x="0" y="2259359"/>
        <a:ext cx="7654611" cy="943920"/>
      </dsp:txXfrm>
    </dsp:sp>
    <dsp:sp modelId="{3AD00FF3-9E72-4CB2-8DF3-CD47E1F293EF}">
      <dsp:nvSpPr>
        <dsp:cNvPr id="0" name=""/>
        <dsp:cNvSpPr/>
      </dsp:nvSpPr>
      <dsp:spPr>
        <a:xfrm>
          <a:off x="663501" y="3053479"/>
          <a:ext cx="6289793" cy="63670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Психодидактический</a:t>
          </a:r>
          <a:r>
            <a:rPr lang="ru-RU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компонент</a:t>
          </a:r>
          <a:endParaRPr lang="ru-RU" sz="16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694582" y="3084560"/>
        <a:ext cx="6227631" cy="574540"/>
      </dsp:txXfrm>
    </dsp:sp>
    <dsp:sp modelId="{4BFD18F0-9D01-46AD-805B-FD86753A412F}">
      <dsp:nvSpPr>
        <dsp:cNvPr id="0" name=""/>
        <dsp:cNvSpPr/>
      </dsp:nvSpPr>
      <dsp:spPr>
        <a:xfrm>
          <a:off x="0" y="3839982"/>
          <a:ext cx="7654611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034" tIns="17780" rIns="99568" bIns="17780" numCol="1" spcCol="1270" anchor="t" anchorCtr="0">
          <a:noAutofit/>
        </a:bodyPr>
        <a:lstStyle/>
        <a:p>
          <a:pPr marL="5760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Дополнительные образовательные программы</a:t>
          </a:r>
          <a:endParaRPr lang="ru-RU" sz="1400" kern="1200" dirty="0">
            <a:latin typeface="Century Gothic" panose="020B0502020202020204" pitchFamily="34" charset="0"/>
          </a:endParaRPr>
        </a:p>
        <a:p>
          <a:pPr marL="5760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Психолого-педагогическое сопровождение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>
        <a:off x="0" y="3839982"/>
        <a:ext cx="7654611" cy="943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05D61-3B08-4C42-B09F-557A6CE4C36D}">
      <dsp:nvSpPr>
        <dsp:cNvPr id="0" name=""/>
        <dsp:cNvSpPr/>
      </dsp:nvSpPr>
      <dsp:spPr>
        <a:xfrm rot="5400000">
          <a:off x="5036858" y="-2459026"/>
          <a:ext cx="691801" cy="5797466"/>
        </a:xfrm>
        <a:prstGeom prst="round2SameRect">
          <a:avLst/>
        </a:prstGeom>
        <a:noFill/>
        <a:ln w="12700" cap="flat" cmpd="sng" algn="ctr">
          <a:solidFill>
            <a:schemeClr val="accent6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Обучающиеся ИЛК освоили дополнительную предпрофессиональную программу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 rot="-5400000">
        <a:off x="2484026" y="127577"/>
        <a:ext cx="5763695" cy="624259"/>
      </dsp:txXfrm>
    </dsp:sp>
    <dsp:sp modelId="{AD936A42-20E3-45C0-87D1-09D024297A93}">
      <dsp:nvSpPr>
        <dsp:cNvPr id="0" name=""/>
        <dsp:cNvSpPr/>
      </dsp:nvSpPr>
      <dsp:spPr>
        <a:xfrm>
          <a:off x="0" y="1485"/>
          <a:ext cx="3261075" cy="864751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98%</a:t>
          </a:r>
          <a:endParaRPr lang="ru-RU" sz="3200" b="1" kern="1200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42214" y="43699"/>
        <a:ext cx="3176647" cy="780323"/>
      </dsp:txXfrm>
    </dsp:sp>
    <dsp:sp modelId="{0B3039E3-4C67-4528-99BC-8280D6689F9F}">
      <dsp:nvSpPr>
        <dsp:cNvPr id="0" name=""/>
        <dsp:cNvSpPr/>
      </dsp:nvSpPr>
      <dsp:spPr>
        <a:xfrm rot="5400000">
          <a:off x="5036239" y="-1582521"/>
          <a:ext cx="691801" cy="5797466"/>
        </a:xfrm>
        <a:prstGeom prst="round2SameRect">
          <a:avLst/>
        </a:prstGeom>
        <a:noFill/>
        <a:ln w="12700" cap="flat" cmpd="sng" algn="ctr">
          <a:solidFill>
            <a:schemeClr val="accent6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Методическое обеспечение дополнительной предпрофессиональной программы для учащихся 9-11 классов с инвалидностью и ОВЗ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 rot="-5400000">
        <a:off x="2483407" y="1004082"/>
        <a:ext cx="5763695" cy="624259"/>
      </dsp:txXfrm>
    </dsp:sp>
    <dsp:sp modelId="{3EE17121-5FE0-4C2D-A5F7-0FB681A7F1C2}">
      <dsp:nvSpPr>
        <dsp:cNvPr id="0" name=""/>
        <dsp:cNvSpPr/>
      </dsp:nvSpPr>
      <dsp:spPr>
        <a:xfrm>
          <a:off x="0" y="909474"/>
          <a:ext cx="3261075" cy="864751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100%</a:t>
          </a:r>
          <a:endParaRPr lang="ru-RU" sz="3200" b="1" kern="1200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42214" y="951688"/>
        <a:ext cx="3176647" cy="780323"/>
      </dsp:txXfrm>
    </dsp:sp>
    <dsp:sp modelId="{A40A88C2-5652-44D7-AC3D-54A3F7350DAE}">
      <dsp:nvSpPr>
        <dsp:cNvPr id="0" name=""/>
        <dsp:cNvSpPr/>
      </dsp:nvSpPr>
      <dsp:spPr>
        <a:xfrm rot="5400000">
          <a:off x="5036239" y="-665981"/>
          <a:ext cx="691801" cy="5797466"/>
        </a:xfrm>
        <a:prstGeom prst="round2SameRect">
          <a:avLst/>
        </a:prstGeom>
        <a:noFill/>
        <a:ln w="12700" cap="flat" cmpd="sng" algn="ctr">
          <a:solidFill>
            <a:schemeClr val="accent6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Участие  в региональном конкурсе по профессиональному мастерству среди инвалидов и лиц с ОВЗ «</a:t>
          </a:r>
          <a:r>
            <a:rPr lang="ru-RU" sz="1400" kern="1200" dirty="0" err="1" smtClean="0">
              <a:latin typeface="Century Gothic" panose="020B0502020202020204" pitchFamily="34" charset="0"/>
            </a:rPr>
            <a:t>Абилимпикс</a:t>
          </a:r>
          <a:r>
            <a:rPr lang="ru-RU" sz="1400" kern="1200" dirty="0" smtClean="0">
              <a:latin typeface="Century Gothic" panose="020B0502020202020204" pitchFamily="34" charset="0"/>
            </a:rPr>
            <a:t>»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 rot="-5400000">
        <a:off x="2483407" y="1920622"/>
        <a:ext cx="5763695" cy="624259"/>
      </dsp:txXfrm>
    </dsp:sp>
    <dsp:sp modelId="{B3E855BA-6919-4565-A527-975E658DA0C8}">
      <dsp:nvSpPr>
        <dsp:cNvPr id="0" name=""/>
        <dsp:cNvSpPr/>
      </dsp:nvSpPr>
      <dsp:spPr>
        <a:xfrm>
          <a:off x="0" y="1817463"/>
          <a:ext cx="3261075" cy="864751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16%</a:t>
          </a:r>
          <a:endParaRPr lang="ru-RU" sz="3200" b="1" kern="1200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42214" y="1859677"/>
        <a:ext cx="3176647" cy="780323"/>
      </dsp:txXfrm>
    </dsp:sp>
    <dsp:sp modelId="{B712FBA9-FE86-4932-ABFB-AE2C27EC4057}">
      <dsp:nvSpPr>
        <dsp:cNvPr id="0" name=""/>
        <dsp:cNvSpPr/>
      </dsp:nvSpPr>
      <dsp:spPr>
        <a:xfrm rot="5400000">
          <a:off x="5036239" y="242008"/>
          <a:ext cx="691801" cy="5797466"/>
        </a:xfrm>
        <a:prstGeom prst="round2SameRect">
          <a:avLst/>
        </a:prstGeom>
        <a:noFill/>
        <a:ln w="12700" cap="flat" cmpd="sng" algn="ctr">
          <a:solidFill>
            <a:schemeClr val="accent6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Педагогические работники прошли обучение по дополнительной профессиональной программе по вопросам инклюзивного образования 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 rot="-5400000">
        <a:off x="2483407" y="2828612"/>
        <a:ext cx="5763695" cy="624259"/>
      </dsp:txXfrm>
    </dsp:sp>
    <dsp:sp modelId="{3E97E1C1-DA4E-4CD0-8DFF-4CBFF73FD49A}">
      <dsp:nvSpPr>
        <dsp:cNvPr id="0" name=""/>
        <dsp:cNvSpPr/>
      </dsp:nvSpPr>
      <dsp:spPr>
        <a:xfrm>
          <a:off x="0" y="2725453"/>
          <a:ext cx="3261075" cy="864751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100%</a:t>
          </a:r>
          <a:endParaRPr lang="ru-RU" sz="3200" b="1" kern="1200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42214" y="2767667"/>
        <a:ext cx="3176647" cy="780323"/>
      </dsp:txXfrm>
    </dsp:sp>
    <dsp:sp modelId="{3DB62A1C-25C7-4DDD-94FB-7D24921B9844}">
      <dsp:nvSpPr>
        <dsp:cNvPr id="0" name=""/>
        <dsp:cNvSpPr/>
      </dsp:nvSpPr>
      <dsp:spPr>
        <a:xfrm rot="5400000">
          <a:off x="5036239" y="1184179"/>
          <a:ext cx="691801" cy="5797466"/>
        </a:xfrm>
        <a:prstGeom prst="round2SameRect">
          <a:avLst/>
        </a:prstGeom>
        <a:noFill/>
        <a:ln w="12700" cap="flat" cmpd="sng" algn="ctr">
          <a:solidFill>
            <a:schemeClr val="accent6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Обучающиеся являются студентами ПОО </a:t>
          </a:r>
          <a:r>
            <a:rPr lang="ru-RU" sz="1400" kern="1200" dirty="0" smtClean="0">
              <a:latin typeface="Century Gothic" panose="020B0502020202020204" pitchFamily="34" charset="0"/>
            </a:rPr>
            <a:t>Вологодской </a:t>
          </a:r>
          <a:r>
            <a:rPr lang="ru-RU" sz="1400" kern="1200" dirty="0" smtClean="0">
              <a:latin typeface="Century Gothic" panose="020B0502020202020204" pitchFamily="34" charset="0"/>
            </a:rPr>
            <a:t>области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 rot="-5400000">
        <a:off x="2483407" y="3770783"/>
        <a:ext cx="5763695" cy="624259"/>
      </dsp:txXfrm>
    </dsp:sp>
    <dsp:sp modelId="{D91C2172-095F-45DB-99CA-F3509AA0ED8F}">
      <dsp:nvSpPr>
        <dsp:cNvPr id="0" name=""/>
        <dsp:cNvSpPr/>
      </dsp:nvSpPr>
      <dsp:spPr>
        <a:xfrm>
          <a:off x="0" y="3633442"/>
          <a:ext cx="3261075" cy="864751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84%</a:t>
          </a:r>
          <a:endParaRPr lang="ru-RU" sz="3200" b="1" kern="1200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42214" y="3675656"/>
        <a:ext cx="3176647" cy="780323"/>
      </dsp:txXfrm>
    </dsp:sp>
    <dsp:sp modelId="{3554FF58-FFA0-430A-92EE-1AD987CF9F3F}">
      <dsp:nvSpPr>
        <dsp:cNvPr id="0" name=""/>
        <dsp:cNvSpPr/>
      </dsp:nvSpPr>
      <dsp:spPr>
        <a:xfrm rot="5400000">
          <a:off x="5036239" y="2092168"/>
          <a:ext cx="691801" cy="5797466"/>
        </a:xfrm>
        <a:prstGeom prst="round2SameRect">
          <a:avLst/>
        </a:prstGeom>
        <a:noFill/>
        <a:ln w="12700" cap="flat" cmpd="sng" algn="ctr">
          <a:solidFill>
            <a:schemeClr val="accent6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Обучающиеся являются студентами высших учебных заведений  Вологодской области</a:t>
          </a:r>
          <a:endParaRPr lang="ru-RU" sz="1400" kern="1200" dirty="0"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 smtClean="0">
            <a:latin typeface="Century Gothic" panose="020B0502020202020204" pitchFamily="34" charset="0"/>
          </a:endParaRPr>
        </a:p>
      </dsp:txBody>
      <dsp:txXfrm rot="-5400000">
        <a:off x="2483407" y="4678772"/>
        <a:ext cx="5763695" cy="624259"/>
      </dsp:txXfrm>
    </dsp:sp>
    <dsp:sp modelId="{1FCCCECA-7876-4F8F-9C99-7CE1A148108C}">
      <dsp:nvSpPr>
        <dsp:cNvPr id="0" name=""/>
        <dsp:cNvSpPr/>
      </dsp:nvSpPr>
      <dsp:spPr>
        <a:xfrm>
          <a:off x="0" y="4541431"/>
          <a:ext cx="3261075" cy="864751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12%</a:t>
          </a:r>
          <a:endParaRPr lang="ru-RU" sz="3200" b="1" kern="1200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42214" y="4583645"/>
        <a:ext cx="3176647" cy="780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331B-1AEE-446B-B6C8-95A5201EDB02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FE1D1-7EA5-4049-BFA6-F19A7D3ECE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80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FE1D1-7EA5-4049-BFA6-F19A7D3ECE1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90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0A48532-22E6-4966-91BB-32DA95A7C4A5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47903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0A48532-22E6-4966-91BB-32DA95A7C4A5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3377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0A48532-22E6-4966-91BB-32DA95A7C4A5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754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FE1D1-7EA5-4049-BFA6-F19A7D3ECE1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03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FE1D1-7EA5-4049-BFA6-F19A7D3ECE1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92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0A48532-22E6-4966-91BB-32DA95A7C4A5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877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0A48532-22E6-4966-91BB-32DA95A7C4A5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4429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0A48532-22E6-4966-91BB-32DA95A7C4A5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2187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0A48532-22E6-4966-91BB-32DA95A7C4A5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0390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0A48532-22E6-4966-91BB-32DA95A7C4A5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8988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0A48532-22E6-4966-91BB-32DA95A7C4A5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0460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4A432-E7BD-28F4-872B-5A48C9954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A9E627-02E9-972E-C045-1E1DD3C3F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1DD0B-1D9A-FC17-6525-49BA2672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AA43-7B61-4283-A491-B19DB460EF67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ED58C-74C2-3209-1909-4E98E205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B044C-9D6B-3E44-1AC7-E37AEF17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1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0602-6772-95B9-EFEE-00566259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C71FD9-0B32-0CA2-54E5-671CA84D2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190EF-1C66-37C2-E0B3-C16342AD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E36-2F45-42A5-B450-8CC38C907095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F99FC-9D8D-116A-3DF1-5F2DB8F9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56F36-9CD2-C50A-EA55-5349AF74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DC0C57-177C-A238-3990-5146EA975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5AD6F-E059-4E11-8342-C7E37E5E3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80210-7660-BF0F-E3D8-D6CE7A00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E30-200D-41AD-ACA9-D5ACA6900ADB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F9C78-DD55-B0C6-DA6A-F65BD72E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949FA-56ED-3BEF-C644-987C7DCD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76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147B6-ECFA-EEB8-2A20-A9548047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B5C34-9038-56F8-752C-7CEC1FB8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52E2A-828C-41E3-4C0F-01BF3661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0019-8F58-48E4-9BB3-AE8E434A9552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F0AB7-37F8-72A7-7952-CB35D4EB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CB273-5F74-179D-1D77-AC37FB8D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70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C3715-72F0-A2B1-501D-2D129F6F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E6190-B0F3-65AD-051C-D07228138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2071F-B341-DB06-BD7E-42DB7AB3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35C3-FE07-4AE0-81E9-7BE649DF6F0F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618878-608F-F5F7-1B4B-5F281DA9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4AD1A-CCF6-E6A5-D176-4DDD1546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24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9CF93-8DDA-C51D-603A-9A87011E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749D3-8F48-2AC1-5E3C-1A7008EE0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244AA-AC12-E7FC-1D73-0EF94B520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26E365-EA29-A128-8793-9EED3525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39B0-1B7A-488B-8B0D-B33EADD88788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2037C-4010-8FE5-AF3A-41928B0F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FDA9B7-6B48-704F-8671-E05CD4E1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9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C91BA-7B48-CE4B-1F85-D755BE38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36A34A-0C4C-6222-9997-FF38CBB6D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7FB491-74C9-5922-671F-9E6704682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233D2-07D8-3456-020F-8D1AC35B0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9FFF6-C79A-2A48-A2B0-5D19613DB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77E3E7-64D0-F7ED-3FDA-9B7D5FF2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A73F-4B19-442B-8251-8D1365F2FB47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68B8AF-3959-2DC9-E1F8-B568204E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BFADC-8DCA-A376-204F-11FAEE9C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15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46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142EBE-9378-C6FC-D089-C26D5CB6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8C09-8AED-4FAA-B493-F439913D608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D4452B-AFF3-3A8D-C321-B5F6E74D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EC57ED-8D0F-B0C6-1EFA-46A70F8B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58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72E59-D5E7-7D34-4B8F-A2DE29F0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39E09-5388-4DE7-0456-26EFDF1C2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517B4A-E81C-9682-4CA6-F84C71CFE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E3755-D8A9-0B08-A8CC-6337DE44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554-617D-4D55-90DA-F659937CED28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FFDD07-67F2-D6F0-9BE1-2AF52A6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3C374-6C62-FBFA-1D53-B194F310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86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FA681-2637-C7E0-C3C2-648247104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F47472-547F-2BC4-F489-B4EE4A8CA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2BD552-F043-F321-4C85-6456D924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478DBB-F7F2-2CF1-D656-5D9B4EEE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21AC-7882-4A94-BCFA-43615A217C77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0189A5-E6D4-A308-633A-4A2D7D1D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85ACCB-EBD7-6029-F52C-76614787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88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9702A-14C5-ED1C-0434-22A612C7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7BB0D-A740-86D9-5F13-1E9987DCE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33FBC-E817-6ECC-2353-B65DD1291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09398-E00A-4933-B7C2-4DBAADD2787A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2B61F-6465-AA4F-B0BF-BBD8B2895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52FB6-BCC6-A21C-6BB2-B14B115AB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E86A-2E30-4AEA-8AD9-BB305C8FD2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64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inkluziyaprofi35.ru/&#1088;&#1077;&#1075;&#1080;&#1086;&#1085;&#1072;&#1083;&#1100;&#1085;&#1099;&#1081;-&#1094;&#1077;&#1085;&#1090;&#1088;-&#1087;&#1088;&#1086;&#1092;&#1086;&#1088;&#1080;&#1077;&#1085;&#1090;&#1072;&#1094;&#1080;&#1080;-&#1083;/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microsoft.com/office/2007/relationships/diagramDrawing" Target="../diagrams/drawing3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www.elibrary.ru/item.asp?id=42885650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svg"/><Relationship Id="rId5" Type="http://schemas.openxmlformats.org/officeDocument/2006/relationships/image" Target="../media/image7.png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7.svg"/><Relationship Id="rId4" Type="http://schemas.openxmlformats.org/officeDocument/2006/relationships/image" Target="../media/image6.png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5.png"/><Relationship Id="rId7" Type="http://schemas.openxmlformats.org/officeDocument/2006/relationships/image" Target="../media/image29.sv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7.sv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2.png"/><Relationship Id="rId10" Type="http://schemas.microsoft.com/office/2007/relationships/diagramDrawing" Target="../diagrams/drawing2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2440D-5165-C7F4-AEEB-32DB2BDFD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9554" y="373293"/>
            <a:ext cx="1543462" cy="6782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9B69A5-8F78-B814-46D9-21561A52D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790" y="326839"/>
            <a:ext cx="661777" cy="724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9A1990-9AD6-931D-27A1-8AA0256F16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37005" y="338430"/>
            <a:ext cx="755111" cy="74466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1A8D3E6-9881-9C73-F1D2-6BD74334C87A}"/>
              </a:ext>
            </a:extLst>
          </p:cNvPr>
          <p:cNvSpPr txBox="1">
            <a:spLocks/>
          </p:cNvSpPr>
          <p:nvPr/>
        </p:nvSpPr>
        <p:spPr>
          <a:xfrm>
            <a:off x="201096" y="4900004"/>
            <a:ext cx="7029647" cy="962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9D1C2-0C5C-7926-642F-EA7BB619F9D8}"/>
              </a:ext>
            </a:extLst>
          </p:cNvPr>
          <p:cNvSpPr txBox="1"/>
          <p:nvPr/>
        </p:nvSpPr>
        <p:spPr>
          <a:xfrm>
            <a:off x="0" y="5668475"/>
            <a:ext cx="228744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Century Gothic" panose="020B0502020202020204" pitchFamily="34" charset="0"/>
              </a:rPr>
              <a:t>Исполнители:</a:t>
            </a:r>
          </a:p>
          <a:p>
            <a:r>
              <a:rPr lang="ru-RU" sz="1600" b="1" dirty="0" smtClean="0">
                <a:latin typeface="Century Gothic" panose="020B0502020202020204" pitchFamily="34" charset="0"/>
              </a:rPr>
              <a:t>Парамонова В.А.</a:t>
            </a:r>
          </a:p>
          <a:p>
            <a:r>
              <a:rPr lang="ru-RU" sz="1600" b="1" dirty="0" smtClean="0">
                <a:latin typeface="Century Gothic" panose="020B0502020202020204" pitchFamily="34" charset="0"/>
              </a:rPr>
              <a:t>Ревина Е.Д.</a:t>
            </a:r>
            <a:endParaRPr lang="ru-RU" sz="1600" b="1" dirty="0"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latin typeface="Century Gothic" panose="020B0502020202020204" pitchFamily="34" charset="0"/>
              </a:rPr>
              <a:t>Филатова Т.В. </a:t>
            </a:r>
            <a:endParaRPr lang="ru-RU" sz="1600" b="1" dirty="0">
              <a:latin typeface="Century Gothic" panose="020B0502020202020204" pitchFamily="34" charset="0"/>
            </a:endParaRPr>
          </a:p>
          <a:p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20E7C6-70B7-24CA-215B-C40F2DAFC9E6}"/>
              </a:ext>
            </a:extLst>
          </p:cNvPr>
          <p:cNvSpPr txBox="1"/>
          <p:nvPr/>
        </p:nvSpPr>
        <p:spPr>
          <a:xfrm>
            <a:off x="123092" y="1954539"/>
            <a:ext cx="11992708" cy="99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бюджетное профессиональное образовательное учреждение Вологодской области </a:t>
            </a:r>
          </a:p>
          <a:p>
            <a:pPr>
              <a:lnSpc>
                <a:spcPct val="150000"/>
              </a:lnSpc>
            </a:pPr>
            <a:r>
              <a:rPr lang="ru-RU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«Череповецкий лесомеханический техникум им. В.П. Чкалова»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D533D-2CB4-ABCA-5518-4F82372CCEA8}"/>
              </a:ext>
            </a:extLst>
          </p:cNvPr>
          <p:cNvSpPr txBox="1"/>
          <p:nvPr/>
        </p:nvSpPr>
        <p:spPr>
          <a:xfrm>
            <a:off x="0" y="3596641"/>
            <a:ext cx="7332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Реализация модели функционирования информационно-логистического класса (объединения обучающихся 9-11 классов с инвалидностью и ограниченными возможностями здоровья), ориентирующего на выбор профессий и специальностей среднего профессионального образования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23FA8-529B-CA18-E166-6FEA437D6783}"/>
              </a:ext>
            </a:extLst>
          </p:cNvPr>
          <p:cNvSpPr txBox="1"/>
          <p:nvPr/>
        </p:nvSpPr>
        <p:spPr>
          <a:xfrm>
            <a:off x="0" y="5098170"/>
            <a:ext cx="6726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Номинация: </a:t>
            </a:r>
            <a:r>
              <a:rPr lang="ru-RU" sz="1600" b="1" dirty="0" smtClean="0">
                <a:latin typeface="Century Gothic" panose="020B0502020202020204" pitchFamily="34" charset="0"/>
              </a:rPr>
              <a:t>Профориентационная </a:t>
            </a:r>
            <a:r>
              <a:rPr lang="ru-RU" sz="1600" b="1" dirty="0">
                <a:latin typeface="Century Gothic" panose="020B0502020202020204" pitchFamily="34" charset="0"/>
              </a:rPr>
              <a:t>работа среди обучающихся </a:t>
            </a:r>
            <a:r>
              <a:rPr lang="ru-RU" sz="1600" b="1" dirty="0" smtClean="0">
                <a:latin typeface="Century Gothic" panose="020B0502020202020204" pitchFamily="34" charset="0"/>
              </a:rPr>
              <a:t>в </a:t>
            </a:r>
            <a:r>
              <a:rPr lang="ru-RU" sz="1600" b="1" dirty="0">
                <a:latin typeface="Century Gothic" panose="020B0502020202020204" pitchFamily="34" charset="0"/>
              </a:rPr>
              <a:t>условиях инклюзивного </a:t>
            </a:r>
            <a:r>
              <a:rPr lang="ru-RU" sz="1600" b="1" dirty="0" smtClean="0">
                <a:latin typeface="Century Gothic" panose="020B0502020202020204" pitchFamily="34" charset="0"/>
              </a:rPr>
              <a:t>образования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3" y="-4178"/>
            <a:ext cx="1390008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20" y="8578"/>
            <a:ext cx="853514" cy="2993395"/>
          </a:xfrm>
          <a:prstGeom prst="rect">
            <a:avLst/>
          </a:prstGeom>
        </p:spPr>
      </p:pic>
      <p:sp>
        <p:nvSpPr>
          <p:cNvPr id="14" name="object 10"/>
          <p:cNvSpPr/>
          <p:nvPr/>
        </p:nvSpPr>
        <p:spPr>
          <a:xfrm>
            <a:off x="1065838" y="298764"/>
            <a:ext cx="10959510" cy="6464175"/>
          </a:xfrm>
          <a:prstGeom prst="rect">
            <a:avLst/>
          </a:prstGeom>
          <a:ln w="6350">
            <a:solidFill>
              <a:srgbClr val="3246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21"/>
          <p:cNvSpPr txBox="1"/>
          <p:nvPr/>
        </p:nvSpPr>
        <p:spPr>
          <a:xfrm>
            <a:off x="1370888" y="358159"/>
            <a:ext cx="56647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ИНФОРМАЦИОННОЕ  СОПРОВОЖДЕНИЕ</a:t>
            </a:r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53396" y="6074435"/>
            <a:ext cx="6228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hlinkClick r:id="rId5"/>
              </a:rPr>
              <a:t>https://inkluziyaprofi35.ru/</a:t>
            </a:r>
            <a:r>
              <a:rPr lang="ru-RU" sz="1600" b="1" dirty="0">
                <a:latin typeface="Century Gothic" panose="020B0502020202020204" pitchFamily="34" charset="0"/>
                <a:hlinkClick r:id="rId5"/>
              </a:rPr>
              <a:t>региональный-центр-профориентации-л</a:t>
            </a:r>
            <a:r>
              <a:rPr lang="ru-RU" sz="1600" b="1" dirty="0" smtClean="0">
                <a:latin typeface="Century Gothic" panose="020B0502020202020204" pitchFamily="34" charset="0"/>
                <a:hlinkClick r:id="rId5"/>
              </a:rPr>
              <a:t>/</a:t>
            </a:r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40769" t="8917" r="24359" b="4701"/>
          <a:stretch/>
        </p:blipFill>
        <p:spPr>
          <a:xfrm>
            <a:off x="1357275" y="1330824"/>
            <a:ext cx="2906672" cy="40501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38229" t="33333" r="21354" b="16667"/>
          <a:stretch/>
        </p:blipFill>
        <p:spPr>
          <a:xfrm>
            <a:off x="8249521" y="614881"/>
            <a:ext cx="3558794" cy="2476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37599" t="38663" r="20706" b="16441"/>
          <a:stretch/>
        </p:blipFill>
        <p:spPr>
          <a:xfrm>
            <a:off x="8249521" y="3799620"/>
            <a:ext cx="3568056" cy="2161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/>
          <a:srcRect l="36875" t="24074" r="20208" b="27037"/>
          <a:stretch/>
        </p:blipFill>
        <p:spPr>
          <a:xfrm>
            <a:off x="4567579" y="997200"/>
            <a:ext cx="3268159" cy="2094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/>
          <a:srcRect l="36953" t="15396" r="20190" b="38127"/>
          <a:stretch/>
        </p:blipFill>
        <p:spPr>
          <a:xfrm>
            <a:off x="4567579" y="3745190"/>
            <a:ext cx="3208254" cy="19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AF987D-9A52-4B97-81DB-23982DAFF6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7" t="1415" b="313"/>
          <a:stretch/>
        </p:blipFill>
        <p:spPr>
          <a:xfrm>
            <a:off x="-8151" y="6094"/>
            <a:ext cx="6092031" cy="6862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133" y="-4178"/>
            <a:ext cx="1390008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120" y="8578"/>
            <a:ext cx="853514" cy="2993395"/>
          </a:xfrm>
          <a:prstGeom prst="rect">
            <a:avLst/>
          </a:prstGeom>
        </p:spPr>
      </p:pic>
      <p:sp>
        <p:nvSpPr>
          <p:cNvPr id="18" name="object 10"/>
          <p:cNvSpPr/>
          <p:nvPr/>
        </p:nvSpPr>
        <p:spPr>
          <a:xfrm>
            <a:off x="926952" y="145213"/>
            <a:ext cx="11033413" cy="557254"/>
          </a:xfrm>
          <a:prstGeom prst="rect">
            <a:avLst/>
          </a:prstGeom>
          <a:ln w="1270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92323" y="333135"/>
            <a:ext cx="10628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00000"/>
              </a:lnSpc>
            </a:pPr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КАЧЕСТВЕННЫЕ ПОКАЗАТЕЛИ РЕАЛИЗАЦИИ ПРОЕКТА</a:t>
            </a:r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6451" y="1103674"/>
            <a:ext cx="9204640" cy="5183512"/>
            <a:chOff x="4765042" y="1164525"/>
            <a:chExt cx="4747452" cy="4756837"/>
          </a:xfrm>
        </p:grpSpPr>
        <p:sp>
          <p:nvSpPr>
            <p:cNvPr id="5" name="Полилиния 4"/>
            <p:cNvSpPr/>
            <p:nvPr/>
          </p:nvSpPr>
          <p:spPr>
            <a:xfrm>
              <a:off x="5774169" y="1164525"/>
              <a:ext cx="3738325" cy="985485"/>
            </a:xfrm>
            <a:custGeom>
              <a:avLst/>
              <a:gdLst>
                <a:gd name="connsiteX0" fmla="*/ 0 w 5716602"/>
                <a:gd name="connsiteY0" fmla="*/ 0 h 985485"/>
                <a:gd name="connsiteX1" fmla="*/ 5716602 w 5716602"/>
                <a:gd name="connsiteY1" fmla="*/ 0 h 985485"/>
                <a:gd name="connsiteX2" fmla="*/ 5716602 w 5716602"/>
                <a:gd name="connsiteY2" fmla="*/ 985485 h 985485"/>
                <a:gd name="connsiteX3" fmla="*/ 0 w 5716602"/>
                <a:gd name="connsiteY3" fmla="*/ 985485 h 985485"/>
                <a:gd name="connsiteX4" fmla="*/ 0 w 5716602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602" h="985485">
                  <a:moveTo>
                    <a:pt x="0" y="0"/>
                  </a:moveTo>
                  <a:lnTo>
                    <a:pt x="5716602" y="0"/>
                  </a:lnTo>
                  <a:lnTo>
                    <a:pt x="5716602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38A136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7502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Century Gothic" panose="020B0502020202020204" pitchFamily="34" charset="0"/>
                </a:rPr>
                <a:t>О</a:t>
              </a:r>
              <a:r>
                <a:rPr lang="ru-RU" sz="1400" kern="1200" dirty="0" smtClean="0">
                  <a:latin typeface="Century Gothic" panose="020B0502020202020204" pitchFamily="34" charset="0"/>
                </a:rPr>
                <a:t>рганизация взаимодействия учреждений СПО и школы в сфере </a:t>
              </a:r>
              <a:r>
                <a:rPr lang="ru-RU" sz="1400" kern="1200" dirty="0" err="1" smtClean="0">
                  <a:latin typeface="Century Gothic" panose="020B0502020202020204" pitchFamily="34" charset="0"/>
                </a:rPr>
                <a:t>профориентационного</a:t>
              </a:r>
              <a:r>
                <a:rPr lang="ru-RU" sz="1400" kern="1200" dirty="0" smtClean="0">
                  <a:latin typeface="Century Gothic" panose="020B0502020202020204" pitchFamily="34" charset="0"/>
                </a:rPr>
                <a:t> образования</a:t>
              </a:r>
              <a:endParaRPr lang="ru-RU" sz="14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765042" y="1164754"/>
              <a:ext cx="689839" cy="1034759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5774169" y="2427852"/>
              <a:ext cx="3738325" cy="1012277"/>
            </a:xfrm>
            <a:custGeom>
              <a:avLst/>
              <a:gdLst>
                <a:gd name="connsiteX0" fmla="*/ 0 w 3936642"/>
                <a:gd name="connsiteY0" fmla="*/ 0 h 985485"/>
                <a:gd name="connsiteX1" fmla="*/ 3936642 w 3936642"/>
                <a:gd name="connsiteY1" fmla="*/ 0 h 985485"/>
                <a:gd name="connsiteX2" fmla="*/ 3936642 w 3936642"/>
                <a:gd name="connsiteY2" fmla="*/ 985485 h 985485"/>
                <a:gd name="connsiteX3" fmla="*/ 0 w 3936642"/>
                <a:gd name="connsiteY3" fmla="*/ 985485 h 985485"/>
                <a:gd name="connsiteX4" fmla="*/ 0 w 3936642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42" h="985485">
                  <a:moveTo>
                    <a:pt x="0" y="0"/>
                  </a:moveTo>
                  <a:lnTo>
                    <a:pt x="3936642" y="0"/>
                  </a:lnTo>
                  <a:lnTo>
                    <a:pt x="3936642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38A136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7502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Century Gothic" panose="020B0502020202020204" pitchFamily="34" charset="0"/>
                </a:rPr>
                <a:t>С</a:t>
              </a:r>
              <a:r>
                <a:rPr lang="ru-RU" sz="1400" kern="1200" dirty="0" smtClean="0">
                  <a:latin typeface="Century Gothic" panose="020B0502020202020204" pitchFamily="34" charset="0"/>
                </a:rPr>
                <a:t>оздание комплекса учебно-методических материалов, обеспечивающих реализацию дополнительной предпрофессиональной программы для учащихся 9-11 классов с инвалидностью и ОВЗ, ориентирующей на выбор профессий и специальностей среднего профессионального образования</a:t>
              </a:r>
              <a:endParaRPr lang="ru-RU" sz="14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65042" y="2405370"/>
              <a:ext cx="689839" cy="1034759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5774168" y="3645987"/>
              <a:ext cx="3738326" cy="1034759"/>
            </a:xfrm>
            <a:custGeom>
              <a:avLst/>
              <a:gdLst>
                <a:gd name="connsiteX0" fmla="*/ 0 w 4980436"/>
                <a:gd name="connsiteY0" fmla="*/ 0 h 985485"/>
                <a:gd name="connsiteX1" fmla="*/ 4980436 w 4980436"/>
                <a:gd name="connsiteY1" fmla="*/ 0 h 985485"/>
                <a:gd name="connsiteX2" fmla="*/ 4980436 w 4980436"/>
                <a:gd name="connsiteY2" fmla="*/ 985485 h 985485"/>
                <a:gd name="connsiteX3" fmla="*/ 0 w 4980436"/>
                <a:gd name="connsiteY3" fmla="*/ 985485 h 985485"/>
                <a:gd name="connsiteX4" fmla="*/ 0 w 4980436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0436" h="985485">
                  <a:moveTo>
                    <a:pt x="0" y="0"/>
                  </a:moveTo>
                  <a:lnTo>
                    <a:pt x="4980436" y="0"/>
                  </a:lnTo>
                  <a:lnTo>
                    <a:pt x="4980436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38A136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7502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Century Gothic" panose="020B0502020202020204" pitchFamily="34" charset="0"/>
                </a:rPr>
                <a:t>П</a:t>
              </a:r>
              <a:r>
                <a:rPr lang="ru-RU" sz="1400" kern="1200" dirty="0" smtClean="0">
                  <a:latin typeface="Century Gothic" panose="020B0502020202020204" pitchFamily="34" charset="0"/>
                </a:rPr>
                <a:t>овышение профессиональной компетенции преподавателей в вопросах инклюзивного профессионального образования</a:t>
              </a:r>
              <a:endParaRPr lang="ru-RU" sz="14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765042" y="3645987"/>
              <a:ext cx="689839" cy="1034759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5774167" y="4886603"/>
              <a:ext cx="3738326" cy="985485"/>
            </a:xfrm>
            <a:custGeom>
              <a:avLst/>
              <a:gdLst>
                <a:gd name="connsiteX0" fmla="*/ 0 w 4441999"/>
                <a:gd name="connsiteY0" fmla="*/ 0 h 985485"/>
                <a:gd name="connsiteX1" fmla="*/ 4441999 w 4441999"/>
                <a:gd name="connsiteY1" fmla="*/ 0 h 985485"/>
                <a:gd name="connsiteX2" fmla="*/ 4441999 w 4441999"/>
                <a:gd name="connsiteY2" fmla="*/ 985485 h 985485"/>
                <a:gd name="connsiteX3" fmla="*/ 0 w 4441999"/>
                <a:gd name="connsiteY3" fmla="*/ 985485 h 985485"/>
                <a:gd name="connsiteX4" fmla="*/ 0 w 4441999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1999" h="985485">
                  <a:moveTo>
                    <a:pt x="0" y="0"/>
                  </a:moveTo>
                  <a:lnTo>
                    <a:pt x="4441999" y="0"/>
                  </a:lnTo>
                  <a:lnTo>
                    <a:pt x="4441999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38A136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7502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Century Gothic" panose="020B0502020202020204" pitchFamily="34" charset="0"/>
                </a:rPr>
                <a:t>С</a:t>
              </a:r>
              <a:r>
                <a:rPr lang="ru-RU" sz="1400" kern="1200" dirty="0" smtClean="0">
                  <a:latin typeface="Century Gothic" panose="020B0502020202020204" pitchFamily="34" charset="0"/>
                </a:rPr>
                <a:t>тимулирование потенциальных абитуриентов с инвалидностью и ОВЗ к сознательному выбору профессии (специальности) с учетом собственных возможностей</a:t>
              </a:r>
              <a:endParaRPr lang="ru-RU" sz="14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765042" y="4886603"/>
              <a:ext cx="689839" cy="1034759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5865" y="1103674"/>
            <a:ext cx="1281069" cy="11921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817" y="5136386"/>
            <a:ext cx="1280271" cy="11949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8086" y="3797003"/>
            <a:ext cx="1280271" cy="11949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6663" y="2434395"/>
            <a:ext cx="1280271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AF987D-9A52-4B97-81DB-23982DAFF6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7" t="1415" b="313"/>
          <a:stretch/>
        </p:blipFill>
        <p:spPr>
          <a:xfrm>
            <a:off x="-8151" y="6094"/>
            <a:ext cx="6092031" cy="6862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133" y="-4178"/>
            <a:ext cx="1390008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120" y="8578"/>
            <a:ext cx="853514" cy="299339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95661693"/>
              </p:ext>
            </p:extLst>
          </p:nvPr>
        </p:nvGraphicFramePr>
        <p:xfrm>
          <a:off x="2503918" y="719666"/>
          <a:ext cx="9058542" cy="5407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92323" y="333135"/>
            <a:ext cx="10628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00000"/>
              </a:lnSpc>
            </a:pPr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КОЛИЧЕСТВЕННЫЕ ПОКАЗАТЕЛИ РЕАЛИЗАЦИИ ПРОЕКТА</a:t>
            </a:r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4230" y="911051"/>
            <a:ext cx="509750" cy="475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64260" y="4458569"/>
            <a:ext cx="506012" cy="475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6440" y="3547590"/>
            <a:ext cx="506012" cy="475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17968" y="2636611"/>
            <a:ext cx="506012" cy="4755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17968" y="1725632"/>
            <a:ext cx="506012" cy="4755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17968" y="5464535"/>
            <a:ext cx="506012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8"/>
            <a:ext cx="1390008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20" y="8578"/>
            <a:ext cx="853514" cy="2993395"/>
          </a:xfrm>
          <a:prstGeom prst="rect">
            <a:avLst/>
          </a:prstGeom>
        </p:spPr>
      </p:pic>
      <p:sp>
        <p:nvSpPr>
          <p:cNvPr id="56" name="object 6"/>
          <p:cNvSpPr/>
          <p:nvPr/>
        </p:nvSpPr>
        <p:spPr>
          <a:xfrm>
            <a:off x="889635" y="318380"/>
            <a:ext cx="10927532" cy="6373640"/>
          </a:xfrm>
          <a:prstGeom prst="rect">
            <a:avLst/>
          </a:prstGeom>
          <a:ln w="12700">
            <a:solidFill>
              <a:srgbClr val="3246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8"/>
          <p:cNvSpPr txBox="1"/>
          <p:nvPr/>
        </p:nvSpPr>
        <p:spPr>
          <a:xfrm>
            <a:off x="1029963" y="425960"/>
            <a:ext cx="106468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ПРЕДСТАВЛЕНИЕ ИНКЛЮЗИВНОЙ ПРАКТИКИ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0212" y="6092579"/>
            <a:ext cx="4407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hlinkClick r:id="rId5"/>
              </a:rPr>
              <a:t>https://</a:t>
            </a:r>
            <a:r>
              <a:rPr lang="en-US" sz="1400" b="1" dirty="0" smtClean="0">
                <a:latin typeface="Century Gothic" panose="020B0502020202020204" pitchFamily="34" charset="0"/>
                <a:hlinkClick r:id="rId5"/>
              </a:rPr>
              <a:t>www.elibrary.ru/item.asp?id=42885650</a:t>
            </a:r>
            <a:endParaRPr lang="ru-RU" sz="14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18715" r="65688" b="8679"/>
          <a:stretch/>
        </p:blipFill>
        <p:spPr bwMode="auto">
          <a:xfrm>
            <a:off x="8926001" y="1578418"/>
            <a:ext cx="2750838" cy="376098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5" t="24626" r="22571" b="4431"/>
          <a:stretch/>
        </p:blipFill>
        <p:spPr bwMode="auto">
          <a:xfrm>
            <a:off x="5107054" y="2057185"/>
            <a:ext cx="3740350" cy="269399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34062" t="9258" r="32708" b="13889"/>
          <a:stretch/>
        </p:blipFill>
        <p:spPr>
          <a:xfrm>
            <a:off x="1445249" y="1139374"/>
            <a:ext cx="3583209" cy="46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AF987D-9A52-4B97-81DB-23982DAFF6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7" t="1415" b="313"/>
          <a:stretch/>
        </p:blipFill>
        <p:spPr>
          <a:xfrm>
            <a:off x="-16546" y="-4178"/>
            <a:ext cx="6092031" cy="686217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6384F8-3DC2-40E1-8705-5EB760631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544" y="1224138"/>
            <a:ext cx="851507" cy="17930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A78C8D-F9B5-49E4-996E-6952EB3AD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-13853" y="297935"/>
            <a:ext cx="1030578" cy="48940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37964" y="2883151"/>
            <a:ext cx="11764462" cy="3761270"/>
            <a:chOff x="-53108" y="2883151"/>
            <a:chExt cx="11764462" cy="3761270"/>
          </a:xfrm>
        </p:grpSpPr>
        <p:sp>
          <p:nvSpPr>
            <p:cNvPr id="9" name="Стрелка вправо с вырезом 8"/>
            <p:cNvSpPr/>
            <p:nvPr/>
          </p:nvSpPr>
          <p:spPr>
            <a:xfrm>
              <a:off x="325316" y="4106886"/>
              <a:ext cx="11386038" cy="1572064"/>
            </a:xfrm>
            <a:prstGeom prst="notchedRightArrow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-53108" y="2883151"/>
              <a:ext cx="4207076" cy="1572064"/>
            </a:xfrm>
            <a:custGeom>
              <a:avLst/>
              <a:gdLst>
                <a:gd name="connsiteX0" fmla="*/ 0 w 2239820"/>
                <a:gd name="connsiteY0" fmla="*/ 0 h 1572064"/>
                <a:gd name="connsiteX1" fmla="*/ 2239820 w 2239820"/>
                <a:gd name="connsiteY1" fmla="*/ 0 h 1572064"/>
                <a:gd name="connsiteX2" fmla="*/ 2239820 w 2239820"/>
                <a:gd name="connsiteY2" fmla="*/ 1572064 h 1572064"/>
                <a:gd name="connsiteX3" fmla="*/ 0 w 2239820"/>
                <a:gd name="connsiteY3" fmla="*/ 1572064 h 1572064"/>
                <a:gd name="connsiteX4" fmla="*/ 0 w 2239820"/>
                <a:gd name="connsiteY4" fmla="*/ 0 h 157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9820" h="1572064">
                  <a:moveTo>
                    <a:pt x="0" y="0"/>
                  </a:moveTo>
                  <a:lnTo>
                    <a:pt x="2239820" y="0"/>
                  </a:lnTo>
                  <a:lnTo>
                    <a:pt x="2239820" y="1572064"/>
                  </a:lnTo>
                  <a:lnTo>
                    <a:pt x="0" y="15720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Century Gothic" panose="020B0502020202020204" pitchFamily="34" charset="0"/>
                </a:rPr>
                <a:t>Разработка диагностического, программно-методического обеспечения образовательного процесса</a:t>
              </a:r>
              <a:endParaRPr lang="ru-RU" sz="14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367331" y="4696410"/>
              <a:ext cx="393016" cy="3930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2537021" y="5408311"/>
              <a:ext cx="3904722" cy="1236110"/>
            </a:xfrm>
            <a:custGeom>
              <a:avLst/>
              <a:gdLst>
                <a:gd name="connsiteX0" fmla="*/ 0 w 2239820"/>
                <a:gd name="connsiteY0" fmla="*/ 0 h 1572064"/>
                <a:gd name="connsiteX1" fmla="*/ 2239820 w 2239820"/>
                <a:gd name="connsiteY1" fmla="*/ 0 h 1572064"/>
                <a:gd name="connsiteX2" fmla="*/ 2239820 w 2239820"/>
                <a:gd name="connsiteY2" fmla="*/ 1572064 h 1572064"/>
                <a:gd name="connsiteX3" fmla="*/ 0 w 2239820"/>
                <a:gd name="connsiteY3" fmla="*/ 1572064 h 1572064"/>
                <a:gd name="connsiteX4" fmla="*/ 0 w 2239820"/>
                <a:gd name="connsiteY4" fmla="*/ 0 h 157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9820" h="1572064">
                  <a:moveTo>
                    <a:pt x="0" y="0"/>
                  </a:moveTo>
                  <a:lnTo>
                    <a:pt x="2239820" y="0"/>
                  </a:lnTo>
                  <a:lnTo>
                    <a:pt x="2239820" y="1572064"/>
                  </a:lnTo>
                  <a:lnTo>
                    <a:pt x="0" y="15720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Century Gothic" panose="020B0502020202020204" pitchFamily="34" charset="0"/>
                </a:rPr>
                <a:t>Привлечение родителей и педагогов образовательных организаций к процессу социально-педагогического сопровождения профессионального самоопределения обучающихся с инвалидностью и (или) ОВЗ</a:t>
              </a:r>
              <a:endParaRPr lang="ru-RU" sz="14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957460" y="4696410"/>
              <a:ext cx="393016" cy="3930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5127150" y="3575357"/>
              <a:ext cx="3904722" cy="879857"/>
            </a:xfrm>
            <a:custGeom>
              <a:avLst/>
              <a:gdLst>
                <a:gd name="connsiteX0" fmla="*/ 0 w 2239820"/>
                <a:gd name="connsiteY0" fmla="*/ 0 h 1572064"/>
                <a:gd name="connsiteX1" fmla="*/ 2239820 w 2239820"/>
                <a:gd name="connsiteY1" fmla="*/ 0 h 1572064"/>
                <a:gd name="connsiteX2" fmla="*/ 2239820 w 2239820"/>
                <a:gd name="connsiteY2" fmla="*/ 1572064 h 1572064"/>
                <a:gd name="connsiteX3" fmla="*/ 0 w 2239820"/>
                <a:gd name="connsiteY3" fmla="*/ 1572064 h 1572064"/>
                <a:gd name="connsiteX4" fmla="*/ 0 w 2239820"/>
                <a:gd name="connsiteY4" fmla="*/ 0 h 157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9820" h="1572064">
                  <a:moveTo>
                    <a:pt x="0" y="0"/>
                  </a:moveTo>
                  <a:lnTo>
                    <a:pt x="2239820" y="0"/>
                  </a:lnTo>
                  <a:lnTo>
                    <a:pt x="2239820" y="1572064"/>
                  </a:lnTo>
                  <a:lnTo>
                    <a:pt x="0" y="15720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Century Gothic" panose="020B0502020202020204" pitchFamily="34" charset="0"/>
                </a:rPr>
                <a:t>Обеспечение преемственности между общим и профессиональным образованием</a:t>
              </a:r>
              <a:endParaRPr lang="ru-RU" sz="14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547589" y="4696410"/>
              <a:ext cx="393016" cy="3930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7578373" y="5417093"/>
              <a:ext cx="3904722" cy="832630"/>
            </a:xfrm>
            <a:custGeom>
              <a:avLst/>
              <a:gdLst>
                <a:gd name="connsiteX0" fmla="*/ 0 w 2239820"/>
                <a:gd name="connsiteY0" fmla="*/ 0 h 1572064"/>
                <a:gd name="connsiteX1" fmla="*/ 2239820 w 2239820"/>
                <a:gd name="connsiteY1" fmla="*/ 0 h 1572064"/>
                <a:gd name="connsiteX2" fmla="*/ 2239820 w 2239820"/>
                <a:gd name="connsiteY2" fmla="*/ 1572064 h 1572064"/>
                <a:gd name="connsiteX3" fmla="*/ 0 w 2239820"/>
                <a:gd name="connsiteY3" fmla="*/ 1572064 h 1572064"/>
                <a:gd name="connsiteX4" fmla="*/ 0 w 2239820"/>
                <a:gd name="connsiteY4" fmla="*/ 0 h 157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9820" h="1572064">
                  <a:moveTo>
                    <a:pt x="0" y="0"/>
                  </a:moveTo>
                  <a:lnTo>
                    <a:pt x="2239820" y="0"/>
                  </a:lnTo>
                  <a:lnTo>
                    <a:pt x="2239820" y="1572064"/>
                  </a:lnTo>
                  <a:lnTo>
                    <a:pt x="0" y="15720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Century Gothic" panose="020B0502020202020204" pitchFamily="34" charset="0"/>
                </a:rPr>
                <a:t>Реализация модели функционирования </a:t>
              </a:r>
              <a:r>
                <a:rPr lang="ru-RU" sz="1400" dirty="0">
                  <a:latin typeface="Century Gothic" panose="020B0502020202020204" pitchFamily="34" charset="0"/>
                </a:rPr>
                <a:t>информационно-логистического  </a:t>
              </a:r>
              <a:r>
                <a:rPr lang="ru-RU" sz="1400" dirty="0" smtClean="0">
                  <a:latin typeface="Century Gothic" panose="020B0502020202020204" pitchFamily="34" charset="0"/>
                </a:rPr>
                <a:t>класса, </a:t>
              </a:r>
              <a:r>
                <a:rPr lang="ru-RU" sz="1400" kern="1200" dirty="0" smtClean="0">
                  <a:latin typeface="Century Gothic" panose="020B0502020202020204" pitchFamily="34" charset="0"/>
                </a:rPr>
                <a:t>ориентирующего на выбор профессий и специальностей СПО</a:t>
              </a:r>
              <a:endParaRPr lang="ru-RU" sz="14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9137718" y="4696410"/>
              <a:ext cx="393016" cy="3930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0" name="Скругленный прямоугольник 9"/>
          <p:cNvSpPr/>
          <p:nvPr/>
        </p:nvSpPr>
        <p:spPr>
          <a:xfrm>
            <a:off x="1093943" y="411906"/>
            <a:ext cx="4788113" cy="1812548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олилиния 10"/>
          <p:cNvSpPr/>
          <p:nvPr/>
        </p:nvSpPr>
        <p:spPr>
          <a:xfrm>
            <a:off x="1331950" y="678786"/>
            <a:ext cx="4796288" cy="1809437"/>
          </a:xfrm>
          <a:custGeom>
            <a:avLst/>
            <a:gdLst>
              <a:gd name="connsiteX0" fmla="*/ 0 w 3965311"/>
              <a:gd name="connsiteY0" fmla="*/ 92554 h 925541"/>
              <a:gd name="connsiteX1" fmla="*/ 92554 w 3965311"/>
              <a:gd name="connsiteY1" fmla="*/ 0 h 925541"/>
              <a:gd name="connsiteX2" fmla="*/ 3872757 w 3965311"/>
              <a:gd name="connsiteY2" fmla="*/ 0 h 925541"/>
              <a:gd name="connsiteX3" fmla="*/ 3965311 w 3965311"/>
              <a:gd name="connsiteY3" fmla="*/ 92554 h 925541"/>
              <a:gd name="connsiteX4" fmla="*/ 3965311 w 3965311"/>
              <a:gd name="connsiteY4" fmla="*/ 832987 h 925541"/>
              <a:gd name="connsiteX5" fmla="*/ 3872757 w 3965311"/>
              <a:gd name="connsiteY5" fmla="*/ 925541 h 925541"/>
              <a:gd name="connsiteX6" fmla="*/ 92554 w 3965311"/>
              <a:gd name="connsiteY6" fmla="*/ 925541 h 925541"/>
              <a:gd name="connsiteX7" fmla="*/ 0 w 3965311"/>
              <a:gd name="connsiteY7" fmla="*/ 832987 h 925541"/>
              <a:gd name="connsiteX8" fmla="*/ 0 w 3965311"/>
              <a:gd name="connsiteY8" fmla="*/ 92554 h 92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5311" h="925541">
                <a:moveTo>
                  <a:pt x="0" y="92554"/>
                </a:moveTo>
                <a:cubicBezTo>
                  <a:pt x="0" y="41438"/>
                  <a:pt x="41438" y="0"/>
                  <a:pt x="92554" y="0"/>
                </a:cubicBezTo>
                <a:lnTo>
                  <a:pt x="3872757" y="0"/>
                </a:lnTo>
                <a:cubicBezTo>
                  <a:pt x="3923873" y="0"/>
                  <a:pt x="3965311" y="41438"/>
                  <a:pt x="3965311" y="92554"/>
                </a:cubicBezTo>
                <a:lnTo>
                  <a:pt x="3965311" y="832987"/>
                </a:lnTo>
                <a:cubicBezTo>
                  <a:pt x="3965311" y="884103"/>
                  <a:pt x="3923873" y="925541"/>
                  <a:pt x="3872757" y="925541"/>
                </a:cubicBezTo>
                <a:lnTo>
                  <a:pt x="92554" y="925541"/>
                </a:lnTo>
                <a:cubicBezTo>
                  <a:pt x="41438" y="925541"/>
                  <a:pt x="0" y="884103"/>
                  <a:pt x="0" y="832987"/>
                </a:cubicBezTo>
                <a:lnTo>
                  <a:pt x="0" y="9255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448" tIns="80448" rIns="80448" bIns="80448" numCol="1" spcCol="1270" anchor="ctr" anchorCtr="0">
            <a:noAutofit/>
          </a:bodyPr>
          <a:lstStyle/>
          <a:p>
            <a:pPr lvl="0" algn="ctr" defTabSz="622300">
              <a:lnSpc>
                <a:spcPts val="16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latin typeface="Century Gothic" panose="020B0502020202020204" pitchFamily="34" charset="0"/>
              </a:rPr>
              <a:t>СОЗДАНИЕ, АПРОБАЦИЯ, ВНЕДРЕНИЕ И РАСПРОСТРАНЕНИЕ ПРАКТИЧЕСКОГО ОПЫТА РАБОТЫ ПО ОРГАНИЗАЦИИ СОПРОВОЖДЕНИЯ ПРОФЕССИОНАЛЬНОГО САМООПРЕДЕЛЕНИЯ ОБУЧАЮЩИХСЯ С ИНВАЛИДНОСТЬЮ И (ИЛИ) ОВЗ (НА ПРИМЕРЕ ИНФОРМАЦИОННО-ЛОГИСТИЧЕСКОГО КЛАССА)</a:t>
            </a:r>
            <a:endParaRPr lang="ru-RU" sz="1400" b="1" kern="1200" dirty="0">
              <a:latin typeface="Century Gothic" panose="020B0502020202020204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6001871" y="1337788"/>
            <a:ext cx="1152123" cy="491432"/>
          </a:xfrm>
          <a:prstGeom prst="triangle">
            <a:avLst/>
          </a:prstGeom>
          <a:solidFill>
            <a:srgbClr val="FFB953"/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17583" y="410911"/>
            <a:ext cx="3443317" cy="3027124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Скругленный прямоугольник 13"/>
          <p:cNvSpPr/>
          <p:nvPr/>
        </p:nvSpPr>
        <p:spPr>
          <a:xfrm>
            <a:off x="7253983" y="226217"/>
            <a:ext cx="2970515" cy="3009589"/>
          </a:xfrm>
          <a:prstGeom prst="round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448" tIns="80448" rIns="80448" bIns="8044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Century Gothic" panose="020B0502020202020204" pitchFamily="34" charset="0"/>
              </a:rPr>
              <a:t>Модель функционирования информационно-логистического  </a:t>
            </a:r>
            <a:r>
              <a:rPr lang="ru-RU" sz="1400" b="1" dirty="0">
                <a:latin typeface="Century Gothic" panose="020B0502020202020204" pitchFamily="34" charset="0"/>
              </a:rPr>
              <a:t>класса </a:t>
            </a:r>
            <a:r>
              <a:rPr lang="ru-RU" sz="1400" b="1" dirty="0" smtClean="0">
                <a:latin typeface="Century Gothic" panose="020B0502020202020204" pitchFamily="34" charset="0"/>
              </a:rPr>
              <a:t>ориентирующего </a:t>
            </a:r>
            <a:r>
              <a:rPr lang="ru-RU" sz="1400" b="1" dirty="0">
                <a:latin typeface="Century Gothic" panose="020B0502020202020204" pitchFamily="34" charset="0"/>
              </a:rPr>
              <a:t>на выбор профессий и </a:t>
            </a:r>
            <a:r>
              <a:rPr lang="ru-RU" sz="1400" b="1" dirty="0" smtClean="0">
                <a:latin typeface="Century Gothic" panose="020B0502020202020204" pitchFamily="34" charset="0"/>
              </a:rPr>
              <a:t> специальностей СПО Вологодской области</a:t>
            </a:r>
            <a:endParaRPr lang="ru-RU" sz="1400" b="1" kern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33736" y="-4178"/>
            <a:ext cx="6092031" cy="6862178"/>
            <a:chOff x="-16546" y="-4178"/>
            <a:chExt cx="6092031" cy="686217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5AF987D-9A52-4B97-81DB-23982DAFF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7" t="1415" b="313"/>
            <a:stretch/>
          </p:blipFill>
          <p:spPr>
            <a:xfrm>
              <a:off x="-16546" y="-4178"/>
              <a:ext cx="6092031" cy="6862178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0B9AA81-A969-0B84-B207-BD3606702226}"/>
                </a:ext>
              </a:extLst>
            </p:cNvPr>
            <p:cNvSpPr/>
            <p:nvPr/>
          </p:nvSpPr>
          <p:spPr>
            <a:xfrm flipH="1">
              <a:off x="0" y="0"/>
              <a:ext cx="1390650" cy="6858000"/>
            </a:xfrm>
            <a:prstGeom prst="rect">
              <a:avLst/>
            </a:prstGeom>
            <a:solidFill>
              <a:srgbClr val="EB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06384F8-3DC2-40E1-8705-5EB760631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4544" y="1224138"/>
              <a:ext cx="851507" cy="179307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3A78C8D-F9B5-49E4-996E-6952EB3AD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-13853" y="297935"/>
              <a:ext cx="1030578" cy="489407"/>
            </a:xfrm>
            <a:prstGeom prst="rect">
              <a:avLst/>
            </a:prstGeom>
          </p:spPr>
        </p:pic>
      </p:grp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30865101"/>
              </p:ext>
            </p:extLst>
          </p:nvPr>
        </p:nvGraphicFramePr>
        <p:xfrm>
          <a:off x="3624496" y="440634"/>
          <a:ext cx="8111363" cy="20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object 21"/>
          <p:cNvSpPr txBox="1"/>
          <p:nvPr/>
        </p:nvSpPr>
        <p:spPr>
          <a:xfrm>
            <a:off x="1212786" y="150811"/>
            <a:ext cx="29994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125730" algn="ctr">
              <a:spcBef>
                <a:spcPts val="285"/>
              </a:spcBef>
              <a:tabLst>
                <a:tab pos="156845" algn="l"/>
              </a:tabLst>
            </a:pPr>
            <a:r>
              <a:rPr lang="ru-RU" b="1" cap="all" spc="25" dirty="0" smtClean="0">
                <a:latin typeface="Century Gothic" panose="020B0502020202020204" pitchFamily="34" charset="0"/>
                <a:cs typeface="Arial"/>
              </a:rPr>
              <a:t>Целевая аудитория</a:t>
            </a:r>
            <a:endParaRPr lang="ru-RU" b="1" cap="all" spc="25" dirty="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0178694"/>
              </p:ext>
            </p:extLst>
          </p:nvPr>
        </p:nvGraphicFramePr>
        <p:xfrm>
          <a:off x="3220881" y="2358772"/>
          <a:ext cx="8284826" cy="454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3129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69" y="0"/>
            <a:ext cx="6092031" cy="6862178"/>
            <a:chOff x="-16546" y="-4178"/>
            <a:chExt cx="6092031" cy="686217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5AF987D-9A52-4B97-81DB-23982DAFF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7" t="1415" b="313"/>
            <a:stretch/>
          </p:blipFill>
          <p:spPr>
            <a:xfrm>
              <a:off x="-16546" y="-4178"/>
              <a:ext cx="6092031" cy="6862178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0B9AA81-A969-0B84-B207-BD3606702226}"/>
                </a:ext>
              </a:extLst>
            </p:cNvPr>
            <p:cNvSpPr/>
            <p:nvPr/>
          </p:nvSpPr>
          <p:spPr>
            <a:xfrm flipH="1">
              <a:off x="0" y="0"/>
              <a:ext cx="1390650" cy="6858000"/>
            </a:xfrm>
            <a:prstGeom prst="rect">
              <a:avLst/>
            </a:prstGeom>
            <a:solidFill>
              <a:srgbClr val="EB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06384F8-3DC2-40E1-8705-5EB760631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4544" y="1224138"/>
              <a:ext cx="851507" cy="179307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3A78C8D-F9B5-49E4-996E-6952EB3AD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-13853" y="297935"/>
              <a:ext cx="1030578" cy="489407"/>
            </a:xfrm>
            <a:prstGeom prst="rect">
              <a:avLst/>
            </a:prstGeom>
          </p:spPr>
        </p:pic>
      </p:grp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29947042"/>
              </p:ext>
            </p:extLst>
          </p:nvPr>
        </p:nvGraphicFramePr>
        <p:xfrm>
          <a:off x="2528110" y="768305"/>
          <a:ext cx="9154809" cy="568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1724" y="131202"/>
            <a:ext cx="551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6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ЭТАПЫ РЕАЛИЗАЦИИ ПРОЕКТА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3" y="-4178"/>
            <a:ext cx="1390008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20" y="8578"/>
            <a:ext cx="853514" cy="2993395"/>
          </a:xfrm>
          <a:prstGeom prst="rect">
            <a:avLst/>
          </a:prstGeom>
        </p:spPr>
      </p:pic>
      <p:sp>
        <p:nvSpPr>
          <p:cNvPr id="56" name="object 6"/>
          <p:cNvSpPr/>
          <p:nvPr/>
        </p:nvSpPr>
        <p:spPr>
          <a:xfrm>
            <a:off x="889635" y="318380"/>
            <a:ext cx="10927532" cy="6373640"/>
          </a:xfrm>
          <a:prstGeom prst="rect">
            <a:avLst/>
          </a:prstGeom>
          <a:ln w="12700">
            <a:solidFill>
              <a:srgbClr val="3246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35" y="-11432"/>
            <a:ext cx="6090432" cy="686469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89635" y="293492"/>
            <a:ext cx="1047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6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МОДЕЛЬ ФУНКЦИОНИРОВАНИЯ ИНФОРМАЦИОННО-ЛОГИСТИЧЕСКОГО КЛАССА</a:t>
            </a:r>
            <a:endParaRPr lang="ru-RU" dirty="0">
              <a:latin typeface="Century Gothic" panose="020B0502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677341" y="1052253"/>
            <a:ext cx="9659996" cy="4372000"/>
            <a:chOff x="930715" y="822662"/>
            <a:chExt cx="2019407" cy="4231192"/>
          </a:xfrm>
          <a:noFill/>
        </p:grpSpPr>
        <p:sp>
          <p:nvSpPr>
            <p:cNvPr id="13" name="Полилиния 12"/>
            <p:cNvSpPr/>
            <p:nvPr/>
          </p:nvSpPr>
          <p:spPr>
            <a:xfrm>
              <a:off x="930715" y="1993796"/>
              <a:ext cx="2019407" cy="1124384"/>
            </a:xfrm>
            <a:custGeom>
              <a:avLst/>
              <a:gdLst>
                <a:gd name="connsiteX0" fmla="*/ 0 w 2019407"/>
                <a:gd name="connsiteY0" fmla="*/ 0 h 888990"/>
                <a:gd name="connsiteX1" fmla="*/ 2019407 w 2019407"/>
                <a:gd name="connsiteY1" fmla="*/ 0 h 888990"/>
                <a:gd name="connsiteX2" fmla="*/ 2019407 w 2019407"/>
                <a:gd name="connsiteY2" fmla="*/ 888990 h 888990"/>
                <a:gd name="connsiteX3" fmla="*/ 0 w 2019407"/>
                <a:gd name="connsiteY3" fmla="*/ 888990 h 888990"/>
                <a:gd name="connsiteX4" fmla="*/ 0 w 2019407"/>
                <a:gd name="connsiteY4" fmla="*/ 0 h 88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407" h="888990">
                  <a:moveTo>
                    <a:pt x="0" y="0"/>
                  </a:moveTo>
                  <a:lnTo>
                    <a:pt x="2019407" y="0"/>
                  </a:lnTo>
                  <a:lnTo>
                    <a:pt x="2019407" y="888990"/>
                  </a:lnTo>
                  <a:lnTo>
                    <a:pt x="0" y="8889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23105" tIns="85344" rIns="85345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Цель: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формирование культуры профессионального самоопределения выпускников</a:t>
              </a:r>
              <a:endParaRPr lang="ru-RU" sz="1400" kern="1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936148" y="3608327"/>
              <a:ext cx="2012746" cy="1445527"/>
            </a:xfrm>
            <a:custGeom>
              <a:avLst/>
              <a:gdLst>
                <a:gd name="connsiteX0" fmla="*/ 0 w 2012746"/>
                <a:gd name="connsiteY0" fmla="*/ 0 h 1861510"/>
                <a:gd name="connsiteX1" fmla="*/ 2012746 w 2012746"/>
                <a:gd name="connsiteY1" fmla="*/ 0 h 1861510"/>
                <a:gd name="connsiteX2" fmla="*/ 2012746 w 2012746"/>
                <a:gd name="connsiteY2" fmla="*/ 1861510 h 1861510"/>
                <a:gd name="connsiteX3" fmla="*/ 0 w 2012746"/>
                <a:gd name="connsiteY3" fmla="*/ 1861510 h 1861510"/>
                <a:gd name="connsiteX4" fmla="*/ 0 w 2012746"/>
                <a:gd name="connsiteY4" fmla="*/ 0 h 186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46" h="1861510">
                  <a:moveTo>
                    <a:pt x="0" y="0"/>
                  </a:moveTo>
                  <a:lnTo>
                    <a:pt x="2012746" y="0"/>
                  </a:lnTo>
                  <a:lnTo>
                    <a:pt x="2012746" y="1861510"/>
                  </a:lnTo>
                  <a:lnTo>
                    <a:pt x="0" y="18615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22040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latin typeface="Century Gothic" panose="020B0502020202020204" pitchFamily="34" charset="0"/>
                </a:rPr>
                <a:t>Задачи: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kern="1200" dirty="0" smtClean="0">
                  <a:latin typeface="Century Gothic" panose="020B0502020202020204" pitchFamily="34" charset="0"/>
                </a:rPr>
                <a:t>определение интересов и мотивов; знакомство с особенностями специальностей и профессий; формирование умения правильного выбора с учетом особенностей и возможностей</a:t>
              </a:r>
            </a:p>
          </p:txBody>
        </p:sp>
        <p:sp>
          <p:nvSpPr>
            <p:cNvPr id="15" name="Прямоугольник с двумя скругленными противолежащими углами 14"/>
            <p:cNvSpPr/>
            <p:nvPr/>
          </p:nvSpPr>
          <p:spPr>
            <a:xfrm>
              <a:off x="1541807" y="822662"/>
              <a:ext cx="881795" cy="879156"/>
            </a:xfrm>
            <a:prstGeom prst="round2DiagRect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30125" tIns="130125" rIns="130125" bIns="13012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Целевой компонент</a:t>
              </a:r>
              <a:endParaRPr lang="ru-RU" sz="2800" b="1" kern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" name="Прямая со стрелкой 8"/>
          <p:cNvCxnSpPr/>
          <p:nvPr/>
        </p:nvCxnSpPr>
        <p:spPr>
          <a:xfrm>
            <a:off x="6608761" y="3420914"/>
            <a:ext cx="0" cy="50490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07" y="-10275"/>
            <a:ext cx="6090432" cy="6864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133" y="-4178"/>
            <a:ext cx="1390008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120" y="8578"/>
            <a:ext cx="853514" cy="2993395"/>
          </a:xfrm>
          <a:prstGeom prst="rect">
            <a:avLst/>
          </a:prstGeom>
        </p:spPr>
      </p:pic>
      <p:sp>
        <p:nvSpPr>
          <p:cNvPr id="56" name="object 6"/>
          <p:cNvSpPr/>
          <p:nvPr/>
        </p:nvSpPr>
        <p:spPr>
          <a:xfrm>
            <a:off x="889635" y="318380"/>
            <a:ext cx="10927532" cy="6373640"/>
          </a:xfrm>
          <a:prstGeom prst="rect">
            <a:avLst/>
          </a:prstGeom>
          <a:ln w="12700">
            <a:solidFill>
              <a:srgbClr val="3246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TextBox 59"/>
          <p:cNvSpPr txBox="1"/>
          <p:nvPr/>
        </p:nvSpPr>
        <p:spPr>
          <a:xfrm>
            <a:off x="272331" y="432260"/>
            <a:ext cx="118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6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МОДЕЛЬ ФУНКЦИОНИРОВАНИЯ ИНФОРМАЦИОННО-ЛОГИСТИЧЕСКОГО КЛАССА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108583" y="2288085"/>
            <a:ext cx="3521089" cy="888990"/>
          </a:xfrm>
          <a:custGeom>
            <a:avLst/>
            <a:gdLst>
              <a:gd name="connsiteX0" fmla="*/ 0 w 2772810"/>
              <a:gd name="connsiteY0" fmla="*/ 0 h 888990"/>
              <a:gd name="connsiteX1" fmla="*/ 2772810 w 2772810"/>
              <a:gd name="connsiteY1" fmla="*/ 0 h 888990"/>
              <a:gd name="connsiteX2" fmla="*/ 2772810 w 2772810"/>
              <a:gd name="connsiteY2" fmla="*/ 888990 h 888990"/>
              <a:gd name="connsiteX3" fmla="*/ 0 w 2772810"/>
              <a:gd name="connsiteY3" fmla="*/ 888990 h 888990"/>
              <a:gd name="connsiteX4" fmla="*/ 0 w 2772810"/>
              <a:gd name="connsiteY4" fmla="*/ 0 h 88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2810" h="888990">
                <a:moveTo>
                  <a:pt x="0" y="0"/>
                </a:moveTo>
                <a:lnTo>
                  <a:pt x="2772810" y="0"/>
                </a:lnTo>
                <a:lnTo>
                  <a:pt x="2772810" y="888990"/>
                </a:lnTo>
                <a:lnTo>
                  <a:pt x="0" y="888990"/>
                </a:lnTo>
                <a:lnTo>
                  <a:pt x="0" y="0"/>
                </a:lnTo>
                <a:close/>
              </a:path>
            </a:pathLst>
          </a:cu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3650" tIns="64008" rIns="64008" bIns="64008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Century Gothic" panose="020B0502020202020204" pitchFamily="34" charset="0"/>
              </a:rPr>
              <a:t>Принцип работы</a:t>
            </a:r>
            <a:endParaRPr lang="ru-RU" sz="1600" b="1" kern="1200" dirty="0">
              <a:latin typeface="Century Gothic" panose="020B0502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108583" y="3772455"/>
            <a:ext cx="3521089" cy="888990"/>
          </a:xfrm>
          <a:custGeom>
            <a:avLst/>
            <a:gdLst>
              <a:gd name="connsiteX0" fmla="*/ 0 w 2772810"/>
              <a:gd name="connsiteY0" fmla="*/ 0 h 888990"/>
              <a:gd name="connsiteX1" fmla="*/ 2772810 w 2772810"/>
              <a:gd name="connsiteY1" fmla="*/ 0 h 888990"/>
              <a:gd name="connsiteX2" fmla="*/ 2772810 w 2772810"/>
              <a:gd name="connsiteY2" fmla="*/ 888990 h 888990"/>
              <a:gd name="connsiteX3" fmla="*/ 0 w 2772810"/>
              <a:gd name="connsiteY3" fmla="*/ 888990 h 888990"/>
              <a:gd name="connsiteX4" fmla="*/ 0 w 2772810"/>
              <a:gd name="connsiteY4" fmla="*/ 0 h 88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2810" h="888990">
                <a:moveTo>
                  <a:pt x="0" y="0"/>
                </a:moveTo>
                <a:lnTo>
                  <a:pt x="2772810" y="0"/>
                </a:lnTo>
                <a:lnTo>
                  <a:pt x="2772810" y="888990"/>
                </a:lnTo>
                <a:lnTo>
                  <a:pt x="0" y="888990"/>
                </a:lnTo>
                <a:lnTo>
                  <a:pt x="0" y="0"/>
                </a:lnTo>
                <a:close/>
              </a:path>
            </a:pathLst>
          </a:cu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443650" tIns="64008" rIns="64008" bIns="64008" numCol="1" spcCol="1270" anchor="ctr" anchorCtr="0">
            <a:no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Century Gothic" panose="020B0502020202020204" pitchFamily="34" charset="0"/>
              </a:rPr>
              <a:t>Комплекс условий реализации </a:t>
            </a:r>
            <a:r>
              <a:rPr lang="ru-RU" sz="1400" kern="1200" dirty="0" smtClean="0">
                <a:latin typeface="Century Gothic" panose="020B0502020202020204" pitchFamily="34" charset="0"/>
              </a:rPr>
              <a:t>предпрофессиональной </a:t>
            </a:r>
            <a:r>
              <a:rPr lang="ru-RU" sz="1400" kern="1200" dirty="0" smtClean="0">
                <a:latin typeface="Century Gothic" panose="020B0502020202020204" pitchFamily="34" charset="0"/>
              </a:rPr>
              <a:t>программы</a:t>
            </a:r>
            <a:endParaRPr lang="ru-RU" sz="1400" kern="1200" dirty="0">
              <a:latin typeface="Century Gothic" panose="020B05020202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6669634" y="2288084"/>
            <a:ext cx="4473988" cy="2373361"/>
          </a:xfrm>
          <a:custGeom>
            <a:avLst/>
            <a:gdLst>
              <a:gd name="connsiteX0" fmla="*/ 0 w 2772810"/>
              <a:gd name="connsiteY0" fmla="*/ 0 h 888990"/>
              <a:gd name="connsiteX1" fmla="*/ 2772810 w 2772810"/>
              <a:gd name="connsiteY1" fmla="*/ 0 h 888990"/>
              <a:gd name="connsiteX2" fmla="*/ 2772810 w 2772810"/>
              <a:gd name="connsiteY2" fmla="*/ 888990 h 888990"/>
              <a:gd name="connsiteX3" fmla="*/ 0 w 2772810"/>
              <a:gd name="connsiteY3" fmla="*/ 888990 h 888990"/>
              <a:gd name="connsiteX4" fmla="*/ 0 w 2772810"/>
              <a:gd name="connsiteY4" fmla="*/ 0 h 88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2810" h="888990">
                <a:moveTo>
                  <a:pt x="0" y="0"/>
                </a:moveTo>
                <a:lnTo>
                  <a:pt x="2772810" y="0"/>
                </a:lnTo>
                <a:lnTo>
                  <a:pt x="2772810" y="888990"/>
                </a:lnTo>
                <a:lnTo>
                  <a:pt x="0" y="888990"/>
                </a:lnTo>
                <a:lnTo>
                  <a:pt x="0" y="0"/>
                </a:lnTo>
                <a:close/>
              </a:path>
            </a:pathLst>
          </a:cu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3650" tIns="64008" rIns="64008" bIns="64008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Century Gothic" panose="020B0502020202020204" pitchFamily="34" charset="0"/>
              </a:rPr>
              <a:t>Ресурсное обеспечение реализации проекта:</a:t>
            </a:r>
          </a:p>
          <a:p>
            <a:pPr marL="285750" lvl="0" indent="-285750" algn="just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dirty="0" smtClean="0">
                <a:latin typeface="Century Gothic" panose="020B0502020202020204" pitchFamily="34" charset="0"/>
              </a:rPr>
              <a:t>организационные </a:t>
            </a:r>
            <a:r>
              <a:rPr lang="ru-RU" sz="1400" dirty="0">
                <a:latin typeface="Century Gothic" panose="020B0502020202020204" pitchFamily="34" charset="0"/>
              </a:rPr>
              <a:t>ресурсы</a:t>
            </a:r>
          </a:p>
          <a:p>
            <a:pPr marL="285750" indent="-285750" algn="just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dirty="0" smtClean="0">
                <a:latin typeface="Century Gothic" panose="020B0502020202020204" pitchFamily="34" charset="0"/>
              </a:rPr>
              <a:t>технологические </a:t>
            </a:r>
            <a:r>
              <a:rPr lang="ru-RU" sz="1400" dirty="0">
                <a:latin typeface="Century Gothic" panose="020B0502020202020204" pitchFamily="34" charset="0"/>
              </a:rPr>
              <a:t>ресурсы</a:t>
            </a:r>
          </a:p>
          <a:p>
            <a:pPr marL="285750" lvl="0" indent="-285750" algn="just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dirty="0" smtClean="0">
                <a:latin typeface="Century Gothic" panose="020B0502020202020204" pitchFamily="34" charset="0"/>
              </a:rPr>
              <a:t>профессиональные ресурсы</a:t>
            </a:r>
          </a:p>
          <a:p>
            <a:pPr marL="285750" lvl="0" indent="-285750" algn="just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dirty="0" smtClean="0">
                <a:latin typeface="Century Gothic" panose="020B0502020202020204" pitchFamily="34" charset="0"/>
              </a:rPr>
              <a:t>ф</a:t>
            </a:r>
            <a:r>
              <a:rPr lang="ru-RU" sz="1400" kern="1200" dirty="0" smtClean="0">
                <a:latin typeface="Century Gothic" panose="020B0502020202020204" pitchFamily="34" charset="0"/>
              </a:rPr>
              <a:t>инансовое обеспечение</a:t>
            </a:r>
          </a:p>
          <a:p>
            <a:pPr lvl="0" indent="-285750" algn="just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dirty="0" smtClean="0">
                <a:latin typeface="Century Gothic" panose="020B0502020202020204" pitchFamily="34" charset="0"/>
              </a:rPr>
              <a:t>материально-техническое </a:t>
            </a:r>
            <a:r>
              <a:rPr lang="ru-RU" sz="1400" dirty="0" smtClean="0">
                <a:latin typeface="Century Gothic" panose="020B0502020202020204" pitchFamily="34" charset="0"/>
              </a:rPr>
              <a:t>оснащение</a:t>
            </a:r>
            <a:endParaRPr lang="ru-RU" sz="1400" kern="1200" dirty="0">
              <a:latin typeface="Century Gothic" panose="020B0502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108583" y="5358526"/>
            <a:ext cx="9035039" cy="1070635"/>
          </a:xfrm>
          <a:custGeom>
            <a:avLst/>
            <a:gdLst>
              <a:gd name="connsiteX0" fmla="*/ 0 w 5768582"/>
              <a:gd name="connsiteY0" fmla="*/ 0 h 708054"/>
              <a:gd name="connsiteX1" fmla="*/ 5768582 w 5768582"/>
              <a:gd name="connsiteY1" fmla="*/ 0 h 708054"/>
              <a:gd name="connsiteX2" fmla="*/ 5768582 w 5768582"/>
              <a:gd name="connsiteY2" fmla="*/ 708054 h 708054"/>
              <a:gd name="connsiteX3" fmla="*/ 0 w 5768582"/>
              <a:gd name="connsiteY3" fmla="*/ 708054 h 708054"/>
              <a:gd name="connsiteX4" fmla="*/ 0 w 5768582"/>
              <a:gd name="connsiteY4" fmla="*/ 0 h 70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8582" h="708054">
                <a:moveTo>
                  <a:pt x="0" y="0"/>
                </a:moveTo>
                <a:lnTo>
                  <a:pt x="5768582" y="0"/>
                </a:lnTo>
                <a:lnTo>
                  <a:pt x="5768582" y="708054"/>
                </a:lnTo>
                <a:lnTo>
                  <a:pt x="0" y="708054"/>
                </a:lnTo>
                <a:lnTo>
                  <a:pt x="0" y="0"/>
                </a:lnTo>
                <a:close/>
              </a:path>
            </a:pathLst>
          </a:cu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922973" tIns="64008" rIns="64007" bIns="64007" numCol="1" spcCol="1270" anchor="ctr" anchorCtr="0">
            <a:no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</a:pPr>
            <a:r>
              <a:rPr lang="ru-RU" sz="1600" kern="1200" dirty="0" smtClean="0">
                <a:latin typeface="Century Gothic" panose="020B0502020202020204" pitchFamily="34" charset="0"/>
              </a:rPr>
              <a:t>                       </a:t>
            </a:r>
            <a:r>
              <a:rPr lang="ru-RU" sz="1400" b="1" kern="1200" dirty="0" smtClean="0">
                <a:latin typeface="Century Gothic" panose="020B0502020202020204" pitchFamily="34" charset="0"/>
              </a:rPr>
              <a:t>Психолого-педагогическое сопровождение </a:t>
            </a:r>
            <a:endParaRPr lang="ru-RU" sz="1400" b="1" kern="1200" dirty="0"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570603" y="1022626"/>
            <a:ext cx="5565595" cy="879156"/>
          </a:xfrm>
          <a:prstGeom prst="round2Diag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30125" tIns="130125" rIns="130125" bIns="13012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Концептуальный компонент</a:t>
            </a:r>
            <a:endParaRPr lang="ru-RU" sz="2800" b="1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768132" y="3177075"/>
            <a:ext cx="0" cy="5953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8792308" y="4661445"/>
            <a:ext cx="3350" cy="69708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764782" y="4661445"/>
            <a:ext cx="3350" cy="69708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7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875" y="8578"/>
            <a:ext cx="6090432" cy="6864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133" y="-4178"/>
            <a:ext cx="1390008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120" y="8578"/>
            <a:ext cx="853514" cy="2993395"/>
          </a:xfrm>
          <a:prstGeom prst="rect">
            <a:avLst/>
          </a:prstGeom>
        </p:spPr>
      </p:pic>
      <p:sp>
        <p:nvSpPr>
          <p:cNvPr id="56" name="object 6"/>
          <p:cNvSpPr/>
          <p:nvPr/>
        </p:nvSpPr>
        <p:spPr>
          <a:xfrm>
            <a:off x="889635" y="318380"/>
            <a:ext cx="10927532" cy="6373640"/>
          </a:xfrm>
          <a:prstGeom prst="rect">
            <a:avLst/>
          </a:prstGeom>
          <a:ln w="12700">
            <a:solidFill>
              <a:srgbClr val="3246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TextBox 59"/>
          <p:cNvSpPr txBox="1"/>
          <p:nvPr/>
        </p:nvSpPr>
        <p:spPr>
          <a:xfrm>
            <a:off x="262283" y="421023"/>
            <a:ext cx="1181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6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МОДЕЛЬ ФУНКЦИОНИРОВАНИЯ ИНФОРМАЦИОННО-ЛОГИСТИЧЕСКОГО КЛАССА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845112" y="986380"/>
            <a:ext cx="5758412" cy="879156"/>
          </a:xfrm>
          <a:prstGeom prst="round2Diag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30125" tIns="130125" rIns="130125" bIns="13012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Образовательный компонент</a:t>
            </a:r>
            <a:endParaRPr lang="ru-RU" sz="2800" b="1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77561350"/>
              </p:ext>
            </p:extLst>
          </p:nvPr>
        </p:nvGraphicFramePr>
        <p:xfrm>
          <a:off x="3980418" y="2061561"/>
          <a:ext cx="7654611" cy="479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 rot="16200000">
            <a:off x="793379" y="3502906"/>
            <a:ext cx="4359307" cy="16504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Функционирование информационно-логистического класса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4" y="-4178"/>
            <a:ext cx="6090432" cy="6864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133" y="-4178"/>
            <a:ext cx="1390008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120" y="8578"/>
            <a:ext cx="853514" cy="2993395"/>
          </a:xfrm>
          <a:prstGeom prst="rect">
            <a:avLst/>
          </a:prstGeom>
        </p:spPr>
      </p:pic>
      <p:sp>
        <p:nvSpPr>
          <p:cNvPr id="56" name="object 6"/>
          <p:cNvSpPr/>
          <p:nvPr/>
        </p:nvSpPr>
        <p:spPr>
          <a:xfrm>
            <a:off x="889635" y="318380"/>
            <a:ext cx="10927532" cy="6373640"/>
          </a:xfrm>
          <a:prstGeom prst="rect">
            <a:avLst/>
          </a:prstGeom>
          <a:ln w="12700">
            <a:solidFill>
              <a:srgbClr val="3246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TextBox 59"/>
          <p:cNvSpPr txBox="1"/>
          <p:nvPr/>
        </p:nvSpPr>
        <p:spPr>
          <a:xfrm>
            <a:off x="416944" y="386871"/>
            <a:ext cx="1145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6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МОДЕЛЬ ФУНКЦИОНИРОВАНИЯ ИНФОРМАЦИОННО-ЛОГИСТИЧЕСКОГО КЛАССА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94109" y="1078761"/>
            <a:ext cx="4801920" cy="879156"/>
          </a:xfrm>
          <a:prstGeom prst="round2Diag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30125" tIns="130125" rIns="130125" bIns="13012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Оценочный компонент</a:t>
            </a:r>
            <a:endParaRPr lang="ru-RU" sz="2800" b="1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8518" y="2266554"/>
            <a:ext cx="7668244" cy="8459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Определение качества реализации, возможности использования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9349" y="4026877"/>
            <a:ext cx="4237818" cy="282521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348518" y="3350282"/>
            <a:ext cx="7668244" cy="7948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Мониторинг удовлетворенности качеством образовательных услуг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AF987D-9A52-4B97-81DB-23982DAFF6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7" t="1415" b="313"/>
          <a:stretch/>
        </p:blipFill>
        <p:spPr>
          <a:xfrm>
            <a:off x="-16546" y="-4182"/>
            <a:ext cx="6092031" cy="6862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133" y="-4178"/>
            <a:ext cx="1390008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120" y="8578"/>
            <a:ext cx="853514" cy="2993395"/>
          </a:xfrm>
          <a:prstGeom prst="rect">
            <a:avLst/>
          </a:prstGeom>
        </p:spPr>
      </p:pic>
      <p:sp>
        <p:nvSpPr>
          <p:cNvPr id="18" name="object 10"/>
          <p:cNvSpPr/>
          <p:nvPr/>
        </p:nvSpPr>
        <p:spPr>
          <a:xfrm>
            <a:off x="944322" y="221852"/>
            <a:ext cx="10924771" cy="6513926"/>
          </a:xfrm>
          <a:prstGeom prst="rect">
            <a:avLst/>
          </a:prstGeom>
          <a:ln w="6350">
            <a:solidFill>
              <a:srgbClr val="3246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1"/>
          <p:cNvSpPr txBox="1"/>
          <p:nvPr/>
        </p:nvSpPr>
        <p:spPr>
          <a:xfrm>
            <a:off x="1414573" y="417462"/>
            <a:ext cx="206745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ФОРМЫ РАБОТЫ</a:t>
            </a:r>
            <a:endParaRPr lang="ru-RU" sz="1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6" t="22124"/>
          <a:stretch/>
        </p:blipFill>
        <p:spPr bwMode="auto">
          <a:xfrm>
            <a:off x="3037343" y="1327360"/>
            <a:ext cx="3580776" cy="2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17" t="34593" r="42850" b="22328"/>
          <a:stretch/>
        </p:blipFill>
        <p:spPr bwMode="auto">
          <a:xfrm>
            <a:off x="7689982" y="1284612"/>
            <a:ext cx="3175213" cy="262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90059" y="308157"/>
            <a:ext cx="815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entury Gothic" panose="020B0502020202020204" pitchFamily="34" charset="0"/>
              </a:rPr>
              <a:t>ДОПОЛНИТЕЛЬНАЯ ПРЕДПРОФЕССИОНАЛЬНАЯ ПРОГРАММА ДЛЯ УЧАЩИХСЯ 9-11 КЛАССОВ С ИНВАЛИДНОСТЬЮ И (ИЛИ) ОВЗ, ОРИЕНТИРУЮЩАЯ НА ВЫБОР ПРОФЕССИЙ И СПЕЦИАЛЬНОСТЕЙ СРЕДНЕГО ПРОФЕССИОНАЛЬНОГО ОБРАЗОВАНИЯ 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3161799" y="1130712"/>
            <a:ext cx="5394341" cy="21654"/>
          </a:xfrm>
          <a:prstGeom prst="line">
            <a:avLst/>
          </a:prstGeom>
          <a:ln w="6350">
            <a:solidFill>
              <a:srgbClr val="254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14" y="4443457"/>
            <a:ext cx="1893482" cy="167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54" y="4624212"/>
            <a:ext cx="989779" cy="117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642161" y="4979748"/>
            <a:ext cx="1430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</a:rPr>
              <a:t>МЕРОПРИЯТИЯ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</a:rPr>
              <a:t>“АБИЛИМПИКС</a:t>
            </a:r>
            <a:r>
              <a:rPr lang="ru-RU" sz="1200" dirty="0" smtClean="0">
                <a:latin typeface="Century Gothic" panose="020B0502020202020204" pitchFamily="34" charset="0"/>
              </a:rPr>
              <a:t>”                                  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8704" y="4443457"/>
            <a:ext cx="2354164" cy="14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1182</TotalTime>
  <Words>584</Words>
  <Application>Microsoft Office PowerPoint</Application>
  <PresentationFormat>Широкоэкранный</PresentationFormat>
  <Paragraphs>110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75</cp:revision>
  <cp:lastPrinted>2022-12-19T09:36:18Z</cp:lastPrinted>
  <dcterms:created xsi:type="dcterms:W3CDTF">2022-09-16T07:45:51Z</dcterms:created>
  <dcterms:modified xsi:type="dcterms:W3CDTF">2022-12-19T13:45:48Z</dcterms:modified>
</cp:coreProperties>
</file>