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53.jpeg" ContentType="image/jpeg"/>
  <Override PartName="/ppt/media/image1.jpeg" ContentType="image/jpeg"/>
  <Override PartName="/ppt/media/image28.png" ContentType="image/png"/>
  <Override PartName="/ppt/media/hdphoto4.wdp" ContentType="image/vnd.ms-photo"/>
  <Override PartName="/ppt/media/image17.jpeg" ContentType="image/jpeg"/>
  <Override PartName="/ppt/media/image3.png" ContentType="image/png"/>
  <Override PartName="/ppt/media/image2.png" ContentType="image/png"/>
  <Override PartName="/ppt/media/image56.jpeg" ContentType="image/jpeg"/>
  <Override PartName="/ppt/media/hdphoto1.wdp" ContentType="image/vnd.ms-photo"/>
  <Override PartName="/ppt/media/image25.png" ContentType="image/png"/>
  <Override PartName="/ppt/media/image36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hdphoto2.wdp" ContentType="image/vnd.ms-photo"/>
  <Override PartName="/ppt/media/image26.png" ContentType="image/png"/>
  <Override PartName="/ppt/media/image8.png" ContentType="image/png"/>
  <Override PartName="/ppt/media/image9.jpeg" ContentType="image/jpeg"/>
  <Override PartName="/ppt/media/image10.png" ContentType="image/png"/>
  <Override PartName="/ppt/media/hdphoto3.wdp" ContentType="image/vnd.ms-photo"/>
  <Override PartName="/ppt/media/image27.png" ContentType="image/pn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52.jpeg" ContentType="image/jpe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hdphoto5.wdp" ContentType="image/vnd.ms-photo"/>
  <Override PartName="/ppt/media/image29.png" ContentType="image/png"/>
  <Override PartName="/ppt/media/image23.png" ContentType="image/png"/>
  <Override PartName="/ppt/media/image24.jpeg" ContentType="image/jpeg"/>
  <Override PartName="/ppt/media/hdphoto6.wdp" ContentType="image/vnd.ms-photo"/>
  <Override PartName="/ppt/media/image40.png" ContentType="image/png"/>
  <Override PartName="/ppt/media/hdphoto7.wdp" ContentType="image/vnd.ms-photo"/>
  <Override PartName="/ppt/media/image41.png" ContentType="image/png"/>
  <Override PartName="/ppt/media/hdphoto8.wdp" ContentType="image/vnd.ms-photo"/>
  <Override PartName="/ppt/media/image42.png" ContentType="image/png"/>
  <Override PartName="/ppt/media/image30.jpeg" ContentType="image/jpeg"/>
  <Override PartName="/ppt/media/image32.png" ContentType="image/png"/>
  <Override PartName="/ppt/media/image31.png" ContentType="image/png"/>
  <Override PartName="/ppt/media/hdphoto10.wdp" ContentType="image/vnd.ms-photo"/>
  <Override PartName="/ppt/media/image33.png" ContentType="image/png"/>
  <Override PartName="/ppt/media/image34.png" ContentType="image/png"/>
  <Override PartName="/ppt/media/image43.png" ContentType="image/png"/>
  <Override PartName="/ppt/media/hdphoto9.wdp" ContentType="image/vnd.ms-photo"/>
  <Override PartName="/ppt/media/image49.jpeg" ContentType="image/jpeg"/>
  <Override PartName="/ppt/media/image35.png" ContentType="image/png"/>
  <Override PartName="/ppt/media/image37.png" ContentType="image/png"/>
  <Override PartName="/ppt/media/image38.png" ContentType="image/png"/>
  <Override PartName="/ppt/media/image54.jpeg" ContentType="image/jpeg"/>
  <Override PartName="/ppt/media/image39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50.jpeg" ContentType="image/jpeg"/>
  <Override PartName="/ppt/media/image51.jpeg" ContentType="image/jpeg"/>
  <Override PartName="/ppt/media/image55.jpeg" ContentType="image/jpeg"/>
  <Override PartName="/ppt/media/image57.jpeg" ContentType="image/jpeg"/>
  <Override PartName="/ppt/media/image58.jpeg" ContentType="image/jpeg"/>
  <Override PartName="/ppt/media/image59.jpeg" ContentType="image/jpeg"/>
  <Override PartName="/ppt/media/image60.jpeg" ContentType="image/jpeg"/>
  <Override PartName="/ppt/media/image61.jpeg" ContentType="image/jpeg"/>
  <Override PartName="/ppt/media/image62.jpeg" ContentType="image/jpeg"/>
  <Override PartName="/ppt/media/image63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slideLayout" Target="../slideLayouts/slideLayout1.xml"/><Relationship Id="rId13" Type="http://schemas.openxmlformats.org/officeDocument/2006/relationships/slideLayout" Target="../slideLayouts/slideLayout2.xml"/><Relationship Id="rId14" Type="http://schemas.openxmlformats.org/officeDocument/2006/relationships/slideLayout" Target="../slideLayouts/slideLayout3.xml"/><Relationship Id="rId15" Type="http://schemas.openxmlformats.org/officeDocument/2006/relationships/slideLayout" Target="../slideLayouts/slideLayout4.xml"/><Relationship Id="rId16" Type="http://schemas.openxmlformats.org/officeDocument/2006/relationships/slideLayout" Target="../slideLayouts/slideLayout5.xml"/><Relationship Id="rId17" Type="http://schemas.openxmlformats.org/officeDocument/2006/relationships/slideLayout" Target="../slideLayouts/slideLayout6.xml"/><Relationship Id="rId18" Type="http://schemas.openxmlformats.org/officeDocument/2006/relationships/slideLayout" Target="../slideLayouts/slideLayout7.xml"/><Relationship Id="rId19" Type="http://schemas.openxmlformats.org/officeDocument/2006/relationships/slideLayout" Target="../slideLayouts/slideLayout8.xml"/><Relationship Id="rId2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11.xml"/><Relationship Id="rId2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4" Type="http://schemas.microsoft.com/office/2007/relationships/hdphoto" Target="../media/hdphoto3.wdp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microsoft.com/office/2007/relationships/hdphoto" Target="../media/hdphoto4.wdp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microsoft.com/office/2007/relationships/hdphoto" Target="../media/hdphoto5.wdp"/><Relationship Id="rId9" Type="http://schemas.openxmlformats.org/officeDocument/2006/relationships/image" Target="../media/image23.png"/><Relationship Id="rId10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microsoft.com/office/2007/relationships/hdphoto" Target="../media/hdphoto6.wdp"/><Relationship Id="rId6" Type="http://schemas.openxmlformats.org/officeDocument/2006/relationships/image" Target="../media/image27.png"/><Relationship Id="rId7" Type="http://schemas.microsoft.com/office/2007/relationships/hdphoto" Target="../media/hdphoto7.wdp"/><Relationship Id="rId8" Type="http://schemas.openxmlformats.org/officeDocument/2006/relationships/image" Target="../media/image28.png"/><Relationship Id="rId9" Type="http://schemas.microsoft.com/office/2007/relationships/hdphoto" Target="../media/hdphoto8.wdp"/><Relationship Id="rId10" Type="http://schemas.openxmlformats.org/officeDocument/2006/relationships/image" Target="../media/image29.png"/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30.jpe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microsoft.com/office/2007/relationships/hdphoto" Target="../media/hdphoto9.wdp"/><Relationship Id="rId8" Type="http://schemas.openxmlformats.org/officeDocument/2006/relationships/image" Target="../media/image35.png"/><Relationship Id="rId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36.jpe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microsoft.com/office/2007/relationships/hdphoto" Target="../media/hdphoto10.wdp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47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Скругленный прямоугольник 9"/>
          <p:cNvSpPr/>
          <p:nvPr/>
        </p:nvSpPr>
        <p:spPr>
          <a:xfrm>
            <a:off x="0" y="0"/>
            <a:ext cx="9142920" cy="685692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http://images.clipartpanda.com/traffic-light-clipart-light5_Vector_Clipart.pn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7000"/>
                    </a14:imgEffect>
                  </a14:imgLayer>
                </a14:imgProps>
              </a:ext>
            </a:extLst>
          </a:blip>
          <a:srcRect l="28712" t="8906" r="25094" b="42"/>
          <a:stretch/>
        </p:blipFill>
        <p:spPr>
          <a:xfrm>
            <a:off x="0" y="1196640"/>
            <a:ext cx="2412360" cy="6229440"/>
          </a:xfrm>
          <a:prstGeom prst="rect">
            <a:avLst/>
          </a:prstGeom>
          <a:ln w="0">
            <a:noFill/>
          </a:ln>
        </p:spPr>
      </p:pic>
      <p:sp>
        <p:nvSpPr>
          <p:cNvPr id="2" name="Скругленный прямоугольник 7"/>
          <p:cNvSpPr/>
          <p:nvPr/>
        </p:nvSpPr>
        <p:spPr>
          <a:xfrm>
            <a:off x="2411640" y="4437000"/>
            <a:ext cx="6068520" cy="175176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Скругленный прямоугольник 6"/>
          <p:cNvSpPr/>
          <p:nvPr/>
        </p:nvSpPr>
        <p:spPr>
          <a:xfrm>
            <a:off x="2414520" y="697680"/>
            <a:ext cx="6080760" cy="294624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" name="Группа 8"/>
          <p:cNvGrpSpPr/>
          <p:nvPr/>
        </p:nvGrpSpPr>
        <p:grpSpPr>
          <a:xfrm>
            <a:off x="7381440" y="4941000"/>
            <a:ext cx="1590840" cy="1727280"/>
            <a:chOff x="7381440" y="4941000"/>
            <a:chExt cx="1590840" cy="1727280"/>
          </a:xfrm>
        </p:grpSpPr>
        <p:pic>
          <p:nvPicPr>
            <p:cNvPr id="5" name="Picture 2" descr="http://piramidka.net/wp-content/uploads/2014/03/zapryshen.png"/>
            <p:cNvPicPr/>
            <p:nvPr/>
          </p:nvPicPr>
          <p:blipFill>
            <a:blip r:embed="rId5"/>
            <a:stretch/>
          </p:blipFill>
          <p:spPr>
            <a:xfrm flipH="1">
              <a:off x="8553600" y="4941000"/>
              <a:ext cx="376920" cy="36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" name="Picture 4" descr="https://cdn.pixabay.com/photo/2013/07/12/13/49/bike-147343_960_720.png"/>
            <p:cNvPicPr/>
            <p:nvPr/>
          </p:nvPicPr>
          <p:blipFill>
            <a:blip r:embed="rId6"/>
            <a:stretch/>
          </p:blipFill>
          <p:spPr>
            <a:xfrm flipH="1">
              <a:off x="7959240" y="6301800"/>
              <a:ext cx="376920" cy="36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" name="Picture 6" descr="http://lexres-vshdo.ucoz.ru/Now_left/dor_sign_14.png"/>
            <p:cNvPicPr/>
            <p:nvPr/>
          </p:nvPicPr>
          <p:blipFill>
            <a:blip r:embed="rId7"/>
            <a:stretch/>
          </p:blipFill>
          <p:spPr>
            <a:xfrm flipH="1">
              <a:off x="8412840" y="6191280"/>
              <a:ext cx="376920" cy="36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" name="Picture 10" descr="http://forsaj-avto.ru/uploads/posts/2013-10/1383218489_dorojni_znak_1.23_enl.jpg"/>
            <p:cNvPicPr/>
            <p:nvPr/>
          </p:nvPicPr>
          <p:blipFill>
            <a:blip r:embed="rId8"/>
            <a:srcRect l="0" t="0" r="0" b="10000"/>
            <a:stretch/>
          </p:blipFill>
          <p:spPr>
            <a:xfrm flipH="1">
              <a:off x="8553240" y="5787000"/>
              <a:ext cx="419040" cy="36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" name="Picture 4" descr="http://tvkrasnodar.ru/products_pictures/2015/12/traffic-sign-6724_960_720.png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-84000"/>
                      </a14:imgEffect>
                    </a14:imgLayer>
                  </a14:imgProps>
                </a:ext>
              </a:extLst>
            </a:blip>
            <a:stretch/>
          </p:blipFill>
          <p:spPr>
            <a:xfrm flipH="1">
              <a:off x="8564040" y="5382360"/>
              <a:ext cx="376920" cy="36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" name="Picture 14" descr="http://sr.photos3.fotosearch.com/bthumb/CSP/CSP992/k12691687.jpg"/>
            <p:cNvPicPr/>
            <p:nvPr/>
          </p:nvPicPr>
          <p:blipFill>
            <a:blip r:embed="rId11"/>
            <a:srcRect l="0" t="9972" r="0" b="20014"/>
            <a:stretch/>
          </p:blipFill>
          <p:spPr>
            <a:xfrm flipH="1">
              <a:off x="7381440" y="6301800"/>
              <a:ext cx="538920" cy="366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60" r:id="rId2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47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9"/>
          <p:cNvSpPr/>
          <p:nvPr/>
        </p:nvSpPr>
        <p:spPr>
          <a:xfrm>
            <a:off x="0" y="0"/>
            <a:ext cx="9142920" cy="685692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Picture 4" descr="http://images.clipartpanda.com/traffic-light-clipart-light5_Vector_Clipart.pn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7000"/>
                    </a14:imgEffect>
                  </a14:imgLayer>
                </a14:imgProps>
              </a:ext>
            </a:extLst>
          </a:blip>
          <a:srcRect l="28712" t="8906" r="25094" b="42"/>
          <a:stretch/>
        </p:blipFill>
        <p:spPr>
          <a:xfrm>
            <a:off x="-39240" y="1162800"/>
            <a:ext cx="1805040" cy="6229440"/>
          </a:xfrm>
          <a:prstGeom prst="rect">
            <a:avLst/>
          </a:prstGeom>
          <a:ln w="0">
            <a:noFill/>
          </a:ln>
        </p:spPr>
      </p:pic>
      <p:sp>
        <p:nvSpPr>
          <p:cNvPr id="51" name="Скругленный прямоугольник 6"/>
          <p:cNvSpPr/>
          <p:nvPr/>
        </p:nvSpPr>
        <p:spPr>
          <a:xfrm>
            <a:off x="1403640" y="1563840"/>
            <a:ext cx="7198920" cy="503892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Скругленный прямоугольник 7"/>
          <p:cNvSpPr/>
          <p:nvPr/>
        </p:nvSpPr>
        <p:spPr>
          <a:xfrm>
            <a:off x="1403640" y="260640"/>
            <a:ext cx="7199640" cy="115092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47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Скругленный прямоугольник 9"/>
          <p:cNvSpPr/>
          <p:nvPr/>
        </p:nvSpPr>
        <p:spPr>
          <a:xfrm>
            <a:off x="0" y="0"/>
            <a:ext cx="9142920" cy="685692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Скругленный прямоугольник 6"/>
          <p:cNvSpPr/>
          <p:nvPr/>
        </p:nvSpPr>
        <p:spPr>
          <a:xfrm>
            <a:off x="1403640" y="1627920"/>
            <a:ext cx="7198920" cy="504036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Скругленный прямоугольник 7"/>
          <p:cNvSpPr/>
          <p:nvPr/>
        </p:nvSpPr>
        <p:spPr>
          <a:xfrm>
            <a:off x="1403640" y="260640"/>
            <a:ext cx="7198920" cy="115092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94" name="Группа 11"/>
          <p:cNvGrpSpPr/>
          <p:nvPr/>
        </p:nvGrpSpPr>
        <p:grpSpPr>
          <a:xfrm>
            <a:off x="251640" y="332640"/>
            <a:ext cx="1058400" cy="6098040"/>
            <a:chOff x="251640" y="332640"/>
            <a:chExt cx="1058400" cy="6098040"/>
          </a:xfrm>
        </p:grpSpPr>
        <p:pic>
          <p:nvPicPr>
            <p:cNvPr id="95" name="Picture 4" descr="http://tvkrasnodar.ru/products_pictures/2015/12/traffic-sign-6724_960_720.png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84000"/>
                      </a14:imgEffect>
                    </a14:imgLayer>
                  </a14:imgProps>
                </a:ext>
              </a:extLst>
            </a:blip>
            <a:stretch/>
          </p:blipFill>
          <p:spPr>
            <a:xfrm>
              <a:off x="251640" y="2899800"/>
              <a:ext cx="1057320" cy="1057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6" name="Picture 6" descr="http://lexres-vshdo.ucoz.ru/Now_left/dor_sign_14.png"/>
            <p:cNvPicPr/>
            <p:nvPr/>
          </p:nvPicPr>
          <p:blipFill>
            <a:blip r:embed="rId5"/>
            <a:stretch/>
          </p:blipFill>
          <p:spPr>
            <a:xfrm>
              <a:off x="251640" y="5373360"/>
              <a:ext cx="1057320" cy="1057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7" name="Picture 10" descr="http://forsaj-avto.ru/uploads/posts/2013-10/1383218489_dorojni_znak_1.23_enl.jpg"/>
            <p:cNvPicPr/>
            <p:nvPr/>
          </p:nvPicPr>
          <p:blipFill>
            <a:blip r:embed="rId6"/>
            <a:stretch/>
          </p:blipFill>
          <p:spPr>
            <a:xfrm>
              <a:off x="251640" y="4149000"/>
              <a:ext cx="1058400" cy="1058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8" name="Picture 12" descr="http://www.vectorfreak.com/images/preview/thumb/roadsign-no-cycles"/>
            <p:cNvPicPr/>
            <p:nvPr/>
          </p:nvPicPr>
          <p:blipFill>
            <a:blip r:embed="rId7"/>
            <a:stretch/>
          </p:blipFill>
          <p:spPr>
            <a:xfrm>
              <a:off x="251640" y="332640"/>
              <a:ext cx="1058400" cy="1058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9" name="Picture 14" descr="http://sr.photos3.fotosearch.com/bthumb/CSP/CSP992/k12691687.jpg"/>
            <p:cNvPicPr/>
            <p:nvPr/>
          </p:nvPicPr>
          <p:blipFill>
            <a:blip r:embed="rId8"/>
            <a:srcRect l="10470" t="10187" r="5268" b="11154"/>
            <a:stretch/>
          </p:blipFill>
          <p:spPr>
            <a:xfrm>
              <a:off x="251640" y="1628640"/>
              <a:ext cx="1057320" cy="9867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50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Скругленный прямоугольник 9"/>
          <p:cNvSpPr/>
          <p:nvPr/>
        </p:nvSpPr>
        <p:spPr>
          <a:xfrm>
            <a:off x="0" y="0"/>
            <a:ext cx="9142920" cy="685692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Скругленный прямоугольник 5"/>
          <p:cNvSpPr/>
          <p:nvPr/>
        </p:nvSpPr>
        <p:spPr>
          <a:xfrm>
            <a:off x="467640" y="404640"/>
            <a:ext cx="8280000" cy="122292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40" name="Группа 16"/>
          <p:cNvGrpSpPr/>
          <p:nvPr/>
        </p:nvGrpSpPr>
        <p:grpSpPr>
          <a:xfrm>
            <a:off x="323640" y="4941000"/>
            <a:ext cx="1510920" cy="1582920"/>
            <a:chOff x="323640" y="4941000"/>
            <a:chExt cx="1510920" cy="1582920"/>
          </a:xfrm>
        </p:grpSpPr>
        <p:pic>
          <p:nvPicPr>
            <p:cNvPr id="141" name="Picture 2" descr="http://piramidka.net/wp-content/uploads/2014/03/zapryshen.png"/>
            <p:cNvPicPr/>
            <p:nvPr/>
          </p:nvPicPr>
          <p:blipFill>
            <a:blip r:embed="rId3"/>
            <a:stretch/>
          </p:blipFill>
          <p:spPr>
            <a:xfrm>
              <a:off x="323640" y="4941000"/>
              <a:ext cx="365040" cy="343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2" name="Picture 4" descr="https://cdn.pixabay.com/photo/2013/07/12/13/49/bike-147343_960_720.png"/>
            <p:cNvPicPr/>
            <p:nvPr/>
          </p:nvPicPr>
          <p:blipFill>
            <a:blip r:embed="rId4"/>
            <a:stretch/>
          </p:blipFill>
          <p:spPr>
            <a:xfrm>
              <a:off x="909720" y="6180840"/>
              <a:ext cx="365040" cy="343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3" name="Picture 6" descr="http://lexres-vshdo.ucoz.ru/Now_left/dor_sign_14.png"/>
            <p:cNvPicPr/>
            <p:nvPr/>
          </p:nvPicPr>
          <p:blipFill>
            <a:blip r:embed="rId5"/>
            <a:stretch/>
          </p:blipFill>
          <p:spPr>
            <a:xfrm>
              <a:off x="323640" y="5373360"/>
              <a:ext cx="365040" cy="343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4" name="Picture 10" descr="http://forsaj-avto.ru/uploads/posts/2013-10/1383218489_dorojni_znak_1.23_enl.jpg"/>
            <p:cNvPicPr/>
            <p:nvPr/>
          </p:nvPicPr>
          <p:blipFill>
            <a:blip r:embed="rId6"/>
            <a:srcRect l="0" t="0" r="0" b="9991"/>
            <a:stretch/>
          </p:blipFill>
          <p:spPr>
            <a:xfrm>
              <a:off x="323640" y="5698800"/>
              <a:ext cx="405720" cy="343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5" name="Picture 4" descr="http://tvkrasnodar.ru/products_pictures/2015/12/traffic-sign-6724_960_720.png"/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84000"/>
                      </a14:imgEffect>
                    </a14:imgLayer>
                  </a14:imgProps>
                </a:ext>
              </a:extLst>
            </a:blip>
            <a:stretch/>
          </p:blipFill>
          <p:spPr>
            <a:xfrm>
              <a:off x="467640" y="6165360"/>
              <a:ext cx="365040" cy="343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6" name="Picture 14" descr="http://sr.photos3.fotosearch.com/bthumb/CSP/CSP992/k12691687.jpg"/>
            <p:cNvPicPr/>
            <p:nvPr/>
          </p:nvPicPr>
          <p:blipFill>
            <a:blip r:embed="rId9"/>
            <a:srcRect l="0" t="9985" r="0" b="19971"/>
            <a:stretch/>
          </p:blipFill>
          <p:spPr>
            <a:xfrm>
              <a:off x="1312560" y="6180840"/>
              <a:ext cx="522000" cy="343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47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Скругленный прямоугольник 9"/>
          <p:cNvSpPr/>
          <p:nvPr/>
        </p:nvSpPr>
        <p:spPr>
          <a:xfrm>
            <a:off x="0" y="0"/>
            <a:ext cx="9142920" cy="685692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6" name="Picture 18" descr="https://avatanplus.com/files/resources/original/56f4ce440988e153ac45b9c7.png"/>
          <p:cNvPicPr/>
          <p:nvPr/>
        </p:nvPicPr>
        <p:blipFill>
          <a:blip r:embed="rId3"/>
          <a:stretch/>
        </p:blipFill>
        <p:spPr>
          <a:xfrm flipH="1" rot="331800">
            <a:off x="42480" y="1634400"/>
            <a:ext cx="1342080" cy="3195360"/>
          </a:xfrm>
          <a:prstGeom prst="rect">
            <a:avLst/>
          </a:prstGeom>
          <a:ln w="0">
            <a:noFill/>
          </a:ln>
        </p:spPr>
      </p:pic>
      <p:sp>
        <p:nvSpPr>
          <p:cNvPr id="187" name="Скругленный прямоугольник 6"/>
          <p:cNvSpPr/>
          <p:nvPr/>
        </p:nvSpPr>
        <p:spPr>
          <a:xfrm>
            <a:off x="1458360" y="1634400"/>
            <a:ext cx="7198920" cy="503892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Скругленный прямоугольник 7"/>
          <p:cNvSpPr/>
          <p:nvPr/>
        </p:nvSpPr>
        <p:spPr>
          <a:xfrm>
            <a:off x="1403640" y="260640"/>
            <a:ext cx="7199640" cy="115092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89" name="Группа 10"/>
          <p:cNvGrpSpPr/>
          <p:nvPr/>
        </p:nvGrpSpPr>
        <p:grpSpPr>
          <a:xfrm>
            <a:off x="0" y="1628640"/>
            <a:ext cx="1613520" cy="1730520"/>
            <a:chOff x="0" y="1628640"/>
            <a:chExt cx="1613520" cy="1730520"/>
          </a:xfrm>
        </p:grpSpPr>
        <p:pic>
          <p:nvPicPr>
            <p:cNvPr id="190" name="Picture 20" descr="http://www.vectorfreak.com/images/preview/thumb/roadsign-no-cycles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29000"/>
                      </a14:imgEffect>
                    </a14:imgLayer>
                  </a14:imgProps>
                </a:ext>
              </a:extLst>
            </a:blip>
            <a:stretch/>
          </p:blipFill>
          <p:spPr>
            <a:xfrm>
              <a:off x="0" y="1917000"/>
              <a:ext cx="918720" cy="941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1" name="Picture 22" descr="https://upload.wikimedia.org/wikipedia/commons/thumb/0/0d/4.4.1_Russian_road_sign.svg/600px-4.4.1_Russian_road_sign.svg.png"/>
            <p:cNvPicPr/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26000"/>
                      </a14:imgEffect>
                    </a14:imgLayer>
                  </a14:imgProps>
                </a:ext>
              </a:extLst>
            </a:blip>
            <a:stretch/>
          </p:blipFill>
          <p:spPr>
            <a:xfrm>
              <a:off x="517320" y="2609640"/>
              <a:ext cx="731520" cy="749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2" name="Picture 24" descr="http://piramidka.net/wp-content/uploads/2014/03/zapryshen.png"/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-35000"/>
                      </a14:imgEffect>
                    </a14:imgLayer>
                  </a14:imgProps>
                </a:ext>
              </a:extLst>
            </a:blip>
            <a:stretch/>
          </p:blipFill>
          <p:spPr>
            <a:xfrm>
              <a:off x="683640" y="1628640"/>
              <a:ext cx="929880" cy="934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93" name="Picture 2" descr="http://st.depositphotos.com/1526816/2921/v/170/depositphotos_29217567-A-young-girl-rollerskating.jpg"/>
          <p:cNvPicPr/>
          <p:nvPr/>
        </p:nvPicPr>
        <p:blipFill>
          <a:blip r:embed="rId10"/>
          <a:stretch/>
        </p:blipFill>
        <p:spPr>
          <a:xfrm>
            <a:off x="107640" y="4293000"/>
            <a:ext cx="1258560" cy="1802880"/>
          </a:xfrm>
          <a:prstGeom prst="rect">
            <a:avLst/>
          </a:prstGeom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47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Скругленный прямоугольник 9"/>
          <p:cNvSpPr/>
          <p:nvPr/>
        </p:nvSpPr>
        <p:spPr>
          <a:xfrm>
            <a:off x="0" y="0"/>
            <a:ext cx="9142920" cy="685692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Скругленный прямоугольник 6"/>
          <p:cNvSpPr/>
          <p:nvPr/>
        </p:nvSpPr>
        <p:spPr>
          <a:xfrm>
            <a:off x="539640" y="1634400"/>
            <a:ext cx="8118000" cy="503892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Скругленный прямоугольник 7"/>
          <p:cNvSpPr/>
          <p:nvPr/>
        </p:nvSpPr>
        <p:spPr>
          <a:xfrm>
            <a:off x="539640" y="260640"/>
            <a:ext cx="8063640" cy="122292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35" name="Группа 15"/>
          <p:cNvGrpSpPr/>
          <p:nvPr/>
        </p:nvGrpSpPr>
        <p:grpSpPr>
          <a:xfrm>
            <a:off x="179640" y="4221000"/>
            <a:ext cx="2971440" cy="2447280"/>
            <a:chOff x="179640" y="4221000"/>
            <a:chExt cx="2971440" cy="2447280"/>
          </a:xfrm>
        </p:grpSpPr>
        <p:pic>
          <p:nvPicPr>
            <p:cNvPr id="236" name="Picture 4" descr="https://cdn.pixabay.com/photo/2013/07/12/13/49/bike-147343_960_720.png"/>
            <p:cNvPicPr/>
            <p:nvPr/>
          </p:nvPicPr>
          <p:blipFill>
            <a:blip r:embed="rId3"/>
            <a:stretch/>
          </p:blipFill>
          <p:spPr>
            <a:xfrm>
              <a:off x="1331640" y="5949360"/>
              <a:ext cx="718920" cy="718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7" name="Picture 6" descr="http://lexres-vshdo.ucoz.ru/Now_left/dor_sign_14.png"/>
            <p:cNvPicPr/>
            <p:nvPr/>
          </p:nvPicPr>
          <p:blipFill>
            <a:blip r:embed="rId4"/>
            <a:stretch/>
          </p:blipFill>
          <p:spPr>
            <a:xfrm>
              <a:off x="251640" y="4221000"/>
              <a:ext cx="718920" cy="718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8" name="Picture 10" descr="http://forsaj-avto.ru/uploads/posts/2013-10/1383218489_dorojni_znak_1.23_enl.jpg"/>
            <p:cNvPicPr/>
            <p:nvPr/>
          </p:nvPicPr>
          <p:blipFill>
            <a:blip r:embed="rId5"/>
            <a:stretch/>
          </p:blipFill>
          <p:spPr>
            <a:xfrm>
              <a:off x="179640" y="5013000"/>
              <a:ext cx="718920" cy="718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9" name="Picture 4" descr="http://tvkrasnodar.ru/products_pictures/2015/12/traffic-sign-6724_960_720.png"/>
            <p:cNvPicPr/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</a:extLst>
            </a:blip>
            <a:stretch/>
          </p:blipFill>
          <p:spPr>
            <a:xfrm>
              <a:off x="467640" y="5733360"/>
              <a:ext cx="718920" cy="718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0" name="Picture 14" descr="http://sr.photos3.fotosearch.com/bthumb/CSP/CSP992/k12691687.jpg"/>
            <p:cNvPicPr/>
            <p:nvPr/>
          </p:nvPicPr>
          <p:blipFill>
            <a:blip r:embed="rId8"/>
            <a:srcRect l="0" t="10003" r="0" b="19990"/>
            <a:stretch/>
          </p:blipFill>
          <p:spPr>
            <a:xfrm>
              <a:off x="2123640" y="5949360"/>
              <a:ext cx="1027440" cy="718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47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Скругленный прямоугольник 9"/>
          <p:cNvSpPr/>
          <p:nvPr/>
        </p:nvSpPr>
        <p:spPr>
          <a:xfrm>
            <a:off x="0" y="0"/>
            <a:ext cx="9142920" cy="6856920"/>
          </a:xfrm>
          <a:prstGeom prst="roundRect">
            <a:avLst>
              <a:gd name="adj" fmla="val 16667"/>
            </a:avLst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80" name="Группа 27"/>
          <p:cNvGrpSpPr/>
          <p:nvPr/>
        </p:nvGrpSpPr>
        <p:grpSpPr>
          <a:xfrm>
            <a:off x="179640" y="5085360"/>
            <a:ext cx="1510920" cy="1582560"/>
            <a:chOff x="179640" y="5085360"/>
            <a:chExt cx="1510920" cy="1582560"/>
          </a:xfrm>
        </p:grpSpPr>
        <p:pic>
          <p:nvPicPr>
            <p:cNvPr id="281" name="Picture 2" descr="http://piramidka.net/wp-content/uploads/2014/03/zapryshen.png"/>
            <p:cNvPicPr/>
            <p:nvPr/>
          </p:nvPicPr>
          <p:blipFill>
            <a:blip r:embed="rId3"/>
            <a:stretch/>
          </p:blipFill>
          <p:spPr>
            <a:xfrm>
              <a:off x="179640" y="5085360"/>
              <a:ext cx="365040" cy="343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2" name="Picture 4" descr="https://cdn.pixabay.com/photo/2013/07/12/13/49/bike-147343_960_720.png"/>
            <p:cNvPicPr/>
            <p:nvPr/>
          </p:nvPicPr>
          <p:blipFill>
            <a:blip r:embed="rId4"/>
            <a:stretch/>
          </p:blipFill>
          <p:spPr>
            <a:xfrm>
              <a:off x="765720" y="6324840"/>
              <a:ext cx="365040" cy="343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3" name="Picture 6" descr="http://lexres-vshdo.ucoz.ru/Now_left/dor_sign_14.png"/>
            <p:cNvPicPr/>
            <p:nvPr/>
          </p:nvPicPr>
          <p:blipFill>
            <a:blip r:embed="rId5"/>
            <a:stretch/>
          </p:blipFill>
          <p:spPr>
            <a:xfrm>
              <a:off x="326160" y="6221520"/>
              <a:ext cx="365040" cy="343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4" name="Picture 10" descr="http://forsaj-avto.ru/uploads/posts/2013-10/1383218489_dorojni_znak_1.23_enl.jpg"/>
            <p:cNvPicPr/>
            <p:nvPr/>
          </p:nvPicPr>
          <p:blipFill>
            <a:blip r:embed="rId6"/>
            <a:srcRect l="0" t="0" r="0" b="9991"/>
            <a:stretch/>
          </p:blipFill>
          <p:spPr>
            <a:xfrm>
              <a:off x="179640" y="5842800"/>
              <a:ext cx="405720" cy="343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5" name="Picture 4" descr="http://tvkrasnodar.ru/products_pictures/2015/12/traffic-sign-6724_960_720.png"/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84000"/>
                      </a14:imgEffect>
                    </a14:imgLayer>
                  </a14:imgProps>
                </a:ext>
              </a:extLst>
            </a:blip>
            <a:stretch/>
          </p:blipFill>
          <p:spPr>
            <a:xfrm>
              <a:off x="179640" y="5464080"/>
              <a:ext cx="365040" cy="343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6" name="Picture 14" descr="http://sr.photos3.fotosearch.com/bthumb/CSP/CSP992/k12691687.jpg"/>
            <p:cNvPicPr/>
            <p:nvPr/>
          </p:nvPicPr>
          <p:blipFill>
            <a:blip r:embed="rId9"/>
            <a:srcRect l="0" t="9985" r="0" b="19971"/>
            <a:stretch/>
          </p:blipFill>
          <p:spPr>
            <a:xfrm>
              <a:off x="1168560" y="6324840"/>
              <a:ext cx="522000" cy="3430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87" name="Группа 28"/>
          <p:cNvGrpSpPr/>
          <p:nvPr/>
        </p:nvGrpSpPr>
        <p:grpSpPr>
          <a:xfrm>
            <a:off x="7381440" y="5085360"/>
            <a:ext cx="1510920" cy="1582560"/>
            <a:chOff x="7381440" y="5085360"/>
            <a:chExt cx="1510920" cy="1582560"/>
          </a:xfrm>
        </p:grpSpPr>
        <p:pic>
          <p:nvPicPr>
            <p:cNvPr id="288" name="Picture 2" descr="http://piramidka.net/wp-content/uploads/2014/03/zapryshen.png"/>
            <p:cNvPicPr/>
            <p:nvPr/>
          </p:nvPicPr>
          <p:blipFill>
            <a:blip r:embed="rId10"/>
            <a:stretch/>
          </p:blipFill>
          <p:spPr>
            <a:xfrm flipH="1">
              <a:off x="8527320" y="5085360"/>
              <a:ext cx="365040" cy="343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9" name="Picture 4" descr="https://cdn.pixabay.com/photo/2013/07/12/13/49/bike-147343_960_720.png"/>
            <p:cNvPicPr/>
            <p:nvPr/>
          </p:nvPicPr>
          <p:blipFill>
            <a:blip r:embed="rId11"/>
            <a:stretch/>
          </p:blipFill>
          <p:spPr>
            <a:xfrm flipH="1">
              <a:off x="7941240" y="6324840"/>
              <a:ext cx="365040" cy="343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0" name="Picture 6" descr="http://lexres-vshdo.ucoz.ru/Now_left/dor_sign_14.png"/>
            <p:cNvPicPr/>
            <p:nvPr/>
          </p:nvPicPr>
          <p:blipFill>
            <a:blip r:embed="rId12"/>
            <a:stretch/>
          </p:blipFill>
          <p:spPr>
            <a:xfrm flipH="1">
              <a:off x="8380800" y="6221520"/>
              <a:ext cx="365040" cy="343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1" name="Picture 10" descr="http://forsaj-avto.ru/uploads/posts/2013-10/1383218489_dorojni_znak_1.23_enl.jpg"/>
            <p:cNvPicPr/>
            <p:nvPr/>
          </p:nvPicPr>
          <p:blipFill>
            <a:blip r:embed="rId13"/>
            <a:srcRect l="0" t="0" r="0" b="9991"/>
            <a:stretch/>
          </p:blipFill>
          <p:spPr>
            <a:xfrm flipH="1">
              <a:off x="8486640" y="5842800"/>
              <a:ext cx="405720" cy="343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2" name="Picture 4" descr="http://tvkrasnodar.ru/products_pictures/2015/12/traffic-sign-6724_960_720.png"/>
            <p:cNvPicPr/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84000"/>
                      </a14:imgEffect>
                    </a14:imgLayer>
                  </a14:imgProps>
                </a:ext>
              </a:extLst>
            </a:blip>
            <a:stretch/>
          </p:blipFill>
          <p:spPr>
            <a:xfrm flipH="1">
              <a:off x="8527320" y="5464080"/>
              <a:ext cx="365040" cy="343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3" name="Picture 14" descr="http://sr.photos3.fotosearch.com/bthumb/CSP/CSP992/k12691687.jpg"/>
            <p:cNvPicPr/>
            <p:nvPr/>
          </p:nvPicPr>
          <p:blipFill>
            <a:blip r:embed="rId15"/>
            <a:srcRect l="0" t="9985" r="0" b="19971"/>
            <a:stretch/>
          </p:blipFill>
          <p:spPr>
            <a:xfrm flipH="1">
              <a:off x="7381440" y="6324840"/>
              <a:ext cx="522000" cy="343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jpe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image" Target="../media/image54.jpeg"/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slideLayout" Target="../slideLayouts/slideLayout4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image" Target="../media/image58.jpeg"/><Relationship Id="rId3" Type="http://schemas.openxmlformats.org/officeDocument/2006/relationships/slideLayout" Target="../slideLayouts/slideLayout6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slideLayout" Target="../slideLayouts/slideLayout6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image" Target="../media/image61.jpeg"/><Relationship Id="rId3" Type="http://schemas.openxmlformats.org/officeDocument/2006/relationships/image" Target="../media/image62.jpeg"/><Relationship Id="rId4" Type="http://schemas.openxmlformats.org/officeDocument/2006/relationships/image" Target="../media/image63.jpeg"/><Relationship Id="rId5" Type="http://schemas.openxmlformats.org/officeDocument/2006/relationships/slideLayout" Target="../slideLayouts/slideLayout7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Заголовок 1"/>
          <p:cNvSpPr/>
          <p:nvPr/>
        </p:nvSpPr>
        <p:spPr>
          <a:xfrm>
            <a:off x="2413440" y="900000"/>
            <a:ext cx="6077520" cy="19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55000"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МАДОУ Детский сад №69 Октябрьского района городского округа г. Уфа</a:t>
            </a:r>
            <a:br/>
            <a:br/>
            <a:r>
              <a:rPr b="0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Участие в конкурсе лучших управленческих практик, реализуемых в рамках Десятилетие детства. </a:t>
            </a:r>
            <a:br/>
            <a:r>
              <a:rPr b="0" lang="ru-RU" sz="2400" spc="-1" strike="noStrike">
                <a:solidFill>
                  <a:srgbClr val="2a6099"/>
                </a:solidFill>
                <a:latin typeface="Times New Roman"/>
                <a:ea typeface="DejaVu Sans"/>
              </a:rPr>
              <a:t>Номинация «Безопасность детей»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33" name="Подзаголовок 2"/>
          <p:cNvSpPr/>
          <p:nvPr/>
        </p:nvSpPr>
        <p:spPr>
          <a:xfrm>
            <a:off x="2555640" y="4653000"/>
            <a:ext cx="5831640" cy="151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5000"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Авторы: В.А. Частоступова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Е.А.Афанасьева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</a:t>
            </a: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Л.П.Ширяева.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Объект 2"/>
          <p:cNvSpPr/>
          <p:nvPr/>
        </p:nvSpPr>
        <p:spPr>
          <a:xfrm>
            <a:off x="1475640" y="1440000"/>
            <a:ext cx="7127640" cy="515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2060"/>
                </a:solidFill>
                <a:latin typeface="Times New Roman"/>
                <a:ea typeface="Microsoft YaHei"/>
              </a:rPr>
              <a:t>Реализация программы по безопасности жизнедеятельности дошкольников «Безопасное детство» реализована по трем направлениям: </a:t>
            </a:r>
            <a:endParaRPr b="0" lang="ru-RU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2a6099"/>
                </a:solidFill>
                <a:latin typeface="Times New Roman"/>
                <a:ea typeface="Microsoft YaHei"/>
              </a:rPr>
              <a:t>1. Работа с детьми</a:t>
            </a:r>
            <a:endParaRPr b="0" lang="ru-RU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4000"/>
                </a:solidFill>
                <a:latin typeface="Times New Roman"/>
                <a:ea typeface="Microsoft YaHei"/>
              </a:rPr>
              <a:t>2. Работа с родителями</a:t>
            </a:r>
            <a:endParaRPr b="0" lang="ru-RU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650953"/>
                </a:solidFill>
                <a:latin typeface="Times New Roman"/>
                <a:ea typeface="Microsoft YaHei"/>
              </a:rPr>
              <a:t>3. Работа с педагогами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Заголовок 1"/>
          <p:cNvSpPr/>
          <p:nvPr/>
        </p:nvSpPr>
        <p:spPr>
          <a:xfrm>
            <a:off x="1475640" y="260640"/>
            <a:ext cx="7055640" cy="115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2a6099"/>
                </a:solidFill>
                <a:latin typeface="Times New Roman"/>
                <a:ea typeface="DejaVu Sans"/>
              </a:rPr>
              <a:t>Работа с детьми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36" name="Объект 2"/>
          <p:cNvSpPr/>
          <p:nvPr/>
        </p:nvSpPr>
        <p:spPr>
          <a:xfrm>
            <a:off x="1475640" y="1556640"/>
            <a:ext cx="7055640" cy="511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Знает каждый из детей, нету правила мудрей:</a:t>
            </a:r>
            <a:endParaRPr b="0" lang="ru-RU" sz="24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«Правила дорожные, соблюдать положено!»</a:t>
            </a:r>
            <a:endParaRPr b="0" lang="ru-RU" sz="24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Цикл занятий «Дорога и ее правила»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337" name="" descr=""/>
          <p:cNvPicPr/>
          <p:nvPr/>
        </p:nvPicPr>
        <p:blipFill>
          <a:blip r:embed="rId1"/>
          <a:stretch/>
        </p:blipFill>
        <p:spPr>
          <a:xfrm flipH="1" rot="16209000">
            <a:off x="1536480" y="3869280"/>
            <a:ext cx="3234240" cy="1980720"/>
          </a:xfrm>
          <a:prstGeom prst="rect">
            <a:avLst/>
          </a:prstGeom>
          <a:ln w="0">
            <a:noFill/>
          </a:ln>
        </p:spPr>
      </p:pic>
      <p:pic>
        <p:nvPicPr>
          <p:cNvPr id="338" name="" descr=""/>
          <p:cNvPicPr/>
          <p:nvPr/>
        </p:nvPicPr>
        <p:blipFill>
          <a:blip r:embed="rId2"/>
          <a:stretch/>
        </p:blipFill>
        <p:spPr>
          <a:xfrm>
            <a:off x="4221720" y="3240000"/>
            <a:ext cx="4057560" cy="304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Заголовок 1_0"/>
          <p:cNvSpPr/>
          <p:nvPr/>
        </p:nvSpPr>
        <p:spPr>
          <a:xfrm>
            <a:off x="1475640" y="260640"/>
            <a:ext cx="7055640" cy="115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2a6099"/>
                </a:solidFill>
                <a:latin typeface="Times New Roman"/>
                <a:ea typeface="DejaVu Sans"/>
              </a:rPr>
              <a:t>Работа с детьми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40" name="Объект 2_0"/>
          <p:cNvSpPr/>
          <p:nvPr/>
        </p:nvSpPr>
        <p:spPr>
          <a:xfrm>
            <a:off x="1475640" y="1547640"/>
            <a:ext cx="7055640" cy="511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ff0000"/>
                </a:solidFill>
                <a:latin typeface="Times New Roman"/>
                <a:ea typeface="Microsoft YaHei"/>
              </a:rPr>
              <a:t>Цикл занятий «Наш друг светофор», «Я пешеход, я — пассажир в автомобиле»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341" name="" descr=""/>
          <p:cNvPicPr/>
          <p:nvPr/>
        </p:nvPicPr>
        <p:blipFill>
          <a:blip r:embed="rId1"/>
          <a:stretch/>
        </p:blipFill>
        <p:spPr>
          <a:xfrm>
            <a:off x="4942080" y="3060000"/>
            <a:ext cx="3589200" cy="2691720"/>
          </a:xfrm>
          <a:prstGeom prst="rect">
            <a:avLst/>
          </a:prstGeom>
          <a:ln w="0">
            <a:noFill/>
          </a:ln>
        </p:spPr>
      </p:pic>
      <p:pic>
        <p:nvPicPr>
          <p:cNvPr id="342" name="" descr=""/>
          <p:cNvPicPr/>
          <p:nvPr/>
        </p:nvPicPr>
        <p:blipFill>
          <a:blip r:embed="rId2"/>
          <a:stretch/>
        </p:blipFill>
        <p:spPr>
          <a:xfrm>
            <a:off x="1475640" y="3060000"/>
            <a:ext cx="3337200" cy="273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" descr=""/>
          <p:cNvPicPr/>
          <p:nvPr/>
        </p:nvPicPr>
        <p:blipFill>
          <a:blip r:embed="rId1"/>
          <a:stretch/>
        </p:blipFill>
        <p:spPr>
          <a:xfrm>
            <a:off x="540000" y="476640"/>
            <a:ext cx="3599280" cy="2699280"/>
          </a:xfrm>
          <a:prstGeom prst="rect">
            <a:avLst/>
          </a:prstGeom>
          <a:ln w="0">
            <a:noFill/>
          </a:ln>
        </p:spPr>
      </p:pic>
      <p:pic>
        <p:nvPicPr>
          <p:cNvPr id="344" name="" descr=""/>
          <p:cNvPicPr/>
          <p:nvPr/>
        </p:nvPicPr>
        <p:blipFill>
          <a:blip r:embed="rId2"/>
          <a:stretch/>
        </p:blipFill>
        <p:spPr>
          <a:xfrm>
            <a:off x="4870080" y="3562560"/>
            <a:ext cx="3649320" cy="2736720"/>
          </a:xfrm>
          <a:prstGeom prst="rect">
            <a:avLst/>
          </a:prstGeom>
          <a:ln w="0">
            <a:noFill/>
          </a:ln>
        </p:spPr>
      </p:pic>
      <p:pic>
        <p:nvPicPr>
          <p:cNvPr id="345" name="" descr=""/>
          <p:cNvPicPr/>
          <p:nvPr/>
        </p:nvPicPr>
        <p:blipFill>
          <a:blip r:embed="rId3"/>
          <a:stretch/>
        </p:blipFill>
        <p:spPr>
          <a:xfrm>
            <a:off x="489960" y="3420000"/>
            <a:ext cx="3829320" cy="2871720"/>
          </a:xfrm>
          <a:prstGeom prst="rect">
            <a:avLst/>
          </a:prstGeom>
          <a:ln w="0">
            <a:noFill/>
          </a:ln>
        </p:spPr>
      </p:pic>
      <p:pic>
        <p:nvPicPr>
          <p:cNvPr id="346" name="" descr=""/>
          <p:cNvPicPr/>
          <p:nvPr/>
        </p:nvPicPr>
        <p:blipFill>
          <a:blip r:embed="rId4"/>
          <a:stretch/>
        </p:blipFill>
        <p:spPr>
          <a:xfrm>
            <a:off x="4814640" y="461160"/>
            <a:ext cx="3464640" cy="259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Заголовок 1"/>
          <p:cNvSpPr/>
          <p:nvPr/>
        </p:nvSpPr>
        <p:spPr>
          <a:xfrm>
            <a:off x="1475640" y="260640"/>
            <a:ext cx="7127640" cy="115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Работа с родителями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48" name="Объект 2"/>
          <p:cNvSpPr/>
          <p:nvPr/>
        </p:nvSpPr>
        <p:spPr>
          <a:xfrm>
            <a:off x="1464120" y="1628640"/>
            <a:ext cx="7199640" cy="47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Поведение родителей определяет поведение детей. Пропаганда правильного поведения родителей на дорогах города — соблюдение дошкольниками ПДД.</a:t>
            </a:r>
            <a:endParaRPr b="0" lang="ru-RU" sz="32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 </a:t>
            </a:r>
            <a:r>
              <a:rPr b="0" lang="ru-RU" sz="32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(Для работы с родителями были разработаны консультации, буклеты, которые размещены на сайте ДОУ)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Заголовок 1"/>
          <p:cNvSpPr/>
          <p:nvPr/>
        </p:nvSpPr>
        <p:spPr>
          <a:xfrm>
            <a:off x="611640" y="332640"/>
            <a:ext cx="7991640" cy="10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168253"/>
                </a:solidFill>
                <a:latin typeface="Times New Roman"/>
                <a:ea typeface="DejaVu Sans"/>
              </a:rPr>
              <a:t>Работа с педагогами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50" name="Содержимое 2"/>
          <p:cNvSpPr/>
          <p:nvPr/>
        </p:nvSpPr>
        <p:spPr>
          <a:xfrm>
            <a:off x="683640" y="1772640"/>
            <a:ext cx="7847640" cy="475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«Знаешь ПДД сам — расскажи другим!» «Соблюдение правил безопасности жизнедеятельности детей — норма жизни».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351" name="" descr=""/>
          <p:cNvPicPr/>
          <p:nvPr/>
        </p:nvPicPr>
        <p:blipFill>
          <a:blip r:embed="rId1"/>
          <a:stretch/>
        </p:blipFill>
        <p:spPr>
          <a:xfrm>
            <a:off x="2639880" y="3600000"/>
            <a:ext cx="3119400" cy="2339280"/>
          </a:xfrm>
          <a:prstGeom prst="rect">
            <a:avLst/>
          </a:prstGeom>
          <a:ln w="0">
            <a:noFill/>
          </a:ln>
        </p:spPr>
      </p:pic>
      <p:pic>
        <p:nvPicPr>
          <p:cNvPr id="352" name="" descr=""/>
          <p:cNvPicPr/>
          <p:nvPr/>
        </p:nvPicPr>
        <p:blipFill>
          <a:blip r:embed="rId2"/>
          <a:stretch/>
        </p:blipFill>
        <p:spPr>
          <a:xfrm>
            <a:off x="6300000" y="3458880"/>
            <a:ext cx="2130120" cy="284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Заголовок 1_1"/>
          <p:cNvSpPr/>
          <p:nvPr/>
        </p:nvSpPr>
        <p:spPr>
          <a:xfrm>
            <a:off x="611640" y="332640"/>
            <a:ext cx="7991640" cy="10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168253"/>
                </a:solidFill>
                <a:latin typeface="Times New Roman"/>
                <a:ea typeface="DejaVu Sans"/>
              </a:rPr>
              <a:t>Работа с педагогами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54" name="Содержимое 2_0"/>
          <p:cNvSpPr/>
          <p:nvPr/>
        </p:nvSpPr>
        <p:spPr>
          <a:xfrm>
            <a:off x="791640" y="1800000"/>
            <a:ext cx="7847640" cy="475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«Знаешь ПДД сам — расскажи другим!» «Соблюдение правил безопасности жизнедеятельности детей — норма жизни».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355" name="" descr=""/>
          <p:cNvPicPr/>
          <p:nvPr/>
        </p:nvPicPr>
        <p:blipFill>
          <a:blip r:embed="rId1"/>
          <a:stretch/>
        </p:blipFill>
        <p:spPr>
          <a:xfrm>
            <a:off x="3060000" y="3781080"/>
            <a:ext cx="3119040" cy="233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" descr=""/>
          <p:cNvPicPr/>
          <p:nvPr/>
        </p:nvPicPr>
        <p:blipFill>
          <a:blip r:embed="rId1"/>
          <a:stretch/>
        </p:blipFill>
        <p:spPr>
          <a:xfrm>
            <a:off x="309960" y="367560"/>
            <a:ext cx="3829320" cy="2871720"/>
          </a:xfrm>
          <a:prstGeom prst="rect">
            <a:avLst/>
          </a:prstGeom>
          <a:ln w="0">
            <a:noFill/>
          </a:ln>
        </p:spPr>
      </p:pic>
      <p:pic>
        <p:nvPicPr>
          <p:cNvPr id="357" name="" descr=""/>
          <p:cNvPicPr/>
          <p:nvPr/>
        </p:nvPicPr>
        <p:blipFill>
          <a:blip r:embed="rId2"/>
          <a:stretch/>
        </p:blipFill>
        <p:spPr>
          <a:xfrm>
            <a:off x="4449960" y="360000"/>
            <a:ext cx="4009320" cy="3006720"/>
          </a:xfrm>
          <a:prstGeom prst="rect">
            <a:avLst/>
          </a:prstGeom>
          <a:ln w="0">
            <a:noFill/>
          </a:ln>
        </p:spPr>
      </p:pic>
      <p:pic>
        <p:nvPicPr>
          <p:cNvPr id="358" name="" descr=""/>
          <p:cNvPicPr/>
          <p:nvPr/>
        </p:nvPicPr>
        <p:blipFill>
          <a:blip r:embed="rId3"/>
          <a:stretch/>
        </p:blipFill>
        <p:spPr>
          <a:xfrm>
            <a:off x="720000" y="3420000"/>
            <a:ext cx="3589200" cy="2691720"/>
          </a:xfrm>
          <a:prstGeom prst="rect">
            <a:avLst/>
          </a:prstGeom>
          <a:ln w="0">
            <a:noFill/>
          </a:ln>
        </p:spPr>
      </p:pic>
      <p:pic>
        <p:nvPicPr>
          <p:cNvPr id="359" name="" descr=""/>
          <p:cNvPicPr/>
          <p:nvPr/>
        </p:nvPicPr>
        <p:blipFill>
          <a:blip r:embed="rId4"/>
          <a:stretch/>
        </p:blipFill>
        <p:spPr>
          <a:xfrm>
            <a:off x="4680000" y="3555000"/>
            <a:ext cx="3419280" cy="2564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Application>LibreOffice/7.1.2.2$Windows_X86_64 LibreOffice_project/8a45595d069ef5570103caea1b71cc9d82b2aae4</Application>
  <AppVersion>15.0000</AppVersion>
  <Words>109</Words>
  <Paragraphs>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2017-11-06T09:36:21Z</dcterms:created>
  <dc:creator>Павел Погодаев</dc:creator>
  <dc:description/>
  <dc:language>ru-RU</dc:language>
  <cp:lastModifiedBy/>
  <dcterms:modified xsi:type="dcterms:W3CDTF">2023-02-06T17:58:51Z</dcterms:modified>
  <cp:revision>35</cp:revision>
  <dc:subject/>
  <dc:title>Шаблон для создания презентации  «Правила дорожного движения»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13</vt:i4>
  </property>
</Properties>
</file>