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2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1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4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1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9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7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3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1122-CDB7-4F9E-94FB-BD53DEE55E75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6CC0-51E3-4D89-900B-16B52257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bota068.msp.midura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37" y="1793787"/>
            <a:ext cx="4391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969895" algn="ctr"/>
                <a:tab pos="5940425" algn="r"/>
                <a:tab pos="90170" algn="l"/>
                <a:tab pos="2969895" algn="ctr"/>
                <a:tab pos="5940425" algn="r"/>
              </a:tabLst>
            </a:pPr>
            <a:r>
              <a:rPr lang="x-none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 практики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237" y="2343067"/>
            <a:ext cx="5564913" cy="438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969895" algn="ctr"/>
                <a:tab pos="5940425" algn="r"/>
                <a:tab pos="90170" algn="l"/>
                <a:tab pos="2969895" algn="ctr"/>
                <a:tab pos="5940425" algn="r"/>
              </a:tabLst>
            </a:pPr>
            <a:r>
              <a:rPr lang="x-none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обратить внимание собственников жилых домов на своевременное обслуживание отопительных печей и газового оборудования, правильную эксплуатацию электрооборудования для проведения данной работы необходимо привлекать специалистов ВДПО и газовой службы;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x-none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работу в приоритетном порядке среди уязвимых социальных групп населения: многодетных семей; инвалидов; одиноко проживающих пожилых граждан, предусмотрев индивидуальный подход при информировании по вопросам соблюдения мер безопасности, в указанных целях организовать тесное взаимодействие с территориальным органом социальной защиты населения;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x-none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профилактической работы 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отдаленных населенных пунктах, имеющих плотную деревянную застройку и преимущественно печное отопление;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373" y="2343067"/>
            <a:ext cx="5657850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профилактические мероприятия освещать во всех доступных средствах массовой информации, в том числе использовать социальные сети и иные интернет – платформы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2969895" algn="ctr"/>
                <a:tab pos="5940425" algn="r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азработать график проведения совместных профилактических рейдов в связи с наступлением осенне - зимнего пожароопасного периода по семьям проживающим на территории городского округа Сухой Лог, состоящих на персонифицированном учете 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территориальной комиссии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Сухоложского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по делам несовершеннолетних и защите их прав 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профилактическом учете в подразделении по делам несовершеннолетних ОМВД России по Свердловской области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x-none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237" y="154861"/>
            <a:ext cx="11653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реализации практики – снижение рисков гибели и травматизма несовершеннолетних при пожарах, подготовка к осенне-зимнему отопительному периоду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2083" y="121867"/>
            <a:ext cx="3956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969895" algn="ctr"/>
                <a:tab pos="5940425" algn="r"/>
                <a:tab pos="90170" algn="l"/>
                <a:tab pos="2969895" algn="ctr"/>
                <a:tab pos="5940425" algn="r"/>
              </a:tabLst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 проведения </a:t>
            </a:r>
          </a:p>
          <a:p>
            <a:pPr algn="just">
              <a:spcAft>
                <a:spcPts val="0"/>
              </a:spcAft>
              <a:tabLst>
                <a:tab pos="2969895" algn="ctr"/>
                <a:tab pos="5940425" algn="r"/>
                <a:tab pos="90170" algn="l"/>
                <a:tab pos="2969895" algn="ctr"/>
                <a:tab pos="5940425" algn="r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055" y="862894"/>
            <a:ext cx="11901055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подготовительном этапе, субъекты системы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профилактики,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главы сельских Администраций провели анализ семей состоящих на внутренних учетах учреждений на предмет нуждаемости в профилактических противопожарных мероприятиях,  в том числе, находящихся в социально-опасном положении, многодетных семей, семей воспитывающих детей-инвалидов, замещающих семей. Списки семей направлялись рабочей группе, на основании списков сформированы графики посещения семей в период проведения Недели пожарной безопасности.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согласования графика с субъектами профилактики, списки направлены участникам мероприятий принимавшим участие в рейдах(Главам сельских администраций, социальным педагогам образовательных учреждений, начальнику отдела надзорной деятельности и профилактической работы, специалистам субъектов профилактики)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осуществления мероприятий по семьям, ответственный субъект направляет отчет о мероприятиях Недели пожарной безопасности по утвержденной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форме. В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Недели пожарной безопасности, в ежедневном режиме, координатором(ГАУСО СО «КЦСОН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Сухоложского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проводился анализ и редактирование списка, для формирования следующего участника рейда. На завершающем этапе сформирован список семей, которые нуждаются в дополнительных мер по соблюдению пожарной безопасности.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00" y="482855"/>
            <a:ext cx="107526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проведения Недели пожарной безопасности на территории городского округа Сухой Лог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969895" algn="ctr"/>
                <a:tab pos="5940425" algn="r"/>
                <a:tab pos="90170" algn="l"/>
                <a:tab pos="2969895" algn="ctr"/>
                <a:tab pos="5940425" algn="r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0558"/>
            <a:ext cx="1187334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посещения семей, члены комиссии проводили профилактические беседы, направленные на соблюдение правил пожарной безопасности в быту, при эксплуатации электрооборудования; проведен осмотр печей в частных домах, осмотр электропроводки, общее состояние жилого помещения, наличие/отсутствие огнетушителя и автономных пожарных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оповещателей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Родителям(законным представителям) даны рекомендации по устранению выявленных нарушений правил пожарной безопасности. Так же в рамках межведомственных мероприятий выявлены семьи, нуждающиеся в обеспечении первичными средствами пожаротушения. В рамках Недели пожарной безопасности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вручены 17 первичных средства пожаротушения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огнетушителей)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ознакомлением инструкций по их применению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Управлением по культуре, молодежной политике и спорту проведены различные мероприятия, направленные на повышение информированности граждан, привитию несовершеннолетним навыков безопасного поведения в быту: викторины, выставки поделок и рисунков на тему пожарной безопасности, демонстрация мультфильмов для детей, различные акции, распространение раздаточного материала среди жителей городского округа. Так же проведены беседы с несовершеннолетними, вовлеченными в систему дополнительного образования, оформлены информационные стенды по данной тематике, на официальных сайтах учреждений опубликованы статьи по теме безопасности. За период проведения Недели пожарной безопасности участие в мероприятиях приняло 2786 человек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067" y="856158"/>
            <a:ext cx="110890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рамках Недели пожарной безопасности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посещена 131 семья, в которой воспитывается 335 несовершеннолетних. По итогам патронажей отмечено что 34 семьи, 71 несовершеннолетний нуждаются в решении выявленных проблем по соблюдению правил пожарной безопасности в быту (25% посещенных).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семьям требуется ремонт печи: побелка, устранение трещин, ремонт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притопочной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дверцы</a:t>
            </a:r>
          </a:p>
          <a:p>
            <a:pPr marL="457200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семьям приобретение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притопочного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листа, приведение в надлежащий вид</a:t>
            </a:r>
          </a:p>
          <a:p>
            <a:pPr marL="457200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семьям требуется замена электропроводки, с укладкой в кабель-канал, устранение неисправностей, замена розеток, выключателей.</a:t>
            </a:r>
          </a:p>
          <a:p>
            <a:pPr marL="457200"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семей организованно дополнительное профилактическое сопровождение, с целью устранения выявленных нарушений.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3" y="232012"/>
            <a:ext cx="4104564" cy="547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86" y="1467278"/>
            <a:ext cx="3789641" cy="505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25921" y="375374"/>
            <a:ext cx="7894205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Подведя итоги и проанализировав социальные ситуации в семьях, на заседании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ТКДНиЗП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 решение о целесообразности  проведения данной акции в регулярном режиме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осенне-зимний период.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 семьями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выявлены недочёты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несоответствиях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продолжается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улучшения и стабилизации.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09" y="387928"/>
            <a:ext cx="4582390" cy="61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990600"/>
            <a:ext cx="6539345" cy="49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2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4" y="0"/>
            <a:ext cx="48483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1225516"/>
            <a:ext cx="6096000" cy="4198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и итоги профилактической работы опубликованы в городской газете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«Знамя Победы»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№99 от 15 декабря 2022 года,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официальном сайте учреждения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https://zabota068.msp.midural.ru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744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9</cp:revision>
  <dcterms:created xsi:type="dcterms:W3CDTF">2023-01-23T07:31:13Z</dcterms:created>
  <dcterms:modified xsi:type="dcterms:W3CDTF">2023-01-23T11:25:33Z</dcterms:modified>
</cp:coreProperties>
</file>