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4"/>
  </p:notesMasterIdLst>
  <p:sldIdLst>
    <p:sldId id="319" r:id="rId3"/>
    <p:sldId id="314" r:id="rId4"/>
    <p:sldId id="315" r:id="rId5"/>
    <p:sldId id="277" r:id="rId6"/>
    <p:sldId id="305" r:id="rId7"/>
    <p:sldId id="310" r:id="rId8"/>
    <p:sldId id="289" r:id="rId9"/>
    <p:sldId id="298" r:id="rId10"/>
    <p:sldId id="311" r:id="rId11"/>
    <p:sldId id="283" r:id="rId12"/>
    <p:sldId id="304" r:id="rId13"/>
    <p:sldId id="302" r:id="rId14"/>
    <p:sldId id="307" r:id="rId15"/>
    <p:sldId id="309" r:id="rId16"/>
    <p:sldId id="282" r:id="rId17"/>
    <p:sldId id="313" r:id="rId18"/>
    <p:sldId id="301" r:id="rId19"/>
    <p:sldId id="316" r:id="rId20"/>
    <p:sldId id="281" r:id="rId21"/>
    <p:sldId id="318" r:id="rId22"/>
    <p:sldId id="299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e6835a61eab68b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1E"/>
    <a:srgbClr val="AFEC18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>
      <p:cViewPr varScale="1">
        <p:scale>
          <a:sx n="114" d="100"/>
          <a:sy n="114" d="100"/>
        </p:scale>
        <p:origin x="600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WY7c-LnjuRgRDw" TargetMode="Externa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np-mag.ru/dela/companys/ikea-pererabatyvaet-pishchevye-othody-v-magaziinah/" TargetMode="Externa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s://expertnw.com/ekonomika/zamknutyy-tsikl-v-musornoy-otrasli/" TargetMode="External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hyperlink" Target="https://rt-invest.com/news/270/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d/rn4Ki73MQZcOqQ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WY7c-LnjuRgRDw" TargetMode="External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np-mag.ru/dela/companys/ikea-pererabatyvaet-pishchevye-othody-v-magaziinah/" TargetMode="External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s://expertnw.com/ekonomika/zamknutyy-tsikl-v-musornoy-otrasli/" TargetMode="External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hyperlink" Target="https://rt-invest.com/news/270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d/rn4Ki73MQZcOqQ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C7F-84DC-4631-8850-4D65BAC5ED7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DF0F16-C963-4795-B500-C776A09ABB93}">
      <dgm:prSet phldrT="[Текст]" custT="1"/>
      <dgm:spPr/>
      <dgm:t>
        <a:bodyPr/>
        <a:lstStyle/>
        <a:p>
          <a:r>
            <a:rPr lang="ru-RU" sz="1100" dirty="0"/>
            <a:t>332 041 084 кг пищевых отходов в год</a:t>
          </a:r>
        </a:p>
      </dgm:t>
    </dgm:pt>
    <dgm:pt modelId="{DCAC9970-93F7-49C6-B313-392E18D27767}" type="parTrans" cxnId="{B851AA50-82F0-46C8-8200-94D95DFD5175}">
      <dgm:prSet/>
      <dgm:spPr/>
      <dgm:t>
        <a:bodyPr/>
        <a:lstStyle/>
        <a:p>
          <a:endParaRPr lang="ru-RU" sz="1100"/>
        </a:p>
      </dgm:t>
    </dgm:pt>
    <dgm:pt modelId="{D54AD292-D177-47ED-917C-89385DB7FF8B}" type="sibTrans" cxnId="{B851AA50-82F0-46C8-8200-94D95DFD5175}">
      <dgm:prSet/>
      <dgm:spPr/>
      <dgm:t>
        <a:bodyPr/>
        <a:lstStyle/>
        <a:p>
          <a:endParaRPr lang="ru-RU" sz="1100"/>
        </a:p>
      </dgm:t>
    </dgm:pt>
    <dgm:pt modelId="{84F4A0C4-EAC3-4564-9F5E-6C6B5B97E1EE}">
      <dgm:prSet phldrT="[Текст]" custT="1"/>
      <dgm:spPr/>
      <dgm:t>
        <a:bodyPr/>
        <a:lstStyle/>
        <a:p>
          <a:r>
            <a:rPr lang="ru-RU" sz="1100" dirty="0"/>
            <a:t>897 408 м3 пищевых отходов в год</a:t>
          </a:r>
        </a:p>
      </dgm:t>
    </dgm:pt>
    <dgm:pt modelId="{DBAD5795-4340-48DC-B583-B68D89032E09}" type="parTrans" cxnId="{3F7C076B-86C1-4A46-ABEB-7D51D3EC1883}">
      <dgm:prSet/>
      <dgm:spPr/>
      <dgm:t>
        <a:bodyPr/>
        <a:lstStyle/>
        <a:p>
          <a:endParaRPr lang="ru-RU" sz="1100"/>
        </a:p>
      </dgm:t>
    </dgm:pt>
    <dgm:pt modelId="{056641D9-30A7-486E-9F54-8CB2C2C98AB6}" type="sibTrans" cxnId="{3F7C076B-86C1-4A46-ABEB-7D51D3EC1883}">
      <dgm:prSet/>
      <dgm:spPr/>
      <dgm:t>
        <a:bodyPr/>
        <a:lstStyle/>
        <a:p>
          <a:endParaRPr lang="ru-RU" sz="1100"/>
        </a:p>
      </dgm:t>
    </dgm:pt>
    <dgm:pt modelId="{E94EA02F-D45C-4D75-90A4-5069604F9D97}">
      <dgm:prSet phldrT="[Текст]" custT="1"/>
      <dgm:spPr/>
      <dgm:t>
        <a:bodyPr/>
        <a:lstStyle/>
        <a:p>
          <a:r>
            <a:rPr lang="ru-RU" sz="1100" dirty="0"/>
            <a:t>Площадь Нижегородского Кремля  227 000 м2</a:t>
          </a:r>
        </a:p>
      </dgm:t>
    </dgm:pt>
    <dgm:pt modelId="{5F38AEDA-5390-40A6-BF0B-8F5B0F2A29C9}" type="parTrans" cxnId="{39FACE41-0A55-434B-828B-EBAFC339C04F}">
      <dgm:prSet/>
      <dgm:spPr/>
      <dgm:t>
        <a:bodyPr/>
        <a:lstStyle/>
        <a:p>
          <a:endParaRPr lang="ru-RU" sz="1100"/>
        </a:p>
      </dgm:t>
    </dgm:pt>
    <dgm:pt modelId="{FAD93A67-934B-4CEB-A578-04CCB2204CB0}" type="sibTrans" cxnId="{39FACE41-0A55-434B-828B-EBAFC339C04F}">
      <dgm:prSet/>
      <dgm:spPr/>
      <dgm:t>
        <a:bodyPr/>
        <a:lstStyle/>
        <a:p>
          <a:endParaRPr lang="ru-RU" sz="1100"/>
        </a:p>
      </dgm:t>
    </dgm:pt>
    <dgm:pt modelId="{84194BCE-04F7-4322-860E-43718B9E670E}">
      <dgm:prSet phldrT="[Текст]" custT="1"/>
      <dgm:spPr/>
      <dgm:t>
        <a:bodyPr/>
        <a:lstStyle/>
        <a:p>
          <a:r>
            <a:rPr lang="ru-RU" sz="1100"/>
            <a:t>Плотность </a:t>
          </a:r>
          <a:r>
            <a:rPr lang="ru-RU" sz="1100" dirty="0"/>
            <a:t>пищевых отходов 370 кг/м3</a:t>
          </a:r>
        </a:p>
      </dgm:t>
    </dgm:pt>
    <dgm:pt modelId="{440FCBA8-7B59-4FFA-B460-FF7AE575E860}" type="parTrans" cxnId="{44445BAA-EB2F-404B-A91A-E7B420E6112E}">
      <dgm:prSet/>
      <dgm:spPr/>
      <dgm:t>
        <a:bodyPr/>
        <a:lstStyle/>
        <a:p>
          <a:endParaRPr lang="ru-RU" sz="1100"/>
        </a:p>
      </dgm:t>
    </dgm:pt>
    <dgm:pt modelId="{B5588C05-C0C0-4E86-9A9E-1DBEE7CE2AA7}" type="sibTrans" cxnId="{44445BAA-EB2F-404B-A91A-E7B420E6112E}">
      <dgm:prSet/>
      <dgm:spPr/>
      <dgm:t>
        <a:bodyPr/>
        <a:lstStyle/>
        <a:p>
          <a:endParaRPr lang="ru-RU" sz="1100"/>
        </a:p>
      </dgm:t>
    </dgm:pt>
    <dgm:pt modelId="{1FA2946D-0167-4EA6-B2C5-E18DD3A8E5D5}" type="pres">
      <dgm:prSet presAssocID="{AA690C7F-84DC-4631-8850-4D65BAC5ED75}" presName="rootnode" presStyleCnt="0">
        <dgm:presLayoutVars>
          <dgm:chMax/>
          <dgm:chPref/>
          <dgm:dir/>
          <dgm:animLvl val="lvl"/>
        </dgm:presLayoutVars>
      </dgm:prSet>
      <dgm:spPr/>
    </dgm:pt>
    <dgm:pt modelId="{85ED4504-F8F1-4F84-8E81-47C94F4BF5D9}" type="pres">
      <dgm:prSet presAssocID="{60DF0F16-C963-4795-B500-C776A09ABB93}" presName="composite" presStyleCnt="0"/>
      <dgm:spPr/>
    </dgm:pt>
    <dgm:pt modelId="{A6DC9311-FE20-43FD-8EB7-5149B272860C}" type="pres">
      <dgm:prSet presAssocID="{60DF0F16-C963-4795-B500-C776A09ABB93}" presName="LShape" presStyleLbl="alignNode1" presStyleIdx="0" presStyleCnt="7"/>
      <dgm:spPr/>
    </dgm:pt>
    <dgm:pt modelId="{9CD732A9-B574-4783-859B-87D3C44509CA}" type="pres">
      <dgm:prSet presAssocID="{60DF0F16-C963-4795-B500-C776A09ABB9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B7A8BE8-560F-4234-9E74-C5429D1B07AA}" type="pres">
      <dgm:prSet presAssocID="{60DF0F16-C963-4795-B500-C776A09ABB93}" presName="Triangle" presStyleLbl="alignNode1" presStyleIdx="1" presStyleCnt="7"/>
      <dgm:spPr/>
    </dgm:pt>
    <dgm:pt modelId="{6925A774-5E45-4300-ABD9-A2676D12604E}" type="pres">
      <dgm:prSet presAssocID="{D54AD292-D177-47ED-917C-89385DB7FF8B}" presName="sibTrans" presStyleCnt="0"/>
      <dgm:spPr/>
    </dgm:pt>
    <dgm:pt modelId="{4A1E080F-8258-4E8D-A6E9-7FE6E5431AA1}" type="pres">
      <dgm:prSet presAssocID="{D54AD292-D177-47ED-917C-89385DB7FF8B}" presName="space" presStyleCnt="0"/>
      <dgm:spPr/>
    </dgm:pt>
    <dgm:pt modelId="{5D9784C8-8DDD-474A-AC0B-29CE55D298A8}" type="pres">
      <dgm:prSet presAssocID="{84194BCE-04F7-4322-860E-43718B9E670E}" presName="composite" presStyleCnt="0"/>
      <dgm:spPr/>
    </dgm:pt>
    <dgm:pt modelId="{501C4905-1C8E-4A24-839E-34DD33E56107}" type="pres">
      <dgm:prSet presAssocID="{84194BCE-04F7-4322-860E-43718B9E670E}" presName="LShape" presStyleLbl="alignNode1" presStyleIdx="2" presStyleCnt="7"/>
      <dgm:spPr/>
    </dgm:pt>
    <dgm:pt modelId="{E5514ABC-4FBD-4C2F-BBC8-3A2D28C1FB0B}" type="pres">
      <dgm:prSet presAssocID="{84194BCE-04F7-4322-860E-43718B9E670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7BC11D1-133C-4568-AB41-1BDFA5F11625}" type="pres">
      <dgm:prSet presAssocID="{84194BCE-04F7-4322-860E-43718B9E670E}" presName="Triangle" presStyleLbl="alignNode1" presStyleIdx="3" presStyleCnt="7"/>
      <dgm:spPr/>
    </dgm:pt>
    <dgm:pt modelId="{A0503975-820D-4162-865B-BEA06975AF5B}" type="pres">
      <dgm:prSet presAssocID="{B5588C05-C0C0-4E86-9A9E-1DBEE7CE2AA7}" presName="sibTrans" presStyleCnt="0"/>
      <dgm:spPr/>
    </dgm:pt>
    <dgm:pt modelId="{493794E1-E191-4120-AAE1-55B368A39EF4}" type="pres">
      <dgm:prSet presAssocID="{B5588C05-C0C0-4E86-9A9E-1DBEE7CE2AA7}" presName="space" presStyleCnt="0"/>
      <dgm:spPr/>
    </dgm:pt>
    <dgm:pt modelId="{C4B81FC8-E5B0-4C2B-92CA-C17B21E63271}" type="pres">
      <dgm:prSet presAssocID="{84F4A0C4-EAC3-4564-9F5E-6C6B5B97E1EE}" presName="composite" presStyleCnt="0"/>
      <dgm:spPr/>
    </dgm:pt>
    <dgm:pt modelId="{86942DBC-2E65-4355-B8FB-5061715D24FC}" type="pres">
      <dgm:prSet presAssocID="{84F4A0C4-EAC3-4564-9F5E-6C6B5B97E1EE}" presName="LShape" presStyleLbl="alignNode1" presStyleIdx="4" presStyleCnt="7"/>
      <dgm:spPr/>
    </dgm:pt>
    <dgm:pt modelId="{6D21B16C-321B-4DB3-8D82-6E8E7353E51B}" type="pres">
      <dgm:prSet presAssocID="{84F4A0C4-EAC3-4564-9F5E-6C6B5B97E1E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A646F25-C41E-4BBC-9780-312934AB1F81}" type="pres">
      <dgm:prSet presAssocID="{84F4A0C4-EAC3-4564-9F5E-6C6B5B97E1EE}" presName="Triangle" presStyleLbl="alignNode1" presStyleIdx="5" presStyleCnt="7"/>
      <dgm:spPr/>
    </dgm:pt>
    <dgm:pt modelId="{5316B9D4-6DF6-4F41-9E4A-13E6E4E48D50}" type="pres">
      <dgm:prSet presAssocID="{056641D9-30A7-486E-9F54-8CB2C2C98AB6}" presName="sibTrans" presStyleCnt="0"/>
      <dgm:spPr/>
    </dgm:pt>
    <dgm:pt modelId="{D285874C-9FFB-4432-9F47-441EC76FD8D4}" type="pres">
      <dgm:prSet presAssocID="{056641D9-30A7-486E-9F54-8CB2C2C98AB6}" presName="space" presStyleCnt="0"/>
      <dgm:spPr/>
    </dgm:pt>
    <dgm:pt modelId="{7785703B-B96F-4A53-ACB6-BC6B61FAE3AB}" type="pres">
      <dgm:prSet presAssocID="{E94EA02F-D45C-4D75-90A4-5069604F9D97}" presName="composite" presStyleCnt="0"/>
      <dgm:spPr/>
    </dgm:pt>
    <dgm:pt modelId="{43203A68-C287-4B8B-9777-C3AECCBE63EC}" type="pres">
      <dgm:prSet presAssocID="{E94EA02F-D45C-4D75-90A4-5069604F9D97}" presName="LShape" presStyleLbl="alignNode1" presStyleIdx="6" presStyleCnt="7"/>
      <dgm:spPr/>
    </dgm:pt>
    <dgm:pt modelId="{E2FF5B11-AABB-4A86-9614-F3408ADF8578}" type="pres">
      <dgm:prSet presAssocID="{E94EA02F-D45C-4D75-90A4-5069604F9D97}" presName="ParentText" presStyleLbl="revTx" presStyleIdx="3" presStyleCnt="4" custScaleX="118349" custLinFactNeighborX="11611" custLinFactNeighborY="-500">
        <dgm:presLayoutVars>
          <dgm:chMax val="0"/>
          <dgm:chPref val="0"/>
          <dgm:bulletEnabled val="1"/>
        </dgm:presLayoutVars>
      </dgm:prSet>
      <dgm:spPr/>
    </dgm:pt>
  </dgm:ptLst>
  <dgm:cxnLst>
    <dgm:cxn modelId="{FE239329-5471-49D8-AF68-63BE60CD986C}" type="presOf" srcId="{60DF0F16-C963-4795-B500-C776A09ABB93}" destId="{9CD732A9-B574-4783-859B-87D3C44509CA}" srcOrd="0" destOrd="0" presId="urn:microsoft.com/office/officeart/2009/3/layout/StepUpProcess"/>
    <dgm:cxn modelId="{39FACE41-0A55-434B-828B-EBAFC339C04F}" srcId="{AA690C7F-84DC-4631-8850-4D65BAC5ED75}" destId="{E94EA02F-D45C-4D75-90A4-5069604F9D97}" srcOrd="3" destOrd="0" parTransId="{5F38AEDA-5390-40A6-BF0B-8F5B0F2A29C9}" sibTransId="{FAD93A67-934B-4CEB-A578-04CCB2204CB0}"/>
    <dgm:cxn modelId="{313E6569-C3C7-4637-B7B0-7289991368B3}" type="presOf" srcId="{84194BCE-04F7-4322-860E-43718B9E670E}" destId="{E5514ABC-4FBD-4C2F-BBC8-3A2D28C1FB0B}" srcOrd="0" destOrd="0" presId="urn:microsoft.com/office/officeart/2009/3/layout/StepUpProcess"/>
    <dgm:cxn modelId="{3F7C076B-86C1-4A46-ABEB-7D51D3EC1883}" srcId="{AA690C7F-84DC-4631-8850-4D65BAC5ED75}" destId="{84F4A0C4-EAC3-4564-9F5E-6C6B5B97E1EE}" srcOrd="2" destOrd="0" parTransId="{DBAD5795-4340-48DC-B583-B68D89032E09}" sibTransId="{056641D9-30A7-486E-9F54-8CB2C2C98AB6}"/>
    <dgm:cxn modelId="{B851AA50-82F0-46C8-8200-94D95DFD5175}" srcId="{AA690C7F-84DC-4631-8850-4D65BAC5ED75}" destId="{60DF0F16-C963-4795-B500-C776A09ABB93}" srcOrd="0" destOrd="0" parTransId="{DCAC9970-93F7-49C6-B313-392E18D27767}" sibTransId="{D54AD292-D177-47ED-917C-89385DB7FF8B}"/>
    <dgm:cxn modelId="{44445BAA-EB2F-404B-A91A-E7B420E6112E}" srcId="{AA690C7F-84DC-4631-8850-4D65BAC5ED75}" destId="{84194BCE-04F7-4322-860E-43718B9E670E}" srcOrd="1" destOrd="0" parTransId="{440FCBA8-7B59-4FFA-B460-FF7AE575E860}" sibTransId="{B5588C05-C0C0-4E86-9A9E-1DBEE7CE2AA7}"/>
    <dgm:cxn modelId="{9F6071AE-DDD3-4C0F-AD3C-E27A554897EA}" type="presOf" srcId="{AA690C7F-84DC-4631-8850-4D65BAC5ED75}" destId="{1FA2946D-0167-4EA6-B2C5-E18DD3A8E5D5}" srcOrd="0" destOrd="0" presId="urn:microsoft.com/office/officeart/2009/3/layout/StepUpProcess"/>
    <dgm:cxn modelId="{182761C3-AE55-49B0-9B36-A3202AAF01A7}" type="presOf" srcId="{84F4A0C4-EAC3-4564-9F5E-6C6B5B97E1EE}" destId="{6D21B16C-321B-4DB3-8D82-6E8E7353E51B}" srcOrd="0" destOrd="0" presId="urn:microsoft.com/office/officeart/2009/3/layout/StepUpProcess"/>
    <dgm:cxn modelId="{54054DCF-1E07-4399-95FB-581A70A59253}" type="presOf" srcId="{E94EA02F-D45C-4D75-90A4-5069604F9D97}" destId="{E2FF5B11-AABB-4A86-9614-F3408ADF8578}" srcOrd="0" destOrd="0" presId="urn:microsoft.com/office/officeart/2009/3/layout/StepUpProcess"/>
    <dgm:cxn modelId="{F360E074-D637-465E-812C-CE59D707DC79}" type="presParOf" srcId="{1FA2946D-0167-4EA6-B2C5-E18DD3A8E5D5}" destId="{85ED4504-F8F1-4F84-8E81-47C94F4BF5D9}" srcOrd="0" destOrd="0" presId="urn:microsoft.com/office/officeart/2009/3/layout/StepUpProcess"/>
    <dgm:cxn modelId="{830D7EA9-24C2-49C4-9C65-2DA6D4CCA62D}" type="presParOf" srcId="{85ED4504-F8F1-4F84-8E81-47C94F4BF5D9}" destId="{A6DC9311-FE20-43FD-8EB7-5149B272860C}" srcOrd="0" destOrd="0" presId="urn:microsoft.com/office/officeart/2009/3/layout/StepUpProcess"/>
    <dgm:cxn modelId="{0047870E-C6D3-4020-A28A-106FC800DAD4}" type="presParOf" srcId="{85ED4504-F8F1-4F84-8E81-47C94F4BF5D9}" destId="{9CD732A9-B574-4783-859B-87D3C44509CA}" srcOrd="1" destOrd="0" presId="urn:microsoft.com/office/officeart/2009/3/layout/StepUpProcess"/>
    <dgm:cxn modelId="{F6D09EC8-1482-4605-91FD-5CF93E21169C}" type="presParOf" srcId="{85ED4504-F8F1-4F84-8E81-47C94F4BF5D9}" destId="{7B7A8BE8-560F-4234-9E74-C5429D1B07AA}" srcOrd="2" destOrd="0" presId="urn:microsoft.com/office/officeart/2009/3/layout/StepUpProcess"/>
    <dgm:cxn modelId="{EF706103-0984-48F1-91AE-F2617CB71A98}" type="presParOf" srcId="{1FA2946D-0167-4EA6-B2C5-E18DD3A8E5D5}" destId="{6925A774-5E45-4300-ABD9-A2676D12604E}" srcOrd="1" destOrd="0" presId="urn:microsoft.com/office/officeart/2009/3/layout/StepUpProcess"/>
    <dgm:cxn modelId="{C715FBAD-0202-4563-9C6F-D160A0ADCD62}" type="presParOf" srcId="{6925A774-5E45-4300-ABD9-A2676D12604E}" destId="{4A1E080F-8258-4E8D-A6E9-7FE6E5431AA1}" srcOrd="0" destOrd="0" presId="urn:microsoft.com/office/officeart/2009/3/layout/StepUpProcess"/>
    <dgm:cxn modelId="{B946AE4A-09AA-49F7-96B0-0EC6C5C101D0}" type="presParOf" srcId="{1FA2946D-0167-4EA6-B2C5-E18DD3A8E5D5}" destId="{5D9784C8-8DDD-474A-AC0B-29CE55D298A8}" srcOrd="2" destOrd="0" presId="urn:microsoft.com/office/officeart/2009/3/layout/StepUpProcess"/>
    <dgm:cxn modelId="{670C22E5-51F5-43A4-B8EA-8EF421697505}" type="presParOf" srcId="{5D9784C8-8DDD-474A-AC0B-29CE55D298A8}" destId="{501C4905-1C8E-4A24-839E-34DD33E56107}" srcOrd="0" destOrd="0" presId="urn:microsoft.com/office/officeart/2009/3/layout/StepUpProcess"/>
    <dgm:cxn modelId="{B6C87C2A-CB7A-4FAE-98BC-89E85C5381B9}" type="presParOf" srcId="{5D9784C8-8DDD-474A-AC0B-29CE55D298A8}" destId="{E5514ABC-4FBD-4C2F-BBC8-3A2D28C1FB0B}" srcOrd="1" destOrd="0" presId="urn:microsoft.com/office/officeart/2009/3/layout/StepUpProcess"/>
    <dgm:cxn modelId="{0A812E5D-F0C4-4119-9EE4-309ADC2307AA}" type="presParOf" srcId="{5D9784C8-8DDD-474A-AC0B-29CE55D298A8}" destId="{67BC11D1-133C-4568-AB41-1BDFA5F11625}" srcOrd="2" destOrd="0" presId="urn:microsoft.com/office/officeart/2009/3/layout/StepUpProcess"/>
    <dgm:cxn modelId="{2A419037-83DA-425F-8856-FB70D5BA571E}" type="presParOf" srcId="{1FA2946D-0167-4EA6-B2C5-E18DD3A8E5D5}" destId="{A0503975-820D-4162-865B-BEA06975AF5B}" srcOrd="3" destOrd="0" presId="urn:microsoft.com/office/officeart/2009/3/layout/StepUpProcess"/>
    <dgm:cxn modelId="{337B8237-4DF0-4A5D-963E-5ED5C8CCE10E}" type="presParOf" srcId="{A0503975-820D-4162-865B-BEA06975AF5B}" destId="{493794E1-E191-4120-AAE1-55B368A39EF4}" srcOrd="0" destOrd="0" presId="urn:microsoft.com/office/officeart/2009/3/layout/StepUpProcess"/>
    <dgm:cxn modelId="{87062FB9-65C2-4721-9CF5-F8FCB7C23539}" type="presParOf" srcId="{1FA2946D-0167-4EA6-B2C5-E18DD3A8E5D5}" destId="{C4B81FC8-E5B0-4C2B-92CA-C17B21E63271}" srcOrd="4" destOrd="0" presId="urn:microsoft.com/office/officeart/2009/3/layout/StepUpProcess"/>
    <dgm:cxn modelId="{C2A7FC3F-B06E-449D-A199-2CA1CD7DEDFE}" type="presParOf" srcId="{C4B81FC8-E5B0-4C2B-92CA-C17B21E63271}" destId="{86942DBC-2E65-4355-B8FB-5061715D24FC}" srcOrd="0" destOrd="0" presId="urn:microsoft.com/office/officeart/2009/3/layout/StepUpProcess"/>
    <dgm:cxn modelId="{CD964BDE-42A5-4937-B4A4-F1345A40EBB5}" type="presParOf" srcId="{C4B81FC8-E5B0-4C2B-92CA-C17B21E63271}" destId="{6D21B16C-321B-4DB3-8D82-6E8E7353E51B}" srcOrd="1" destOrd="0" presId="urn:microsoft.com/office/officeart/2009/3/layout/StepUpProcess"/>
    <dgm:cxn modelId="{9640EDD7-D504-4FE6-948D-C51FAA9B4E8A}" type="presParOf" srcId="{C4B81FC8-E5B0-4C2B-92CA-C17B21E63271}" destId="{8A646F25-C41E-4BBC-9780-312934AB1F81}" srcOrd="2" destOrd="0" presId="urn:microsoft.com/office/officeart/2009/3/layout/StepUpProcess"/>
    <dgm:cxn modelId="{9C0AF9F1-6F55-4DD2-BAF7-5FF6DB72770C}" type="presParOf" srcId="{1FA2946D-0167-4EA6-B2C5-E18DD3A8E5D5}" destId="{5316B9D4-6DF6-4F41-9E4A-13E6E4E48D50}" srcOrd="5" destOrd="0" presId="urn:microsoft.com/office/officeart/2009/3/layout/StepUpProcess"/>
    <dgm:cxn modelId="{BF032FFA-472E-457C-BE45-07DE6C1C8F4C}" type="presParOf" srcId="{5316B9D4-6DF6-4F41-9E4A-13E6E4E48D50}" destId="{D285874C-9FFB-4432-9F47-441EC76FD8D4}" srcOrd="0" destOrd="0" presId="urn:microsoft.com/office/officeart/2009/3/layout/StepUpProcess"/>
    <dgm:cxn modelId="{D8EE9E83-4A01-4541-9A1A-7F8F0145BD41}" type="presParOf" srcId="{1FA2946D-0167-4EA6-B2C5-E18DD3A8E5D5}" destId="{7785703B-B96F-4A53-ACB6-BC6B61FAE3AB}" srcOrd="6" destOrd="0" presId="urn:microsoft.com/office/officeart/2009/3/layout/StepUpProcess"/>
    <dgm:cxn modelId="{5E224DD2-C449-4FA8-A7A1-E1C71FD33E68}" type="presParOf" srcId="{7785703B-B96F-4A53-ACB6-BC6B61FAE3AB}" destId="{43203A68-C287-4B8B-9777-C3AECCBE63EC}" srcOrd="0" destOrd="0" presId="urn:microsoft.com/office/officeart/2009/3/layout/StepUpProcess"/>
    <dgm:cxn modelId="{3CBFD2FB-FD07-4102-8084-8FC9037A23BA}" type="presParOf" srcId="{7785703B-B96F-4A53-ACB6-BC6B61FAE3AB}" destId="{E2FF5B11-AABB-4A86-9614-F3408ADF857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CCA20F-FD52-4BED-B1BC-BCC0A5F052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3EA0C-7315-4A7F-9AB6-F55F4F25739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Промышленная установка                            125 кг</a:t>
          </a:r>
          <a:r>
            <a:rPr lang="en-US" sz="20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24 часа </a:t>
          </a:r>
          <a:r>
            <a:rPr lang="en-US" sz="2000" b="1" dirty="0" err="1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rNature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 </a:t>
          </a:r>
          <a:endParaRPr lang="ru-RU" sz="900" b="1" dirty="0">
            <a:solidFill>
              <a:schemeClr val="accent2">
                <a:lumMod val="75000"/>
              </a:schemeClr>
            </a:solidFill>
          </a:endParaRPr>
        </a:p>
        <a:p>
          <a:endParaRPr lang="ru-RU" sz="900" b="1" dirty="0">
            <a:solidFill>
              <a:schemeClr val="accent2">
                <a:lumMod val="75000"/>
              </a:schemeClr>
            </a:solidFill>
          </a:endParaRPr>
        </a:p>
      </dgm:t>
    </dgm:pt>
    <dgm:pt modelId="{4743308C-5DA6-4E55-9A37-935C36C176FC}" type="parTrans" cxnId="{186B9C60-5836-49E5-9454-E22DD9896902}">
      <dgm:prSet/>
      <dgm:spPr/>
      <dgm:t>
        <a:bodyPr/>
        <a:lstStyle/>
        <a:p>
          <a:endParaRPr lang="ru-RU" sz="900" b="1"/>
        </a:p>
      </dgm:t>
    </dgm:pt>
    <dgm:pt modelId="{3FD2CE31-03BB-4B02-8A50-450092DD01EE}" type="sibTrans" cxnId="{186B9C60-5836-49E5-9454-E22DD9896902}">
      <dgm:prSet/>
      <dgm:spPr/>
      <dgm:t>
        <a:bodyPr/>
        <a:lstStyle/>
        <a:p>
          <a:endParaRPr lang="ru-RU" sz="900" b="1"/>
        </a:p>
      </dgm:t>
    </dgm:pt>
    <dgm:pt modelId="{6FDA5E53-1BC5-42A5-B82C-E48D286208D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Переработка органики в режиме реального времени без горения, без гниения и без запаха</a:t>
          </a:r>
        </a:p>
      </dgm:t>
    </dgm:pt>
    <dgm:pt modelId="{7180A994-A67C-45DE-B4C8-9ED536117CD3}" type="parTrans" cxnId="{8D7C8B63-BD83-4D60-BD12-F41CD21BDB18}">
      <dgm:prSet/>
      <dgm:spPr/>
      <dgm:t>
        <a:bodyPr/>
        <a:lstStyle/>
        <a:p>
          <a:endParaRPr lang="ru-RU" sz="900" b="1"/>
        </a:p>
      </dgm:t>
    </dgm:pt>
    <dgm:pt modelId="{D71F3CAB-E92A-4261-BCE3-6D63C715701C}" type="sibTrans" cxnId="{8D7C8B63-BD83-4D60-BD12-F41CD21BDB18}">
      <dgm:prSet/>
      <dgm:spPr/>
      <dgm:t>
        <a:bodyPr/>
        <a:lstStyle/>
        <a:p>
          <a:endParaRPr lang="ru-RU" sz="900" b="1"/>
        </a:p>
      </dgm:t>
    </dgm:pt>
    <dgm:pt modelId="{7750CE78-4A34-4535-BD7E-B8A95AE9CD36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Качественные удобрения методом ускоренного </a:t>
          </a:r>
          <a:r>
            <a:rPr lang="ru-RU" sz="1000" b="1" dirty="0" err="1">
              <a:solidFill>
                <a:schemeClr val="accent2">
                  <a:lumMod val="75000"/>
                </a:schemeClr>
              </a:solidFill>
            </a:rPr>
            <a:t>био</a:t>
          </a:r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-компостирования за 24 часа </a:t>
          </a:r>
        </a:p>
      </dgm:t>
    </dgm:pt>
    <dgm:pt modelId="{0977B83A-19F7-49E5-BC8B-CDC3633B9372}" type="parTrans" cxnId="{415F1B4E-04FA-49B5-A769-07575416F7B3}">
      <dgm:prSet/>
      <dgm:spPr/>
      <dgm:t>
        <a:bodyPr/>
        <a:lstStyle/>
        <a:p>
          <a:endParaRPr lang="ru-RU" sz="900" b="1"/>
        </a:p>
      </dgm:t>
    </dgm:pt>
    <dgm:pt modelId="{0D38C17A-2526-4387-A4D5-0506FA860664}" type="sibTrans" cxnId="{415F1B4E-04FA-49B5-A769-07575416F7B3}">
      <dgm:prSet/>
      <dgm:spPr/>
      <dgm:t>
        <a:bodyPr/>
        <a:lstStyle/>
        <a:p>
          <a:endParaRPr lang="ru-RU" sz="900" b="1"/>
        </a:p>
      </dgm:t>
    </dgm:pt>
    <dgm:pt modelId="{37260AD7-9D04-453A-977D-0C6364EBF930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Значительное уменьшение объема до 40-50%                                                      в первые 3-4 часа</a:t>
          </a:r>
        </a:p>
      </dgm:t>
    </dgm:pt>
    <dgm:pt modelId="{05BD575C-245C-4A3F-B758-886B884AB0B1}" type="parTrans" cxnId="{9FF16749-76F9-406A-8C6F-7D8544F84B54}">
      <dgm:prSet/>
      <dgm:spPr/>
      <dgm:t>
        <a:bodyPr/>
        <a:lstStyle/>
        <a:p>
          <a:endParaRPr lang="ru-RU" sz="900" b="1"/>
        </a:p>
      </dgm:t>
    </dgm:pt>
    <dgm:pt modelId="{D742753F-58F9-4C70-8EAC-DE37D1EB6D55}" type="sibTrans" cxnId="{9FF16749-76F9-406A-8C6F-7D8544F84B54}">
      <dgm:prSet/>
      <dgm:spPr/>
      <dgm:t>
        <a:bodyPr/>
        <a:lstStyle/>
        <a:p>
          <a:endParaRPr lang="ru-RU" sz="900" b="1"/>
        </a:p>
      </dgm:t>
    </dgm:pt>
    <dgm:pt modelId="{D1341392-4B0C-4DFE-968D-91C2184E9651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Регулярная дозагрузка </a:t>
          </a:r>
        </a:p>
      </dgm:t>
    </dgm:pt>
    <dgm:pt modelId="{1ACB460A-1D4A-4C4D-92F9-4A8C6C52517D}" type="parTrans" cxnId="{352514BA-9C80-4DE2-AD56-39721CD2FDB5}">
      <dgm:prSet/>
      <dgm:spPr/>
      <dgm:t>
        <a:bodyPr/>
        <a:lstStyle/>
        <a:p>
          <a:endParaRPr lang="ru-RU" sz="900" b="1"/>
        </a:p>
      </dgm:t>
    </dgm:pt>
    <dgm:pt modelId="{78112367-4A50-4F11-BF95-9E868DC40ABD}" type="sibTrans" cxnId="{352514BA-9C80-4DE2-AD56-39721CD2FDB5}">
      <dgm:prSet/>
      <dgm:spPr/>
      <dgm:t>
        <a:bodyPr/>
        <a:lstStyle/>
        <a:p>
          <a:endParaRPr lang="ru-RU" sz="900" b="1"/>
        </a:p>
      </dgm:t>
    </dgm:pt>
    <dgm:pt modelId="{33CBFE45-DED0-4554-8925-D32A3F7E1385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Наполнение машины до полного объема в течение 7 дней непрерывной работы</a:t>
          </a:r>
        </a:p>
      </dgm:t>
    </dgm:pt>
    <dgm:pt modelId="{E7798421-211D-44BC-8140-561EFF55B1B2}" type="parTrans" cxnId="{F9A62969-3F2B-475D-A4C4-8B615CEFBBB2}">
      <dgm:prSet/>
      <dgm:spPr/>
      <dgm:t>
        <a:bodyPr/>
        <a:lstStyle/>
        <a:p>
          <a:endParaRPr lang="ru-RU" sz="900" b="1"/>
        </a:p>
      </dgm:t>
    </dgm:pt>
    <dgm:pt modelId="{5D888DE7-26EA-4A6F-8B46-425619340E58}" type="sibTrans" cxnId="{F9A62969-3F2B-475D-A4C4-8B615CEFBBB2}">
      <dgm:prSet/>
      <dgm:spPr/>
      <dgm:t>
        <a:bodyPr/>
        <a:lstStyle/>
        <a:p>
          <a:endParaRPr lang="ru-RU" sz="900" b="1"/>
        </a:p>
      </dgm:t>
    </dgm:pt>
    <dgm:pt modelId="{C28AAE51-FD6D-42B5-9AD9-C325DAC2DAA0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Выгрузка переработанного сырья 1 раз в неделю и реже, в зависимости от состава исходного сырья </a:t>
          </a:r>
        </a:p>
      </dgm:t>
    </dgm:pt>
    <dgm:pt modelId="{4B611A78-A4D1-40DE-9246-25BD160174A7}" type="parTrans" cxnId="{92B5569F-4CEA-48D9-AAAA-4A32916E209F}">
      <dgm:prSet/>
      <dgm:spPr/>
      <dgm:t>
        <a:bodyPr/>
        <a:lstStyle/>
        <a:p>
          <a:endParaRPr lang="ru-RU" sz="900" b="1"/>
        </a:p>
      </dgm:t>
    </dgm:pt>
    <dgm:pt modelId="{63D02748-B687-4EC5-828D-A2B5D0C3BFF1}" type="sibTrans" cxnId="{92B5569F-4CEA-48D9-AAAA-4A32916E209F}">
      <dgm:prSet/>
      <dgm:spPr/>
      <dgm:t>
        <a:bodyPr/>
        <a:lstStyle/>
        <a:p>
          <a:endParaRPr lang="ru-RU" sz="900" b="1"/>
        </a:p>
      </dgm:t>
    </dgm:pt>
    <dgm:pt modelId="{AD8E1920-3821-4E60-B07C-3841950A2F4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Переработка органики в режиме реального времени без горения, без гниения и без запаха</a:t>
          </a:r>
        </a:p>
      </dgm:t>
    </dgm:pt>
    <dgm:pt modelId="{3A96ED2A-8F0D-4869-B389-BA5DF65353DE}" type="sibTrans" cxnId="{97E6FBDF-A1A1-4F3A-AFDB-AF6976C9F2FA}">
      <dgm:prSet/>
      <dgm:spPr/>
      <dgm:t>
        <a:bodyPr/>
        <a:lstStyle/>
        <a:p>
          <a:endParaRPr lang="ru-RU" sz="900" b="1"/>
        </a:p>
      </dgm:t>
    </dgm:pt>
    <dgm:pt modelId="{44E04F0B-95EA-4FEF-BD7D-C5870124A814}" type="parTrans" cxnId="{97E6FBDF-A1A1-4F3A-AFDB-AF6976C9F2FA}">
      <dgm:prSet/>
      <dgm:spPr/>
      <dgm:t>
        <a:bodyPr/>
        <a:lstStyle/>
        <a:p>
          <a:endParaRPr lang="ru-RU" sz="900" b="1"/>
        </a:p>
      </dgm:t>
    </dgm:pt>
    <dgm:pt modelId="{C612C05F-1BEE-416E-BC25-1319C8BAA3A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Бытовая установка                             2 кг</a:t>
          </a:r>
          <a:r>
            <a:rPr lang="en-US" sz="2000" b="1" dirty="0">
              <a:solidFill>
                <a:schemeClr val="accent2">
                  <a:lumMod val="75000"/>
                </a:schemeClr>
              </a:solidFill>
            </a:rPr>
            <a:t>/24 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часа</a:t>
          </a:r>
          <a:r>
            <a:rPr lang="ru-RU" sz="2000" b="1" i="0" u="none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sz="2000" b="1" i="0" u="none" dirty="0" err="1">
              <a:solidFill>
                <a:schemeClr val="accent2">
                  <a:lumMod val="75000"/>
                </a:schemeClr>
              </a:solidFill>
            </a:rPr>
            <a:t>Smartcara</a:t>
          </a:r>
          <a:r>
            <a:rPr lang="en-US" sz="2000" b="1" i="0" u="none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i="0" u="none" dirty="0">
              <a:solidFill>
                <a:schemeClr val="accent2">
                  <a:lumMod val="75000"/>
                </a:schemeClr>
              </a:solidFill>
            </a:rPr>
            <a:t> </a:t>
          </a:r>
        </a:p>
      </dgm:t>
    </dgm:pt>
    <dgm:pt modelId="{B7A45623-9EDA-4133-9284-803EDBBAC00D}" type="sibTrans" cxnId="{BC8596ED-3F38-4E38-BBEC-31D42998A184}">
      <dgm:prSet/>
      <dgm:spPr/>
      <dgm:t>
        <a:bodyPr/>
        <a:lstStyle/>
        <a:p>
          <a:endParaRPr lang="ru-RU" sz="900" b="1"/>
        </a:p>
      </dgm:t>
    </dgm:pt>
    <dgm:pt modelId="{A9E2434B-A3A7-4A2C-914A-FA44F343C966}" type="parTrans" cxnId="{BC8596ED-3F38-4E38-BBEC-31D42998A184}">
      <dgm:prSet/>
      <dgm:spPr/>
      <dgm:t>
        <a:bodyPr/>
        <a:lstStyle/>
        <a:p>
          <a:endParaRPr lang="ru-RU" sz="900" b="1"/>
        </a:p>
      </dgm:t>
    </dgm:pt>
    <dgm:pt modelId="{43AC56B4-B93B-4D8E-A6C1-27357EFA7011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Возможность домашнего тестирования</a:t>
          </a:r>
        </a:p>
      </dgm:t>
    </dgm:pt>
    <dgm:pt modelId="{F44DAE12-2283-4081-9CF7-EBEDCDAF3585}" type="parTrans" cxnId="{0F97113E-265D-4124-8CB4-1FA04A813FDF}">
      <dgm:prSet/>
      <dgm:spPr/>
      <dgm:t>
        <a:bodyPr/>
        <a:lstStyle/>
        <a:p>
          <a:endParaRPr lang="ru-RU"/>
        </a:p>
      </dgm:t>
    </dgm:pt>
    <dgm:pt modelId="{96B4B485-2CD9-45B2-9CEA-4FCFD9387A66}" type="sibTrans" cxnId="{0F97113E-265D-4124-8CB4-1FA04A813FDF}">
      <dgm:prSet/>
      <dgm:spPr/>
      <dgm:t>
        <a:bodyPr/>
        <a:lstStyle/>
        <a:p>
          <a:endParaRPr lang="ru-RU"/>
        </a:p>
      </dgm:t>
    </dgm:pt>
    <dgm:pt modelId="{596953C6-3AAD-4C21-9135-BF78488BD51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Отсутствие монтажа</a:t>
          </a:r>
        </a:p>
      </dgm:t>
    </dgm:pt>
    <dgm:pt modelId="{1846D485-4445-42BB-94EF-4432451C1A86}" type="parTrans" cxnId="{B3A1C148-D247-436B-8AAF-0654DA06C5B7}">
      <dgm:prSet/>
      <dgm:spPr/>
      <dgm:t>
        <a:bodyPr/>
        <a:lstStyle/>
        <a:p>
          <a:endParaRPr lang="ru-RU"/>
        </a:p>
      </dgm:t>
    </dgm:pt>
    <dgm:pt modelId="{5F4E9760-3F4D-47C0-B994-0538E676C822}" type="sibTrans" cxnId="{B3A1C148-D247-436B-8AAF-0654DA06C5B7}">
      <dgm:prSet/>
      <dgm:spPr/>
      <dgm:t>
        <a:bodyPr/>
        <a:lstStyle/>
        <a:p>
          <a:endParaRPr lang="ru-RU"/>
        </a:p>
      </dgm:t>
    </dgm:pt>
    <dgm:pt modelId="{2315086D-EB47-431E-945C-B8F5DF2C1113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Переработка пищевых отходов в бытовых условиях                                          за 5-8 часов</a:t>
          </a:r>
        </a:p>
      </dgm:t>
    </dgm:pt>
    <dgm:pt modelId="{C8C74B2B-2130-4425-A429-2411B35BEE30}" type="parTrans" cxnId="{CC8FE0F4-1F1D-4B96-A6EC-CEDDA583BFA2}">
      <dgm:prSet/>
      <dgm:spPr/>
      <dgm:t>
        <a:bodyPr/>
        <a:lstStyle/>
        <a:p>
          <a:endParaRPr lang="ru-RU"/>
        </a:p>
      </dgm:t>
    </dgm:pt>
    <dgm:pt modelId="{0F2EEBC0-C325-4517-AD0E-F6C36BDE563A}" type="sibTrans" cxnId="{CC8FE0F4-1F1D-4B96-A6EC-CEDDA583BFA2}">
      <dgm:prSet/>
      <dgm:spPr/>
      <dgm:t>
        <a:bodyPr/>
        <a:lstStyle/>
        <a:p>
          <a:endParaRPr lang="ru-RU"/>
        </a:p>
      </dgm:t>
    </dgm:pt>
    <dgm:pt modelId="{9B22C538-3A51-4F40-8469-598809269DA8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Система нейтрализации запахов</a:t>
          </a:r>
        </a:p>
      </dgm:t>
    </dgm:pt>
    <dgm:pt modelId="{F10261EB-ED15-4F09-949B-B3D04574CC6F}" type="parTrans" cxnId="{8DD6F8E0-914E-4A45-87D7-247E5A55ADF9}">
      <dgm:prSet/>
      <dgm:spPr/>
      <dgm:t>
        <a:bodyPr/>
        <a:lstStyle/>
        <a:p>
          <a:endParaRPr lang="ru-RU"/>
        </a:p>
      </dgm:t>
    </dgm:pt>
    <dgm:pt modelId="{F2F19BAA-19CD-4FBD-A0DC-D5D1C4F89E14}" type="sibTrans" cxnId="{8DD6F8E0-914E-4A45-87D7-247E5A55ADF9}">
      <dgm:prSet/>
      <dgm:spPr/>
      <dgm:t>
        <a:bodyPr/>
        <a:lstStyle/>
        <a:p>
          <a:endParaRPr lang="ru-RU"/>
        </a:p>
      </dgm:t>
    </dgm:pt>
    <dgm:pt modelId="{E58BE6F7-C8FF-429D-8141-ED728F651087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Затраты электроэнергии не больше, чем у чайника</a:t>
          </a:r>
        </a:p>
      </dgm:t>
    </dgm:pt>
    <dgm:pt modelId="{6407BF66-28FB-4AB8-8597-E06EFDDB55F4}" type="parTrans" cxnId="{1A36174A-462B-4D35-BF2C-77AE04EF3920}">
      <dgm:prSet/>
      <dgm:spPr/>
      <dgm:t>
        <a:bodyPr/>
        <a:lstStyle/>
        <a:p>
          <a:endParaRPr lang="ru-RU"/>
        </a:p>
      </dgm:t>
    </dgm:pt>
    <dgm:pt modelId="{BE114C47-958E-4B66-AC7E-D241AF08C172}" type="sibTrans" cxnId="{1A36174A-462B-4D35-BF2C-77AE04EF3920}">
      <dgm:prSet/>
      <dgm:spPr/>
      <dgm:t>
        <a:bodyPr/>
        <a:lstStyle/>
        <a:p>
          <a:endParaRPr lang="ru-RU"/>
        </a:p>
      </dgm:t>
    </dgm:pt>
    <dgm:pt modelId="{41498530-4FAD-45FF-9541-3D509080973A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Мусорное ведро без загрязнения и без запаха</a:t>
          </a:r>
        </a:p>
      </dgm:t>
    </dgm:pt>
    <dgm:pt modelId="{573409F3-F500-46DF-BC20-C41FF1AFBD0B}" type="parTrans" cxnId="{3DAA1DBE-B05B-446B-B3CD-50B57F44A0A0}">
      <dgm:prSet/>
      <dgm:spPr/>
      <dgm:t>
        <a:bodyPr/>
        <a:lstStyle/>
        <a:p>
          <a:endParaRPr lang="ru-RU"/>
        </a:p>
      </dgm:t>
    </dgm:pt>
    <dgm:pt modelId="{F4ABD97F-4008-4E89-B1CC-7497A7A5C344}" type="sibTrans" cxnId="{3DAA1DBE-B05B-446B-B3CD-50B57F44A0A0}">
      <dgm:prSet/>
      <dgm:spPr/>
      <dgm:t>
        <a:bodyPr/>
        <a:lstStyle/>
        <a:p>
          <a:endParaRPr lang="ru-RU"/>
        </a:p>
      </dgm:t>
    </dgm:pt>
    <dgm:pt modelId="{0192B1F0-5CE6-4F0B-835A-C7B7705A409A}" type="pres">
      <dgm:prSet presAssocID="{A8CCA20F-FD52-4BED-B1BC-BCC0A5F0528F}" presName="Name0" presStyleCnt="0">
        <dgm:presLayoutVars>
          <dgm:dir/>
          <dgm:animLvl val="lvl"/>
          <dgm:resizeHandles val="exact"/>
        </dgm:presLayoutVars>
      </dgm:prSet>
      <dgm:spPr/>
    </dgm:pt>
    <dgm:pt modelId="{305DAB7F-1545-4E3A-9488-C7464E821C77}" type="pres">
      <dgm:prSet presAssocID="{C612C05F-1BEE-416E-BC25-1319C8BAA3A1}" presName="linNode" presStyleCnt="0"/>
      <dgm:spPr/>
    </dgm:pt>
    <dgm:pt modelId="{78DDCA6C-3DCD-47CF-9039-384A8D2E4A4A}" type="pres">
      <dgm:prSet presAssocID="{C612C05F-1BEE-416E-BC25-1319C8BAA3A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1496C03-627D-447E-9AA7-1B244F762AD5}" type="pres">
      <dgm:prSet presAssocID="{C612C05F-1BEE-416E-BC25-1319C8BAA3A1}" presName="descendantText" presStyleLbl="alignAccFollowNode1" presStyleIdx="0" presStyleCnt="2" custLinFactY="32452" custLinFactNeighborX="-125" custLinFactNeighborY="100000">
        <dgm:presLayoutVars>
          <dgm:bulletEnabled val="1"/>
        </dgm:presLayoutVars>
      </dgm:prSet>
      <dgm:spPr/>
    </dgm:pt>
    <dgm:pt modelId="{1332F0A2-AE7F-4D60-BE33-A6F96B59DD30}" type="pres">
      <dgm:prSet presAssocID="{B7A45623-9EDA-4133-9284-803EDBBAC00D}" presName="sp" presStyleCnt="0"/>
      <dgm:spPr/>
    </dgm:pt>
    <dgm:pt modelId="{C9AA9A89-AE2B-4A86-927D-3AFF66C4A7DB}" type="pres">
      <dgm:prSet presAssocID="{24E3EA0C-7315-4A7F-9AB6-F55F4F25739B}" presName="linNode" presStyleCnt="0"/>
      <dgm:spPr/>
    </dgm:pt>
    <dgm:pt modelId="{AB55B521-C563-4911-AD7F-10E65261758B}" type="pres">
      <dgm:prSet presAssocID="{24E3EA0C-7315-4A7F-9AB6-F55F4F25739B}" presName="parentText" presStyleLbl="node1" presStyleIdx="1" presStyleCnt="2" custLinFactNeighborX="1756" custLinFactNeighborY="-1950">
        <dgm:presLayoutVars>
          <dgm:chMax val="1"/>
          <dgm:bulletEnabled val="1"/>
        </dgm:presLayoutVars>
      </dgm:prSet>
      <dgm:spPr/>
    </dgm:pt>
    <dgm:pt modelId="{2296F9AD-E4B3-4863-895A-4F1CE7A5F97D}" type="pres">
      <dgm:prSet presAssocID="{24E3EA0C-7315-4A7F-9AB6-F55F4F25739B}" presName="descendantText" presStyleLbl="alignAccFollowNode1" presStyleIdx="1" presStyleCnt="2" custLinFactY="-27895" custLinFactNeighborX="-125" custLinFactNeighborY="-100000">
        <dgm:presLayoutVars>
          <dgm:bulletEnabled val="1"/>
        </dgm:presLayoutVars>
      </dgm:prSet>
      <dgm:spPr/>
    </dgm:pt>
  </dgm:ptLst>
  <dgm:cxnLst>
    <dgm:cxn modelId="{9F8BC320-F85B-4B7E-8DC6-A2F07E4A1E40}" type="presOf" srcId="{A8CCA20F-FD52-4BED-B1BC-BCC0A5F0528F}" destId="{0192B1F0-5CE6-4F0B-835A-C7B7705A409A}" srcOrd="0" destOrd="0" presId="urn:microsoft.com/office/officeart/2005/8/layout/vList5"/>
    <dgm:cxn modelId="{34E4012A-E6B3-405E-B289-605F1F986DDA}" type="presOf" srcId="{E58BE6F7-C8FF-429D-8141-ED728F651087}" destId="{2296F9AD-E4B3-4863-895A-4F1CE7A5F97D}" srcOrd="0" destOrd="5" presId="urn:microsoft.com/office/officeart/2005/8/layout/vList5"/>
    <dgm:cxn modelId="{6D21CA30-9B75-4997-899C-E251EA4D9051}" type="presOf" srcId="{C612C05F-1BEE-416E-BC25-1319C8BAA3A1}" destId="{78DDCA6C-3DCD-47CF-9039-384A8D2E4A4A}" srcOrd="0" destOrd="0" presId="urn:microsoft.com/office/officeart/2005/8/layout/vList5"/>
    <dgm:cxn modelId="{0F97113E-265D-4124-8CB4-1FA04A813FDF}" srcId="{24E3EA0C-7315-4A7F-9AB6-F55F4F25739B}" destId="{43AC56B4-B93B-4D8E-A6C1-27357EFA7011}" srcOrd="1" destOrd="0" parTransId="{F44DAE12-2283-4081-9CF7-EBEDCDAF3585}" sibTransId="{96B4B485-2CD9-45B2-9CEA-4FCFD9387A66}"/>
    <dgm:cxn modelId="{C7FF4C5B-99E2-4D10-9B6E-40DABBFA4EED}" type="presOf" srcId="{7750CE78-4A34-4535-BD7E-B8A95AE9CD36}" destId="{B1496C03-627D-447E-9AA7-1B244F762AD5}" srcOrd="0" destOrd="5" presId="urn:microsoft.com/office/officeart/2005/8/layout/vList5"/>
    <dgm:cxn modelId="{A0B7B65B-9E07-4F74-B347-B3C49EDD8826}" type="presOf" srcId="{37260AD7-9D04-453A-977D-0C6364EBF930}" destId="{B1496C03-627D-447E-9AA7-1B244F762AD5}" srcOrd="0" destOrd="1" presId="urn:microsoft.com/office/officeart/2005/8/layout/vList5"/>
    <dgm:cxn modelId="{186B9C60-5836-49E5-9454-E22DD9896902}" srcId="{A8CCA20F-FD52-4BED-B1BC-BCC0A5F0528F}" destId="{24E3EA0C-7315-4A7F-9AB6-F55F4F25739B}" srcOrd="1" destOrd="0" parTransId="{4743308C-5DA6-4E55-9A37-935C36C176FC}" sibTransId="{3FD2CE31-03BB-4B02-8A50-450092DD01EE}"/>
    <dgm:cxn modelId="{5ED14341-E8AF-4749-8D16-1C971F144992}" type="presOf" srcId="{C28AAE51-FD6D-42B5-9AD9-C325DAC2DAA0}" destId="{B1496C03-627D-447E-9AA7-1B244F762AD5}" srcOrd="0" destOrd="4" presId="urn:microsoft.com/office/officeart/2005/8/layout/vList5"/>
    <dgm:cxn modelId="{8D7C8B63-BD83-4D60-BD12-F41CD21BDB18}" srcId="{24E3EA0C-7315-4A7F-9AB6-F55F4F25739B}" destId="{6FDA5E53-1BC5-42A5-B82C-E48D286208DC}" srcOrd="0" destOrd="0" parTransId="{7180A994-A67C-45DE-B4C8-9ED536117CD3}" sibTransId="{D71F3CAB-E92A-4261-BCE3-6D63C715701C}"/>
    <dgm:cxn modelId="{B3A1C148-D247-436B-8AAF-0654DA06C5B7}" srcId="{24E3EA0C-7315-4A7F-9AB6-F55F4F25739B}" destId="{596953C6-3AAD-4C21-9135-BF78488BD51C}" srcOrd="2" destOrd="0" parTransId="{1846D485-4445-42BB-94EF-4432451C1A86}" sibTransId="{5F4E9760-3F4D-47C0-B994-0538E676C822}"/>
    <dgm:cxn modelId="{F9A62969-3F2B-475D-A4C4-8B615CEFBBB2}" srcId="{C612C05F-1BEE-416E-BC25-1319C8BAA3A1}" destId="{33CBFE45-DED0-4554-8925-D32A3F7E1385}" srcOrd="3" destOrd="0" parTransId="{E7798421-211D-44BC-8140-561EFF55B1B2}" sibTransId="{5D888DE7-26EA-4A6F-8B46-425619340E58}"/>
    <dgm:cxn modelId="{9FF16749-76F9-406A-8C6F-7D8544F84B54}" srcId="{C612C05F-1BEE-416E-BC25-1319C8BAA3A1}" destId="{37260AD7-9D04-453A-977D-0C6364EBF930}" srcOrd="1" destOrd="0" parTransId="{05BD575C-245C-4A3F-B758-886B884AB0B1}" sibTransId="{D742753F-58F9-4C70-8EAC-DE37D1EB6D55}"/>
    <dgm:cxn modelId="{1A36174A-462B-4D35-BF2C-77AE04EF3920}" srcId="{24E3EA0C-7315-4A7F-9AB6-F55F4F25739B}" destId="{E58BE6F7-C8FF-429D-8141-ED728F651087}" srcOrd="5" destOrd="0" parTransId="{6407BF66-28FB-4AB8-8597-E06EFDDB55F4}" sibTransId="{BE114C47-958E-4B66-AC7E-D241AF08C172}"/>
    <dgm:cxn modelId="{9044CB6D-D4A4-4BB7-A63A-78A4A955422E}" type="presOf" srcId="{41498530-4FAD-45FF-9541-3D509080973A}" destId="{2296F9AD-E4B3-4863-895A-4F1CE7A5F97D}" srcOrd="0" destOrd="6" presId="urn:microsoft.com/office/officeart/2005/8/layout/vList5"/>
    <dgm:cxn modelId="{415F1B4E-04FA-49B5-A769-07575416F7B3}" srcId="{C612C05F-1BEE-416E-BC25-1319C8BAA3A1}" destId="{7750CE78-4A34-4535-BD7E-B8A95AE9CD36}" srcOrd="5" destOrd="0" parTransId="{0977B83A-19F7-49E5-BC8B-CDC3633B9372}" sibTransId="{0D38C17A-2526-4387-A4D5-0506FA860664}"/>
    <dgm:cxn modelId="{B017B86E-9BBA-4A2F-ACFF-BBFB2A7A925D}" type="presOf" srcId="{2315086D-EB47-431E-945C-B8F5DF2C1113}" destId="{2296F9AD-E4B3-4863-895A-4F1CE7A5F97D}" srcOrd="0" destOrd="3" presId="urn:microsoft.com/office/officeart/2005/8/layout/vList5"/>
    <dgm:cxn modelId="{2AD3D54F-7F9C-4A90-8BF3-4AE4DDA29B4C}" type="presOf" srcId="{9B22C538-3A51-4F40-8469-598809269DA8}" destId="{2296F9AD-E4B3-4863-895A-4F1CE7A5F97D}" srcOrd="0" destOrd="4" presId="urn:microsoft.com/office/officeart/2005/8/layout/vList5"/>
    <dgm:cxn modelId="{9466A976-D5C9-43EE-9DF8-680908FE046A}" type="presOf" srcId="{596953C6-3AAD-4C21-9135-BF78488BD51C}" destId="{2296F9AD-E4B3-4863-895A-4F1CE7A5F97D}" srcOrd="0" destOrd="2" presId="urn:microsoft.com/office/officeart/2005/8/layout/vList5"/>
    <dgm:cxn modelId="{B7F7C593-9E24-4DD2-A7B0-59ABC2B41BF6}" type="presOf" srcId="{33CBFE45-DED0-4554-8925-D32A3F7E1385}" destId="{B1496C03-627D-447E-9AA7-1B244F762AD5}" srcOrd="0" destOrd="3" presId="urn:microsoft.com/office/officeart/2005/8/layout/vList5"/>
    <dgm:cxn modelId="{0A00669F-8E99-44C6-BC55-A0973266A40B}" type="presOf" srcId="{6FDA5E53-1BC5-42A5-B82C-E48D286208DC}" destId="{2296F9AD-E4B3-4863-895A-4F1CE7A5F97D}" srcOrd="0" destOrd="0" presId="urn:microsoft.com/office/officeart/2005/8/layout/vList5"/>
    <dgm:cxn modelId="{92B5569F-4CEA-48D9-AAAA-4A32916E209F}" srcId="{C612C05F-1BEE-416E-BC25-1319C8BAA3A1}" destId="{C28AAE51-FD6D-42B5-9AD9-C325DAC2DAA0}" srcOrd="4" destOrd="0" parTransId="{4B611A78-A4D1-40DE-9246-25BD160174A7}" sibTransId="{63D02748-B687-4EC5-828D-A2B5D0C3BFF1}"/>
    <dgm:cxn modelId="{11DDF4A8-75B1-4C0F-8807-4E2C87207106}" type="presOf" srcId="{43AC56B4-B93B-4D8E-A6C1-27357EFA7011}" destId="{2296F9AD-E4B3-4863-895A-4F1CE7A5F97D}" srcOrd="0" destOrd="1" presId="urn:microsoft.com/office/officeart/2005/8/layout/vList5"/>
    <dgm:cxn modelId="{7FACA9AF-8432-49B6-B626-0B229E9FFD30}" type="presOf" srcId="{D1341392-4B0C-4DFE-968D-91C2184E9651}" destId="{B1496C03-627D-447E-9AA7-1B244F762AD5}" srcOrd="0" destOrd="2" presId="urn:microsoft.com/office/officeart/2005/8/layout/vList5"/>
    <dgm:cxn modelId="{352514BA-9C80-4DE2-AD56-39721CD2FDB5}" srcId="{C612C05F-1BEE-416E-BC25-1319C8BAA3A1}" destId="{D1341392-4B0C-4DFE-968D-91C2184E9651}" srcOrd="2" destOrd="0" parTransId="{1ACB460A-1D4A-4C4D-92F9-4A8C6C52517D}" sibTransId="{78112367-4A50-4F11-BF95-9E868DC40ABD}"/>
    <dgm:cxn modelId="{3DAA1DBE-B05B-446B-B3CD-50B57F44A0A0}" srcId="{24E3EA0C-7315-4A7F-9AB6-F55F4F25739B}" destId="{41498530-4FAD-45FF-9541-3D509080973A}" srcOrd="6" destOrd="0" parTransId="{573409F3-F500-46DF-BC20-C41FF1AFBD0B}" sibTransId="{F4ABD97F-4008-4E89-B1CC-7497A7A5C344}"/>
    <dgm:cxn modelId="{A85C84D1-8B2E-4B82-8B70-BB577BF5F7FD}" type="presOf" srcId="{AD8E1920-3821-4E60-B07C-3841950A2F4F}" destId="{B1496C03-627D-447E-9AA7-1B244F762AD5}" srcOrd="0" destOrd="0" presId="urn:microsoft.com/office/officeart/2005/8/layout/vList5"/>
    <dgm:cxn modelId="{97E6FBDF-A1A1-4F3A-AFDB-AF6976C9F2FA}" srcId="{C612C05F-1BEE-416E-BC25-1319C8BAA3A1}" destId="{AD8E1920-3821-4E60-B07C-3841950A2F4F}" srcOrd="0" destOrd="0" parTransId="{44E04F0B-95EA-4FEF-BD7D-C5870124A814}" sibTransId="{3A96ED2A-8F0D-4869-B389-BA5DF65353DE}"/>
    <dgm:cxn modelId="{8DD6F8E0-914E-4A45-87D7-247E5A55ADF9}" srcId="{24E3EA0C-7315-4A7F-9AB6-F55F4F25739B}" destId="{9B22C538-3A51-4F40-8469-598809269DA8}" srcOrd="4" destOrd="0" parTransId="{F10261EB-ED15-4F09-949B-B3D04574CC6F}" sibTransId="{F2F19BAA-19CD-4FBD-A0DC-D5D1C4F89E14}"/>
    <dgm:cxn modelId="{BC8596ED-3F38-4E38-BBEC-31D42998A184}" srcId="{A8CCA20F-FD52-4BED-B1BC-BCC0A5F0528F}" destId="{C612C05F-1BEE-416E-BC25-1319C8BAA3A1}" srcOrd="0" destOrd="0" parTransId="{A9E2434B-A3A7-4A2C-914A-FA44F343C966}" sibTransId="{B7A45623-9EDA-4133-9284-803EDBBAC00D}"/>
    <dgm:cxn modelId="{2B5684F4-F40D-42FF-B870-278A462769AD}" type="presOf" srcId="{24E3EA0C-7315-4A7F-9AB6-F55F4F25739B}" destId="{AB55B521-C563-4911-AD7F-10E65261758B}" srcOrd="0" destOrd="0" presId="urn:microsoft.com/office/officeart/2005/8/layout/vList5"/>
    <dgm:cxn modelId="{CC8FE0F4-1F1D-4B96-A6EC-CEDDA583BFA2}" srcId="{24E3EA0C-7315-4A7F-9AB6-F55F4F25739B}" destId="{2315086D-EB47-431E-945C-B8F5DF2C1113}" srcOrd="3" destOrd="0" parTransId="{C8C74B2B-2130-4425-A429-2411B35BEE30}" sibTransId="{0F2EEBC0-C325-4517-AD0E-F6C36BDE563A}"/>
    <dgm:cxn modelId="{5CAB1614-FABD-48EC-9A75-51A29683DC84}" type="presParOf" srcId="{0192B1F0-5CE6-4F0B-835A-C7B7705A409A}" destId="{305DAB7F-1545-4E3A-9488-C7464E821C77}" srcOrd="0" destOrd="0" presId="urn:microsoft.com/office/officeart/2005/8/layout/vList5"/>
    <dgm:cxn modelId="{8A14631C-11E3-4B5A-8B22-849D4DDC1DA8}" type="presParOf" srcId="{305DAB7F-1545-4E3A-9488-C7464E821C77}" destId="{78DDCA6C-3DCD-47CF-9039-384A8D2E4A4A}" srcOrd="0" destOrd="0" presId="urn:microsoft.com/office/officeart/2005/8/layout/vList5"/>
    <dgm:cxn modelId="{7E4BC6EC-821C-4F6D-86A8-9BA4F4F8F499}" type="presParOf" srcId="{305DAB7F-1545-4E3A-9488-C7464E821C77}" destId="{B1496C03-627D-447E-9AA7-1B244F762AD5}" srcOrd="1" destOrd="0" presId="urn:microsoft.com/office/officeart/2005/8/layout/vList5"/>
    <dgm:cxn modelId="{2CA8D5DB-015B-44A8-9A94-919079B6D33A}" type="presParOf" srcId="{0192B1F0-5CE6-4F0B-835A-C7B7705A409A}" destId="{1332F0A2-AE7F-4D60-BE33-A6F96B59DD30}" srcOrd="1" destOrd="0" presId="urn:microsoft.com/office/officeart/2005/8/layout/vList5"/>
    <dgm:cxn modelId="{77C29C1E-BAEB-4FDD-AE67-7741C4860015}" type="presParOf" srcId="{0192B1F0-5CE6-4F0B-835A-C7B7705A409A}" destId="{C9AA9A89-AE2B-4A86-927D-3AFF66C4A7DB}" srcOrd="2" destOrd="0" presId="urn:microsoft.com/office/officeart/2005/8/layout/vList5"/>
    <dgm:cxn modelId="{E0714A60-BF2C-446D-A61F-C433B74B74A6}" type="presParOf" srcId="{C9AA9A89-AE2B-4A86-927D-3AFF66C4A7DB}" destId="{AB55B521-C563-4911-AD7F-10E65261758B}" srcOrd="0" destOrd="0" presId="urn:microsoft.com/office/officeart/2005/8/layout/vList5"/>
    <dgm:cxn modelId="{FF85956C-FD90-4512-A476-07886565A2B3}" type="presParOf" srcId="{C9AA9A89-AE2B-4A86-927D-3AFF66C4A7DB}" destId="{2296F9AD-E4B3-4863-895A-4F1CE7A5F9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D512008-7679-4466-B65D-0A9445722D1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A30D10A-12D8-4DF4-A578-8DD1970A1B9B}">
      <dgm:prSet phldrT="[Текст]" custT="1"/>
      <dgm:spPr/>
      <dgm:t>
        <a:bodyPr/>
        <a:lstStyle/>
        <a:p>
          <a:r>
            <a:rPr lang="ru-RU" sz="1000" b="1"/>
            <a:t>Реализовано</a:t>
          </a:r>
          <a:endParaRPr lang="ru-RU" sz="1000" b="1" dirty="0"/>
        </a:p>
      </dgm:t>
    </dgm:pt>
    <dgm:pt modelId="{0B527ECF-0CE8-4E31-93C1-DCE6FBD4A1D8}" type="parTrans" cxnId="{3077F749-E68A-40BC-ADC2-B2BB6EE72AEE}">
      <dgm:prSet/>
      <dgm:spPr/>
      <dgm:t>
        <a:bodyPr/>
        <a:lstStyle/>
        <a:p>
          <a:endParaRPr lang="ru-RU" b="1"/>
        </a:p>
      </dgm:t>
    </dgm:pt>
    <dgm:pt modelId="{4AF6FC54-CF8F-4FD3-928D-62D99E95C942}" type="sibTrans" cxnId="{3077F749-E68A-40BC-ADC2-B2BB6EE72AEE}">
      <dgm:prSet/>
      <dgm:spPr/>
      <dgm:t>
        <a:bodyPr/>
        <a:lstStyle/>
        <a:p>
          <a:endParaRPr lang="ru-RU" b="1"/>
        </a:p>
      </dgm:t>
    </dgm:pt>
    <dgm:pt modelId="{D26FEE56-6FFC-49C4-9126-F05055FDC850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/>
            <a:t>Не реализовано</a:t>
          </a:r>
        </a:p>
      </dgm:t>
    </dgm:pt>
    <dgm:pt modelId="{4A946384-B1E3-46B2-9392-6384C66AA91C}" type="parTrans" cxnId="{511C80F2-35BB-4212-AAED-B29C93785258}">
      <dgm:prSet/>
      <dgm:spPr/>
      <dgm:t>
        <a:bodyPr/>
        <a:lstStyle/>
        <a:p>
          <a:endParaRPr lang="ru-RU" b="1"/>
        </a:p>
      </dgm:t>
    </dgm:pt>
    <dgm:pt modelId="{64474429-2D36-401E-A391-5060F4E81D74}" type="sibTrans" cxnId="{511C80F2-35BB-4212-AAED-B29C93785258}">
      <dgm:prSet/>
      <dgm:spPr/>
      <dgm:t>
        <a:bodyPr/>
        <a:lstStyle/>
        <a:p>
          <a:endParaRPr lang="ru-RU" b="1"/>
        </a:p>
      </dgm:t>
    </dgm:pt>
    <dgm:pt modelId="{6865DC5A-E2BE-4D59-88EF-73505328A7D2}" type="pres">
      <dgm:prSet presAssocID="{AD512008-7679-4466-B65D-0A9445722D1E}" presName="linearFlow" presStyleCnt="0">
        <dgm:presLayoutVars>
          <dgm:dir/>
          <dgm:resizeHandles val="exact"/>
        </dgm:presLayoutVars>
      </dgm:prSet>
      <dgm:spPr/>
    </dgm:pt>
    <dgm:pt modelId="{B7346992-FB76-4EC3-B6DB-B7481FD4CF34}" type="pres">
      <dgm:prSet presAssocID="{5A30D10A-12D8-4DF4-A578-8DD1970A1B9B}" presName="composite" presStyleCnt="0"/>
      <dgm:spPr/>
    </dgm:pt>
    <dgm:pt modelId="{6A6C2DA0-5C67-424B-8BBB-BB09ECCB1778}" type="pres">
      <dgm:prSet presAssocID="{5A30D10A-12D8-4DF4-A578-8DD1970A1B9B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</dgm:pt>
    <dgm:pt modelId="{693A3BF1-C72B-4177-837C-DAAFC0FBB9C8}" type="pres">
      <dgm:prSet presAssocID="{5A30D10A-12D8-4DF4-A578-8DD1970A1B9B}" presName="txShp" presStyleLbl="node1" presStyleIdx="0" presStyleCnt="2">
        <dgm:presLayoutVars>
          <dgm:bulletEnabled val="1"/>
        </dgm:presLayoutVars>
      </dgm:prSet>
      <dgm:spPr/>
    </dgm:pt>
    <dgm:pt modelId="{8F325337-A1B6-4FD2-9C91-2927F41CD7B9}" type="pres">
      <dgm:prSet presAssocID="{4AF6FC54-CF8F-4FD3-928D-62D99E95C942}" presName="spacing" presStyleCnt="0"/>
      <dgm:spPr/>
    </dgm:pt>
    <dgm:pt modelId="{DE17FD67-A6AC-4127-8B41-0CEA2B29B828}" type="pres">
      <dgm:prSet presAssocID="{D26FEE56-6FFC-49C4-9126-F05055FDC850}" presName="composite" presStyleCnt="0"/>
      <dgm:spPr/>
    </dgm:pt>
    <dgm:pt modelId="{9BEDEBAF-3519-4D08-A616-40A3666D0610}" type="pres">
      <dgm:prSet presAssocID="{D26FEE56-6FFC-49C4-9126-F05055FDC850}" presName="imgShp" presStyleLbl="fgImgPlace1" presStyleIdx="1" presStyleCnt="2"/>
      <dgm:spPr>
        <a:solidFill>
          <a:schemeClr val="accent4"/>
        </a:solidFill>
        <a:ln>
          <a:solidFill>
            <a:schemeClr val="bg1"/>
          </a:solidFill>
        </a:ln>
      </dgm:spPr>
    </dgm:pt>
    <dgm:pt modelId="{632A7BF3-D59D-4686-BF6B-D603AABCD59D}" type="pres">
      <dgm:prSet presAssocID="{D26FEE56-6FFC-49C4-9126-F05055FDC850}" presName="txShp" presStyleLbl="node1" presStyleIdx="1" presStyleCnt="2">
        <dgm:presLayoutVars>
          <dgm:bulletEnabled val="1"/>
        </dgm:presLayoutVars>
      </dgm:prSet>
      <dgm:spPr/>
    </dgm:pt>
  </dgm:ptLst>
  <dgm:cxnLst>
    <dgm:cxn modelId="{B5B8445B-64A5-4859-9B99-744621DB2221}" type="presOf" srcId="{5A30D10A-12D8-4DF4-A578-8DD1970A1B9B}" destId="{693A3BF1-C72B-4177-837C-DAAFC0FBB9C8}" srcOrd="0" destOrd="0" presId="urn:microsoft.com/office/officeart/2005/8/layout/vList3"/>
    <dgm:cxn modelId="{3077F749-E68A-40BC-ADC2-B2BB6EE72AEE}" srcId="{AD512008-7679-4466-B65D-0A9445722D1E}" destId="{5A30D10A-12D8-4DF4-A578-8DD1970A1B9B}" srcOrd="0" destOrd="0" parTransId="{0B527ECF-0CE8-4E31-93C1-DCE6FBD4A1D8}" sibTransId="{4AF6FC54-CF8F-4FD3-928D-62D99E95C942}"/>
    <dgm:cxn modelId="{17B2546C-561B-4513-8B57-F446F66E17FB}" type="presOf" srcId="{D26FEE56-6FFC-49C4-9126-F05055FDC850}" destId="{632A7BF3-D59D-4686-BF6B-D603AABCD59D}" srcOrd="0" destOrd="0" presId="urn:microsoft.com/office/officeart/2005/8/layout/vList3"/>
    <dgm:cxn modelId="{FC37AFEC-1504-4814-8AEF-9EB03E254ECE}" type="presOf" srcId="{AD512008-7679-4466-B65D-0A9445722D1E}" destId="{6865DC5A-E2BE-4D59-88EF-73505328A7D2}" srcOrd="0" destOrd="0" presId="urn:microsoft.com/office/officeart/2005/8/layout/vList3"/>
    <dgm:cxn modelId="{511C80F2-35BB-4212-AAED-B29C93785258}" srcId="{AD512008-7679-4466-B65D-0A9445722D1E}" destId="{D26FEE56-6FFC-49C4-9126-F05055FDC850}" srcOrd="1" destOrd="0" parTransId="{4A946384-B1E3-46B2-9392-6384C66AA91C}" sibTransId="{64474429-2D36-401E-A391-5060F4E81D74}"/>
    <dgm:cxn modelId="{089326D5-69C4-4C35-87CD-FA8688A23869}" type="presParOf" srcId="{6865DC5A-E2BE-4D59-88EF-73505328A7D2}" destId="{B7346992-FB76-4EC3-B6DB-B7481FD4CF34}" srcOrd="0" destOrd="0" presId="urn:microsoft.com/office/officeart/2005/8/layout/vList3"/>
    <dgm:cxn modelId="{E31465E6-2855-4B56-996B-E7195EF0ECFB}" type="presParOf" srcId="{B7346992-FB76-4EC3-B6DB-B7481FD4CF34}" destId="{6A6C2DA0-5C67-424B-8BBB-BB09ECCB1778}" srcOrd="0" destOrd="0" presId="urn:microsoft.com/office/officeart/2005/8/layout/vList3"/>
    <dgm:cxn modelId="{931527BC-92D1-4ABE-89CC-5C3512863D6C}" type="presParOf" srcId="{B7346992-FB76-4EC3-B6DB-B7481FD4CF34}" destId="{693A3BF1-C72B-4177-837C-DAAFC0FBB9C8}" srcOrd="1" destOrd="0" presId="urn:microsoft.com/office/officeart/2005/8/layout/vList3"/>
    <dgm:cxn modelId="{2CBB942E-CD98-4761-8249-F6ED93747ECE}" type="presParOf" srcId="{6865DC5A-E2BE-4D59-88EF-73505328A7D2}" destId="{8F325337-A1B6-4FD2-9C91-2927F41CD7B9}" srcOrd="1" destOrd="0" presId="urn:microsoft.com/office/officeart/2005/8/layout/vList3"/>
    <dgm:cxn modelId="{3AE35DD9-9B0C-4462-A065-50E432040512}" type="presParOf" srcId="{6865DC5A-E2BE-4D59-88EF-73505328A7D2}" destId="{DE17FD67-A6AC-4127-8B41-0CEA2B29B828}" srcOrd="2" destOrd="0" presId="urn:microsoft.com/office/officeart/2005/8/layout/vList3"/>
    <dgm:cxn modelId="{37E81EF6-6CAA-4A64-BA59-0AC41E7CFF2A}" type="presParOf" srcId="{DE17FD67-A6AC-4127-8B41-0CEA2B29B828}" destId="{9BEDEBAF-3519-4D08-A616-40A3666D0610}" srcOrd="0" destOrd="0" presId="urn:microsoft.com/office/officeart/2005/8/layout/vList3"/>
    <dgm:cxn modelId="{E7A5F584-EAD9-466F-B057-971E03FB4C17}" type="presParOf" srcId="{DE17FD67-A6AC-4127-8B41-0CEA2B29B828}" destId="{632A7BF3-D59D-4686-BF6B-D603AABCD5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779AAA-A29D-4784-924C-939BB453F25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343C1F-45B0-4298-9EA3-2C2C41272A5E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rPr>
            <a:t>Что можно переработать:</a:t>
          </a:r>
        </a:p>
      </dgm:t>
    </dgm:pt>
    <dgm:pt modelId="{B1E4326E-64D2-4FB3-9A1D-D40B81551947}" type="parTrans" cxnId="{6A033F28-4161-40DB-998F-8D1CA56C7EFA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84436C07-4FE2-4E86-85F5-86F74DA68013}" type="sibTrans" cxnId="{6A033F28-4161-40DB-998F-8D1CA56C7EFA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F5D841FC-E509-42A5-94A5-F13E97AB896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 dirty="0">
              <a:latin typeface="Trebuchet MS" panose="020B0603020202020204" pitchFamily="34" charset="0"/>
              <a:cs typeface="Times New Roman" panose="02020603050405020304" pitchFamily="18" charset="0"/>
            </a:rPr>
            <a:t>пищевые отходы</a:t>
          </a:r>
          <a:endParaRPr lang="ru-RU" sz="1400" b="1" dirty="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74E7DA64-191A-40F2-993E-B16EC715924A}" type="parTrans" cxnId="{74B6524F-FE4A-456C-9141-E08231A0EE4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D39D152B-9ECC-4981-AB02-009A0FAA6181}" type="sibTrans" cxnId="{74B6524F-FE4A-456C-9141-E08231A0EE4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F2946EE5-EFF5-4F40-8DDA-428425CAC994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>
              <a:latin typeface="Trebuchet MS" panose="020B0603020202020204" pitchFamily="34" charset="0"/>
              <a:cs typeface="Times New Roman" panose="02020603050405020304" pitchFamily="18" charset="0"/>
            </a:rPr>
            <a:t>мясные отходы</a:t>
          </a:r>
        </a:p>
      </dgm:t>
    </dgm:pt>
    <dgm:pt modelId="{CC581A04-9D03-4ED4-85BE-D393C73113B9}" type="parTrans" cxnId="{DBA8698D-EF3B-4600-BF7D-0DEFEE6CF74E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0791CAFA-B602-4477-BBC0-197A6EA43AAE}" type="sibTrans" cxnId="{DBA8698D-EF3B-4600-BF7D-0DEFEE6CF74E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591A3E7B-DEE3-4867-86F1-97DBC78DF10D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 dirty="0">
              <a:latin typeface="Trebuchet MS" panose="020B0603020202020204" pitchFamily="34" charset="0"/>
              <a:cs typeface="Times New Roman" panose="02020603050405020304" pitchFamily="18" charset="0"/>
            </a:rPr>
            <a:t>рыбные отходы</a:t>
          </a:r>
        </a:p>
      </dgm:t>
    </dgm:pt>
    <dgm:pt modelId="{A48591BD-7D65-4264-BDA2-70BE52CB583A}" type="parTrans" cxnId="{089F4559-5126-440C-9292-04AE967EEC4D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EAF29388-58DB-4367-81D4-B220C202564E}" type="sibTrans" cxnId="{089F4559-5126-440C-9292-04AE967EEC4D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BB9A9F8C-E4A7-4DA6-B07C-36258DF4A178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 dirty="0">
              <a:latin typeface="Trebuchet MS" panose="020B0603020202020204" pitchFamily="34" charset="0"/>
              <a:cs typeface="Times New Roman" panose="02020603050405020304" pitchFamily="18" charset="0"/>
            </a:rPr>
            <a:t>отходы животноводства</a:t>
          </a:r>
        </a:p>
      </dgm:t>
    </dgm:pt>
    <dgm:pt modelId="{1B3E46B2-0860-47DF-871A-F41CBE919983}" type="parTrans" cxnId="{D312F457-70FE-46BD-B1BE-49F3A982188F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4E89AF65-0190-4CAE-B2CE-9B19B21D4FC6}" type="sibTrans" cxnId="{D312F457-70FE-46BD-B1BE-49F3A982188F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6AC227E8-F2C2-4034-A6C6-202A3D3399EE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>
              <a:latin typeface="Trebuchet MS" panose="020B0603020202020204" pitchFamily="34" charset="0"/>
              <a:cs typeface="Times New Roman" panose="02020603050405020304" pitchFamily="18" charset="0"/>
            </a:rPr>
            <a:t>растительные отходы</a:t>
          </a:r>
        </a:p>
      </dgm:t>
    </dgm:pt>
    <dgm:pt modelId="{91E130B0-EE08-4623-97D6-76C34D3F187F}" type="parTrans" cxnId="{76CFF1C3-0AF3-4F83-B592-6AECD3627A6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44841FBC-A51E-4228-9B47-1981EA4529B0}" type="sibTrans" cxnId="{76CFF1C3-0AF3-4F83-B592-6AECD3627A6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ED748692-3D2C-4ADD-8085-B0909C741EF3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>
              <a:latin typeface="Trebuchet MS" panose="020B0603020202020204" pitchFamily="34" charset="0"/>
              <a:cs typeface="Times New Roman" panose="02020603050405020304" pitchFamily="18" charset="0"/>
            </a:rPr>
            <a:t>просроченные продукты</a:t>
          </a:r>
        </a:p>
      </dgm:t>
    </dgm:pt>
    <dgm:pt modelId="{DF2ACC39-CA92-4752-85AF-B580E2A28991}" type="parTrans" cxnId="{9B5C66E5-E875-40C7-96D9-45427A149FA9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E8298765-D2E7-4ED6-AF4E-CF3218D574E2}" type="sibTrans" cxnId="{9B5C66E5-E875-40C7-96D9-45427A149FA9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3B95D7D2-92F9-40D2-BBE7-E684B08AF9D9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>
              <a:latin typeface="Trebuchet MS" panose="020B0603020202020204" pitchFamily="34" charset="0"/>
              <a:cs typeface="Times New Roman" panose="02020603050405020304" pitchFamily="18" charset="0"/>
            </a:rPr>
            <a:t>канализационный ил</a:t>
          </a:r>
        </a:p>
      </dgm:t>
    </dgm:pt>
    <dgm:pt modelId="{FB6D27F2-99E9-4EB7-9C5C-7ED996322643}" type="parTrans" cxnId="{7B5C02F4-4E93-439C-AFDB-63B68603A27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DA15BA2C-9530-4D07-959A-C43BDADEE730}" type="sibTrans" cxnId="{7B5C02F4-4E93-439C-AFDB-63B68603A273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C55B3965-425E-41D6-A45D-96E3B23592AA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b="1" i="0" dirty="0">
              <a:latin typeface="Trebuchet MS" panose="020B0603020202020204" pitchFamily="34" charset="0"/>
              <a:cs typeface="Times New Roman" panose="02020603050405020304" pitchFamily="18" charset="0"/>
            </a:rPr>
            <a:t>и другие отходы органического происхождения</a:t>
          </a:r>
        </a:p>
      </dgm:t>
    </dgm:pt>
    <dgm:pt modelId="{17DE1B29-6ADB-444D-A4D7-422EE7100E16}" type="parTrans" cxnId="{0CE30053-AF38-4ADE-ADDD-9BC690DB23EC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8D6F4B4B-729F-4DD8-AE52-90770CAC0735}" type="sibTrans" cxnId="{0CE30053-AF38-4ADE-ADDD-9BC690DB23EC}">
      <dgm:prSet/>
      <dgm:spPr/>
      <dgm:t>
        <a:bodyPr/>
        <a:lstStyle/>
        <a:p>
          <a:endParaRPr lang="ru-RU" sz="1400">
            <a:latin typeface="Trebuchet MS" panose="020B0603020202020204" pitchFamily="34" charset="0"/>
            <a:cs typeface="Times New Roman" panose="02020603050405020304" pitchFamily="18" charset="0"/>
          </a:endParaRPr>
        </a:p>
      </dgm:t>
    </dgm:pt>
    <dgm:pt modelId="{04BE310B-01BC-4FFA-BBA2-4C2173E09217}" type="pres">
      <dgm:prSet presAssocID="{45779AAA-A29D-4784-924C-939BB453F259}" presName="linear" presStyleCnt="0">
        <dgm:presLayoutVars>
          <dgm:dir/>
          <dgm:animLvl val="lvl"/>
          <dgm:resizeHandles val="exact"/>
        </dgm:presLayoutVars>
      </dgm:prSet>
      <dgm:spPr/>
    </dgm:pt>
    <dgm:pt modelId="{0AC9E425-A534-4863-BFE5-B6CA921E2314}" type="pres">
      <dgm:prSet presAssocID="{A9343C1F-45B0-4298-9EA3-2C2C41272A5E}" presName="parentLin" presStyleCnt="0"/>
      <dgm:spPr/>
    </dgm:pt>
    <dgm:pt modelId="{B1B3B2C1-B308-42A0-934D-6A69F54DEAF6}" type="pres">
      <dgm:prSet presAssocID="{A9343C1F-45B0-4298-9EA3-2C2C41272A5E}" presName="parentLeftMargin" presStyleLbl="node1" presStyleIdx="0" presStyleCnt="1"/>
      <dgm:spPr/>
    </dgm:pt>
    <dgm:pt modelId="{E7CD2CEC-B98F-40E3-BD6A-88F135731A0F}" type="pres">
      <dgm:prSet presAssocID="{A9343C1F-45B0-4298-9EA3-2C2C41272A5E}" presName="parentText" presStyleLbl="node1" presStyleIdx="0" presStyleCnt="1" custScaleY="39935">
        <dgm:presLayoutVars>
          <dgm:chMax val="0"/>
          <dgm:bulletEnabled val="1"/>
        </dgm:presLayoutVars>
      </dgm:prSet>
      <dgm:spPr/>
    </dgm:pt>
    <dgm:pt modelId="{437EA17C-24CC-418A-82C8-F074806E7013}" type="pres">
      <dgm:prSet presAssocID="{A9343C1F-45B0-4298-9EA3-2C2C41272A5E}" presName="negativeSpace" presStyleCnt="0"/>
      <dgm:spPr/>
    </dgm:pt>
    <dgm:pt modelId="{53F2EA8E-2E0F-4D68-9DE6-52A86DAB450D}" type="pres">
      <dgm:prSet presAssocID="{A9343C1F-45B0-4298-9EA3-2C2C41272A5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240A300-4BFA-460D-A34A-44EC2BE89BC7}" type="presOf" srcId="{F5D841FC-E509-42A5-94A5-F13E97AB8960}" destId="{53F2EA8E-2E0F-4D68-9DE6-52A86DAB450D}" srcOrd="0" destOrd="0" presId="urn:microsoft.com/office/officeart/2005/8/layout/list1"/>
    <dgm:cxn modelId="{EE31081B-A8EC-4DCC-B181-36C1A4AB1FA5}" type="presOf" srcId="{C55B3965-425E-41D6-A45D-96E3B23592AA}" destId="{53F2EA8E-2E0F-4D68-9DE6-52A86DAB450D}" srcOrd="0" destOrd="7" presId="urn:microsoft.com/office/officeart/2005/8/layout/list1"/>
    <dgm:cxn modelId="{6A033F28-4161-40DB-998F-8D1CA56C7EFA}" srcId="{45779AAA-A29D-4784-924C-939BB453F259}" destId="{A9343C1F-45B0-4298-9EA3-2C2C41272A5E}" srcOrd="0" destOrd="0" parTransId="{B1E4326E-64D2-4FB3-9A1D-D40B81551947}" sibTransId="{84436C07-4FE2-4E86-85F5-86F74DA68013}"/>
    <dgm:cxn modelId="{5ACAEC2B-2075-47DB-BF85-D334CC3E1A4F}" type="presOf" srcId="{45779AAA-A29D-4784-924C-939BB453F259}" destId="{04BE310B-01BC-4FFA-BBA2-4C2173E09217}" srcOrd="0" destOrd="0" presId="urn:microsoft.com/office/officeart/2005/8/layout/list1"/>
    <dgm:cxn modelId="{C13BC646-0EA9-4F1C-9A5D-EF97CB4933E2}" type="presOf" srcId="{BB9A9F8C-E4A7-4DA6-B07C-36258DF4A178}" destId="{53F2EA8E-2E0F-4D68-9DE6-52A86DAB450D}" srcOrd="0" destOrd="3" presId="urn:microsoft.com/office/officeart/2005/8/layout/list1"/>
    <dgm:cxn modelId="{D80AD367-A5C6-467F-BBEC-44505F00EC2D}" type="presOf" srcId="{F2946EE5-EFF5-4F40-8DDA-428425CAC994}" destId="{53F2EA8E-2E0F-4D68-9DE6-52A86DAB450D}" srcOrd="0" destOrd="1" presId="urn:microsoft.com/office/officeart/2005/8/layout/list1"/>
    <dgm:cxn modelId="{C4F9204B-7341-4E2C-A638-7441EB23A66F}" type="presOf" srcId="{3B95D7D2-92F9-40D2-BBE7-E684B08AF9D9}" destId="{53F2EA8E-2E0F-4D68-9DE6-52A86DAB450D}" srcOrd="0" destOrd="6" presId="urn:microsoft.com/office/officeart/2005/8/layout/list1"/>
    <dgm:cxn modelId="{7C02FE4B-9808-456C-82B0-A83FD70781D2}" type="presOf" srcId="{591A3E7B-DEE3-4867-86F1-97DBC78DF10D}" destId="{53F2EA8E-2E0F-4D68-9DE6-52A86DAB450D}" srcOrd="0" destOrd="2" presId="urn:microsoft.com/office/officeart/2005/8/layout/list1"/>
    <dgm:cxn modelId="{74B6524F-FE4A-456C-9141-E08231A0EE43}" srcId="{A9343C1F-45B0-4298-9EA3-2C2C41272A5E}" destId="{F5D841FC-E509-42A5-94A5-F13E97AB8960}" srcOrd="0" destOrd="0" parTransId="{74E7DA64-191A-40F2-993E-B16EC715924A}" sibTransId="{D39D152B-9ECC-4981-AB02-009A0FAA6181}"/>
    <dgm:cxn modelId="{AE085772-2A1E-4C8E-831B-66032DA91E51}" type="presOf" srcId="{A9343C1F-45B0-4298-9EA3-2C2C41272A5E}" destId="{E7CD2CEC-B98F-40E3-BD6A-88F135731A0F}" srcOrd="1" destOrd="0" presId="urn:microsoft.com/office/officeart/2005/8/layout/list1"/>
    <dgm:cxn modelId="{0CE30053-AF38-4ADE-ADDD-9BC690DB23EC}" srcId="{A9343C1F-45B0-4298-9EA3-2C2C41272A5E}" destId="{C55B3965-425E-41D6-A45D-96E3B23592AA}" srcOrd="7" destOrd="0" parTransId="{17DE1B29-6ADB-444D-A4D7-422EE7100E16}" sibTransId="{8D6F4B4B-729F-4DD8-AE52-90770CAC0735}"/>
    <dgm:cxn modelId="{D312F457-70FE-46BD-B1BE-49F3A982188F}" srcId="{A9343C1F-45B0-4298-9EA3-2C2C41272A5E}" destId="{BB9A9F8C-E4A7-4DA6-B07C-36258DF4A178}" srcOrd="3" destOrd="0" parTransId="{1B3E46B2-0860-47DF-871A-F41CBE919983}" sibTransId="{4E89AF65-0190-4CAE-B2CE-9B19B21D4FC6}"/>
    <dgm:cxn modelId="{089F4559-5126-440C-9292-04AE967EEC4D}" srcId="{A9343C1F-45B0-4298-9EA3-2C2C41272A5E}" destId="{591A3E7B-DEE3-4867-86F1-97DBC78DF10D}" srcOrd="2" destOrd="0" parTransId="{A48591BD-7D65-4264-BDA2-70BE52CB583A}" sibTransId="{EAF29388-58DB-4367-81D4-B220C202564E}"/>
    <dgm:cxn modelId="{DBA8698D-EF3B-4600-BF7D-0DEFEE6CF74E}" srcId="{A9343C1F-45B0-4298-9EA3-2C2C41272A5E}" destId="{F2946EE5-EFF5-4F40-8DDA-428425CAC994}" srcOrd="1" destOrd="0" parTransId="{CC581A04-9D03-4ED4-85BE-D393C73113B9}" sibTransId="{0791CAFA-B602-4477-BBC0-197A6EA43AAE}"/>
    <dgm:cxn modelId="{3E402DA0-3579-4302-9A49-7F7F929CCD92}" type="presOf" srcId="{6AC227E8-F2C2-4034-A6C6-202A3D3399EE}" destId="{53F2EA8E-2E0F-4D68-9DE6-52A86DAB450D}" srcOrd="0" destOrd="4" presId="urn:microsoft.com/office/officeart/2005/8/layout/list1"/>
    <dgm:cxn modelId="{76CFF1C3-0AF3-4F83-B592-6AECD3627A63}" srcId="{A9343C1F-45B0-4298-9EA3-2C2C41272A5E}" destId="{6AC227E8-F2C2-4034-A6C6-202A3D3399EE}" srcOrd="4" destOrd="0" parTransId="{91E130B0-EE08-4623-97D6-76C34D3F187F}" sibTransId="{44841FBC-A51E-4228-9B47-1981EA4529B0}"/>
    <dgm:cxn modelId="{9B5C66E5-E875-40C7-96D9-45427A149FA9}" srcId="{A9343C1F-45B0-4298-9EA3-2C2C41272A5E}" destId="{ED748692-3D2C-4ADD-8085-B0909C741EF3}" srcOrd="5" destOrd="0" parTransId="{DF2ACC39-CA92-4752-85AF-B580E2A28991}" sibTransId="{E8298765-D2E7-4ED6-AF4E-CF3218D574E2}"/>
    <dgm:cxn modelId="{7B5C02F4-4E93-439C-AFDB-63B68603A273}" srcId="{A9343C1F-45B0-4298-9EA3-2C2C41272A5E}" destId="{3B95D7D2-92F9-40D2-BBE7-E684B08AF9D9}" srcOrd="6" destOrd="0" parTransId="{FB6D27F2-99E9-4EB7-9C5C-7ED996322643}" sibTransId="{DA15BA2C-9530-4D07-959A-C43BDADEE730}"/>
    <dgm:cxn modelId="{AEE906FB-9608-4828-8C78-44B433875CEC}" type="presOf" srcId="{ED748692-3D2C-4ADD-8085-B0909C741EF3}" destId="{53F2EA8E-2E0F-4D68-9DE6-52A86DAB450D}" srcOrd="0" destOrd="5" presId="urn:microsoft.com/office/officeart/2005/8/layout/list1"/>
    <dgm:cxn modelId="{4603B0FC-2721-4CD5-A8B3-4B3BEB23415A}" type="presOf" srcId="{A9343C1F-45B0-4298-9EA3-2C2C41272A5E}" destId="{B1B3B2C1-B308-42A0-934D-6A69F54DEAF6}" srcOrd="0" destOrd="0" presId="urn:microsoft.com/office/officeart/2005/8/layout/list1"/>
    <dgm:cxn modelId="{AFCEA0ED-3C55-4CD2-950B-8B4C6F5AA602}" type="presParOf" srcId="{04BE310B-01BC-4FFA-BBA2-4C2173E09217}" destId="{0AC9E425-A534-4863-BFE5-B6CA921E2314}" srcOrd="0" destOrd="0" presId="urn:microsoft.com/office/officeart/2005/8/layout/list1"/>
    <dgm:cxn modelId="{4ED4F2E8-02D2-4815-AF85-CA45B06D3D1B}" type="presParOf" srcId="{0AC9E425-A534-4863-BFE5-B6CA921E2314}" destId="{B1B3B2C1-B308-42A0-934D-6A69F54DEAF6}" srcOrd="0" destOrd="0" presId="urn:microsoft.com/office/officeart/2005/8/layout/list1"/>
    <dgm:cxn modelId="{A6508F78-51BA-46BA-AE10-7F825371A479}" type="presParOf" srcId="{0AC9E425-A534-4863-BFE5-B6CA921E2314}" destId="{E7CD2CEC-B98F-40E3-BD6A-88F135731A0F}" srcOrd="1" destOrd="0" presId="urn:microsoft.com/office/officeart/2005/8/layout/list1"/>
    <dgm:cxn modelId="{1663EC91-D0A3-4631-B911-419BCB92A77F}" type="presParOf" srcId="{04BE310B-01BC-4FFA-BBA2-4C2173E09217}" destId="{437EA17C-24CC-418A-82C8-F074806E7013}" srcOrd="1" destOrd="0" presId="urn:microsoft.com/office/officeart/2005/8/layout/list1"/>
    <dgm:cxn modelId="{FF6C0B8A-E5E4-4B51-93F7-6D6247E194D6}" type="presParOf" srcId="{04BE310B-01BC-4FFA-BBA2-4C2173E09217}" destId="{53F2EA8E-2E0F-4D68-9DE6-52A86DAB450D}" srcOrd="2" destOrd="0" presId="urn:microsoft.com/office/officeart/2005/8/layout/list1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7110EE-B101-411E-833F-4D5617FCF40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056E5-02EB-4884-AC01-A0D18988DA3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Управляющая компания «Балтийский дом»</a:t>
          </a:r>
          <a:endParaRPr lang="ru-RU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4E0E8564-7CDA-4123-9C13-742C22BC4F9B}" type="parTrans" cxnId="{D927B348-5BB3-4A68-83CD-8C2570085077}">
      <dgm:prSet/>
      <dgm:spPr/>
      <dgm:t>
        <a:bodyPr/>
        <a:lstStyle/>
        <a:p>
          <a:endParaRPr lang="ru-RU"/>
        </a:p>
      </dgm:t>
    </dgm:pt>
    <dgm:pt modelId="{B134B66B-980E-40C3-9067-9778675E067F}" type="sibTrans" cxnId="{D927B348-5BB3-4A68-83CD-8C2570085077}">
      <dgm:prSet/>
      <dgm:spPr/>
      <dgm:t>
        <a:bodyPr/>
        <a:lstStyle/>
        <a:p>
          <a:endParaRPr lang="ru-RU"/>
        </a:p>
      </dgm:t>
    </dgm:pt>
    <dgm:pt modelId="{C6B3D7C4-9306-483F-BC65-9567DA11C5CB}">
      <dgm:prSet phldrT="[Текст]"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000" dirty="0"/>
            <a:t>Переработка пищевых отходов только от двух ресторанов                       на платной основе</a:t>
          </a:r>
        </a:p>
      </dgm:t>
    </dgm:pt>
    <dgm:pt modelId="{838F8257-D7E3-4554-AF40-3F01C9588B0C}" type="parTrans" cxnId="{801BC537-E36C-4064-A8CB-299B3008F0C3}">
      <dgm:prSet/>
      <dgm:spPr/>
      <dgm:t>
        <a:bodyPr/>
        <a:lstStyle/>
        <a:p>
          <a:endParaRPr lang="ru-RU"/>
        </a:p>
      </dgm:t>
    </dgm:pt>
    <dgm:pt modelId="{04D80CDE-BC91-4C21-8795-8D544CAF84BF}" type="sibTrans" cxnId="{801BC537-E36C-4064-A8CB-299B3008F0C3}">
      <dgm:prSet/>
      <dgm:spPr/>
      <dgm:t>
        <a:bodyPr/>
        <a:lstStyle/>
        <a:p>
          <a:endParaRPr lang="ru-RU"/>
        </a:p>
      </dgm:t>
    </dgm:pt>
    <dgm:pt modelId="{CE2F74FC-D0D5-4674-912A-1D1738ECDA4D}">
      <dgm:prSet phldrT="[Текст]" custT="1"/>
      <dgm:spPr>
        <a:solidFill>
          <a:schemeClr val="accent4"/>
        </a:solidFill>
      </dgm:spPr>
      <dgm:t>
        <a:bodyPr/>
        <a:lstStyle/>
        <a:p>
          <a:pPr algn="ctr"/>
          <a:r>
            <a:rPr lang="ru-RU" sz="1000" dirty="0"/>
            <a:t>Использование полученных удобрений для озеленения ЖК</a:t>
          </a:r>
        </a:p>
      </dgm:t>
    </dgm:pt>
    <dgm:pt modelId="{FFDD7DC5-39C6-4E8E-A4FB-777B81B37FA5}" type="parTrans" cxnId="{ED8F1D23-308C-407B-BF93-91D463C91B5E}">
      <dgm:prSet/>
      <dgm:spPr/>
      <dgm:t>
        <a:bodyPr/>
        <a:lstStyle/>
        <a:p>
          <a:endParaRPr lang="ru-RU"/>
        </a:p>
      </dgm:t>
    </dgm:pt>
    <dgm:pt modelId="{E0BD9631-016E-4877-BF04-3D7A31689241}" type="sibTrans" cxnId="{ED8F1D23-308C-407B-BF93-91D463C91B5E}">
      <dgm:prSet/>
      <dgm:spPr/>
      <dgm:t>
        <a:bodyPr/>
        <a:lstStyle/>
        <a:p>
          <a:endParaRPr lang="ru-RU"/>
        </a:p>
      </dgm:t>
    </dgm:pt>
    <dgm:pt modelId="{9797AACB-DBD4-483D-9EF3-D8C54C695A04}">
      <dgm:prSet phldrT="[Текст]" custT="1"/>
      <dgm:spPr>
        <a:solidFill>
          <a:schemeClr val="accent1"/>
        </a:solidFill>
      </dgm:spPr>
      <dgm:t>
        <a:bodyPr/>
        <a:lstStyle/>
        <a:p>
          <a:endParaRPr lang="ru-RU" sz="1000" dirty="0"/>
        </a:p>
        <a:p>
          <a:r>
            <a:rPr lang="ru-RU" sz="1000" dirty="0"/>
            <a:t>Демонстрация на выездных мероприятиях компостирования органики в месте образования и общественности,                                          и организациям </a:t>
          </a:r>
        </a:p>
        <a:p>
          <a:endParaRPr lang="ru-RU" sz="1000" dirty="0"/>
        </a:p>
      </dgm:t>
    </dgm:pt>
    <dgm:pt modelId="{3BE7C6E4-045D-43FF-9297-BE5235C49EB4}" type="sibTrans" cxnId="{164FF63D-48F2-4E45-80D9-E1B84106B4AB}">
      <dgm:prSet/>
      <dgm:spPr/>
      <dgm:t>
        <a:bodyPr/>
        <a:lstStyle/>
        <a:p>
          <a:endParaRPr lang="ru-RU"/>
        </a:p>
      </dgm:t>
    </dgm:pt>
    <dgm:pt modelId="{28E38DCE-D979-4529-A42E-7C1F5685B39C}" type="parTrans" cxnId="{164FF63D-48F2-4E45-80D9-E1B84106B4AB}">
      <dgm:prSet/>
      <dgm:spPr/>
      <dgm:t>
        <a:bodyPr/>
        <a:lstStyle/>
        <a:p>
          <a:endParaRPr lang="ru-RU"/>
        </a:p>
      </dgm:t>
    </dgm:pt>
    <dgm:pt modelId="{C7804FBC-DC54-4A2F-9C5F-48E7CD5B05AD}">
      <dgm:prSet phldrT="[Текст]" custT="1"/>
      <dgm:spPr>
        <a:solidFill>
          <a:srgbClr val="E6B91E"/>
        </a:solidFill>
      </dgm:spPr>
      <dgm:t>
        <a:bodyPr/>
        <a:lstStyle/>
        <a:p>
          <a:r>
            <a:rPr lang="ru-RU" sz="1000" dirty="0"/>
            <a:t>Использование полученных удобрений для озеленения своих придомовых и пришкольных зон отдыха</a:t>
          </a:r>
        </a:p>
      </dgm:t>
    </dgm:pt>
    <dgm:pt modelId="{4272DCB0-325B-43B0-8703-89FB615971A8}" type="sibTrans" cxnId="{84996274-5029-4443-B47E-F9B88972EBEF}">
      <dgm:prSet/>
      <dgm:spPr/>
      <dgm:t>
        <a:bodyPr/>
        <a:lstStyle/>
        <a:p>
          <a:endParaRPr lang="ru-RU"/>
        </a:p>
      </dgm:t>
    </dgm:pt>
    <dgm:pt modelId="{296D6777-0842-462B-B6CA-5186DD162E3D}" type="parTrans" cxnId="{84996274-5029-4443-B47E-F9B88972EBEF}">
      <dgm:prSet/>
      <dgm:spPr/>
      <dgm:t>
        <a:bodyPr/>
        <a:lstStyle/>
        <a:p>
          <a:endParaRPr lang="ru-RU"/>
        </a:p>
      </dgm:t>
    </dgm:pt>
    <dgm:pt modelId="{8746B9F8-A48E-41D5-9E41-F4E277CCB18F}" type="pres">
      <dgm:prSet presAssocID="{317110EE-B101-411E-833F-4D5617FCF40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3E3E3E-8A6C-4E9E-93E3-0B23AAAB6151}" type="pres">
      <dgm:prSet presAssocID="{317110EE-B101-411E-833F-4D5617FCF408}" presName="matrix" presStyleCnt="0"/>
      <dgm:spPr/>
    </dgm:pt>
    <dgm:pt modelId="{2657310C-69F2-4AC6-BD2F-39BB8C7283D5}" type="pres">
      <dgm:prSet presAssocID="{317110EE-B101-411E-833F-4D5617FCF408}" presName="tile1" presStyleLbl="node1" presStyleIdx="0" presStyleCnt="4"/>
      <dgm:spPr/>
    </dgm:pt>
    <dgm:pt modelId="{9FFE794D-B4C3-4027-A5ED-1C34BB60A82C}" type="pres">
      <dgm:prSet presAssocID="{317110EE-B101-411E-833F-4D5617FCF40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AD99E9-7B43-4E47-AA9B-57BE35934B2E}" type="pres">
      <dgm:prSet presAssocID="{317110EE-B101-411E-833F-4D5617FCF408}" presName="tile2" presStyleLbl="node1" presStyleIdx="1" presStyleCnt="4"/>
      <dgm:spPr/>
    </dgm:pt>
    <dgm:pt modelId="{76EEF77B-5CF4-47CD-AE96-2B07EB8CC7EF}" type="pres">
      <dgm:prSet presAssocID="{317110EE-B101-411E-833F-4D5617FCF40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54F03-D2CF-46A9-BB94-BE02F9187766}" type="pres">
      <dgm:prSet presAssocID="{317110EE-B101-411E-833F-4D5617FCF408}" presName="tile3" presStyleLbl="node1" presStyleIdx="2" presStyleCnt="4"/>
      <dgm:spPr/>
    </dgm:pt>
    <dgm:pt modelId="{2C85118A-0B0D-4488-94BF-721D152A840E}" type="pres">
      <dgm:prSet presAssocID="{317110EE-B101-411E-833F-4D5617FCF40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4C6B53-1639-4DA7-B790-EEB7AA7CE704}" type="pres">
      <dgm:prSet presAssocID="{317110EE-B101-411E-833F-4D5617FCF408}" presName="tile4" presStyleLbl="node1" presStyleIdx="3" presStyleCnt="4"/>
      <dgm:spPr/>
    </dgm:pt>
    <dgm:pt modelId="{6B5ECBBD-2A7C-40A8-BD24-AF35518E69D4}" type="pres">
      <dgm:prSet presAssocID="{317110EE-B101-411E-833F-4D5617FCF40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8B7FE1A-32CF-4DC2-A665-FE045E6AB577}" type="pres">
      <dgm:prSet presAssocID="{317110EE-B101-411E-833F-4D5617FCF408}" presName="centerTile" presStyleLbl="fgShp" presStyleIdx="0" presStyleCnt="1" custScaleX="288941" custScaleY="48916" custLinFactNeighborX="-1122" custLinFactNeighborY="-36114">
        <dgm:presLayoutVars>
          <dgm:chMax val="0"/>
          <dgm:chPref val="0"/>
        </dgm:presLayoutVars>
      </dgm:prSet>
      <dgm:spPr/>
    </dgm:pt>
  </dgm:ptLst>
  <dgm:cxnLst>
    <dgm:cxn modelId="{7EEA1402-0740-41FE-9F90-E1123BD84DAA}" type="presOf" srcId="{CE2F74FC-D0D5-4674-912A-1D1738ECDA4D}" destId="{9EAD99E9-7B43-4E47-AA9B-57BE35934B2E}" srcOrd="0" destOrd="0" presId="urn:microsoft.com/office/officeart/2005/8/layout/matrix1"/>
    <dgm:cxn modelId="{8DFF2B08-46E4-437B-9229-8F1329FD2304}" type="presOf" srcId="{C7804FBC-DC54-4A2F-9C5F-48E7CD5B05AD}" destId="{EF4C6B53-1639-4DA7-B790-EEB7AA7CE704}" srcOrd="0" destOrd="0" presId="urn:microsoft.com/office/officeart/2005/8/layout/matrix1"/>
    <dgm:cxn modelId="{AF77210D-30C7-4CB7-A3F3-78CA93E13FAE}" type="presOf" srcId="{317110EE-B101-411E-833F-4D5617FCF408}" destId="{8746B9F8-A48E-41D5-9E41-F4E277CCB18F}" srcOrd="0" destOrd="0" presId="urn:microsoft.com/office/officeart/2005/8/layout/matrix1"/>
    <dgm:cxn modelId="{ED8F1D23-308C-407B-BF93-91D463C91B5E}" srcId="{50C056E5-02EB-4884-AC01-A0D18988DA3E}" destId="{CE2F74FC-D0D5-4674-912A-1D1738ECDA4D}" srcOrd="1" destOrd="0" parTransId="{FFDD7DC5-39C6-4E8E-A4FB-777B81B37FA5}" sibTransId="{E0BD9631-016E-4877-BF04-3D7A31689241}"/>
    <dgm:cxn modelId="{801BC537-E36C-4064-A8CB-299B3008F0C3}" srcId="{50C056E5-02EB-4884-AC01-A0D18988DA3E}" destId="{C6B3D7C4-9306-483F-BC65-9567DA11C5CB}" srcOrd="0" destOrd="0" parTransId="{838F8257-D7E3-4554-AF40-3F01C9588B0C}" sibTransId="{04D80CDE-BC91-4C21-8795-8D544CAF84BF}"/>
    <dgm:cxn modelId="{164FF63D-48F2-4E45-80D9-E1B84106B4AB}" srcId="{50C056E5-02EB-4884-AC01-A0D18988DA3E}" destId="{9797AACB-DBD4-483D-9EF3-D8C54C695A04}" srcOrd="2" destOrd="0" parTransId="{28E38DCE-D979-4529-A42E-7C1F5685B39C}" sibTransId="{3BE7C6E4-045D-43FF-9297-BE5235C49EB4}"/>
    <dgm:cxn modelId="{D927B348-5BB3-4A68-83CD-8C2570085077}" srcId="{317110EE-B101-411E-833F-4D5617FCF408}" destId="{50C056E5-02EB-4884-AC01-A0D18988DA3E}" srcOrd="0" destOrd="0" parTransId="{4E0E8564-7CDA-4123-9C13-742C22BC4F9B}" sibTransId="{B134B66B-980E-40C3-9067-9778675E067F}"/>
    <dgm:cxn modelId="{E131D270-823B-4320-B2D7-F1B2468D4E25}" type="presOf" srcId="{C6B3D7C4-9306-483F-BC65-9567DA11C5CB}" destId="{2657310C-69F2-4AC6-BD2F-39BB8C7283D5}" srcOrd="0" destOrd="0" presId="urn:microsoft.com/office/officeart/2005/8/layout/matrix1"/>
    <dgm:cxn modelId="{A4DB2C52-528F-447F-854B-0ED1AA740D4C}" type="presOf" srcId="{9797AACB-DBD4-483D-9EF3-D8C54C695A04}" destId="{D6354F03-D2CF-46A9-BB94-BE02F9187766}" srcOrd="0" destOrd="0" presId="urn:microsoft.com/office/officeart/2005/8/layout/matrix1"/>
    <dgm:cxn modelId="{84996274-5029-4443-B47E-F9B88972EBEF}" srcId="{50C056E5-02EB-4884-AC01-A0D18988DA3E}" destId="{C7804FBC-DC54-4A2F-9C5F-48E7CD5B05AD}" srcOrd="3" destOrd="0" parTransId="{296D6777-0842-462B-B6CA-5186DD162E3D}" sibTransId="{4272DCB0-325B-43B0-8703-89FB615971A8}"/>
    <dgm:cxn modelId="{C01C5CA4-0A83-4713-BADF-1130D85543AE}" type="presOf" srcId="{C7804FBC-DC54-4A2F-9C5F-48E7CD5B05AD}" destId="{6B5ECBBD-2A7C-40A8-BD24-AF35518E69D4}" srcOrd="1" destOrd="0" presId="urn:microsoft.com/office/officeart/2005/8/layout/matrix1"/>
    <dgm:cxn modelId="{62C939D7-9E46-40FA-AF33-190D4468A3C8}" type="presOf" srcId="{50C056E5-02EB-4884-AC01-A0D18988DA3E}" destId="{08B7FE1A-32CF-4DC2-A665-FE045E6AB577}" srcOrd="0" destOrd="0" presId="urn:microsoft.com/office/officeart/2005/8/layout/matrix1"/>
    <dgm:cxn modelId="{2D8267E9-3B90-40DF-8D82-BB4805383ED2}" type="presOf" srcId="{C6B3D7C4-9306-483F-BC65-9567DA11C5CB}" destId="{9FFE794D-B4C3-4027-A5ED-1C34BB60A82C}" srcOrd="1" destOrd="0" presId="urn:microsoft.com/office/officeart/2005/8/layout/matrix1"/>
    <dgm:cxn modelId="{C9733FEA-07F4-4BF9-8C6F-9CB2B28E4D42}" type="presOf" srcId="{CE2F74FC-D0D5-4674-912A-1D1738ECDA4D}" destId="{76EEF77B-5CF4-47CD-AE96-2B07EB8CC7EF}" srcOrd="1" destOrd="0" presId="urn:microsoft.com/office/officeart/2005/8/layout/matrix1"/>
    <dgm:cxn modelId="{900F7BFB-7DE5-4808-93BA-1679CEE0E71D}" type="presOf" srcId="{9797AACB-DBD4-483D-9EF3-D8C54C695A04}" destId="{2C85118A-0B0D-4488-94BF-721D152A840E}" srcOrd="1" destOrd="0" presId="urn:microsoft.com/office/officeart/2005/8/layout/matrix1"/>
    <dgm:cxn modelId="{CBBC505B-5FA6-48EC-925B-F2320585A17D}" type="presParOf" srcId="{8746B9F8-A48E-41D5-9E41-F4E277CCB18F}" destId="{0E3E3E3E-8A6C-4E9E-93E3-0B23AAAB6151}" srcOrd="0" destOrd="0" presId="urn:microsoft.com/office/officeart/2005/8/layout/matrix1"/>
    <dgm:cxn modelId="{8022561B-133A-427B-BFDA-B2DC8A13A6CB}" type="presParOf" srcId="{0E3E3E3E-8A6C-4E9E-93E3-0B23AAAB6151}" destId="{2657310C-69F2-4AC6-BD2F-39BB8C7283D5}" srcOrd="0" destOrd="0" presId="urn:microsoft.com/office/officeart/2005/8/layout/matrix1"/>
    <dgm:cxn modelId="{03BCB931-AE15-46DD-A392-1DB68F4AC212}" type="presParOf" srcId="{0E3E3E3E-8A6C-4E9E-93E3-0B23AAAB6151}" destId="{9FFE794D-B4C3-4027-A5ED-1C34BB60A82C}" srcOrd="1" destOrd="0" presId="urn:microsoft.com/office/officeart/2005/8/layout/matrix1"/>
    <dgm:cxn modelId="{DDC0849B-3F12-4077-8BE4-FEA5106CDECD}" type="presParOf" srcId="{0E3E3E3E-8A6C-4E9E-93E3-0B23AAAB6151}" destId="{9EAD99E9-7B43-4E47-AA9B-57BE35934B2E}" srcOrd="2" destOrd="0" presId="urn:microsoft.com/office/officeart/2005/8/layout/matrix1"/>
    <dgm:cxn modelId="{DF1A47D4-77F1-4FD1-959B-5BC4AA9940C0}" type="presParOf" srcId="{0E3E3E3E-8A6C-4E9E-93E3-0B23AAAB6151}" destId="{76EEF77B-5CF4-47CD-AE96-2B07EB8CC7EF}" srcOrd="3" destOrd="0" presId="urn:microsoft.com/office/officeart/2005/8/layout/matrix1"/>
    <dgm:cxn modelId="{22CD91F9-928A-4355-836E-CF70D3AE3323}" type="presParOf" srcId="{0E3E3E3E-8A6C-4E9E-93E3-0B23AAAB6151}" destId="{D6354F03-D2CF-46A9-BB94-BE02F9187766}" srcOrd="4" destOrd="0" presId="urn:microsoft.com/office/officeart/2005/8/layout/matrix1"/>
    <dgm:cxn modelId="{8B124BA4-3624-46F4-97BF-F73CD1C387CC}" type="presParOf" srcId="{0E3E3E3E-8A6C-4E9E-93E3-0B23AAAB6151}" destId="{2C85118A-0B0D-4488-94BF-721D152A840E}" srcOrd="5" destOrd="0" presId="urn:microsoft.com/office/officeart/2005/8/layout/matrix1"/>
    <dgm:cxn modelId="{0E3E2830-E180-4DDC-9E76-410468182D18}" type="presParOf" srcId="{0E3E3E3E-8A6C-4E9E-93E3-0B23AAAB6151}" destId="{EF4C6B53-1639-4DA7-B790-EEB7AA7CE704}" srcOrd="6" destOrd="0" presId="urn:microsoft.com/office/officeart/2005/8/layout/matrix1"/>
    <dgm:cxn modelId="{615FC57F-C5A3-4793-BA71-833FA7670FF0}" type="presParOf" srcId="{0E3E3E3E-8A6C-4E9E-93E3-0B23AAAB6151}" destId="{6B5ECBBD-2A7C-40A8-BD24-AF35518E69D4}" srcOrd="7" destOrd="0" presId="urn:microsoft.com/office/officeart/2005/8/layout/matrix1"/>
    <dgm:cxn modelId="{B4CB186A-6051-4E74-94E8-F2E8D7A76C81}" type="presParOf" srcId="{8746B9F8-A48E-41D5-9E41-F4E277CCB18F}" destId="{08B7FE1A-32CF-4DC2-A665-FE045E6AB57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7110EE-B101-411E-833F-4D5617FCF40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056E5-02EB-4884-AC01-A0D18988DA3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Мобильный пункт «Компост-</a:t>
          </a:r>
          <a:r>
            <a:rPr lang="ru-RU" sz="1200" b="1" dirty="0" err="1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мобиль</a:t>
          </a:r>
          <a:r>
            <a:rPr lang="ru-RU" sz="12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»</a:t>
          </a:r>
          <a:endParaRPr lang="ru-RU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4E0E8564-7CDA-4123-9C13-742C22BC4F9B}" type="parTrans" cxnId="{D927B348-5BB3-4A68-83CD-8C2570085077}">
      <dgm:prSet/>
      <dgm:spPr/>
      <dgm:t>
        <a:bodyPr/>
        <a:lstStyle/>
        <a:p>
          <a:endParaRPr lang="ru-RU"/>
        </a:p>
      </dgm:t>
    </dgm:pt>
    <dgm:pt modelId="{B134B66B-980E-40C3-9067-9778675E067F}" type="sibTrans" cxnId="{D927B348-5BB3-4A68-83CD-8C2570085077}">
      <dgm:prSet/>
      <dgm:spPr/>
      <dgm:t>
        <a:bodyPr/>
        <a:lstStyle/>
        <a:p>
          <a:endParaRPr lang="ru-RU"/>
        </a:p>
      </dgm:t>
    </dgm:pt>
    <dgm:pt modelId="{C6B3D7C4-9306-483F-BC65-9567DA11C5CB}">
      <dgm:prSet phldrT="[Текст]"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000" dirty="0"/>
            <a:t>Компостирование в компостных ящиках за 9 месяцев,                                        г. Петрозаводск</a:t>
          </a:r>
        </a:p>
      </dgm:t>
    </dgm:pt>
    <dgm:pt modelId="{838F8257-D7E3-4554-AF40-3F01C9588B0C}" type="parTrans" cxnId="{801BC537-E36C-4064-A8CB-299B3008F0C3}">
      <dgm:prSet/>
      <dgm:spPr/>
      <dgm:t>
        <a:bodyPr/>
        <a:lstStyle/>
        <a:p>
          <a:endParaRPr lang="ru-RU"/>
        </a:p>
      </dgm:t>
    </dgm:pt>
    <dgm:pt modelId="{04D80CDE-BC91-4C21-8795-8D544CAF84BF}" type="sibTrans" cxnId="{801BC537-E36C-4064-A8CB-299B3008F0C3}">
      <dgm:prSet/>
      <dgm:spPr/>
      <dgm:t>
        <a:bodyPr/>
        <a:lstStyle/>
        <a:p>
          <a:endParaRPr lang="ru-RU"/>
        </a:p>
      </dgm:t>
    </dgm:pt>
    <dgm:pt modelId="{CE2F74FC-D0D5-4674-912A-1D1738ECDA4D}">
      <dgm:prSet phldrT="[Текст]" custT="1"/>
      <dgm:spPr>
        <a:solidFill>
          <a:schemeClr val="accent4"/>
        </a:solidFill>
      </dgm:spPr>
      <dgm:t>
        <a:bodyPr/>
        <a:lstStyle/>
        <a:p>
          <a:pPr algn="ctr"/>
          <a:r>
            <a:rPr lang="ru-RU" sz="1000" dirty="0"/>
            <a:t>Не получил поддержку администрации г. Петрозаводска</a:t>
          </a:r>
        </a:p>
      </dgm:t>
    </dgm:pt>
    <dgm:pt modelId="{FFDD7DC5-39C6-4E8E-A4FB-777B81B37FA5}" type="parTrans" cxnId="{ED8F1D23-308C-407B-BF93-91D463C91B5E}">
      <dgm:prSet/>
      <dgm:spPr/>
      <dgm:t>
        <a:bodyPr/>
        <a:lstStyle/>
        <a:p>
          <a:endParaRPr lang="ru-RU"/>
        </a:p>
      </dgm:t>
    </dgm:pt>
    <dgm:pt modelId="{E0BD9631-016E-4877-BF04-3D7A31689241}" type="sibTrans" cxnId="{ED8F1D23-308C-407B-BF93-91D463C91B5E}">
      <dgm:prSet/>
      <dgm:spPr/>
      <dgm:t>
        <a:bodyPr/>
        <a:lstStyle/>
        <a:p>
          <a:endParaRPr lang="ru-RU"/>
        </a:p>
      </dgm:t>
    </dgm:pt>
    <dgm:pt modelId="{9797AACB-DBD4-483D-9EF3-D8C54C695A04}">
      <dgm:prSet phldrT="[Текст]" custT="1"/>
      <dgm:spPr>
        <a:solidFill>
          <a:schemeClr val="accent1"/>
        </a:solidFill>
      </dgm:spPr>
      <dgm:t>
        <a:bodyPr/>
        <a:lstStyle/>
        <a:p>
          <a:endParaRPr lang="ru-RU" sz="1000" dirty="0"/>
        </a:p>
        <a:p>
          <a:r>
            <a:rPr lang="ru-RU" sz="1000" dirty="0"/>
            <a:t>Новая технология </a:t>
          </a:r>
          <a:r>
            <a:rPr lang="ru-RU" sz="1000" dirty="0" err="1"/>
            <a:t>био</a:t>
          </a:r>
          <a:r>
            <a:rPr lang="ru-RU" sz="1000" dirty="0"/>
            <a:t>-компостирования 24/7 без гниения, без горения и без запаха</a:t>
          </a:r>
        </a:p>
        <a:p>
          <a:endParaRPr lang="ru-RU" sz="1000" dirty="0"/>
        </a:p>
      </dgm:t>
    </dgm:pt>
    <dgm:pt modelId="{3BE7C6E4-045D-43FF-9297-BE5235C49EB4}" type="sibTrans" cxnId="{164FF63D-48F2-4E45-80D9-E1B84106B4AB}">
      <dgm:prSet/>
      <dgm:spPr/>
      <dgm:t>
        <a:bodyPr/>
        <a:lstStyle/>
        <a:p>
          <a:endParaRPr lang="ru-RU"/>
        </a:p>
      </dgm:t>
    </dgm:pt>
    <dgm:pt modelId="{28E38DCE-D979-4529-A42E-7C1F5685B39C}" type="parTrans" cxnId="{164FF63D-48F2-4E45-80D9-E1B84106B4AB}">
      <dgm:prSet/>
      <dgm:spPr/>
      <dgm:t>
        <a:bodyPr/>
        <a:lstStyle/>
        <a:p>
          <a:endParaRPr lang="ru-RU"/>
        </a:p>
      </dgm:t>
    </dgm:pt>
    <dgm:pt modelId="{C7804FBC-DC54-4A2F-9C5F-48E7CD5B05AD}">
      <dgm:prSet phldrT="[Текст]" custT="1"/>
      <dgm:spPr>
        <a:solidFill>
          <a:srgbClr val="E6B91E"/>
        </a:solidFill>
      </dgm:spPr>
      <dgm:t>
        <a:bodyPr/>
        <a:lstStyle/>
        <a:p>
          <a:r>
            <a:rPr lang="ru-RU" sz="1000" dirty="0"/>
            <a:t>Первый подростковый </a:t>
          </a:r>
          <a:r>
            <a:rPr lang="ru-RU" sz="1000" dirty="0" err="1"/>
            <a:t>стартап</a:t>
          </a:r>
          <a:r>
            <a:rPr lang="ru-RU" sz="1000" dirty="0"/>
            <a:t> акселерационной площадки социальных предпринимателей «Территория </a:t>
          </a:r>
          <a:r>
            <a:rPr lang="ru-RU" sz="1000" dirty="0" err="1"/>
            <a:t>РИТМа</a:t>
          </a:r>
          <a:r>
            <a:rPr lang="ru-RU" sz="1000" dirty="0"/>
            <a:t>»</a:t>
          </a:r>
        </a:p>
      </dgm:t>
    </dgm:pt>
    <dgm:pt modelId="{4272DCB0-325B-43B0-8703-89FB615971A8}" type="sibTrans" cxnId="{84996274-5029-4443-B47E-F9B88972EBEF}">
      <dgm:prSet/>
      <dgm:spPr/>
      <dgm:t>
        <a:bodyPr/>
        <a:lstStyle/>
        <a:p>
          <a:endParaRPr lang="ru-RU"/>
        </a:p>
      </dgm:t>
    </dgm:pt>
    <dgm:pt modelId="{296D6777-0842-462B-B6CA-5186DD162E3D}" type="parTrans" cxnId="{84996274-5029-4443-B47E-F9B88972EBEF}">
      <dgm:prSet/>
      <dgm:spPr/>
      <dgm:t>
        <a:bodyPr/>
        <a:lstStyle/>
        <a:p>
          <a:endParaRPr lang="ru-RU"/>
        </a:p>
      </dgm:t>
    </dgm:pt>
    <dgm:pt modelId="{8746B9F8-A48E-41D5-9E41-F4E277CCB18F}" type="pres">
      <dgm:prSet presAssocID="{317110EE-B101-411E-833F-4D5617FCF40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3E3E3E-8A6C-4E9E-93E3-0B23AAAB6151}" type="pres">
      <dgm:prSet presAssocID="{317110EE-B101-411E-833F-4D5617FCF408}" presName="matrix" presStyleCnt="0"/>
      <dgm:spPr/>
    </dgm:pt>
    <dgm:pt modelId="{2657310C-69F2-4AC6-BD2F-39BB8C7283D5}" type="pres">
      <dgm:prSet presAssocID="{317110EE-B101-411E-833F-4D5617FCF408}" presName="tile1" presStyleLbl="node1" presStyleIdx="0" presStyleCnt="4"/>
      <dgm:spPr/>
    </dgm:pt>
    <dgm:pt modelId="{9FFE794D-B4C3-4027-A5ED-1C34BB60A82C}" type="pres">
      <dgm:prSet presAssocID="{317110EE-B101-411E-833F-4D5617FCF40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AD99E9-7B43-4E47-AA9B-57BE35934B2E}" type="pres">
      <dgm:prSet presAssocID="{317110EE-B101-411E-833F-4D5617FCF408}" presName="tile2" presStyleLbl="node1" presStyleIdx="1" presStyleCnt="4"/>
      <dgm:spPr/>
    </dgm:pt>
    <dgm:pt modelId="{76EEF77B-5CF4-47CD-AE96-2B07EB8CC7EF}" type="pres">
      <dgm:prSet presAssocID="{317110EE-B101-411E-833F-4D5617FCF40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54F03-D2CF-46A9-BB94-BE02F9187766}" type="pres">
      <dgm:prSet presAssocID="{317110EE-B101-411E-833F-4D5617FCF408}" presName="tile3" presStyleLbl="node1" presStyleIdx="2" presStyleCnt="4"/>
      <dgm:spPr/>
    </dgm:pt>
    <dgm:pt modelId="{2C85118A-0B0D-4488-94BF-721D152A840E}" type="pres">
      <dgm:prSet presAssocID="{317110EE-B101-411E-833F-4D5617FCF40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4C6B53-1639-4DA7-B790-EEB7AA7CE704}" type="pres">
      <dgm:prSet presAssocID="{317110EE-B101-411E-833F-4D5617FCF408}" presName="tile4" presStyleLbl="node1" presStyleIdx="3" presStyleCnt="4"/>
      <dgm:spPr/>
    </dgm:pt>
    <dgm:pt modelId="{6B5ECBBD-2A7C-40A8-BD24-AF35518E69D4}" type="pres">
      <dgm:prSet presAssocID="{317110EE-B101-411E-833F-4D5617FCF40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8B7FE1A-32CF-4DC2-A665-FE045E6AB577}" type="pres">
      <dgm:prSet presAssocID="{317110EE-B101-411E-833F-4D5617FCF408}" presName="centerTile" presStyleLbl="fgShp" presStyleIdx="0" presStyleCnt="1" custScaleX="272147" custScaleY="48916" custLinFactNeighborX="-726" custLinFactNeighborY="-32598">
        <dgm:presLayoutVars>
          <dgm:chMax val="0"/>
          <dgm:chPref val="0"/>
        </dgm:presLayoutVars>
      </dgm:prSet>
      <dgm:spPr/>
    </dgm:pt>
  </dgm:ptLst>
  <dgm:cxnLst>
    <dgm:cxn modelId="{7EEA1402-0740-41FE-9F90-E1123BD84DAA}" type="presOf" srcId="{CE2F74FC-D0D5-4674-912A-1D1738ECDA4D}" destId="{9EAD99E9-7B43-4E47-AA9B-57BE35934B2E}" srcOrd="0" destOrd="0" presId="urn:microsoft.com/office/officeart/2005/8/layout/matrix1"/>
    <dgm:cxn modelId="{8DFF2B08-46E4-437B-9229-8F1329FD2304}" type="presOf" srcId="{C7804FBC-DC54-4A2F-9C5F-48E7CD5B05AD}" destId="{EF4C6B53-1639-4DA7-B790-EEB7AA7CE704}" srcOrd="0" destOrd="0" presId="urn:microsoft.com/office/officeart/2005/8/layout/matrix1"/>
    <dgm:cxn modelId="{AF77210D-30C7-4CB7-A3F3-78CA93E13FAE}" type="presOf" srcId="{317110EE-B101-411E-833F-4D5617FCF408}" destId="{8746B9F8-A48E-41D5-9E41-F4E277CCB18F}" srcOrd="0" destOrd="0" presId="urn:microsoft.com/office/officeart/2005/8/layout/matrix1"/>
    <dgm:cxn modelId="{ED8F1D23-308C-407B-BF93-91D463C91B5E}" srcId="{50C056E5-02EB-4884-AC01-A0D18988DA3E}" destId="{CE2F74FC-D0D5-4674-912A-1D1738ECDA4D}" srcOrd="1" destOrd="0" parTransId="{FFDD7DC5-39C6-4E8E-A4FB-777B81B37FA5}" sibTransId="{E0BD9631-016E-4877-BF04-3D7A31689241}"/>
    <dgm:cxn modelId="{801BC537-E36C-4064-A8CB-299B3008F0C3}" srcId="{50C056E5-02EB-4884-AC01-A0D18988DA3E}" destId="{C6B3D7C4-9306-483F-BC65-9567DA11C5CB}" srcOrd="0" destOrd="0" parTransId="{838F8257-D7E3-4554-AF40-3F01C9588B0C}" sibTransId="{04D80CDE-BC91-4C21-8795-8D544CAF84BF}"/>
    <dgm:cxn modelId="{164FF63D-48F2-4E45-80D9-E1B84106B4AB}" srcId="{50C056E5-02EB-4884-AC01-A0D18988DA3E}" destId="{9797AACB-DBD4-483D-9EF3-D8C54C695A04}" srcOrd="2" destOrd="0" parTransId="{28E38DCE-D979-4529-A42E-7C1F5685B39C}" sibTransId="{3BE7C6E4-045D-43FF-9297-BE5235C49EB4}"/>
    <dgm:cxn modelId="{D927B348-5BB3-4A68-83CD-8C2570085077}" srcId="{317110EE-B101-411E-833F-4D5617FCF408}" destId="{50C056E5-02EB-4884-AC01-A0D18988DA3E}" srcOrd="0" destOrd="0" parTransId="{4E0E8564-7CDA-4123-9C13-742C22BC4F9B}" sibTransId="{B134B66B-980E-40C3-9067-9778675E067F}"/>
    <dgm:cxn modelId="{E131D270-823B-4320-B2D7-F1B2468D4E25}" type="presOf" srcId="{C6B3D7C4-9306-483F-BC65-9567DA11C5CB}" destId="{2657310C-69F2-4AC6-BD2F-39BB8C7283D5}" srcOrd="0" destOrd="0" presId="urn:microsoft.com/office/officeart/2005/8/layout/matrix1"/>
    <dgm:cxn modelId="{A4DB2C52-528F-447F-854B-0ED1AA740D4C}" type="presOf" srcId="{9797AACB-DBD4-483D-9EF3-D8C54C695A04}" destId="{D6354F03-D2CF-46A9-BB94-BE02F9187766}" srcOrd="0" destOrd="0" presId="urn:microsoft.com/office/officeart/2005/8/layout/matrix1"/>
    <dgm:cxn modelId="{84996274-5029-4443-B47E-F9B88972EBEF}" srcId="{50C056E5-02EB-4884-AC01-A0D18988DA3E}" destId="{C7804FBC-DC54-4A2F-9C5F-48E7CD5B05AD}" srcOrd="3" destOrd="0" parTransId="{296D6777-0842-462B-B6CA-5186DD162E3D}" sibTransId="{4272DCB0-325B-43B0-8703-89FB615971A8}"/>
    <dgm:cxn modelId="{C01C5CA4-0A83-4713-BADF-1130D85543AE}" type="presOf" srcId="{C7804FBC-DC54-4A2F-9C5F-48E7CD5B05AD}" destId="{6B5ECBBD-2A7C-40A8-BD24-AF35518E69D4}" srcOrd="1" destOrd="0" presId="urn:microsoft.com/office/officeart/2005/8/layout/matrix1"/>
    <dgm:cxn modelId="{62C939D7-9E46-40FA-AF33-190D4468A3C8}" type="presOf" srcId="{50C056E5-02EB-4884-AC01-A0D18988DA3E}" destId="{08B7FE1A-32CF-4DC2-A665-FE045E6AB577}" srcOrd="0" destOrd="0" presId="urn:microsoft.com/office/officeart/2005/8/layout/matrix1"/>
    <dgm:cxn modelId="{2D8267E9-3B90-40DF-8D82-BB4805383ED2}" type="presOf" srcId="{C6B3D7C4-9306-483F-BC65-9567DA11C5CB}" destId="{9FFE794D-B4C3-4027-A5ED-1C34BB60A82C}" srcOrd="1" destOrd="0" presId="urn:microsoft.com/office/officeart/2005/8/layout/matrix1"/>
    <dgm:cxn modelId="{C9733FEA-07F4-4BF9-8C6F-9CB2B28E4D42}" type="presOf" srcId="{CE2F74FC-D0D5-4674-912A-1D1738ECDA4D}" destId="{76EEF77B-5CF4-47CD-AE96-2B07EB8CC7EF}" srcOrd="1" destOrd="0" presId="urn:microsoft.com/office/officeart/2005/8/layout/matrix1"/>
    <dgm:cxn modelId="{900F7BFB-7DE5-4808-93BA-1679CEE0E71D}" type="presOf" srcId="{9797AACB-DBD4-483D-9EF3-D8C54C695A04}" destId="{2C85118A-0B0D-4488-94BF-721D152A840E}" srcOrd="1" destOrd="0" presId="urn:microsoft.com/office/officeart/2005/8/layout/matrix1"/>
    <dgm:cxn modelId="{CBBC505B-5FA6-48EC-925B-F2320585A17D}" type="presParOf" srcId="{8746B9F8-A48E-41D5-9E41-F4E277CCB18F}" destId="{0E3E3E3E-8A6C-4E9E-93E3-0B23AAAB6151}" srcOrd="0" destOrd="0" presId="urn:microsoft.com/office/officeart/2005/8/layout/matrix1"/>
    <dgm:cxn modelId="{8022561B-133A-427B-BFDA-B2DC8A13A6CB}" type="presParOf" srcId="{0E3E3E3E-8A6C-4E9E-93E3-0B23AAAB6151}" destId="{2657310C-69F2-4AC6-BD2F-39BB8C7283D5}" srcOrd="0" destOrd="0" presId="urn:microsoft.com/office/officeart/2005/8/layout/matrix1"/>
    <dgm:cxn modelId="{03BCB931-AE15-46DD-A392-1DB68F4AC212}" type="presParOf" srcId="{0E3E3E3E-8A6C-4E9E-93E3-0B23AAAB6151}" destId="{9FFE794D-B4C3-4027-A5ED-1C34BB60A82C}" srcOrd="1" destOrd="0" presId="urn:microsoft.com/office/officeart/2005/8/layout/matrix1"/>
    <dgm:cxn modelId="{DDC0849B-3F12-4077-8BE4-FEA5106CDECD}" type="presParOf" srcId="{0E3E3E3E-8A6C-4E9E-93E3-0B23AAAB6151}" destId="{9EAD99E9-7B43-4E47-AA9B-57BE35934B2E}" srcOrd="2" destOrd="0" presId="urn:microsoft.com/office/officeart/2005/8/layout/matrix1"/>
    <dgm:cxn modelId="{DF1A47D4-77F1-4FD1-959B-5BC4AA9940C0}" type="presParOf" srcId="{0E3E3E3E-8A6C-4E9E-93E3-0B23AAAB6151}" destId="{76EEF77B-5CF4-47CD-AE96-2B07EB8CC7EF}" srcOrd="3" destOrd="0" presId="urn:microsoft.com/office/officeart/2005/8/layout/matrix1"/>
    <dgm:cxn modelId="{22CD91F9-928A-4355-836E-CF70D3AE3323}" type="presParOf" srcId="{0E3E3E3E-8A6C-4E9E-93E3-0B23AAAB6151}" destId="{D6354F03-D2CF-46A9-BB94-BE02F9187766}" srcOrd="4" destOrd="0" presId="urn:microsoft.com/office/officeart/2005/8/layout/matrix1"/>
    <dgm:cxn modelId="{8B124BA4-3624-46F4-97BF-F73CD1C387CC}" type="presParOf" srcId="{0E3E3E3E-8A6C-4E9E-93E3-0B23AAAB6151}" destId="{2C85118A-0B0D-4488-94BF-721D152A840E}" srcOrd="5" destOrd="0" presId="urn:microsoft.com/office/officeart/2005/8/layout/matrix1"/>
    <dgm:cxn modelId="{0E3E2830-E180-4DDC-9E76-410468182D18}" type="presParOf" srcId="{0E3E3E3E-8A6C-4E9E-93E3-0B23AAAB6151}" destId="{EF4C6B53-1639-4DA7-B790-EEB7AA7CE704}" srcOrd="6" destOrd="0" presId="urn:microsoft.com/office/officeart/2005/8/layout/matrix1"/>
    <dgm:cxn modelId="{615FC57F-C5A3-4793-BA71-833FA7670FF0}" type="presParOf" srcId="{0E3E3E3E-8A6C-4E9E-93E3-0B23AAAB6151}" destId="{6B5ECBBD-2A7C-40A8-BD24-AF35518E69D4}" srcOrd="7" destOrd="0" presId="urn:microsoft.com/office/officeart/2005/8/layout/matrix1"/>
    <dgm:cxn modelId="{B4CB186A-6051-4E74-94E8-F2E8D7A76C81}" type="presParOf" srcId="{8746B9F8-A48E-41D5-9E41-F4E277CCB18F}" destId="{08B7FE1A-32CF-4DC2-A665-FE045E6AB57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7110EE-B101-411E-833F-4D5617FCF40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056E5-02EB-4884-AC01-A0D18988DA3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800" b="1" dirty="0">
              <a:solidFill>
                <a:schemeClr val="accent2">
                  <a:lumMod val="75000"/>
                </a:schemeClr>
              </a:solidFill>
            </a:rPr>
            <a:t> </a:t>
          </a:r>
        </a:p>
        <a:p>
          <a:endParaRPr lang="ru-RU" sz="800" b="1" dirty="0">
            <a:solidFill>
              <a:schemeClr val="accent2">
                <a:lumMod val="75000"/>
              </a:schemeClr>
            </a:solidFill>
          </a:endParaRPr>
        </a:p>
        <a:p>
          <a:r>
            <a:rPr lang="ru-RU" sz="1000" b="1" dirty="0" err="1">
              <a:solidFill>
                <a:schemeClr val="accent2">
                  <a:lumMod val="75000"/>
                </a:schemeClr>
              </a:solidFill>
            </a:rPr>
            <a:t>Агросад</a:t>
          </a:r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(Липецк), Птицеферма(Владимир),          Молочный комбинат(Тула), гипермаркеты «</a:t>
          </a:r>
          <a:r>
            <a:rPr lang="ru-RU" sz="1000" b="1" dirty="0" err="1">
              <a:solidFill>
                <a:schemeClr val="accent2">
                  <a:lumMod val="75000"/>
                </a:schemeClr>
              </a:solidFill>
            </a:rPr>
            <a:t>Икея</a:t>
          </a:r>
          <a:r>
            <a:rPr lang="ru-RU" sz="1000" b="1" dirty="0">
              <a:solidFill>
                <a:schemeClr val="accent2">
                  <a:lumMod val="75000"/>
                </a:schemeClr>
              </a:solidFill>
            </a:rPr>
            <a:t>»</a:t>
          </a:r>
        </a:p>
        <a:p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4E0E8564-7CDA-4123-9C13-742C22BC4F9B}" type="parTrans" cxnId="{D927B348-5BB3-4A68-83CD-8C2570085077}">
      <dgm:prSet/>
      <dgm:spPr/>
      <dgm:t>
        <a:bodyPr/>
        <a:lstStyle/>
        <a:p>
          <a:endParaRPr lang="ru-RU"/>
        </a:p>
      </dgm:t>
    </dgm:pt>
    <dgm:pt modelId="{B134B66B-980E-40C3-9067-9778675E067F}" type="sibTrans" cxnId="{D927B348-5BB3-4A68-83CD-8C2570085077}">
      <dgm:prSet/>
      <dgm:spPr/>
      <dgm:t>
        <a:bodyPr/>
        <a:lstStyle/>
        <a:p>
          <a:endParaRPr lang="ru-RU"/>
        </a:p>
      </dgm:t>
    </dgm:pt>
    <dgm:pt modelId="{C6B3D7C4-9306-483F-BC65-9567DA11C5CB}">
      <dgm:prSet phldrT="[Текст]"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000" dirty="0"/>
            <a:t>Переработка  органических отходов от собственных  производств </a:t>
          </a:r>
        </a:p>
        <a:p>
          <a:pPr algn="ctr"/>
          <a:endParaRPr lang="ru-RU" sz="1200" dirty="0"/>
        </a:p>
      </dgm:t>
    </dgm:pt>
    <dgm:pt modelId="{838F8257-D7E3-4554-AF40-3F01C9588B0C}" type="parTrans" cxnId="{801BC537-E36C-4064-A8CB-299B3008F0C3}">
      <dgm:prSet/>
      <dgm:spPr/>
      <dgm:t>
        <a:bodyPr/>
        <a:lstStyle/>
        <a:p>
          <a:endParaRPr lang="ru-RU"/>
        </a:p>
      </dgm:t>
    </dgm:pt>
    <dgm:pt modelId="{04D80CDE-BC91-4C21-8795-8D544CAF84BF}" type="sibTrans" cxnId="{801BC537-E36C-4064-A8CB-299B3008F0C3}">
      <dgm:prSet/>
      <dgm:spPr/>
      <dgm:t>
        <a:bodyPr/>
        <a:lstStyle/>
        <a:p>
          <a:endParaRPr lang="ru-RU"/>
        </a:p>
      </dgm:t>
    </dgm:pt>
    <dgm:pt modelId="{CE2F74FC-D0D5-4674-912A-1D1738ECDA4D}">
      <dgm:prSet phldrT="[Текст]" custT="1"/>
      <dgm:spPr>
        <a:solidFill>
          <a:schemeClr val="accent4"/>
        </a:solidFill>
      </dgm:spPr>
      <dgm:t>
        <a:bodyPr/>
        <a:lstStyle/>
        <a:p>
          <a:pPr algn="ctr"/>
          <a:r>
            <a:rPr lang="ru-RU" sz="1000" dirty="0"/>
            <a:t>Продажа полученных удобрений</a:t>
          </a:r>
        </a:p>
        <a:p>
          <a:pPr algn="ctr"/>
          <a:endParaRPr lang="ru-RU" sz="1200" dirty="0"/>
        </a:p>
      </dgm:t>
    </dgm:pt>
    <dgm:pt modelId="{FFDD7DC5-39C6-4E8E-A4FB-777B81B37FA5}" type="parTrans" cxnId="{ED8F1D23-308C-407B-BF93-91D463C91B5E}">
      <dgm:prSet/>
      <dgm:spPr/>
      <dgm:t>
        <a:bodyPr/>
        <a:lstStyle/>
        <a:p>
          <a:endParaRPr lang="ru-RU"/>
        </a:p>
      </dgm:t>
    </dgm:pt>
    <dgm:pt modelId="{E0BD9631-016E-4877-BF04-3D7A31689241}" type="sibTrans" cxnId="{ED8F1D23-308C-407B-BF93-91D463C91B5E}">
      <dgm:prSet/>
      <dgm:spPr/>
      <dgm:t>
        <a:bodyPr/>
        <a:lstStyle/>
        <a:p>
          <a:endParaRPr lang="ru-RU"/>
        </a:p>
      </dgm:t>
    </dgm:pt>
    <dgm:pt modelId="{9797AACB-DBD4-483D-9EF3-D8C54C695A04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000" dirty="0"/>
            <a:t>Переработка пищевых отходов школьных столовых</a:t>
          </a:r>
        </a:p>
      </dgm:t>
    </dgm:pt>
    <dgm:pt modelId="{3BE7C6E4-045D-43FF-9297-BE5235C49EB4}" type="sibTrans" cxnId="{164FF63D-48F2-4E45-80D9-E1B84106B4AB}">
      <dgm:prSet/>
      <dgm:spPr/>
      <dgm:t>
        <a:bodyPr/>
        <a:lstStyle/>
        <a:p>
          <a:endParaRPr lang="ru-RU"/>
        </a:p>
      </dgm:t>
    </dgm:pt>
    <dgm:pt modelId="{28E38DCE-D979-4529-A42E-7C1F5685B39C}" type="parTrans" cxnId="{164FF63D-48F2-4E45-80D9-E1B84106B4AB}">
      <dgm:prSet/>
      <dgm:spPr/>
      <dgm:t>
        <a:bodyPr/>
        <a:lstStyle/>
        <a:p>
          <a:endParaRPr lang="ru-RU"/>
        </a:p>
      </dgm:t>
    </dgm:pt>
    <dgm:pt modelId="{C7804FBC-DC54-4A2F-9C5F-48E7CD5B05AD}">
      <dgm:prSet phldrT="[Текст]" custT="1"/>
      <dgm:spPr>
        <a:solidFill>
          <a:srgbClr val="E6B91E"/>
        </a:solidFill>
      </dgm:spPr>
      <dgm:t>
        <a:bodyPr/>
        <a:lstStyle/>
        <a:p>
          <a:r>
            <a:rPr lang="ru-RU" sz="1000" dirty="0"/>
            <a:t>Продажа полученных удобрений</a:t>
          </a:r>
        </a:p>
      </dgm:t>
    </dgm:pt>
    <dgm:pt modelId="{4272DCB0-325B-43B0-8703-89FB615971A8}" type="sibTrans" cxnId="{84996274-5029-4443-B47E-F9B88972EBEF}">
      <dgm:prSet/>
      <dgm:spPr/>
      <dgm:t>
        <a:bodyPr/>
        <a:lstStyle/>
        <a:p>
          <a:endParaRPr lang="ru-RU"/>
        </a:p>
      </dgm:t>
    </dgm:pt>
    <dgm:pt modelId="{296D6777-0842-462B-B6CA-5186DD162E3D}" type="parTrans" cxnId="{84996274-5029-4443-B47E-F9B88972EBEF}">
      <dgm:prSet/>
      <dgm:spPr/>
      <dgm:t>
        <a:bodyPr/>
        <a:lstStyle/>
        <a:p>
          <a:endParaRPr lang="ru-RU"/>
        </a:p>
      </dgm:t>
    </dgm:pt>
    <dgm:pt modelId="{8746B9F8-A48E-41D5-9E41-F4E277CCB18F}" type="pres">
      <dgm:prSet presAssocID="{317110EE-B101-411E-833F-4D5617FCF40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3E3E3E-8A6C-4E9E-93E3-0B23AAAB6151}" type="pres">
      <dgm:prSet presAssocID="{317110EE-B101-411E-833F-4D5617FCF408}" presName="matrix" presStyleCnt="0"/>
      <dgm:spPr/>
    </dgm:pt>
    <dgm:pt modelId="{2657310C-69F2-4AC6-BD2F-39BB8C7283D5}" type="pres">
      <dgm:prSet presAssocID="{317110EE-B101-411E-833F-4D5617FCF408}" presName="tile1" presStyleLbl="node1" presStyleIdx="0" presStyleCnt="4" custLinFactNeighborX="0"/>
      <dgm:spPr/>
    </dgm:pt>
    <dgm:pt modelId="{9FFE794D-B4C3-4027-A5ED-1C34BB60A82C}" type="pres">
      <dgm:prSet presAssocID="{317110EE-B101-411E-833F-4D5617FCF40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AD99E9-7B43-4E47-AA9B-57BE35934B2E}" type="pres">
      <dgm:prSet presAssocID="{317110EE-B101-411E-833F-4D5617FCF408}" presName="tile2" presStyleLbl="node1" presStyleIdx="1" presStyleCnt="4" custLinFactNeighborX="-335"/>
      <dgm:spPr/>
    </dgm:pt>
    <dgm:pt modelId="{76EEF77B-5CF4-47CD-AE96-2B07EB8CC7EF}" type="pres">
      <dgm:prSet presAssocID="{317110EE-B101-411E-833F-4D5617FCF40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54F03-D2CF-46A9-BB94-BE02F9187766}" type="pres">
      <dgm:prSet presAssocID="{317110EE-B101-411E-833F-4D5617FCF408}" presName="tile3" presStyleLbl="node1" presStyleIdx="2" presStyleCnt="4"/>
      <dgm:spPr/>
    </dgm:pt>
    <dgm:pt modelId="{2C85118A-0B0D-4488-94BF-721D152A840E}" type="pres">
      <dgm:prSet presAssocID="{317110EE-B101-411E-833F-4D5617FCF40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4C6B53-1639-4DA7-B790-EEB7AA7CE704}" type="pres">
      <dgm:prSet presAssocID="{317110EE-B101-411E-833F-4D5617FCF408}" presName="tile4" presStyleLbl="node1" presStyleIdx="3" presStyleCnt="4" custLinFactNeighborY="0"/>
      <dgm:spPr/>
    </dgm:pt>
    <dgm:pt modelId="{6B5ECBBD-2A7C-40A8-BD24-AF35518E69D4}" type="pres">
      <dgm:prSet presAssocID="{317110EE-B101-411E-833F-4D5617FCF40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8B7FE1A-32CF-4DC2-A665-FE045E6AB577}" type="pres">
      <dgm:prSet presAssocID="{317110EE-B101-411E-833F-4D5617FCF408}" presName="centerTile" presStyleLbl="fgShp" presStyleIdx="0" presStyleCnt="1" custScaleX="291262" custScaleY="58361" custLinFactNeighborX="559" custLinFactNeighborY="-45461">
        <dgm:presLayoutVars>
          <dgm:chMax val="0"/>
          <dgm:chPref val="0"/>
        </dgm:presLayoutVars>
      </dgm:prSet>
      <dgm:spPr/>
    </dgm:pt>
  </dgm:ptLst>
  <dgm:cxnLst>
    <dgm:cxn modelId="{7EEA1402-0740-41FE-9F90-E1123BD84DAA}" type="presOf" srcId="{CE2F74FC-D0D5-4674-912A-1D1738ECDA4D}" destId="{9EAD99E9-7B43-4E47-AA9B-57BE35934B2E}" srcOrd="0" destOrd="0" presId="urn:microsoft.com/office/officeart/2005/8/layout/matrix1"/>
    <dgm:cxn modelId="{8DFF2B08-46E4-437B-9229-8F1329FD2304}" type="presOf" srcId="{C7804FBC-DC54-4A2F-9C5F-48E7CD5B05AD}" destId="{EF4C6B53-1639-4DA7-B790-EEB7AA7CE704}" srcOrd="0" destOrd="0" presId="urn:microsoft.com/office/officeart/2005/8/layout/matrix1"/>
    <dgm:cxn modelId="{AF77210D-30C7-4CB7-A3F3-78CA93E13FAE}" type="presOf" srcId="{317110EE-B101-411E-833F-4D5617FCF408}" destId="{8746B9F8-A48E-41D5-9E41-F4E277CCB18F}" srcOrd="0" destOrd="0" presId="urn:microsoft.com/office/officeart/2005/8/layout/matrix1"/>
    <dgm:cxn modelId="{ED8F1D23-308C-407B-BF93-91D463C91B5E}" srcId="{50C056E5-02EB-4884-AC01-A0D18988DA3E}" destId="{CE2F74FC-D0D5-4674-912A-1D1738ECDA4D}" srcOrd="1" destOrd="0" parTransId="{FFDD7DC5-39C6-4E8E-A4FB-777B81B37FA5}" sibTransId="{E0BD9631-016E-4877-BF04-3D7A31689241}"/>
    <dgm:cxn modelId="{801BC537-E36C-4064-A8CB-299B3008F0C3}" srcId="{50C056E5-02EB-4884-AC01-A0D18988DA3E}" destId="{C6B3D7C4-9306-483F-BC65-9567DA11C5CB}" srcOrd="0" destOrd="0" parTransId="{838F8257-D7E3-4554-AF40-3F01C9588B0C}" sibTransId="{04D80CDE-BC91-4C21-8795-8D544CAF84BF}"/>
    <dgm:cxn modelId="{164FF63D-48F2-4E45-80D9-E1B84106B4AB}" srcId="{50C056E5-02EB-4884-AC01-A0D18988DA3E}" destId="{9797AACB-DBD4-483D-9EF3-D8C54C695A04}" srcOrd="2" destOrd="0" parTransId="{28E38DCE-D979-4529-A42E-7C1F5685B39C}" sibTransId="{3BE7C6E4-045D-43FF-9297-BE5235C49EB4}"/>
    <dgm:cxn modelId="{D927B348-5BB3-4A68-83CD-8C2570085077}" srcId="{317110EE-B101-411E-833F-4D5617FCF408}" destId="{50C056E5-02EB-4884-AC01-A0D18988DA3E}" srcOrd="0" destOrd="0" parTransId="{4E0E8564-7CDA-4123-9C13-742C22BC4F9B}" sibTransId="{B134B66B-980E-40C3-9067-9778675E067F}"/>
    <dgm:cxn modelId="{E131D270-823B-4320-B2D7-F1B2468D4E25}" type="presOf" srcId="{C6B3D7C4-9306-483F-BC65-9567DA11C5CB}" destId="{2657310C-69F2-4AC6-BD2F-39BB8C7283D5}" srcOrd="0" destOrd="0" presId="urn:microsoft.com/office/officeart/2005/8/layout/matrix1"/>
    <dgm:cxn modelId="{A4DB2C52-528F-447F-854B-0ED1AA740D4C}" type="presOf" srcId="{9797AACB-DBD4-483D-9EF3-D8C54C695A04}" destId="{D6354F03-D2CF-46A9-BB94-BE02F9187766}" srcOrd="0" destOrd="0" presId="urn:microsoft.com/office/officeart/2005/8/layout/matrix1"/>
    <dgm:cxn modelId="{84996274-5029-4443-B47E-F9B88972EBEF}" srcId="{50C056E5-02EB-4884-AC01-A0D18988DA3E}" destId="{C7804FBC-DC54-4A2F-9C5F-48E7CD5B05AD}" srcOrd="3" destOrd="0" parTransId="{296D6777-0842-462B-B6CA-5186DD162E3D}" sibTransId="{4272DCB0-325B-43B0-8703-89FB615971A8}"/>
    <dgm:cxn modelId="{C01C5CA4-0A83-4713-BADF-1130D85543AE}" type="presOf" srcId="{C7804FBC-DC54-4A2F-9C5F-48E7CD5B05AD}" destId="{6B5ECBBD-2A7C-40A8-BD24-AF35518E69D4}" srcOrd="1" destOrd="0" presId="urn:microsoft.com/office/officeart/2005/8/layout/matrix1"/>
    <dgm:cxn modelId="{62C939D7-9E46-40FA-AF33-190D4468A3C8}" type="presOf" srcId="{50C056E5-02EB-4884-AC01-A0D18988DA3E}" destId="{08B7FE1A-32CF-4DC2-A665-FE045E6AB577}" srcOrd="0" destOrd="0" presId="urn:microsoft.com/office/officeart/2005/8/layout/matrix1"/>
    <dgm:cxn modelId="{2D8267E9-3B90-40DF-8D82-BB4805383ED2}" type="presOf" srcId="{C6B3D7C4-9306-483F-BC65-9567DA11C5CB}" destId="{9FFE794D-B4C3-4027-A5ED-1C34BB60A82C}" srcOrd="1" destOrd="0" presId="urn:microsoft.com/office/officeart/2005/8/layout/matrix1"/>
    <dgm:cxn modelId="{C9733FEA-07F4-4BF9-8C6F-9CB2B28E4D42}" type="presOf" srcId="{CE2F74FC-D0D5-4674-912A-1D1738ECDA4D}" destId="{76EEF77B-5CF4-47CD-AE96-2B07EB8CC7EF}" srcOrd="1" destOrd="0" presId="urn:microsoft.com/office/officeart/2005/8/layout/matrix1"/>
    <dgm:cxn modelId="{900F7BFB-7DE5-4808-93BA-1679CEE0E71D}" type="presOf" srcId="{9797AACB-DBD4-483D-9EF3-D8C54C695A04}" destId="{2C85118A-0B0D-4488-94BF-721D152A840E}" srcOrd="1" destOrd="0" presId="urn:microsoft.com/office/officeart/2005/8/layout/matrix1"/>
    <dgm:cxn modelId="{CBBC505B-5FA6-48EC-925B-F2320585A17D}" type="presParOf" srcId="{8746B9F8-A48E-41D5-9E41-F4E277CCB18F}" destId="{0E3E3E3E-8A6C-4E9E-93E3-0B23AAAB6151}" srcOrd="0" destOrd="0" presId="urn:microsoft.com/office/officeart/2005/8/layout/matrix1"/>
    <dgm:cxn modelId="{8022561B-133A-427B-BFDA-B2DC8A13A6CB}" type="presParOf" srcId="{0E3E3E3E-8A6C-4E9E-93E3-0B23AAAB6151}" destId="{2657310C-69F2-4AC6-BD2F-39BB8C7283D5}" srcOrd="0" destOrd="0" presId="urn:microsoft.com/office/officeart/2005/8/layout/matrix1"/>
    <dgm:cxn modelId="{03BCB931-AE15-46DD-A392-1DB68F4AC212}" type="presParOf" srcId="{0E3E3E3E-8A6C-4E9E-93E3-0B23AAAB6151}" destId="{9FFE794D-B4C3-4027-A5ED-1C34BB60A82C}" srcOrd="1" destOrd="0" presId="urn:microsoft.com/office/officeart/2005/8/layout/matrix1"/>
    <dgm:cxn modelId="{DDC0849B-3F12-4077-8BE4-FEA5106CDECD}" type="presParOf" srcId="{0E3E3E3E-8A6C-4E9E-93E3-0B23AAAB6151}" destId="{9EAD99E9-7B43-4E47-AA9B-57BE35934B2E}" srcOrd="2" destOrd="0" presId="urn:microsoft.com/office/officeart/2005/8/layout/matrix1"/>
    <dgm:cxn modelId="{DF1A47D4-77F1-4FD1-959B-5BC4AA9940C0}" type="presParOf" srcId="{0E3E3E3E-8A6C-4E9E-93E3-0B23AAAB6151}" destId="{76EEF77B-5CF4-47CD-AE96-2B07EB8CC7EF}" srcOrd="3" destOrd="0" presId="urn:microsoft.com/office/officeart/2005/8/layout/matrix1"/>
    <dgm:cxn modelId="{22CD91F9-928A-4355-836E-CF70D3AE3323}" type="presParOf" srcId="{0E3E3E3E-8A6C-4E9E-93E3-0B23AAAB6151}" destId="{D6354F03-D2CF-46A9-BB94-BE02F9187766}" srcOrd="4" destOrd="0" presId="urn:microsoft.com/office/officeart/2005/8/layout/matrix1"/>
    <dgm:cxn modelId="{8B124BA4-3624-46F4-97BF-F73CD1C387CC}" type="presParOf" srcId="{0E3E3E3E-8A6C-4E9E-93E3-0B23AAAB6151}" destId="{2C85118A-0B0D-4488-94BF-721D152A840E}" srcOrd="5" destOrd="0" presId="urn:microsoft.com/office/officeart/2005/8/layout/matrix1"/>
    <dgm:cxn modelId="{0E3E2830-E180-4DDC-9E76-410468182D18}" type="presParOf" srcId="{0E3E3E3E-8A6C-4E9E-93E3-0B23AAAB6151}" destId="{EF4C6B53-1639-4DA7-B790-EEB7AA7CE704}" srcOrd="6" destOrd="0" presId="urn:microsoft.com/office/officeart/2005/8/layout/matrix1"/>
    <dgm:cxn modelId="{615FC57F-C5A3-4793-BA71-833FA7670FF0}" type="presParOf" srcId="{0E3E3E3E-8A6C-4E9E-93E3-0B23AAAB6151}" destId="{6B5ECBBD-2A7C-40A8-BD24-AF35518E69D4}" srcOrd="7" destOrd="0" presId="urn:microsoft.com/office/officeart/2005/8/layout/matrix1"/>
    <dgm:cxn modelId="{B4CB186A-6051-4E74-94E8-F2E8D7A76C81}" type="presParOf" srcId="{8746B9F8-A48E-41D5-9E41-F4E277CCB18F}" destId="{08B7FE1A-32CF-4DC2-A665-FE045E6AB57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17110EE-B101-411E-833F-4D5617FCF40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056E5-02EB-4884-AC01-A0D18988DA3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Автоматизированные МСК</a:t>
          </a:r>
          <a:endParaRPr lang="ru-RU" sz="1200" b="1" dirty="0">
            <a:solidFill>
              <a:schemeClr val="accent2">
                <a:lumMod val="75000"/>
              </a:schemeClr>
            </a:solidFill>
          </a:endParaRPr>
        </a:p>
      </dgm:t>
    </dgm:pt>
    <dgm:pt modelId="{4E0E8564-7CDA-4123-9C13-742C22BC4F9B}" type="parTrans" cxnId="{D927B348-5BB3-4A68-83CD-8C2570085077}">
      <dgm:prSet/>
      <dgm:spPr/>
      <dgm:t>
        <a:bodyPr/>
        <a:lstStyle/>
        <a:p>
          <a:endParaRPr lang="ru-RU"/>
        </a:p>
      </dgm:t>
    </dgm:pt>
    <dgm:pt modelId="{B134B66B-980E-40C3-9067-9778675E067F}" type="sibTrans" cxnId="{D927B348-5BB3-4A68-83CD-8C2570085077}">
      <dgm:prSet/>
      <dgm:spPr/>
      <dgm:t>
        <a:bodyPr/>
        <a:lstStyle/>
        <a:p>
          <a:endParaRPr lang="ru-RU"/>
        </a:p>
      </dgm:t>
    </dgm:pt>
    <dgm:pt modelId="{C6B3D7C4-9306-483F-BC65-9567DA11C5CB}">
      <dgm:prSet phldrT="[Текст]"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000" dirty="0"/>
            <a:t>Разделение органики в процессе </a:t>
          </a:r>
          <a:r>
            <a:rPr lang="ru-RU" sz="1000" dirty="0" err="1"/>
            <a:t>досортировки</a:t>
          </a:r>
          <a:r>
            <a:rPr lang="ru-RU" sz="1000" dirty="0"/>
            <a:t> на МСК</a:t>
          </a:r>
        </a:p>
      </dgm:t>
    </dgm:pt>
    <dgm:pt modelId="{838F8257-D7E3-4554-AF40-3F01C9588B0C}" type="parTrans" cxnId="{801BC537-E36C-4064-A8CB-299B3008F0C3}">
      <dgm:prSet/>
      <dgm:spPr/>
      <dgm:t>
        <a:bodyPr/>
        <a:lstStyle/>
        <a:p>
          <a:endParaRPr lang="ru-RU"/>
        </a:p>
      </dgm:t>
    </dgm:pt>
    <dgm:pt modelId="{04D80CDE-BC91-4C21-8795-8D544CAF84BF}" type="sibTrans" cxnId="{801BC537-E36C-4064-A8CB-299B3008F0C3}">
      <dgm:prSet/>
      <dgm:spPr/>
      <dgm:t>
        <a:bodyPr/>
        <a:lstStyle/>
        <a:p>
          <a:endParaRPr lang="ru-RU"/>
        </a:p>
      </dgm:t>
    </dgm:pt>
    <dgm:pt modelId="{CE2F74FC-D0D5-4674-912A-1D1738ECDA4D}">
      <dgm:prSet phldrT="[Текст]" custT="1"/>
      <dgm:spPr>
        <a:solidFill>
          <a:schemeClr val="accent4"/>
        </a:solidFill>
      </dgm:spPr>
      <dgm:t>
        <a:bodyPr/>
        <a:lstStyle/>
        <a:p>
          <a:pPr algn="ctr"/>
          <a:r>
            <a:rPr lang="ru-RU" sz="1000" dirty="0"/>
            <a:t>Производство технического грунта</a:t>
          </a:r>
        </a:p>
      </dgm:t>
    </dgm:pt>
    <dgm:pt modelId="{FFDD7DC5-39C6-4E8E-A4FB-777B81B37FA5}" type="parTrans" cxnId="{ED8F1D23-308C-407B-BF93-91D463C91B5E}">
      <dgm:prSet/>
      <dgm:spPr/>
      <dgm:t>
        <a:bodyPr/>
        <a:lstStyle/>
        <a:p>
          <a:endParaRPr lang="ru-RU"/>
        </a:p>
      </dgm:t>
    </dgm:pt>
    <dgm:pt modelId="{E0BD9631-016E-4877-BF04-3D7A31689241}" type="sibTrans" cxnId="{ED8F1D23-308C-407B-BF93-91D463C91B5E}">
      <dgm:prSet/>
      <dgm:spPr/>
      <dgm:t>
        <a:bodyPr/>
        <a:lstStyle/>
        <a:p>
          <a:endParaRPr lang="ru-RU"/>
        </a:p>
      </dgm:t>
    </dgm:pt>
    <dgm:pt modelId="{9797AACB-DBD4-483D-9EF3-D8C54C695A04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000" dirty="0"/>
            <a:t>Разделение органики на «этапе мусорного ведра»</a:t>
          </a:r>
        </a:p>
      </dgm:t>
    </dgm:pt>
    <dgm:pt modelId="{3BE7C6E4-045D-43FF-9297-BE5235C49EB4}" type="sibTrans" cxnId="{164FF63D-48F2-4E45-80D9-E1B84106B4AB}">
      <dgm:prSet/>
      <dgm:spPr/>
      <dgm:t>
        <a:bodyPr/>
        <a:lstStyle/>
        <a:p>
          <a:endParaRPr lang="ru-RU"/>
        </a:p>
      </dgm:t>
    </dgm:pt>
    <dgm:pt modelId="{28E38DCE-D979-4529-A42E-7C1F5685B39C}" type="parTrans" cxnId="{164FF63D-48F2-4E45-80D9-E1B84106B4AB}">
      <dgm:prSet/>
      <dgm:spPr/>
      <dgm:t>
        <a:bodyPr/>
        <a:lstStyle/>
        <a:p>
          <a:endParaRPr lang="ru-RU"/>
        </a:p>
      </dgm:t>
    </dgm:pt>
    <dgm:pt modelId="{C7804FBC-DC54-4A2F-9C5F-48E7CD5B05AD}">
      <dgm:prSet phldrT="[Текст]" custT="1"/>
      <dgm:spPr>
        <a:solidFill>
          <a:srgbClr val="E6B91E"/>
        </a:solidFill>
      </dgm:spPr>
      <dgm:t>
        <a:bodyPr/>
        <a:lstStyle/>
        <a:p>
          <a:r>
            <a:rPr lang="ru-RU" sz="1000" dirty="0"/>
            <a:t>Производство качественных органических удобрений</a:t>
          </a:r>
        </a:p>
      </dgm:t>
    </dgm:pt>
    <dgm:pt modelId="{4272DCB0-325B-43B0-8703-89FB615971A8}" type="sibTrans" cxnId="{84996274-5029-4443-B47E-F9B88972EBEF}">
      <dgm:prSet/>
      <dgm:spPr/>
      <dgm:t>
        <a:bodyPr/>
        <a:lstStyle/>
        <a:p>
          <a:endParaRPr lang="ru-RU"/>
        </a:p>
      </dgm:t>
    </dgm:pt>
    <dgm:pt modelId="{296D6777-0842-462B-B6CA-5186DD162E3D}" type="parTrans" cxnId="{84996274-5029-4443-B47E-F9B88972EBEF}">
      <dgm:prSet/>
      <dgm:spPr/>
      <dgm:t>
        <a:bodyPr/>
        <a:lstStyle/>
        <a:p>
          <a:endParaRPr lang="ru-RU"/>
        </a:p>
      </dgm:t>
    </dgm:pt>
    <dgm:pt modelId="{8746B9F8-A48E-41D5-9E41-F4E277CCB18F}" type="pres">
      <dgm:prSet presAssocID="{317110EE-B101-411E-833F-4D5617FCF40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3E3E3E-8A6C-4E9E-93E3-0B23AAAB6151}" type="pres">
      <dgm:prSet presAssocID="{317110EE-B101-411E-833F-4D5617FCF408}" presName="matrix" presStyleCnt="0"/>
      <dgm:spPr/>
    </dgm:pt>
    <dgm:pt modelId="{2657310C-69F2-4AC6-BD2F-39BB8C7283D5}" type="pres">
      <dgm:prSet presAssocID="{317110EE-B101-411E-833F-4D5617FCF408}" presName="tile1" presStyleLbl="node1" presStyleIdx="0" presStyleCnt="4"/>
      <dgm:spPr/>
    </dgm:pt>
    <dgm:pt modelId="{9FFE794D-B4C3-4027-A5ED-1C34BB60A82C}" type="pres">
      <dgm:prSet presAssocID="{317110EE-B101-411E-833F-4D5617FCF40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AD99E9-7B43-4E47-AA9B-57BE35934B2E}" type="pres">
      <dgm:prSet presAssocID="{317110EE-B101-411E-833F-4D5617FCF408}" presName="tile2" presStyleLbl="node1" presStyleIdx="1" presStyleCnt="4"/>
      <dgm:spPr/>
    </dgm:pt>
    <dgm:pt modelId="{76EEF77B-5CF4-47CD-AE96-2B07EB8CC7EF}" type="pres">
      <dgm:prSet presAssocID="{317110EE-B101-411E-833F-4D5617FCF40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6354F03-D2CF-46A9-BB94-BE02F9187766}" type="pres">
      <dgm:prSet presAssocID="{317110EE-B101-411E-833F-4D5617FCF408}" presName="tile3" presStyleLbl="node1" presStyleIdx="2" presStyleCnt="4"/>
      <dgm:spPr/>
    </dgm:pt>
    <dgm:pt modelId="{2C85118A-0B0D-4488-94BF-721D152A840E}" type="pres">
      <dgm:prSet presAssocID="{317110EE-B101-411E-833F-4D5617FCF40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F4C6B53-1639-4DA7-B790-EEB7AA7CE704}" type="pres">
      <dgm:prSet presAssocID="{317110EE-B101-411E-833F-4D5617FCF408}" presName="tile4" presStyleLbl="node1" presStyleIdx="3" presStyleCnt="4"/>
      <dgm:spPr/>
    </dgm:pt>
    <dgm:pt modelId="{6B5ECBBD-2A7C-40A8-BD24-AF35518E69D4}" type="pres">
      <dgm:prSet presAssocID="{317110EE-B101-411E-833F-4D5617FCF40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8B7FE1A-32CF-4DC2-A665-FE045E6AB577}" type="pres">
      <dgm:prSet presAssocID="{317110EE-B101-411E-833F-4D5617FCF408}" presName="centerTile" presStyleLbl="fgShp" presStyleIdx="0" presStyleCnt="1" custScaleX="271963" custScaleY="60077" custLinFactNeighborX="2161" custLinFactNeighborY="-41093">
        <dgm:presLayoutVars>
          <dgm:chMax val="0"/>
          <dgm:chPref val="0"/>
        </dgm:presLayoutVars>
      </dgm:prSet>
      <dgm:spPr/>
    </dgm:pt>
  </dgm:ptLst>
  <dgm:cxnLst>
    <dgm:cxn modelId="{7EEA1402-0740-41FE-9F90-E1123BD84DAA}" type="presOf" srcId="{CE2F74FC-D0D5-4674-912A-1D1738ECDA4D}" destId="{9EAD99E9-7B43-4E47-AA9B-57BE35934B2E}" srcOrd="0" destOrd="0" presId="urn:microsoft.com/office/officeart/2005/8/layout/matrix1"/>
    <dgm:cxn modelId="{8DFF2B08-46E4-437B-9229-8F1329FD2304}" type="presOf" srcId="{C7804FBC-DC54-4A2F-9C5F-48E7CD5B05AD}" destId="{EF4C6B53-1639-4DA7-B790-EEB7AA7CE704}" srcOrd="0" destOrd="0" presId="urn:microsoft.com/office/officeart/2005/8/layout/matrix1"/>
    <dgm:cxn modelId="{AF77210D-30C7-4CB7-A3F3-78CA93E13FAE}" type="presOf" srcId="{317110EE-B101-411E-833F-4D5617FCF408}" destId="{8746B9F8-A48E-41D5-9E41-F4E277CCB18F}" srcOrd="0" destOrd="0" presId="urn:microsoft.com/office/officeart/2005/8/layout/matrix1"/>
    <dgm:cxn modelId="{ED8F1D23-308C-407B-BF93-91D463C91B5E}" srcId="{50C056E5-02EB-4884-AC01-A0D18988DA3E}" destId="{CE2F74FC-D0D5-4674-912A-1D1738ECDA4D}" srcOrd="1" destOrd="0" parTransId="{FFDD7DC5-39C6-4E8E-A4FB-777B81B37FA5}" sibTransId="{E0BD9631-016E-4877-BF04-3D7A31689241}"/>
    <dgm:cxn modelId="{801BC537-E36C-4064-A8CB-299B3008F0C3}" srcId="{50C056E5-02EB-4884-AC01-A0D18988DA3E}" destId="{C6B3D7C4-9306-483F-BC65-9567DA11C5CB}" srcOrd="0" destOrd="0" parTransId="{838F8257-D7E3-4554-AF40-3F01C9588B0C}" sibTransId="{04D80CDE-BC91-4C21-8795-8D544CAF84BF}"/>
    <dgm:cxn modelId="{164FF63D-48F2-4E45-80D9-E1B84106B4AB}" srcId="{50C056E5-02EB-4884-AC01-A0D18988DA3E}" destId="{9797AACB-DBD4-483D-9EF3-D8C54C695A04}" srcOrd="2" destOrd="0" parTransId="{28E38DCE-D979-4529-A42E-7C1F5685B39C}" sibTransId="{3BE7C6E4-045D-43FF-9297-BE5235C49EB4}"/>
    <dgm:cxn modelId="{D927B348-5BB3-4A68-83CD-8C2570085077}" srcId="{317110EE-B101-411E-833F-4D5617FCF408}" destId="{50C056E5-02EB-4884-AC01-A0D18988DA3E}" srcOrd="0" destOrd="0" parTransId="{4E0E8564-7CDA-4123-9C13-742C22BC4F9B}" sibTransId="{B134B66B-980E-40C3-9067-9778675E067F}"/>
    <dgm:cxn modelId="{E131D270-823B-4320-B2D7-F1B2468D4E25}" type="presOf" srcId="{C6B3D7C4-9306-483F-BC65-9567DA11C5CB}" destId="{2657310C-69F2-4AC6-BD2F-39BB8C7283D5}" srcOrd="0" destOrd="0" presId="urn:microsoft.com/office/officeart/2005/8/layout/matrix1"/>
    <dgm:cxn modelId="{A4DB2C52-528F-447F-854B-0ED1AA740D4C}" type="presOf" srcId="{9797AACB-DBD4-483D-9EF3-D8C54C695A04}" destId="{D6354F03-D2CF-46A9-BB94-BE02F9187766}" srcOrd="0" destOrd="0" presId="urn:microsoft.com/office/officeart/2005/8/layout/matrix1"/>
    <dgm:cxn modelId="{84996274-5029-4443-B47E-F9B88972EBEF}" srcId="{50C056E5-02EB-4884-AC01-A0D18988DA3E}" destId="{C7804FBC-DC54-4A2F-9C5F-48E7CD5B05AD}" srcOrd="3" destOrd="0" parTransId="{296D6777-0842-462B-B6CA-5186DD162E3D}" sibTransId="{4272DCB0-325B-43B0-8703-89FB615971A8}"/>
    <dgm:cxn modelId="{C01C5CA4-0A83-4713-BADF-1130D85543AE}" type="presOf" srcId="{C7804FBC-DC54-4A2F-9C5F-48E7CD5B05AD}" destId="{6B5ECBBD-2A7C-40A8-BD24-AF35518E69D4}" srcOrd="1" destOrd="0" presId="urn:microsoft.com/office/officeart/2005/8/layout/matrix1"/>
    <dgm:cxn modelId="{62C939D7-9E46-40FA-AF33-190D4468A3C8}" type="presOf" srcId="{50C056E5-02EB-4884-AC01-A0D18988DA3E}" destId="{08B7FE1A-32CF-4DC2-A665-FE045E6AB577}" srcOrd="0" destOrd="0" presId="urn:microsoft.com/office/officeart/2005/8/layout/matrix1"/>
    <dgm:cxn modelId="{2D8267E9-3B90-40DF-8D82-BB4805383ED2}" type="presOf" srcId="{C6B3D7C4-9306-483F-BC65-9567DA11C5CB}" destId="{9FFE794D-B4C3-4027-A5ED-1C34BB60A82C}" srcOrd="1" destOrd="0" presId="urn:microsoft.com/office/officeart/2005/8/layout/matrix1"/>
    <dgm:cxn modelId="{C9733FEA-07F4-4BF9-8C6F-9CB2B28E4D42}" type="presOf" srcId="{CE2F74FC-D0D5-4674-912A-1D1738ECDA4D}" destId="{76EEF77B-5CF4-47CD-AE96-2B07EB8CC7EF}" srcOrd="1" destOrd="0" presId="urn:microsoft.com/office/officeart/2005/8/layout/matrix1"/>
    <dgm:cxn modelId="{900F7BFB-7DE5-4808-93BA-1679CEE0E71D}" type="presOf" srcId="{9797AACB-DBD4-483D-9EF3-D8C54C695A04}" destId="{2C85118A-0B0D-4488-94BF-721D152A840E}" srcOrd="1" destOrd="0" presId="urn:microsoft.com/office/officeart/2005/8/layout/matrix1"/>
    <dgm:cxn modelId="{CBBC505B-5FA6-48EC-925B-F2320585A17D}" type="presParOf" srcId="{8746B9F8-A48E-41D5-9E41-F4E277CCB18F}" destId="{0E3E3E3E-8A6C-4E9E-93E3-0B23AAAB6151}" srcOrd="0" destOrd="0" presId="urn:microsoft.com/office/officeart/2005/8/layout/matrix1"/>
    <dgm:cxn modelId="{8022561B-133A-427B-BFDA-B2DC8A13A6CB}" type="presParOf" srcId="{0E3E3E3E-8A6C-4E9E-93E3-0B23AAAB6151}" destId="{2657310C-69F2-4AC6-BD2F-39BB8C7283D5}" srcOrd="0" destOrd="0" presId="urn:microsoft.com/office/officeart/2005/8/layout/matrix1"/>
    <dgm:cxn modelId="{03BCB931-AE15-46DD-A392-1DB68F4AC212}" type="presParOf" srcId="{0E3E3E3E-8A6C-4E9E-93E3-0B23AAAB6151}" destId="{9FFE794D-B4C3-4027-A5ED-1C34BB60A82C}" srcOrd="1" destOrd="0" presId="urn:microsoft.com/office/officeart/2005/8/layout/matrix1"/>
    <dgm:cxn modelId="{DDC0849B-3F12-4077-8BE4-FEA5106CDECD}" type="presParOf" srcId="{0E3E3E3E-8A6C-4E9E-93E3-0B23AAAB6151}" destId="{9EAD99E9-7B43-4E47-AA9B-57BE35934B2E}" srcOrd="2" destOrd="0" presId="urn:microsoft.com/office/officeart/2005/8/layout/matrix1"/>
    <dgm:cxn modelId="{DF1A47D4-77F1-4FD1-959B-5BC4AA9940C0}" type="presParOf" srcId="{0E3E3E3E-8A6C-4E9E-93E3-0B23AAAB6151}" destId="{76EEF77B-5CF4-47CD-AE96-2B07EB8CC7EF}" srcOrd="3" destOrd="0" presId="urn:microsoft.com/office/officeart/2005/8/layout/matrix1"/>
    <dgm:cxn modelId="{22CD91F9-928A-4355-836E-CF70D3AE3323}" type="presParOf" srcId="{0E3E3E3E-8A6C-4E9E-93E3-0B23AAAB6151}" destId="{D6354F03-D2CF-46A9-BB94-BE02F9187766}" srcOrd="4" destOrd="0" presId="urn:microsoft.com/office/officeart/2005/8/layout/matrix1"/>
    <dgm:cxn modelId="{8B124BA4-3624-46F4-97BF-F73CD1C387CC}" type="presParOf" srcId="{0E3E3E3E-8A6C-4E9E-93E3-0B23AAAB6151}" destId="{2C85118A-0B0D-4488-94BF-721D152A840E}" srcOrd="5" destOrd="0" presId="urn:microsoft.com/office/officeart/2005/8/layout/matrix1"/>
    <dgm:cxn modelId="{0E3E2830-E180-4DDC-9E76-410468182D18}" type="presParOf" srcId="{0E3E3E3E-8A6C-4E9E-93E3-0B23AAAB6151}" destId="{EF4C6B53-1639-4DA7-B790-EEB7AA7CE704}" srcOrd="6" destOrd="0" presId="urn:microsoft.com/office/officeart/2005/8/layout/matrix1"/>
    <dgm:cxn modelId="{615FC57F-C5A3-4793-BA71-833FA7670FF0}" type="presParOf" srcId="{0E3E3E3E-8A6C-4E9E-93E3-0B23AAAB6151}" destId="{6B5ECBBD-2A7C-40A8-BD24-AF35518E69D4}" srcOrd="7" destOrd="0" presId="urn:microsoft.com/office/officeart/2005/8/layout/matrix1"/>
    <dgm:cxn modelId="{B4CB186A-6051-4E74-94E8-F2E8D7A76C81}" type="presParOf" srcId="{8746B9F8-A48E-41D5-9E41-F4E277CCB18F}" destId="{08B7FE1A-32CF-4DC2-A665-FE045E6AB57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2A4EE17-3F3B-43DF-9180-5563775BED3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BD400B9-BA50-4D2A-A761-7596F0B85AFC}">
      <dgm:prSet phldrT="[Текст]" custT="1"/>
      <dgm:spPr/>
      <dgm:t>
        <a:bodyPr/>
        <a:lstStyle/>
        <a:p>
          <a:r>
            <a:rPr lang="ru-RU" sz="2400" b="1" dirty="0"/>
            <a:t>Эко-станция</a:t>
          </a:r>
        </a:p>
        <a:p>
          <a:r>
            <a:rPr lang="ru-RU" sz="1100" b="1" dirty="0"/>
            <a:t>Инновационный технологический кампус</a:t>
          </a:r>
        </a:p>
      </dgm:t>
    </dgm:pt>
    <dgm:pt modelId="{7ED04AEB-7348-4945-A0D0-F667C80B07C0}" type="sibTrans" cxnId="{FEC5C5B5-B729-4AB7-B2F9-6FAA338053AA}">
      <dgm:prSet/>
      <dgm:spPr/>
      <dgm:t>
        <a:bodyPr/>
        <a:lstStyle/>
        <a:p>
          <a:endParaRPr lang="ru-RU"/>
        </a:p>
      </dgm:t>
    </dgm:pt>
    <dgm:pt modelId="{329BEB49-1770-4961-817D-3669BF55B421}" type="parTrans" cxnId="{FEC5C5B5-B729-4AB7-B2F9-6FAA338053AA}">
      <dgm:prSet/>
      <dgm:spPr/>
      <dgm:t>
        <a:bodyPr/>
        <a:lstStyle/>
        <a:p>
          <a:endParaRPr lang="ru-RU"/>
        </a:p>
      </dgm:t>
    </dgm:pt>
    <dgm:pt modelId="{815DAF89-C0D0-4A00-816C-465CA8937762}">
      <dgm:prSet phldrT="[Текст]" custT="1"/>
      <dgm:spPr/>
      <dgm:t>
        <a:bodyPr/>
        <a:lstStyle/>
        <a:p>
          <a:r>
            <a:rPr lang="ru-RU" sz="2400" b="1" dirty="0"/>
            <a:t>Эко-Умница</a:t>
          </a:r>
        </a:p>
        <a:p>
          <a:r>
            <a:rPr lang="ru-RU" sz="1100" b="1" dirty="0"/>
            <a:t>Кампус креативных практик</a:t>
          </a:r>
        </a:p>
        <a:p>
          <a:endParaRPr lang="ru-RU" sz="2000" b="1" dirty="0"/>
        </a:p>
      </dgm:t>
    </dgm:pt>
    <dgm:pt modelId="{5285B3BF-55F0-47AA-BD43-04191BB68BDC}" type="parTrans" cxnId="{E2CEB6E5-ADA4-4B2A-8A1D-3770D2F206FF}">
      <dgm:prSet/>
      <dgm:spPr/>
      <dgm:t>
        <a:bodyPr/>
        <a:lstStyle/>
        <a:p>
          <a:endParaRPr lang="ru-RU"/>
        </a:p>
      </dgm:t>
    </dgm:pt>
    <dgm:pt modelId="{4BD25F4D-EA18-4A96-88D8-68E70244B741}" type="sibTrans" cxnId="{E2CEB6E5-ADA4-4B2A-8A1D-3770D2F206FF}">
      <dgm:prSet/>
      <dgm:spPr/>
      <dgm:t>
        <a:bodyPr/>
        <a:lstStyle/>
        <a:p>
          <a:endParaRPr lang="ru-RU"/>
        </a:p>
      </dgm:t>
    </dgm:pt>
    <dgm:pt modelId="{14156CA1-5A11-4384-8C1E-400F79DB8F17}" type="pres">
      <dgm:prSet presAssocID="{12A4EE17-3F3B-43DF-9180-5563775BED30}" presName="compositeShape" presStyleCnt="0">
        <dgm:presLayoutVars>
          <dgm:chMax val="7"/>
          <dgm:dir/>
          <dgm:resizeHandles val="exact"/>
        </dgm:presLayoutVars>
      </dgm:prSet>
      <dgm:spPr/>
    </dgm:pt>
    <dgm:pt modelId="{CE869955-6A24-4802-9AF4-EF068F3B0289}" type="pres">
      <dgm:prSet presAssocID="{12A4EE17-3F3B-43DF-9180-5563775BED30}" presName="wedge1" presStyleLbl="node1" presStyleIdx="0" presStyleCnt="2" custScaleX="104684" custLinFactNeighborX="1861" custLinFactNeighborY="234"/>
      <dgm:spPr/>
    </dgm:pt>
    <dgm:pt modelId="{AA46963E-AD01-420F-BA47-0237091B5358}" type="pres">
      <dgm:prSet presAssocID="{12A4EE17-3F3B-43DF-9180-5563775BED30}" presName="dummy1a" presStyleCnt="0"/>
      <dgm:spPr/>
    </dgm:pt>
    <dgm:pt modelId="{8E656DCE-C80A-4B50-A4DA-534D405C1CC9}" type="pres">
      <dgm:prSet presAssocID="{12A4EE17-3F3B-43DF-9180-5563775BED30}" presName="dummy1b" presStyleCnt="0"/>
      <dgm:spPr/>
    </dgm:pt>
    <dgm:pt modelId="{5ED0A80D-A3F8-483D-B1CA-A97635030796}" type="pres">
      <dgm:prSet presAssocID="{12A4EE17-3F3B-43DF-9180-5563775BED30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4F408985-6E02-4416-9023-D8FD77298F1A}" type="pres">
      <dgm:prSet presAssocID="{12A4EE17-3F3B-43DF-9180-5563775BED30}" presName="wedge2" presStyleLbl="node1" presStyleIdx="1" presStyleCnt="2" custScaleX="103033" custScaleY="102687" custLinFactNeighborX="-434" custLinFactNeighborY="1750"/>
      <dgm:spPr/>
    </dgm:pt>
    <dgm:pt modelId="{ABBD2FF8-F8AE-475C-8D6B-0EF2E265E43A}" type="pres">
      <dgm:prSet presAssocID="{12A4EE17-3F3B-43DF-9180-5563775BED30}" presName="dummy2a" presStyleCnt="0"/>
      <dgm:spPr/>
    </dgm:pt>
    <dgm:pt modelId="{7A46CB77-D095-407D-95C3-F379938F37B0}" type="pres">
      <dgm:prSet presAssocID="{12A4EE17-3F3B-43DF-9180-5563775BED30}" presName="dummy2b" presStyleCnt="0"/>
      <dgm:spPr/>
    </dgm:pt>
    <dgm:pt modelId="{4BA3C9CD-A2B8-487A-BFFF-3BCB55C50762}" type="pres">
      <dgm:prSet presAssocID="{12A4EE17-3F3B-43DF-9180-5563775BED30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B1AF0A98-F9FA-493A-BE5C-0ECCA0387A00}" type="pres">
      <dgm:prSet presAssocID="{7ED04AEB-7348-4945-A0D0-F667C80B07C0}" presName="arrowWedge1" presStyleLbl="fgSibTrans2D1" presStyleIdx="0" presStyleCnt="2"/>
      <dgm:spPr>
        <a:solidFill>
          <a:schemeClr val="accent2">
            <a:lumMod val="75000"/>
          </a:schemeClr>
        </a:solidFill>
      </dgm:spPr>
    </dgm:pt>
    <dgm:pt modelId="{7368C7DB-B318-4639-8EF3-2DB11DA71940}" type="pres">
      <dgm:prSet presAssocID="{4BD25F4D-EA18-4A96-88D8-68E70244B741}" presName="arrowWedge2" presStyleLbl="fgSibTrans2D1" presStyleIdx="1" presStyleCnt="2" custScaleX="100989" custScaleY="102101"/>
      <dgm:spPr>
        <a:solidFill>
          <a:schemeClr val="accent2">
            <a:lumMod val="75000"/>
          </a:schemeClr>
        </a:solidFill>
      </dgm:spPr>
    </dgm:pt>
  </dgm:ptLst>
  <dgm:cxnLst>
    <dgm:cxn modelId="{ECA49531-D1DB-49B0-9632-0B05487E0E0F}" type="presOf" srcId="{12A4EE17-3F3B-43DF-9180-5563775BED30}" destId="{14156CA1-5A11-4384-8C1E-400F79DB8F17}" srcOrd="0" destOrd="0" presId="urn:microsoft.com/office/officeart/2005/8/layout/cycle8"/>
    <dgm:cxn modelId="{0CCA0B44-2A0E-4E25-8A8F-E9FED0E6E0FB}" type="presOf" srcId="{815DAF89-C0D0-4A00-816C-465CA8937762}" destId="{4BA3C9CD-A2B8-487A-BFFF-3BCB55C50762}" srcOrd="1" destOrd="0" presId="urn:microsoft.com/office/officeart/2005/8/layout/cycle8"/>
    <dgm:cxn modelId="{A1EAD66B-0CF3-48BB-8CBC-DCCE4DF866E6}" type="presOf" srcId="{1BD400B9-BA50-4D2A-A761-7596F0B85AFC}" destId="{5ED0A80D-A3F8-483D-B1CA-A97635030796}" srcOrd="1" destOrd="0" presId="urn:microsoft.com/office/officeart/2005/8/layout/cycle8"/>
    <dgm:cxn modelId="{FEC5C5B5-B729-4AB7-B2F9-6FAA338053AA}" srcId="{12A4EE17-3F3B-43DF-9180-5563775BED30}" destId="{1BD400B9-BA50-4D2A-A761-7596F0B85AFC}" srcOrd="0" destOrd="0" parTransId="{329BEB49-1770-4961-817D-3669BF55B421}" sibTransId="{7ED04AEB-7348-4945-A0D0-F667C80B07C0}"/>
    <dgm:cxn modelId="{8994D0BF-7625-4F68-A09F-82AEFC932AFE}" type="presOf" srcId="{1BD400B9-BA50-4D2A-A761-7596F0B85AFC}" destId="{CE869955-6A24-4802-9AF4-EF068F3B0289}" srcOrd="0" destOrd="0" presId="urn:microsoft.com/office/officeart/2005/8/layout/cycle8"/>
    <dgm:cxn modelId="{443AF0C3-6E4F-4A56-B433-9CB277488249}" type="presOf" srcId="{815DAF89-C0D0-4A00-816C-465CA8937762}" destId="{4F408985-6E02-4416-9023-D8FD77298F1A}" srcOrd="0" destOrd="0" presId="urn:microsoft.com/office/officeart/2005/8/layout/cycle8"/>
    <dgm:cxn modelId="{E2CEB6E5-ADA4-4B2A-8A1D-3770D2F206FF}" srcId="{12A4EE17-3F3B-43DF-9180-5563775BED30}" destId="{815DAF89-C0D0-4A00-816C-465CA8937762}" srcOrd="1" destOrd="0" parTransId="{5285B3BF-55F0-47AA-BD43-04191BB68BDC}" sibTransId="{4BD25F4D-EA18-4A96-88D8-68E70244B741}"/>
    <dgm:cxn modelId="{270640E0-1C78-433C-A1EE-3F8BEB7C42B6}" type="presParOf" srcId="{14156CA1-5A11-4384-8C1E-400F79DB8F17}" destId="{CE869955-6A24-4802-9AF4-EF068F3B0289}" srcOrd="0" destOrd="0" presId="urn:microsoft.com/office/officeart/2005/8/layout/cycle8"/>
    <dgm:cxn modelId="{DCBDADCA-1774-4AB2-8A2B-988098C5EF5C}" type="presParOf" srcId="{14156CA1-5A11-4384-8C1E-400F79DB8F17}" destId="{AA46963E-AD01-420F-BA47-0237091B5358}" srcOrd="1" destOrd="0" presId="urn:microsoft.com/office/officeart/2005/8/layout/cycle8"/>
    <dgm:cxn modelId="{16C0AF2C-8C23-45E2-B6AB-B4632F020F4B}" type="presParOf" srcId="{14156CA1-5A11-4384-8C1E-400F79DB8F17}" destId="{8E656DCE-C80A-4B50-A4DA-534D405C1CC9}" srcOrd="2" destOrd="0" presId="urn:microsoft.com/office/officeart/2005/8/layout/cycle8"/>
    <dgm:cxn modelId="{38E931ED-95C4-46EF-AE62-C416AF956B8F}" type="presParOf" srcId="{14156CA1-5A11-4384-8C1E-400F79DB8F17}" destId="{5ED0A80D-A3F8-483D-B1CA-A97635030796}" srcOrd="3" destOrd="0" presId="urn:microsoft.com/office/officeart/2005/8/layout/cycle8"/>
    <dgm:cxn modelId="{C6B1F9FB-7CBB-45E7-BF7E-A577BDB875D0}" type="presParOf" srcId="{14156CA1-5A11-4384-8C1E-400F79DB8F17}" destId="{4F408985-6E02-4416-9023-D8FD77298F1A}" srcOrd="4" destOrd="0" presId="urn:microsoft.com/office/officeart/2005/8/layout/cycle8"/>
    <dgm:cxn modelId="{895F8F27-44C8-43EC-B0E0-7D71C7DA13F2}" type="presParOf" srcId="{14156CA1-5A11-4384-8C1E-400F79DB8F17}" destId="{ABBD2FF8-F8AE-475C-8D6B-0EF2E265E43A}" srcOrd="5" destOrd="0" presId="urn:microsoft.com/office/officeart/2005/8/layout/cycle8"/>
    <dgm:cxn modelId="{946234D0-CF57-4489-A7CC-38278826467D}" type="presParOf" srcId="{14156CA1-5A11-4384-8C1E-400F79DB8F17}" destId="{7A46CB77-D095-407D-95C3-F379938F37B0}" srcOrd="6" destOrd="0" presId="urn:microsoft.com/office/officeart/2005/8/layout/cycle8"/>
    <dgm:cxn modelId="{7FEA8ECA-D66F-4CFB-9D57-06E76D6D0C29}" type="presParOf" srcId="{14156CA1-5A11-4384-8C1E-400F79DB8F17}" destId="{4BA3C9CD-A2B8-487A-BFFF-3BCB55C50762}" srcOrd="7" destOrd="0" presId="urn:microsoft.com/office/officeart/2005/8/layout/cycle8"/>
    <dgm:cxn modelId="{41322D7E-57EB-4EEA-BD1E-F9E6A2B7EC0D}" type="presParOf" srcId="{14156CA1-5A11-4384-8C1E-400F79DB8F17}" destId="{B1AF0A98-F9FA-493A-BE5C-0ECCA0387A00}" srcOrd="8" destOrd="0" presId="urn:microsoft.com/office/officeart/2005/8/layout/cycle8"/>
    <dgm:cxn modelId="{405A9DB8-5E07-44E5-8D44-4AD380AC93B0}" type="presParOf" srcId="{14156CA1-5A11-4384-8C1E-400F79DB8F17}" destId="{7368C7DB-B318-4639-8EF3-2DB11DA71940}" srcOrd="9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F77C09D-DE90-4C16-9BA5-273940EDFF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CACD43-0B14-48E4-B3FD-0737F9BAF92C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900" dirty="0"/>
            <a:t>Формирование эко-навыков                       у школьников и жителей по компостированию </a:t>
          </a:r>
          <a:r>
            <a:rPr lang="ru-RU" sz="900" dirty="0" err="1"/>
            <a:t>био</a:t>
          </a:r>
          <a:r>
            <a:rPr lang="ru-RU" sz="900" dirty="0"/>
            <a:t>-мусора на «этапе мусорного ведра»</a:t>
          </a:r>
          <a:endParaRPr lang="ru-RU" sz="900" b="1" dirty="0"/>
        </a:p>
      </dgm:t>
    </dgm:pt>
    <dgm:pt modelId="{C5A119E3-4FF0-4D45-B98B-4738EF25A751}" type="parTrans" cxnId="{F26E09E3-3FCE-443B-B9AD-CF9D30A3564F}">
      <dgm:prSet/>
      <dgm:spPr/>
      <dgm:t>
        <a:bodyPr/>
        <a:lstStyle/>
        <a:p>
          <a:endParaRPr lang="ru-RU" sz="900"/>
        </a:p>
      </dgm:t>
    </dgm:pt>
    <dgm:pt modelId="{208434DB-7A22-4C3B-BA3B-CB6CAB63019C}" type="sibTrans" cxnId="{F26E09E3-3FCE-443B-B9AD-CF9D30A3564F}">
      <dgm:prSet/>
      <dgm:spPr/>
      <dgm:t>
        <a:bodyPr/>
        <a:lstStyle/>
        <a:p>
          <a:endParaRPr lang="ru-RU" sz="900"/>
        </a:p>
      </dgm:t>
    </dgm:pt>
    <dgm:pt modelId="{397FDA6B-9782-4C57-BF9B-1B036EB452D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900" b="0" i="0" dirty="0"/>
            <a:t>Увеличение озелененных территорий и как следствие улучшение физического и психического </a:t>
          </a:r>
          <a:r>
            <a:rPr lang="ru-RU" sz="900" b="1" i="0" dirty="0"/>
            <a:t>здоровья людей</a:t>
          </a:r>
          <a:endParaRPr lang="ru-RU" sz="900" dirty="0"/>
        </a:p>
      </dgm:t>
    </dgm:pt>
    <dgm:pt modelId="{7D338487-A4A1-4E43-AEA6-691967D3EAC2}" type="parTrans" cxnId="{9932C807-66BC-4885-96C0-FF29ECB97563}">
      <dgm:prSet/>
      <dgm:spPr/>
      <dgm:t>
        <a:bodyPr/>
        <a:lstStyle/>
        <a:p>
          <a:endParaRPr lang="ru-RU" sz="900"/>
        </a:p>
      </dgm:t>
    </dgm:pt>
    <dgm:pt modelId="{733CD12C-42BD-4E39-AC8E-4A11C9D9B81C}" type="sibTrans" cxnId="{9932C807-66BC-4885-96C0-FF29ECB97563}">
      <dgm:prSet/>
      <dgm:spPr/>
      <dgm:t>
        <a:bodyPr/>
        <a:lstStyle/>
        <a:p>
          <a:endParaRPr lang="ru-RU" sz="900"/>
        </a:p>
      </dgm:t>
    </dgm:pt>
    <dgm:pt modelId="{2C6D68D8-69A2-4516-8E2C-2EC091419E31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/>
            <a:t>Формирование потребности вовлечения общественности                            в озеленение собственных дворов и школьных территорий</a:t>
          </a:r>
        </a:p>
      </dgm:t>
    </dgm:pt>
    <dgm:pt modelId="{E9F3CD92-FFB3-4753-A6A4-A3BB7DC8D5E3}" type="parTrans" cxnId="{91F71616-2263-4A17-9CFE-85E9F11EDA66}">
      <dgm:prSet/>
      <dgm:spPr/>
      <dgm:t>
        <a:bodyPr/>
        <a:lstStyle/>
        <a:p>
          <a:endParaRPr lang="ru-RU" sz="900"/>
        </a:p>
      </dgm:t>
    </dgm:pt>
    <dgm:pt modelId="{9C854376-58DB-4059-B298-EA513A55A655}" type="sibTrans" cxnId="{91F71616-2263-4A17-9CFE-85E9F11EDA66}">
      <dgm:prSet/>
      <dgm:spPr/>
      <dgm:t>
        <a:bodyPr/>
        <a:lstStyle/>
        <a:p>
          <a:endParaRPr lang="ru-RU" sz="900"/>
        </a:p>
      </dgm:t>
    </dgm:pt>
    <dgm:pt modelId="{16DC837F-F6BF-41D2-9B66-23D05FBAD9FA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900" dirty="0"/>
            <a:t>Формирование эко-привычек                   у школьников и жителей по сортировке оставшихся «чистых» вторичных ресурсов </a:t>
          </a:r>
          <a:endParaRPr lang="ru-RU" sz="900" b="1" dirty="0"/>
        </a:p>
      </dgm:t>
    </dgm:pt>
    <dgm:pt modelId="{16946F2A-B94C-440B-9FFD-80761B9BCE46}" type="parTrans" cxnId="{B10A9EB1-03A2-46CD-8038-91EEE03CEA41}">
      <dgm:prSet/>
      <dgm:spPr/>
      <dgm:t>
        <a:bodyPr/>
        <a:lstStyle/>
        <a:p>
          <a:endParaRPr lang="ru-RU" sz="900"/>
        </a:p>
      </dgm:t>
    </dgm:pt>
    <dgm:pt modelId="{C6F4233C-0A4F-4CB9-BC65-D44AA8E7FB82}" type="sibTrans" cxnId="{B10A9EB1-03A2-46CD-8038-91EEE03CEA41}">
      <dgm:prSet/>
      <dgm:spPr/>
      <dgm:t>
        <a:bodyPr/>
        <a:lstStyle/>
        <a:p>
          <a:endParaRPr lang="ru-RU" sz="900"/>
        </a:p>
      </dgm:t>
    </dgm:pt>
    <dgm:pt modelId="{FAC179B5-E48F-454D-A9A1-80BF24495B2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900" b="0" i="0" dirty="0"/>
            <a:t>Формирование организаций </a:t>
          </a:r>
          <a:r>
            <a:rPr lang="ru-RU" sz="900" b="1" i="0" dirty="0"/>
            <a:t>с </a:t>
          </a:r>
          <a:r>
            <a:rPr lang="en-US" sz="900" b="1" i="0" dirty="0"/>
            <a:t>ESG</a:t>
          </a:r>
          <a:r>
            <a:rPr lang="en-US" sz="900" b="0" i="0" dirty="0"/>
            <a:t>-</a:t>
          </a:r>
          <a:r>
            <a:rPr lang="ru-RU" sz="900" b="0" i="0" dirty="0"/>
            <a:t>принципами</a:t>
          </a:r>
          <a:endParaRPr lang="ru-RU" sz="900" dirty="0"/>
        </a:p>
      </dgm:t>
    </dgm:pt>
    <dgm:pt modelId="{044B1FFE-A423-41D3-AB71-FE02564AE227}" type="parTrans" cxnId="{E91331EA-04A2-459D-9772-2025524AC386}">
      <dgm:prSet/>
      <dgm:spPr/>
      <dgm:t>
        <a:bodyPr/>
        <a:lstStyle/>
        <a:p>
          <a:endParaRPr lang="ru-RU" sz="900"/>
        </a:p>
      </dgm:t>
    </dgm:pt>
    <dgm:pt modelId="{109B6C5E-3ED9-42DF-B848-91E37E67DB12}" type="sibTrans" cxnId="{E91331EA-04A2-459D-9772-2025524AC386}">
      <dgm:prSet/>
      <dgm:spPr/>
      <dgm:t>
        <a:bodyPr/>
        <a:lstStyle/>
        <a:p>
          <a:endParaRPr lang="ru-RU" sz="900"/>
        </a:p>
      </dgm:t>
    </dgm:pt>
    <dgm:pt modelId="{25E9B5F4-AFB4-4E37-9AA2-032E359D7DC2}" type="pres">
      <dgm:prSet presAssocID="{3F77C09D-DE90-4C16-9BA5-273940EDFF34}" presName="linear" presStyleCnt="0">
        <dgm:presLayoutVars>
          <dgm:dir/>
          <dgm:animLvl val="lvl"/>
          <dgm:resizeHandles val="exact"/>
        </dgm:presLayoutVars>
      </dgm:prSet>
      <dgm:spPr/>
    </dgm:pt>
    <dgm:pt modelId="{88EE8372-3147-4096-9CEA-BE4009D317D6}" type="pres">
      <dgm:prSet presAssocID="{31CACD43-0B14-48E4-B3FD-0737F9BAF92C}" presName="parentLin" presStyleCnt="0"/>
      <dgm:spPr/>
    </dgm:pt>
    <dgm:pt modelId="{F9C9C596-90DE-478D-8A9A-906DB309FCDE}" type="pres">
      <dgm:prSet presAssocID="{31CACD43-0B14-48E4-B3FD-0737F9BAF92C}" presName="parentLeftMargin" presStyleLbl="node1" presStyleIdx="0" presStyleCnt="5"/>
      <dgm:spPr/>
    </dgm:pt>
    <dgm:pt modelId="{BAE77D65-34D4-46FA-87CD-D2688C3BD72F}" type="pres">
      <dgm:prSet presAssocID="{31CACD43-0B14-48E4-B3FD-0737F9BAF92C}" presName="parentText" presStyleLbl="node1" presStyleIdx="0" presStyleCnt="5" custScaleX="142857">
        <dgm:presLayoutVars>
          <dgm:chMax val="0"/>
          <dgm:bulletEnabled val="1"/>
        </dgm:presLayoutVars>
      </dgm:prSet>
      <dgm:spPr/>
    </dgm:pt>
    <dgm:pt modelId="{2747D7DA-11AA-43E0-8137-D5400F52559E}" type="pres">
      <dgm:prSet presAssocID="{31CACD43-0B14-48E4-B3FD-0737F9BAF92C}" presName="negativeSpace" presStyleCnt="0"/>
      <dgm:spPr/>
    </dgm:pt>
    <dgm:pt modelId="{8C32B721-38C8-48B1-879A-1ED35858F5C7}" type="pres">
      <dgm:prSet presAssocID="{31CACD43-0B14-48E4-B3FD-0737F9BAF92C}" presName="childText" presStyleLbl="conFgAcc1" presStyleIdx="0" presStyleCnt="5">
        <dgm:presLayoutVars>
          <dgm:bulletEnabled val="1"/>
        </dgm:presLayoutVars>
      </dgm:prSet>
      <dgm:spPr/>
    </dgm:pt>
    <dgm:pt modelId="{72B902F9-CD2E-4EFE-B222-2DFCC08DC244}" type="pres">
      <dgm:prSet presAssocID="{208434DB-7A22-4C3B-BA3B-CB6CAB63019C}" presName="spaceBetweenRectangles" presStyleCnt="0"/>
      <dgm:spPr/>
    </dgm:pt>
    <dgm:pt modelId="{23B817A8-143B-43BA-BD74-6353C606E67F}" type="pres">
      <dgm:prSet presAssocID="{16DC837F-F6BF-41D2-9B66-23D05FBAD9FA}" presName="parentLin" presStyleCnt="0"/>
      <dgm:spPr/>
    </dgm:pt>
    <dgm:pt modelId="{69A4E8E6-6123-4E32-BF5F-3B7E123759B4}" type="pres">
      <dgm:prSet presAssocID="{16DC837F-F6BF-41D2-9B66-23D05FBAD9FA}" presName="parentLeftMargin" presStyleLbl="node1" presStyleIdx="0" presStyleCnt="5"/>
      <dgm:spPr/>
    </dgm:pt>
    <dgm:pt modelId="{ED39CC73-4121-4A32-B302-4447B7B905B8}" type="pres">
      <dgm:prSet presAssocID="{16DC837F-F6BF-41D2-9B66-23D05FBAD9FA}" presName="parentText" presStyleLbl="node1" presStyleIdx="1" presStyleCnt="5" custScaleX="142857">
        <dgm:presLayoutVars>
          <dgm:chMax val="0"/>
          <dgm:bulletEnabled val="1"/>
        </dgm:presLayoutVars>
      </dgm:prSet>
      <dgm:spPr/>
    </dgm:pt>
    <dgm:pt modelId="{9FFBB3D4-070A-435B-97E3-B531D29DE85D}" type="pres">
      <dgm:prSet presAssocID="{16DC837F-F6BF-41D2-9B66-23D05FBAD9FA}" presName="negativeSpace" presStyleCnt="0"/>
      <dgm:spPr/>
    </dgm:pt>
    <dgm:pt modelId="{937E339B-0642-4F4B-80A4-9CCF86AB213C}" type="pres">
      <dgm:prSet presAssocID="{16DC837F-F6BF-41D2-9B66-23D05FBAD9FA}" presName="childText" presStyleLbl="conFgAcc1" presStyleIdx="1" presStyleCnt="5">
        <dgm:presLayoutVars>
          <dgm:bulletEnabled val="1"/>
        </dgm:presLayoutVars>
      </dgm:prSet>
      <dgm:spPr/>
    </dgm:pt>
    <dgm:pt modelId="{31259C5F-EC70-4080-8B5F-FA675B0492C1}" type="pres">
      <dgm:prSet presAssocID="{C6F4233C-0A4F-4CB9-BC65-D44AA8E7FB82}" presName="spaceBetweenRectangles" presStyleCnt="0"/>
      <dgm:spPr/>
    </dgm:pt>
    <dgm:pt modelId="{4FBCD4A4-C4DE-4739-92A5-5FBB716F161D}" type="pres">
      <dgm:prSet presAssocID="{2C6D68D8-69A2-4516-8E2C-2EC091419E31}" presName="parentLin" presStyleCnt="0"/>
      <dgm:spPr/>
    </dgm:pt>
    <dgm:pt modelId="{A87F8D09-171B-4381-BE33-B7008434D712}" type="pres">
      <dgm:prSet presAssocID="{2C6D68D8-69A2-4516-8E2C-2EC091419E31}" presName="parentLeftMargin" presStyleLbl="node1" presStyleIdx="1" presStyleCnt="5"/>
      <dgm:spPr/>
    </dgm:pt>
    <dgm:pt modelId="{AE6A4012-A79D-47DF-B198-3012441FF252}" type="pres">
      <dgm:prSet presAssocID="{2C6D68D8-69A2-4516-8E2C-2EC091419E31}" presName="parentText" presStyleLbl="node1" presStyleIdx="2" presStyleCnt="5" custScaleX="142857" custScaleY="108065">
        <dgm:presLayoutVars>
          <dgm:chMax val="0"/>
          <dgm:bulletEnabled val="1"/>
        </dgm:presLayoutVars>
      </dgm:prSet>
      <dgm:spPr/>
    </dgm:pt>
    <dgm:pt modelId="{7CA38777-16C5-496C-8693-E60EFF457815}" type="pres">
      <dgm:prSet presAssocID="{2C6D68D8-69A2-4516-8E2C-2EC091419E31}" presName="negativeSpace" presStyleCnt="0"/>
      <dgm:spPr/>
    </dgm:pt>
    <dgm:pt modelId="{93E48259-2D04-4D7C-BB4D-EA42545311A8}" type="pres">
      <dgm:prSet presAssocID="{2C6D68D8-69A2-4516-8E2C-2EC091419E31}" presName="childText" presStyleLbl="conFgAcc1" presStyleIdx="2" presStyleCnt="5">
        <dgm:presLayoutVars>
          <dgm:bulletEnabled val="1"/>
        </dgm:presLayoutVars>
      </dgm:prSet>
      <dgm:spPr/>
    </dgm:pt>
    <dgm:pt modelId="{E884BE7C-B5DB-47EB-8A4F-E58A8A70AAF7}" type="pres">
      <dgm:prSet presAssocID="{9C854376-58DB-4059-B298-EA513A55A655}" presName="spaceBetweenRectangles" presStyleCnt="0"/>
      <dgm:spPr/>
    </dgm:pt>
    <dgm:pt modelId="{ADE37F49-10D0-468F-9C48-47234ECFDD56}" type="pres">
      <dgm:prSet presAssocID="{397FDA6B-9782-4C57-BF9B-1B036EB452DA}" presName="parentLin" presStyleCnt="0"/>
      <dgm:spPr/>
    </dgm:pt>
    <dgm:pt modelId="{5031E687-3664-4669-86D4-586EF70A572B}" type="pres">
      <dgm:prSet presAssocID="{397FDA6B-9782-4C57-BF9B-1B036EB452DA}" presName="parentLeftMargin" presStyleLbl="node1" presStyleIdx="2" presStyleCnt="5"/>
      <dgm:spPr/>
    </dgm:pt>
    <dgm:pt modelId="{B952A93E-2AF9-41FF-903F-A65274A00F99}" type="pres">
      <dgm:prSet presAssocID="{397FDA6B-9782-4C57-BF9B-1B036EB452DA}" presName="parentText" presStyleLbl="node1" presStyleIdx="3" presStyleCnt="5" custScaleX="142857">
        <dgm:presLayoutVars>
          <dgm:chMax val="0"/>
          <dgm:bulletEnabled val="1"/>
        </dgm:presLayoutVars>
      </dgm:prSet>
      <dgm:spPr/>
    </dgm:pt>
    <dgm:pt modelId="{117611D3-286C-4112-A782-812439AF0A2A}" type="pres">
      <dgm:prSet presAssocID="{397FDA6B-9782-4C57-BF9B-1B036EB452DA}" presName="negativeSpace" presStyleCnt="0"/>
      <dgm:spPr/>
    </dgm:pt>
    <dgm:pt modelId="{606D60AF-0B27-41D6-8FCA-D2245475456D}" type="pres">
      <dgm:prSet presAssocID="{397FDA6B-9782-4C57-BF9B-1B036EB452DA}" presName="childText" presStyleLbl="conFgAcc1" presStyleIdx="3" presStyleCnt="5">
        <dgm:presLayoutVars>
          <dgm:bulletEnabled val="1"/>
        </dgm:presLayoutVars>
      </dgm:prSet>
      <dgm:spPr/>
    </dgm:pt>
    <dgm:pt modelId="{03448354-F883-4A7D-A3AC-F54B54E7220C}" type="pres">
      <dgm:prSet presAssocID="{733CD12C-42BD-4E39-AC8E-4A11C9D9B81C}" presName="spaceBetweenRectangles" presStyleCnt="0"/>
      <dgm:spPr/>
    </dgm:pt>
    <dgm:pt modelId="{603602C5-0C58-4813-B6B6-83DD87C1EAB6}" type="pres">
      <dgm:prSet presAssocID="{FAC179B5-E48F-454D-A9A1-80BF24495B28}" presName="parentLin" presStyleCnt="0"/>
      <dgm:spPr/>
    </dgm:pt>
    <dgm:pt modelId="{EE908B5B-7BBD-4668-A51F-EDACCC319857}" type="pres">
      <dgm:prSet presAssocID="{FAC179B5-E48F-454D-A9A1-80BF24495B28}" presName="parentLeftMargin" presStyleLbl="node1" presStyleIdx="3" presStyleCnt="5"/>
      <dgm:spPr/>
    </dgm:pt>
    <dgm:pt modelId="{8BCF5A7C-76D0-4096-9BBA-CA2365646F9E}" type="pres">
      <dgm:prSet presAssocID="{FAC179B5-E48F-454D-A9A1-80BF24495B28}" presName="parentText" presStyleLbl="node1" presStyleIdx="4" presStyleCnt="5" custScaleX="142857">
        <dgm:presLayoutVars>
          <dgm:chMax val="0"/>
          <dgm:bulletEnabled val="1"/>
        </dgm:presLayoutVars>
      </dgm:prSet>
      <dgm:spPr/>
    </dgm:pt>
    <dgm:pt modelId="{44B1E5C6-9B1A-44B8-9F99-17C342E9BCAC}" type="pres">
      <dgm:prSet presAssocID="{FAC179B5-E48F-454D-A9A1-80BF24495B28}" presName="negativeSpace" presStyleCnt="0"/>
      <dgm:spPr/>
    </dgm:pt>
    <dgm:pt modelId="{D7A5882F-9974-43B1-B4A9-68F817012FAC}" type="pres">
      <dgm:prSet presAssocID="{FAC179B5-E48F-454D-A9A1-80BF24495B2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932C807-66BC-4885-96C0-FF29ECB97563}" srcId="{3F77C09D-DE90-4C16-9BA5-273940EDFF34}" destId="{397FDA6B-9782-4C57-BF9B-1B036EB452DA}" srcOrd="3" destOrd="0" parTransId="{7D338487-A4A1-4E43-AEA6-691967D3EAC2}" sibTransId="{733CD12C-42BD-4E39-AC8E-4A11C9D9B81C}"/>
    <dgm:cxn modelId="{91F71616-2263-4A17-9CFE-85E9F11EDA66}" srcId="{3F77C09D-DE90-4C16-9BA5-273940EDFF34}" destId="{2C6D68D8-69A2-4516-8E2C-2EC091419E31}" srcOrd="2" destOrd="0" parTransId="{E9F3CD92-FFB3-4753-A6A4-A3BB7DC8D5E3}" sibTransId="{9C854376-58DB-4059-B298-EA513A55A655}"/>
    <dgm:cxn modelId="{832EF73A-EF0C-441C-BD79-00914E894ADE}" type="presOf" srcId="{31CACD43-0B14-48E4-B3FD-0737F9BAF92C}" destId="{BAE77D65-34D4-46FA-87CD-D2688C3BD72F}" srcOrd="1" destOrd="0" presId="urn:microsoft.com/office/officeart/2005/8/layout/list1"/>
    <dgm:cxn modelId="{B3E77245-6C00-48FA-83CD-250C717E80EB}" type="presOf" srcId="{397FDA6B-9782-4C57-BF9B-1B036EB452DA}" destId="{B952A93E-2AF9-41FF-903F-A65274A00F99}" srcOrd="1" destOrd="0" presId="urn:microsoft.com/office/officeart/2005/8/layout/list1"/>
    <dgm:cxn modelId="{42BC736A-D8D0-42D0-ACF3-489617196E5E}" type="presOf" srcId="{31CACD43-0B14-48E4-B3FD-0737F9BAF92C}" destId="{F9C9C596-90DE-478D-8A9A-906DB309FCDE}" srcOrd="0" destOrd="0" presId="urn:microsoft.com/office/officeart/2005/8/layout/list1"/>
    <dgm:cxn modelId="{DE14804C-F53E-469C-BC30-191377F135A6}" type="presOf" srcId="{3F77C09D-DE90-4C16-9BA5-273940EDFF34}" destId="{25E9B5F4-AFB4-4E37-9AA2-032E359D7DC2}" srcOrd="0" destOrd="0" presId="urn:microsoft.com/office/officeart/2005/8/layout/list1"/>
    <dgm:cxn modelId="{FEC4C37A-3405-42A8-8F09-20507CB01CAE}" type="presOf" srcId="{2C6D68D8-69A2-4516-8E2C-2EC091419E31}" destId="{AE6A4012-A79D-47DF-B198-3012441FF252}" srcOrd="1" destOrd="0" presId="urn:microsoft.com/office/officeart/2005/8/layout/list1"/>
    <dgm:cxn modelId="{533A3492-3AA8-44B5-9638-495E24596490}" type="presOf" srcId="{16DC837F-F6BF-41D2-9B66-23D05FBAD9FA}" destId="{ED39CC73-4121-4A32-B302-4447B7B905B8}" srcOrd="1" destOrd="0" presId="urn:microsoft.com/office/officeart/2005/8/layout/list1"/>
    <dgm:cxn modelId="{B10A9EB1-03A2-46CD-8038-91EEE03CEA41}" srcId="{3F77C09D-DE90-4C16-9BA5-273940EDFF34}" destId="{16DC837F-F6BF-41D2-9B66-23D05FBAD9FA}" srcOrd="1" destOrd="0" parTransId="{16946F2A-B94C-440B-9FFD-80761B9BCE46}" sibTransId="{C6F4233C-0A4F-4CB9-BC65-D44AA8E7FB82}"/>
    <dgm:cxn modelId="{77C8C8C6-9BEA-445C-974E-CC5533C4C792}" type="presOf" srcId="{FAC179B5-E48F-454D-A9A1-80BF24495B28}" destId="{8BCF5A7C-76D0-4096-9BBA-CA2365646F9E}" srcOrd="1" destOrd="0" presId="urn:microsoft.com/office/officeart/2005/8/layout/list1"/>
    <dgm:cxn modelId="{C38BDAD5-27FE-41D2-9FE1-F54C2E8799EE}" type="presOf" srcId="{2C6D68D8-69A2-4516-8E2C-2EC091419E31}" destId="{A87F8D09-171B-4381-BE33-B7008434D712}" srcOrd="0" destOrd="0" presId="urn:microsoft.com/office/officeart/2005/8/layout/list1"/>
    <dgm:cxn modelId="{F26E09E3-3FCE-443B-B9AD-CF9D30A3564F}" srcId="{3F77C09D-DE90-4C16-9BA5-273940EDFF34}" destId="{31CACD43-0B14-48E4-B3FD-0737F9BAF92C}" srcOrd="0" destOrd="0" parTransId="{C5A119E3-4FF0-4D45-B98B-4738EF25A751}" sibTransId="{208434DB-7A22-4C3B-BA3B-CB6CAB63019C}"/>
    <dgm:cxn modelId="{2070BEE4-5DD7-4A63-87D1-DB2D8C8FC635}" type="presOf" srcId="{397FDA6B-9782-4C57-BF9B-1B036EB452DA}" destId="{5031E687-3664-4669-86D4-586EF70A572B}" srcOrd="0" destOrd="0" presId="urn:microsoft.com/office/officeart/2005/8/layout/list1"/>
    <dgm:cxn modelId="{E91331EA-04A2-459D-9772-2025524AC386}" srcId="{3F77C09D-DE90-4C16-9BA5-273940EDFF34}" destId="{FAC179B5-E48F-454D-A9A1-80BF24495B28}" srcOrd="4" destOrd="0" parTransId="{044B1FFE-A423-41D3-AB71-FE02564AE227}" sibTransId="{109B6C5E-3ED9-42DF-B848-91E37E67DB12}"/>
    <dgm:cxn modelId="{05B950EE-EFA6-40C2-9FA9-E2FA0478A712}" type="presOf" srcId="{FAC179B5-E48F-454D-A9A1-80BF24495B28}" destId="{EE908B5B-7BBD-4668-A51F-EDACCC319857}" srcOrd="0" destOrd="0" presId="urn:microsoft.com/office/officeart/2005/8/layout/list1"/>
    <dgm:cxn modelId="{100B4CF9-7D67-4FBC-A69F-E0ADC70CBEBC}" type="presOf" srcId="{16DC837F-F6BF-41D2-9B66-23D05FBAD9FA}" destId="{69A4E8E6-6123-4E32-BF5F-3B7E123759B4}" srcOrd="0" destOrd="0" presId="urn:microsoft.com/office/officeart/2005/8/layout/list1"/>
    <dgm:cxn modelId="{B472F71B-A489-45B7-A9C4-D39C3845A12E}" type="presParOf" srcId="{25E9B5F4-AFB4-4E37-9AA2-032E359D7DC2}" destId="{88EE8372-3147-4096-9CEA-BE4009D317D6}" srcOrd="0" destOrd="0" presId="urn:microsoft.com/office/officeart/2005/8/layout/list1"/>
    <dgm:cxn modelId="{F3D80013-0B50-453B-83A1-5B1CC9FA0E38}" type="presParOf" srcId="{88EE8372-3147-4096-9CEA-BE4009D317D6}" destId="{F9C9C596-90DE-478D-8A9A-906DB309FCDE}" srcOrd="0" destOrd="0" presId="urn:microsoft.com/office/officeart/2005/8/layout/list1"/>
    <dgm:cxn modelId="{FD7A7DEB-024F-4708-85C6-113402C321DA}" type="presParOf" srcId="{88EE8372-3147-4096-9CEA-BE4009D317D6}" destId="{BAE77D65-34D4-46FA-87CD-D2688C3BD72F}" srcOrd="1" destOrd="0" presId="urn:microsoft.com/office/officeart/2005/8/layout/list1"/>
    <dgm:cxn modelId="{3054095C-A8F5-4BF8-90F8-A667BC2B4A8E}" type="presParOf" srcId="{25E9B5F4-AFB4-4E37-9AA2-032E359D7DC2}" destId="{2747D7DA-11AA-43E0-8137-D5400F52559E}" srcOrd="1" destOrd="0" presId="urn:microsoft.com/office/officeart/2005/8/layout/list1"/>
    <dgm:cxn modelId="{A391633F-0EBE-4FD6-AB8D-1D4B2834892E}" type="presParOf" srcId="{25E9B5F4-AFB4-4E37-9AA2-032E359D7DC2}" destId="{8C32B721-38C8-48B1-879A-1ED35858F5C7}" srcOrd="2" destOrd="0" presId="urn:microsoft.com/office/officeart/2005/8/layout/list1"/>
    <dgm:cxn modelId="{FB4FA990-CA66-451A-AD35-0BCD1FAF3F77}" type="presParOf" srcId="{25E9B5F4-AFB4-4E37-9AA2-032E359D7DC2}" destId="{72B902F9-CD2E-4EFE-B222-2DFCC08DC244}" srcOrd="3" destOrd="0" presId="urn:microsoft.com/office/officeart/2005/8/layout/list1"/>
    <dgm:cxn modelId="{DF59DCB5-F24E-4554-856C-C1E731E1DA0E}" type="presParOf" srcId="{25E9B5F4-AFB4-4E37-9AA2-032E359D7DC2}" destId="{23B817A8-143B-43BA-BD74-6353C606E67F}" srcOrd="4" destOrd="0" presId="urn:microsoft.com/office/officeart/2005/8/layout/list1"/>
    <dgm:cxn modelId="{06DB90FD-9CBB-4DD5-A74A-721F567AD3DA}" type="presParOf" srcId="{23B817A8-143B-43BA-BD74-6353C606E67F}" destId="{69A4E8E6-6123-4E32-BF5F-3B7E123759B4}" srcOrd="0" destOrd="0" presId="urn:microsoft.com/office/officeart/2005/8/layout/list1"/>
    <dgm:cxn modelId="{7B0D88A9-7780-4278-B01C-091283489737}" type="presParOf" srcId="{23B817A8-143B-43BA-BD74-6353C606E67F}" destId="{ED39CC73-4121-4A32-B302-4447B7B905B8}" srcOrd="1" destOrd="0" presId="urn:microsoft.com/office/officeart/2005/8/layout/list1"/>
    <dgm:cxn modelId="{1FC4CF6F-24C3-484A-9A98-24987BFBEE3D}" type="presParOf" srcId="{25E9B5F4-AFB4-4E37-9AA2-032E359D7DC2}" destId="{9FFBB3D4-070A-435B-97E3-B531D29DE85D}" srcOrd="5" destOrd="0" presId="urn:microsoft.com/office/officeart/2005/8/layout/list1"/>
    <dgm:cxn modelId="{5DA616FD-A821-4440-A229-CB6B8AEBF111}" type="presParOf" srcId="{25E9B5F4-AFB4-4E37-9AA2-032E359D7DC2}" destId="{937E339B-0642-4F4B-80A4-9CCF86AB213C}" srcOrd="6" destOrd="0" presId="urn:microsoft.com/office/officeart/2005/8/layout/list1"/>
    <dgm:cxn modelId="{6A8D18CA-3739-4128-A7C2-F8773ED3F28B}" type="presParOf" srcId="{25E9B5F4-AFB4-4E37-9AA2-032E359D7DC2}" destId="{31259C5F-EC70-4080-8B5F-FA675B0492C1}" srcOrd="7" destOrd="0" presId="urn:microsoft.com/office/officeart/2005/8/layout/list1"/>
    <dgm:cxn modelId="{71E4300E-8B93-42CF-8C7B-886DC10AC52E}" type="presParOf" srcId="{25E9B5F4-AFB4-4E37-9AA2-032E359D7DC2}" destId="{4FBCD4A4-C4DE-4739-92A5-5FBB716F161D}" srcOrd="8" destOrd="0" presId="urn:microsoft.com/office/officeart/2005/8/layout/list1"/>
    <dgm:cxn modelId="{952DA91A-443C-455E-9555-D0D74B2FAAE5}" type="presParOf" srcId="{4FBCD4A4-C4DE-4739-92A5-5FBB716F161D}" destId="{A87F8D09-171B-4381-BE33-B7008434D712}" srcOrd="0" destOrd="0" presId="urn:microsoft.com/office/officeart/2005/8/layout/list1"/>
    <dgm:cxn modelId="{24AC665B-B5C7-4065-AF13-A10DFF3D49CB}" type="presParOf" srcId="{4FBCD4A4-C4DE-4739-92A5-5FBB716F161D}" destId="{AE6A4012-A79D-47DF-B198-3012441FF252}" srcOrd="1" destOrd="0" presId="urn:microsoft.com/office/officeart/2005/8/layout/list1"/>
    <dgm:cxn modelId="{4EA7E922-444F-4487-8523-958FFACF6D7E}" type="presParOf" srcId="{25E9B5F4-AFB4-4E37-9AA2-032E359D7DC2}" destId="{7CA38777-16C5-496C-8693-E60EFF457815}" srcOrd="9" destOrd="0" presId="urn:microsoft.com/office/officeart/2005/8/layout/list1"/>
    <dgm:cxn modelId="{09E7AB69-5A32-490A-8609-92762DDF08F3}" type="presParOf" srcId="{25E9B5F4-AFB4-4E37-9AA2-032E359D7DC2}" destId="{93E48259-2D04-4D7C-BB4D-EA42545311A8}" srcOrd="10" destOrd="0" presId="urn:microsoft.com/office/officeart/2005/8/layout/list1"/>
    <dgm:cxn modelId="{82D693DF-B60D-44CD-8A23-40CC24566C04}" type="presParOf" srcId="{25E9B5F4-AFB4-4E37-9AA2-032E359D7DC2}" destId="{E884BE7C-B5DB-47EB-8A4F-E58A8A70AAF7}" srcOrd="11" destOrd="0" presId="urn:microsoft.com/office/officeart/2005/8/layout/list1"/>
    <dgm:cxn modelId="{1725671A-C148-407B-8CB0-A73917BE15AB}" type="presParOf" srcId="{25E9B5F4-AFB4-4E37-9AA2-032E359D7DC2}" destId="{ADE37F49-10D0-468F-9C48-47234ECFDD56}" srcOrd="12" destOrd="0" presId="urn:microsoft.com/office/officeart/2005/8/layout/list1"/>
    <dgm:cxn modelId="{E75E96A1-C7FB-40C0-B70D-CA0E0E1A182A}" type="presParOf" srcId="{ADE37F49-10D0-468F-9C48-47234ECFDD56}" destId="{5031E687-3664-4669-86D4-586EF70A572B}" srcOrd="0" destOrd="0" presId="urn:microsoft.com/office/officeart/2005/8/layout/list1"/>
    <dgm:cxn modelId="{51FFF4D2-A374-41D3-9E93-464E39985875}" type="presParOf" srcId="{ADE37F49-10D0-468F-9C48-47234ECFDD56}" destId="{B952A93E-2AF9-41FF-903F-A65274A00F99}" srcOrd="1" destOrd="0" presId="urn:microsoft.com/office/officeart/2005/8/layout/list1"/>
    <dgm:cxn modelId="{34AF9AB5-1CF1-4DB5-B398-4B8B8D99C3F1}" type="presParOf" srcId="{25E9B5F4-AFB4-4E37-9AA2-032E359D7DC2}" destId="{117611D3-286C-4112-A782-812439AF0A2A}" srcOrd="13" destOrd="0" presId="urn:microsoft.com/office/officeart/2005/8/layout/list1"/>
    <dgm:cxn modelId="{17D1D170-5C6C-461E-8A85-46EEB009AF9A}" type="presParOf" srcId="{25E9B5F4-AFB4-4E37-9AA2-032E359D7DC2}" destId="{606D60AF-0B27-41D6-8FCA-D2245475456D}" srcOrd="14" destOrd="0" presId="urn:microsoft.com/office/officeart/2005/8/layout/list1"/>
    <dgm:cxn modelId="{4CE64C13-E8D3-4733-A4F1-8EE9E0ADCB8A}" type="presParOf" srcId="{25E9B5F4-AFB4-4E37-9AA2-032E359D7DC2}" destId="{03448354-F883-4A7D-A3AC-F54B54E7220C}" srcOrd="15" destOrd="0" presId="urn:microsoft.com/office/officeart/2005/8/layout/list1"/>
    <dgm:cxn modelId="{333B0B50-D962-4A57-93F4-444A436C11C0}" type="presParOf" srcId="{25E9B5F4-AFB4-4E37-9AA2-032E359D7DC2}" destId="{603602C5-0C58-4813-B6B6-83DD87C1EAB6}" srcOrd="16" destOrd="0" presId="urn:microsoft.com/office/officeart/2005/8/layout/list1"/>
    <dgm:cxn modelId="{3B5A629D-8A94-4EC0-BAB5-52063977AA24}" type="presParOf" srcId="{603602C5-0C58-4813-B6B6-83DD87C1EAB6}" destId="{EE908B5B-7BBD-4668-A51F-EDACCC319857}" srcOrd="0" destOrd="0" presId="urn:microsoft.com/office/officeart/2005/8/layout/list1"/>
    <dgm:cxn modelId="{53C3E0D1-9A8A-46D0-94A4-BD65ECD76B18}" type="presParOf" srcId="{603602C5-0C58-4813-B6B6-83DD87C1EAB6}" destId="{8BCF5A7C-76D0-4096-9BBA-CA2365646F9E}" srcOrd="1" destOrd="0" presId="urn:microsoft.com/office/officeart/2005/8/layout/list1"/>
    <dgm:cxn modelId="{288D0489-2364-4941-B4CC-052CC8485092}" type="presParOf" srcId="{25E9B5F4-AFB4-4E37-9AA2-032E359D7DC2}" destId="{44B1E5C6-9B1A-44B8-9F99-17C342E9BCAC}" srcOrd="17" destOrd="0" presId="urn:microsoft.com/office/officeart/2005/8/layout/list1"/>
    <dgm:cxn modelId="{CFE25D47-8123-4C2A-8E7B-596126C247D5}" type="presParOf" srcId="{25E9B5F4-AFB4-4E37-9AA2-032E359D7DC2}" destId="{D7A5882F-9974-43B1-B4A9-68F817012FA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F77C09D-DE90-4C16-9BA5-273940EDFF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CACD43-0B14-48E4-B3FD-0737F9BAF92C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900" dirty="0"/>
            <a:t>Инвестиции в новые технологии</a:t>
          </a:r>
        </a:p>
      </dgm:t>
    </dgm:pt>
    <dgm:pt modelId="{C5A119E3-4FF0-4D45-B98B-4738EF25A751}" type="parTrans" cxnId="{F26E09E3-3FCE-443B-B9AD-CF9D30A3564F}">
      <dgm:prSet/>
      <dgm:spPr/>
      <dgm:t>
        <a:bodyPr/>
        <a:lstStyle/>
        <a:p>
          <a:endParaRPr lang="ru-RU" sz="900"/>
        </a:p>
      </dgm:t>
    </dgm:pt>
    <dgm:pt modelId="{208434DB-7A22-4C3B-BA3B-CB6CAB63019C}" type="sibTrans" cxnId="{F26E09E3-3FCE-443B-B9AD-CF9D30A3564F}">
      <dgm:prSet/>
      <dgm:spPr/>
      <dgm:t>
        <a:bodyPr/>
        <a:lstStyle/>
        <a:p>
          <a:endParaRPr lang="ru-RU" sz="900"/>
        </a:p>
      </dgm:t>
    </dgm:pt>
    <dgm:pt modelId="{7DC1D0C7-3E38-4EA0-8D7B-5A7F0AB15D88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/>
            <a:t>Концепция «Ноль отходов» и дополнительный доход от реализации вторичных ресурсов </a:t>
          </a:r>
        </a:p>
      </dgm:t>
    </dgm:pt>
    <dgm:pt modelId="{B8975C7F-EAD1-4581-8A4C-E021CB4E6F5E}" type="parTrans" cxnId="{CB8184E0-4246-442D-A155-465E2483AAAC}">
      <dgm:prSet/>
      <dgm:spPr/>
      <dgm:t>
        <a:bodyPr/>
        <a:lstStyle/>
        <a:p>
          <a:endParaRPr lang="ru-RU" sz="900"/>
        </a:p>
      </dgm:t>
    </dgm:pt>
    <dgm:pt modelId="{F323FACE-1181-4E29-B358-47B24BB3DC4D}" type="sibTrans" cxnId="{CB8184E0-4246-442D-A155-465E2483AAAC}">
      <dgm:prSet/>
      <dgm:spPr/>
      <dgm:t>
        <a:bodyPr/>
        <a:lstStyle/>
        <a:p>
          <a:endParaRPr lang="ru-RU" sz="900"/>
        </a:p>
      </dgm:t>
    </dgm:pt>
    <dgm:pt modelId="{C4F17EC2-45F7-4F05-9011-7EFA04CA7E5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900" dirty="0"/>
            <a:t>Уменьшение площади полигонов и сокращение количества парниковых газов, выпущенных в атмосферу</a:t>
          </a:r>
        </a:p>
      </dgm:t>
    </dgm:pt>
    <dgm:pt modelId="{7D0CF769-4E68-48C3-83DF-FB707F740D49}" type="parTrans" cxnId="{FB691203-8F9C-4549-9B9B-CF2F323F4205}">
      <dgm:prSet/>
      <dgm:spPr/>
      <dgm:t>
        <a:bodyPr/>
        <a:lstStyle/>
        <a:p>
          <a:endParaRPr lang="ru-RU" sz="900"/>
        </a:p>
      </dgm:t>
    </dgm:pt>
    <dgm:pt modelId="{C2490836-3923-443B-83F9-AB9F5728427B}" type="sibTrans" cxnId="{FB691203-8F9C-4549-9B9B-CF2F323F4205}">
      <dgm:prSet/>
      <dgm:spPr/>
      <dgm:t>
        <a:bodyPr/>
        <a:lstStyle/>
        <a:p>
          <a:endParaRPr lang="ru-RU" sz="900"/>
        </a:p>
      </dgm:t>
    </dgm:pt>
    <dgm:pt modelId="{CF4C15E4-86CE-4B34-84A8-C3A18BC60D80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900" dirty="0"/>
            <a:t>Осуществление замкнутого экологического цикла: продукты питания становятся источником обогащения почвы</a:t>
          </a:r>
        </a:p>
      </dgm:t>
    </dgm:pt>
    <dgm:pt modelId="{47E84A6E-9333-4586-8C7A-0B02DAE67FE1}" type="parTrans" cxnId="{9BAC1565-3AB9-4744-B5C0-BBD1B9D7B184}">
      <dgm:prSet/>
      <dgm:spPr/>
      <dgm:t>
        <a:bodyPr/>
        <a:lstStyle/>
        <a:p>
          <a:endParaRPr lang="ru-RU" sz="900"/>
        </a:p>
      </dgm:t>
    </dgm:pt>
    <dgm:pt modelId="{169A8580-883C-49EB-AC50-B68D5A817D89}" type="sibTrans" cxnId="{9BAC1565-3AB9-4744-B5C0-BBD1B9D7B184}">
      <dgm:prSet/>
      <dgm:spPr/>
      <dgm:t>
        <a:bodyPr/>
        <a:lstStyle/>
        <a:p>
          <a:endParaRPr lang="ru-RU" sz="900"/>
        </a:p>
      </dgm:t>
    </dgm:pt>
    <dgm:pt modelId="{D0FE7186-6BE2-4795-9343-4C2C52166FFF}">
      <dgm:prSet phldrT="[Текст]" custT="1"/>
      <dgm:spPr>
        <a:solidFill>
          <a:schemeClr val="accent4"/>
        </a:solidFill>
      </dgm:spPr>
      <dgm:t>
        <a:bodyPr/>
        <a:lstStyle/>
        <a:p>
          <a:endParaRPr lang="ru-RU" sz="900" dirty="0"/>
        </a:p>
        <a:p>
          <a:r>
            <a:rPr lang="ru-RU" sz="900" dirty="0"/>
            <a:t>Реализация требований действующего Законодательства РФ в сфере Обращения с отходами</a:t>
          </a:r>
        </a:p>
        <a:p>
          <a:endParaRPr lang="ru-RU" sz="900" dirty="0"/>
        </a:p>
      </dgm:t>
    </dgm:pt>
    <dgm:pt modelId="{E8BB194C-DB24-4119-A303-E8D7F317962D}" type="parTrans" cxnId="{A545EB0C-62BA-42B5-BCB9-3675ACE7997C}">
      <dgm:prSet/>
      <dgm:spPr/>
      <dgm:t>
        <a:bodyPr/>
        <a:lstStyle/>
        <a:p>
          <a:endParaRPr lang="ru-RU" sz="900"/>
        </a:p>
      </dgm:t>
    </dgm:pt>
    <dgm:pt modelId="{AB75402C-88B4-4063-8E2D-87C6D31403EA}" type="sibTrans" cxnId="{A545EB0C-62BA-42B5-BCB9-3675ACE7997C}">
      <dgm:prSet/>
      <dgm:spPr/>
      <dgm:t>
        <a:bodyPr/>
        <a:lstStyle/>
        <a:p>
          <a:endParaRPr lang="ru-RU" sz="900"/>
        </a:p>
      </dgm:t>
    </dgm:pt>
    <dgm:pt modelId="{58CA1771-97E8-4C58-BA2A-BEE7DEB9A01F}" type="pres">
      <dgm:prSet presAssocID="{3F77C09D-DE90-4C16-9BA5-273940EDFF34}" presName="linear" presStyleCnt="0">
        <dgm:presLayoutVars>
          <dgm:dir/>
          <dgm:animLvl val="lvl"/>
          <dgm:resizeHandles val="exact"/>
        </dgm:presLayoutVars>
      </dgm:prSet>
      <dgm:spPr/>
    </dgm:pt>
    <dgm:pt modelId="{27752E63-A84F-42F9-94D5-4C8F1AC004B1}" type="pres">
      <dgm:prSet presAssocID="{31CACD43-0B14-48E4-B3FD-0737F9BAF92C}" presName="parentLin" presStyleCnt="0"/>
      <dgm:spPr/>
    </dgm:pt>
    <dgm:pt modelId="{5F5B72E0-AE76-41C1-B246-5270A51DFB0E}" type="pres">
      <dgm:prSet presAssocID="{31CACD43-0B14-48E4-B3FD-0737F9BAF92C}" presName="parentLeftMargin" presStyleLbl="node1" presStyleIdx="0" presStyleCnt="5"/>
      <dgm:spPr/>
    </dgm:pt>
    <dgm:pt modelId="{C7477C9C-15E5-4EB3-9825-AAC938E8D6F9}" type="pres">
      <dgm:prSet presAssocID="{31CACD43-0B14-48E4-B3FD-0737F9BAF92C}" presName="parentText" presStyleLbl="node1" presStyleIdx="0" presStyleCnt="5" custScaleX="142857" custScaleY="106412">
        <dgm:presLayoutVars>
          <dgm:chMax val="0"/>
          <dgm:bulletEnabled val="1"/>
        </dgm:presLayoutVars>
      </dgm:prSet>
      <dgm:spPr/>
    </dgm:pt>
    <dgm:pt modelId="{50B46894-BFF3-4B57-8930-AFF8D012AFA8}" type="pres">
      <dgm:prSet presAssocID="{31CACD43-0B14-48E4-B3FD-0737F9BAF92C}" presName="negativeSpace" presStyleCnt="0"/>
      <dgm:spPr/>
    </dgm:pt>
    <dgm:pt modelId="{0B2C15C8-F3A3-4F8F-BCF6-9888073ECDD7}" type="pres">
      <dgm:prSet presAssocID="{31CACD43-0B14-48E4-B3FD-0737F9BAF92C}" presName="childText" presStyleLbl="conFgAcc1" presStyleIdx="0" presStyleCnt="5">
        <dgm:presLayoutVars>
          <dgm:bulletEnabled val="1"/>
        </dgm:presLayoutVars>
      </dgm:prSet>
      <dgm:spPr/>
    </dgm:pt>
    <dgm:pt modelId="{FE542BEC-A369-4FF9-A84A-1D30EB39E4D8}" type="pres">
      <dgm:prSet presAssocID="{208434DB-7A22-4C3B-BA3B-CB6CAB63019C}" presName="spaceBetweenRectangles" presStyleCnt="0"/>
      <dgm:spPr/>
    </dgm:pt>
    <dgm:pt modelId="{E0ABBF80-DDCB-4DDC-BFE6-C297798576B3}" type="pres">
      <dgm:prSet presAssocID="{D0FE7186-6BE2-4795-9343-4C2C52166FFF}" presName="parentLin" presStyleCnt="0"/>
      <dgm:spPr/>
    </dgm:pt>
    <dgm:pt modelId="{F97B092C-199F-4032-9725-C0618324C22E}" type="pres">
      <dgm:prSet presAssocID="{D0FE7186-6BE2-4795-9343-4C2C52166FFF}" presName="parentLeftMargin" presStyleLbl="node1" presStyleIdx="0" presStyleCnt="5"/>
      <dgm:spPr/>
    </dgm:pt>
    <dgm:pt modelId="{DDA6E408-1ABB-4998-B574-5558F5931A2B}" type="pres">
      <dgm:prSet presAssocID="{D0FE7186-6BE2-4795-9343-4C2C52166FFF}" presName="parentText" presStyleLbl="node1" presStyleIdx="1" presStyleCnt="5" custScaleX="139651">
        <dgm:presLayoutVars>
          <dgm:chMax val="0"/>
          <dgm:bulletEnabled val="1"/>
        </dgm:presLayoutVars>
      </dgm:prSet>
      <dgm:spPr/>
    </dgm:pt>
    <dgm:pt modelId="{36CFE7A5-3A0F-421C-BDB9-94E4F079ECC4}" type="pres">
      <dgm:prSet presAssocID="{D0FE7186-6BE2-4795-9343-4C2C52166FFF}" presName="negativeSpace" presStyleCnt="0"/>
      <dgm:spPr/>
    </dgm:pt>
    <dgm:pt modelId="{3CBAA640-80A9-4F96-9068-3A565A283F17}" type="pres">
      <dgm:prSet presAssocID="{D0FE7186-6BE2-4795-9343-4C2C52166FFF}" presName="childText" presStyleLbl="conFgAcc1" presStyleIdx="1" presStyleCnt="5">
        <dgm:presLayoutVars>
          <dgm:bulletEnabled val="1"/>
        </dgm:presLayoutVars>
      </dgm:prSet>
      <dgm:spPr/>
    </dgm:pt>
    <dgm:pt modelId="{89AE4F17-F087-4D87-8976-1D84BB2961F4}" type="pres">
      <dgm:prSet presAssocID="{AB75402C-88B4-4063-8E2D-87C6D31403EA}" presName="spaceBetweenRectangles" presStyleCnt="0"/>
      <dgm:spPr/>
    </dgm:pt>
    <dgm:pt modelId="{57EF7931-500D-4A5D-B944-AB7AA9FB4D62}" type="pres">
      <dgm:prSet presAssocID="{7DC1D0C7-3E38-4EA0-8D7B-5A7F0AB15D88}" presName="parentLin" presStyleCnt="0"/>
      <dgm:spPr/>
    </dgm:pt>
    <dgm:pt modelId="{3DAA2F75-1CE1-4489-97AB-ADC6C7325148}" type="pres">
      <dgm:prSet presAssocID="{7DC1D0C7-3E38-4EA0-8D7B-5A7F0AB15D88}" presName="parentLeftMargin" presStyleLbl="node1" presStyleIdx="1" presStyleCnt="5"/>
      <dgm:spPr/>
    </dgm:pt>
    <dgm:pt modelId="{5937F315-24C5-4D5B-BF8E-87DDFC6D573A}" type="pres">
      <dgm:prSet presAssocID="{7DC1D0C7-3E38-4EA0-8D7B-5A7F0AB15D88}" presName="parentText" presStyleLbl="node1" presStyleIdx="2" presStyleCnt="5" custScaleX="142857">
        <dgm:presLayoutVars>
          <dgm:chMax val="0"/>
          <dgm:bulletEnabled val="1"/>
        </dgm:presLayoutVars>
      </dgm:prSet>
      <dgm:spPr/>
    </dgm:pt>
    <dgm:pt modelId="{1E8125C4-51B5-4774-9604-514920D6FDD0}" type="pres">
      <dgm:prSet presAssocID="{7DC1D0C7-3E38-4EA0-8D7B-5A7F0AB15D88}" presName="negativeSpace" presStyleCnt="0"/>
      <dgm:spPr/>
    </dgm:pt>
    <dgm:pt modelId="{FF3631D4-23AB-4CD4-95D1-60A40B88A807}" type="pres">
      <dgm:prSet presAssocID="{7DC1D0C7-3E38-4EA0-8D7B-5A7F0AB15D88}" presName="childText" presStyleLbl="conFgAcc1" presStyleIdx="2" presStyleCnt="5">
        <dgm:presLayoutVars>
          <dgm:bulletEnabled val="1"/>
        </dgm:presLayoutVars>
      </dgm:prSet>
      <dgm:spPr/>
    </dgm:pt>
    <dgm:pt modelId="{5329F5FA-A63A-4DE4-80A1-F9391FE8B3FE}" type="pres">
      <dgm:prSet presAssocID="{F323FACE-1181-4E29-B358-47B24BB3DC4D}" presName="spaceBetweenRectangles" presStyleCnt="0"/>
      <dgm:spPr/>
    </dgm:pt>
    <dgm:pt modelId="{6FC11C13-0449-49FF-8131-8AA3D6CDBFA3}" type="pres">
      <dgm:prSet presAssocID="{C4F17EC2-45F7-4F05-9011-7EFA04CA7E5B}" presName="parentLin" presStyleCnt="0"/>
      <dgm:spPr/>
    </dgm:pt>
    <dgm:pt modelId="{CEC7CE80-C599-47FE-AC23-447750BB78F6}" type="pres">
      <dgm:prSet presAssocID="{C4F17EC2-45F7-4F05-9011-7EFA04CA7E5B}" presName="parentLeftMargin" presStyleLbl="node1" presStyleIdx="2" presStyleCnt="5"/>
      <dgm:spPr/>
    </dgm:pt>
    <dgm:pt modelId="{1ADA1FD3-927F-4591-A53D-3687599EB5F5}" type="pres">
      <dgm:prSet presAssocID="{C4F17EC2-45F7-4F05-9011-7EFA04CA7E5B}" presName="parentText" presStyleLbl="node1" presStyleIdx="3" presStyleCnt="5" custScaleX="142857">
        <dgm:presLayoutVars>
          <dgm:chMax val="0"/>
          <dgm:bulletEnabled val="1"/>
        </dgm:presLayoutVars>
      </dgm:prSet>
      <dgm:spPr/>
    </dgm:pt>
    <dgm:pt modelId="{94B2B8B0-977E-4001-90CA-4384E387E73B}" type="pres">
      <dgm:prSet presAssocID="{C4F17EC2-45F7-4F05-9011-7EFA04CA7E5B}" presName="negativeSpace" presStyleCnt="0"/>
      <dgm:spPr/>
    </dgm:pt>
    <dgm:pt modelId="{1D9C6DF4-B139-421A-9557-06D7E346435F}" type="pres">
      <dgm:prSet presAssocID="{C4F17EC2-45F7-4F05-9011-7EFA04CA7E5B}" presName="childText" presStyleLbl="conFgAcc1" presStyleIdx="3" presStyleCnt="5">
        <dgm:presLayoutVars>
          <dgm:bulletEnabled val="1"/>
        </dgm:presLayoutVars>
      </dgm:prSet>
      <dgm:spPr/>
    </dgm:pt>
    <dgm:pt modelId="{09E2A40B-F4E6-4854-9DF0-CB920FD495CF}" type="pres">
      <dgm:prSet presAssocID="{C2490836-3923-443B-83F9-AB9F5728427B}" presName="spaceBetweenRectangles" presStyleCnt="0"/>
      <dgm:spPr/>
    </dgm:pt>
    <dgm:pt modelId="{8C9A26A7-C0BB-4F8E-A65A-6BF62B337DB5}" type="pres">
      <dgm:prSet presAssocID="{CF4C15E4-86CE-4B34-84A8-C3A18BC60D80}" presName="parentLin" presStyleCnt="0"/>
      <dgm:spPr/>
    </dgm:pt>
    <dgm:pt modelId="{3FAFF447-0F11-4E8E-87EE-71CF83FDF975}" type="pres">
      <dgm:prSet presAssocID="{CF4C15E4-86CE-4B34-84A8-C3A18BC60D80}" presName="parentLeftMargin" presStyleLbl="node1" presStyleIdx="3" presStyleCnt="5"/>
      <dgm:spPr/>
    </dgm:pt>
    <dgm:pt modelId="{0D10DACC-FB9C-4E38-A3DE-15DB2F5CD25F}" type="pres">
      <dgm:prSet presAssocID="{CF4C15E4-86CE-4B34-84A8-C3A18BC60D80}" presName="parentText" presStyleLbl="node1" presStyleIdx="4" presStyleCnt="5" custScaleX="142857">
        <dgm:presLayoutVars>
          <dgm:chMax val="0"/>
          <dgm:bulletEnabled val="1"/>
        </dgm:presLayoutVars>
      </dgm:prSet>
      <dgm:spPr/>
    </dgm:pt>
    <dgm:pt modelId="{CCC3541B-2E67-48B5-8F42-A3725B4BC566}" type="pres">
      <dgm:prSet presAssocID="{CF4C15E4-86CE-4B34-84A8-C3A18BC60D80}" presName="negativeSpace" presStyleCnt="0"/>
      <dgm:spPr/>
    </dgm:pt>
    <dgm:pt modelId="{A596D284-1230-4537-9C0A-507418518D1C}" type="pres">
      <dgm:prSet presAssocID="{CF4C15E4-86CE-4B34-84A8-C3A18BC60D8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B691203-8F9C-4549-9B9B-CF2F323F4205}" srcId="{3F77C09D-DE90-4C16-9BA5-273940EDFF34}" destId="{C4F17EC2-45F7-4F05-9011-7EFA04CA7E5B}" srcOrd="3" destOrd="0" parTransId="{7D0CF769-4E68-48C3-83DF-FB707F740D49}" sibTransId="{C2490836-3923-443B-83F9-AB9F5728427B}"/>
    <dgm:cxn modelId="{A545EB0C-62BA-42B5-BCB9-3675ACE7997C}" srcId="{3F77C09D-DE90-4C16-9BA5-273940EDFF34}" destId="{D0FE7186-6BE2-4795-9343-4C2C52166FFF}" srcOrd="1" destOrd="0" parTransId="{E8BB194C-DB24-4119-A303-E8D7F317962D}" sibTransId="{AB75402C-88B4-4063-8E2D-87C6D31403EA}"/>
    <dgm:cxn modelId="{6910E121-E88C-4053-9085-3787CC038483}" type="presOf" srcId="{D0FE7186-6BE2-4795-9343-4C2C52166FFF}" destId="{F97B092C-199F-4032-9725-C0618324C22E}" srcOrd="0" destOrd="0" presId="urn:microsoft.com/office/officeart/2005/8/layout/list1"/>
    <dgm:cxn modelId="{9BAC1565-3AB9-4744-B5C0-BBD1B9D7B184}" srcId="{3F77C09D-DE90-4C16-9BA5-273940EDFF34}" destId="{CF4C15E4-86CE-4B34-84A8-C3A18BC60D80}" srcOrd="4" destOrd="0" parTransId="{47E84A6E-9333-4586-8C7A-0B02DAE67FE1}" sibTransId="{169A8580-883C-49EB-AC50-B68D5A817D89}"/>
    <dgm:cxn modelId="{863D376C-3B31-46A0-9F0C-700947080483}" type="presOf" srcId="{7DC1D0C7-3E38-4EA0-8D7B-5A7F0AB15D88}" destId="{3DAA2F75-1CE1-4489-97AB-ADC6C7325148}" srcOrd="0" destOrd="0" presId="urn:microsoft.com/office/officeart/2005/8/layout/list1"/>
    <dgm:cxn modelId="{C5FB516F-E07C-485C-9577-E20B5EAE0357}" type="presOf" srcId="{7DC1D0C7-3E38-4EA0-8D7B-5A7F0AB15D88}" destId="{5937F315-24C5-4D5B-BF8E-87DDFC6D573A}" srcOrd="1" destOrd="0" presId="urn:microsoft.com/office/officeart/2005/8/layout/list1"/>
    <dgm:cxn modelId="{8AC680A4-DEDE-4757-9965-223A44809E82}" type="presOf" srcId="{C4F17EC2-45F7-4F05-9011-7EFA04CA7E5B}" destId="{1ADA1FD3-927F-4591-A53D-3687599EB5F5}" srcOrd="1" destOrd="0" presId="urn:microsoft.com/office/officeart/2005/8/layout/list1"/>
    <dgm:cxn modelId="{56E162AA-2263-4FE9-AA13-BD3C613E2126}" type="presOf" srcId="{CF4C15E4-86CE-4B34-84A8-C3A18BC60D80}" destId="{3FAFF447-0F11-4E8E-87EE-71CF83FDF975}" srcOrd="0" destOrd="0" presId="urn:microsoft.com/office/officeart/2005/8/layout/list1"/>
    <dgm:cxn modelId="{F4281FAB-26B4-4254-BD8A-92A7B874AA8C}" type="presOf" srcId="{D0FE7186-6BE2-4795-9343-4C2C52166FFF}" destId="{DDA6E408-1ABB-4998-B574-5558F5931A2B}" srcOrd="1" destOrd="0" presId="urn:microsoft.com/office/officeart/2005/8/layout/list1"/>
    <dgm:cxn modelId="{E299F7B7-2E72-4086-97DF-B9EA61A8BD20}" type="presOf" srcId="{C4F17EC2-45F7-4F05-9011-7EFA04CA7E5B}" destId="{CEC7CE80-C599-47FE-AC23-447750BB78F6}" srcOrd="0" destOrd="0" presId="urn:microsoft.com/office/officeart/2005/8/layout/list1"/>
    <dgm:cxn modelId="{CB8184E0-4246-442D-A155-465E2483AAAC}" srcId="{3F77C09D-DE90-4C16-9BA5-273940EDFF34}" destId="{7DC1D0C7-3E38-4EA0-8D7B-5A7F0AB15D88}" srcOrd="2" destOrd="0" parTransId="{B8975C7F-EAD1-4581-8A4C-E021CB4E6F5E}" sibTransId="{F323FACE-1181-4E29-B358-47B24BB3DC4D}"/>
    <dgm:cxn modelId="{F26E09E3-3FCE-443B-B9AD-CF9D30A3564F}" srcId="{3F77C09D-DE90-4C16-9BA5-273940EDFF34}" destId="{31CACD43-0B14-48E4-B3FD-0737F9BAF92C}" srcOrd="0" destOrd="0" parTransId="{C5A119E3-4FF0-4D45-B98B-4738EF25A751}" sibTransId="{208434DB-7A22-4C3B-BA3B-CB6CAB63019C}"/>
    <dgm:cxn modelId="{46757EE6-2284-4CA7-BD88-4D813D5A074D}" type="presOf" srcId="{31CACD43-0B14-48E4-B3FD-0737F9BAF92C}" destId="{C7477C9C-15E5-4EB3-9825-AAC938E8D6F9}" srcOrd="1" destOrd="0" presId="urn:microsoft.com/office/officeart/2005/8/layout/list1"/>
    <dgm:cxn modelId="{6D6625E8-C816-44D7-9383-9FDBF8A41942}" type="presOf" srcId="{31CACD43-0B14-48E4-B3FD-0737F9BAF92C}" destId="{5F5B72E0-AE76-41C1-B246-5270A51DFB0E}" srcOrd="0" destOrd="0" presId="urn:microsoft.com/office/officeart/2005/8/layout/list1"/>
    <dgm:cxn modelId="{2EF2C2EE-74B0-4531-8BEB-042387BE070C}" type="presOf" srcId="{CF4C15E4-86CE-4B34-84A8-C3A18BC60D80}" destId="{0D10DACC-FB9C-4E38-A3DE-15DB2F5CD25F}" srcOrd="1" destOrd="0" presId="urn:microsoft.com/office/officeart/2005/8/layout/list1"/>
    <dgm:cxn modelId="{C3198DFF-F315-498D-B366-DB4F3422D404}" type="presOf" srcId="{3F77C09D-DE90-4C16-9BA5-273940EDFF34}" destId="{58CA1771-97E8-4C58-BA2A-BEE7DEB9A01F}" srcOrd="0" destOrd="0" presId="urn:microsoft.com/office/officeart/2005/8/layout/list1"/>
    <dgm:cxn modelId="{84F9AE36-C7F2-4607-A4C0-8EDFF4F2C7B7}" type="presParOf" srcId="{58CA1771-97E8-4C58-BA2A-BEE7DEB9A01F}" destId="{27752E63-A84F-42F9-94D5-4C8F1AC004B1}" srcOrd="0" destOrd="0" presId="urn:microsoft.com/office/officeart/2005/8/layout/list1"/>
    <dgm:cxn modelId="{E6117E30-92DE-4409-98D2-A98F7AD16665}" type="presParOf" srcId="{27752E63-A84F-42F9-94D5-4C8F1AC004B1}" destId="{5F5B72E0-AE76-41C1-B246-5270A51DFB0E}" srcOrd="0" destOrd="0" presId="urn:microsoft.com/office/officeart/2005/8/layout/list1"/>
    <dgm:cxn modelId="{BCFB7CA0-EA4E-4A11-A629-155DD2C89531}" type="presParOf" srcId="{27752E63-A84F-42F9-94D5-4C8F1AC004B1}" destId="{C7477C9C-15E5-4EB3-9825-AAC938E8D6F9}" srcOrd="1" destOrd="0" presId="urn:microsoft.com/office/officeart/2005/8/layout/list1"/>
    <dgm:cxn modelId="{0202735E-CB96-4D12-9FCB-6634C8CE577A}" type="presParOf" srcId="{58CA1771-97E8-4C58-BA2A-BEE7DEB9A01F}" destId="{50B46894-BFF3-4B57-8930-AFF8D012AFA8}" srcOrd="1" destOrd="0" presId="urn:microsoft.com/office/officeart/2005/8/layout/list1"/>
    <dgm:cxn modelId="{07026E35-EA63-437B-A445-78098F188BD8}" type="presParOf" srcId="{58CA1771-97E8-4C58-BA2A-BEE7DEB9A01F}" destId="{0B2C15C8-F3A3-4F8F-BCF6-9888073ECDD7}" srcOrd="2" destOrd="0" presId="urn:microsoft.com/office/officeart/2005/8/layout/list1"/>
    <dgm:cxn modelId="{978679D4-FA20-484B-B538-F07A047C9C90}" type="presParOf" srcId="{58CA1771-97E8-4C58-BA2A-BEE7DEB9A01F}" destId="{FE542BEC-A369-4FF9-A84A-1D30EB39E4D8}" srcOrd="3" destOrd="0" presId="urn:microsoft.com/office/officeart/2005/8/layout/list1"/>
    <dgm:cxn modelId="{7FA27FE2-657C-4726-97D1-5464E6C18041}" type="presParOf" srcId="{58CA1771-97E8-4C58-BA2A-BEE7DEB9A01F}" destId="{E0ABBF80-DDCB-4DDC-BFE6-C297798576B3}" srcOrd="4" destOrd="0" presId="urn:microsoft.com/office/officeart/2005/8/layout/list1"/>
    <dgm:cxn modelId="{2C32E784-D01D-4135-A886-F23103E47758}" type="presParOf" srcId="{E0ABBF80-DDCB-4DDC-BFE6-C297798576B3}" destId="{F97B092C-199F-4032-9725-C0618324C22E}" srcOrd="0" destOrd="0" presId="urn:microsoft.com/office/officeart/2005/8/layout/list1"/>
    <dgm:cxn modelId="{023D8516-F1C1-4077-8872-A2171213915F}" type="presParOf" srcId="{E0ABBF80-DDCB-4DDC-BFE6-C297798576B3}" destId="{DDA6E408-1ABB-4998-B574-5558F5931A2B}" srcOrd="1" destOrd="0" presId="urn:microsoft.com/office/officeart/2005/8/layout/list1"/>
    <dgm:cxn modelId="{70003D0F-EBAC-492F-BA05-2F489DDAAA5E}" type="presParOf" srcId="{58CA1771-97E8-4C58-BA2A-BEE7DEB9A01F}" destId="{36CFE7A5-3A0F-421C-BDB9-94E4F079ECC4}" srcOrd="5" destOrd="0" presId="urn:microsoft.com/office/officeart/2005/8/layout/list1"/>
    <dgm:cxn modelId="{7259D673-99CA-4C7D-BF30-D3FF88BDB777}" type="presParOf" srcId="{58CA1771-97E8-4C58-BA2A-BEE7DEB9A01F}" destId="{3CBAA640-80A9-4F96-9068-3A565A283F17}" srcOrd="6" destOrd="0" presId="urn:microsoft.com/office/officeart/2005/8/layout/list1"/>
    <dgm:cxn modelId="{4FBFF678-2B1B-42C7-922F-B90A0FA9F608}" type="presParOf" srcId="{58CA1771-97E8-4C58-BA2A-BEE7DEB9A01F}" destId="{89AE4F17-F087-4D87-8976-1D84BB2961F4}" srcOrd="7" destOrd="0" presId="urn:microsoft.com/office/officeart/2005/8/layout/list1"/>
    <dgm:cxn modelId="{CDA5279D-CF38-4526-B6FF-85E31D5BEFE5}" type="presParOf" srcId="{58CA1771-97E8-4C58-BA2A-BEE7DEB9A01F}" destId="{57EF7931-500D-4A5D-B944-AB7AA9FB4D62}" srcOrd="8" destOrd="0" presId="urn:microsoft.com/office/officeart/2005/8/layout/list1"/>
    <dgm:cxn modelId="{C2393B0C-C62C-4685-B8B4-601F76EE6AC8}" type="presParOf" srcId="{57EF7931-500D-4A5D-B944-AB7AA9FB4D62}" destId="{3DAA2F75-1CE1-4489-97AB-ADC6C7325148}" srcOrd="0" destOrd="0" presId="urn:microsoft.com/office/officeart/2005/8/layout/list1"/>
    <dgm:cxn modelId="{A99C2444-06BC-4D5B-A58C-C103199EC777}" type="presParOf" srcId="{57EF7931-500D-4A5D-B944-AB7AA9FB4D62}" destId="{5937F315-24C5-4D5B-BF8E-87DDFC6D573A}" srcOrd="1" destOrd="0" presId="urn:microsoft.com/office/officeart/2005/8/layout/list1"/>
    <dgm:cxn modelId="{4801B75D-2817-46FB-96D8-D9B87ED194F1}" type="presParOf" srcId="{58CA1771-97E8-4C58-BA2A-BEE7DEB9A01F}" destId="{1E8125C4-51B5-4774-9604-514920D6FDD0}" srcOrd="9" destOrd="0" presId="urn:microsoft.com/office/officeart/2005/8/layout/list1"/>
    <dgm:cxn modelId="{CC21E871-822B-4C7D-9B81-5CEC7B89C95E}" type="presParOf" srcId="{58CA1771-97E8-4C58-BA2A-BEE7DEB9A01F}" destId="{FF3631D4-23AB-4CD4-95D1-60A40B88A807}" srcOrd="10" destOrd="0" presId="urn:microsoft.com/office/officeart/2005/8/layout/list1"/>
    <dgm:cxn modelId="{1F232B5B-F2B5-4A00-A755-C9D0B682216D}" type="presParOf" srcId="{58CA1771-97E8-4C58-BA2A-BEE7DEB9A01F}" destId="{5329F5FA-A63A-4DE4-80A1-F9391FE8B3FE}" srcOrd="11" destOrd="0" presId="urn:microsoft.com/office/officeart/2005/8/layout/list1"/>
    <dgm:cxn modelId="{26A7BEA0-5C39-4703-80B1-FFC9F4D21679}" type="presParOf" srcId="{58CA1771-97E8-4C58-BA2A-BEE7DEB9A01F}" destId="{6FC11C13-0449-49FF-8131-8AA3D6CDBFA3}" srcOrd="12" destOrd="0" presId="urn:microsoft.com/office/officeart/2005/8/layout/list1"/>
    <dgm:cxn modelId="{96B35FB6-C4B6-4B1B-9B5A-5128F60FAC90}" type="presParOf" srcId="{6FC11C13-0449-49FF-8131-8AA3D6CDBFA3}" destId="{CEC7CE80-C599-47FE-AC23-447750BB78F6}" srcOrd="0" destOrd="0" presId="urn:microsoft.com/office/officeart/2005/8/layout/list1"/>
    <dgm:cxn modelId="{09C578B3-79C8-4B6A-99B8-BFFA33EB07A0}" type="presParOf" srcId="{6FC11C13-0449-49FF-8131-8AA3D6CDBFA3}" destId="{1ADA1FD3-927F-4591-A53D-3687599EB5F5}" srcOrd="1" destOrd="0" presId="urn:microsoft.com/office/officeart/2005/8/layout/list1"/>
    <dgm:cxn modelId="{047FE4EB-9D5D-4E88-870A-F729237876F7}" type="presParOf" srcId="{58CA1771-97E8-4C58-BA2A-BEE7DEB9A01F}" destId="{94B2B8B0-977E-4001-90CA-4384E387E73B}" srcOrd="13" destOrd="0" presId="urn:microsoft.com/office/officeart/2005/8/layout/list1"/>
    <dgm:cxn modelId="{23BA61EB-B1C5-403A-9AB2-FDFC4DDF8499}" type="presParOf" srcId="{58CA1771-97E8-4C58-BA2A-BEE7DEB9A01F}" destId="{1D9C6DF4-B139-421A-9557-06D7E346435F}" srcOrd="14" destOrd="0" presId="urn:microsoft.com/office/officeart/2005/8/layout/list1"/>
    <dgm:cxn modelId="{5EE2AD03-C4D7-4A8B-9E62-2141905957D7}" type="presParOf" srcId="{58CA1771-97E8-4C58-BA2A-BEE7DEB9A01F}" destId="{09E2A40B-F4E6-4854-9DF0-CB920FD495CF}" srcOrd="15" destOrd="0" presId="urn:microsoft.com/office/officeart/2005/8/layout/list1"/>
    <dgm:cxn modelId="{D723FF05-AF6C-44E8-9C92-917DE9C3D6F5}" type="presParOf" srcId="{58CA1771-97E8-4C58-BA2A-BEE7DEB9A01F}" destId="{8C9A26A7-C0BB-4F8E-A65A-6BF62B337DB5}" srcOrd="16" destOrd="0" presId="urn:microsoft.com/office/officeart/2005/8/layout/list1"/>
    <dgm:cxn modelId="{2B21749D-46F1-4ED5-AB47-7393B952F5BF}" type="presParOf" srcId="{8C9A26A7-C0BB-4F8E-A65A-6BF62B337DB5}" destId="{3FAFF447-0F11-4E8E-87EE-71CF83FDF975}" srcOrd="0" destOrd="0" presId="urn:microsoft.com/office/officeart/2005/8/layout/list1"/>
    <dgm:cxn modelId="{C17F9819-3479-4BF0-98BE-8712DF7F6EF1}" type="presParOf" srcId="{8C9A26A7-C0BB-4F8E-A65A-6BF62B337DB5}" destId="{0D10DACC-FB9C-4E38-A3DE-15DB2F5CD25F}" srcOrd="1" destOrd="0" presId="urn:microsoft.com/office/officeart/2005/8/layout/list1"/>
    <dgm:cxn modelId="{0F1D0AA2-18A4-4544-9DB0-C1BA18229525}" type="presParOf" srcId="{58CA1771-97E8-4C58-BA2A-BEE7DEB9A01F}" destId="{CCC3541B-2E67-48B5-8F42-A3725B4BC566}" srcOrd="17" destOrd="0" presId="urn:microsoft.com/office/officeart/2005/8/layout/list1"/>
    <dgm:cxn modelId="{00895ED4-631A-4328-874A-A529F198B3DF}" type="presParOf" srcId="{58CA1771-97E8-4C58-BA2A-BEE7DEB9A01F}" destId="{A596D284-1230-4537-9C0A-507418518D1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740BD-A6A5-41B9-BF4A-3AFB90B9DF97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E8E223C-0140-48D8-AED3-EDB8A6874F00}">
      <dgm:prSet custT="1"/>
      <dgm:spPr/>
      <dgm:t>
        <a:bodyPr/>
        <a:lstStyle/>
        <a:p>
          <a:pPr rtl="0"/>
          <a:r>
            <a:rPr lang="ru-RU" sz="900" b="1" dirty="0">
              <a:solidFill>
                <a:schemeClr val="accent1"/>
              </a:solidFill>
            </a:rPr>
            <a:t>ДЕТИ И МЛАДШИЕ ШКОЛЬНИКИ ЖК</a:t>
          </a:r>
        </a:p>
      </dgm:t>
    </dgm:pt>
    <dgm:pt modelId="{E0F3833C-9D96-41FD-8B79-BFAA981C3B28}" type="parTrans" cxnId="{9F9B0ADE-AC34-4B52-A2A7-D659FD11A0DB}">
      <dgm:prSet/>
      <dgm:spPr/>
      <dgm:t>
        <a:bodyPr/>
        <a:lstStyle/>
        <a:p>
          <a:endParaRPr lang="ru-RU" sz="900">
            <a:solidFill>
              <a:schemeClr val="accent1"/>
            </a:solidFill>
          </a:endParaRPr>
        </a:p>
      </dgm:t>
    </dgm:pt>
    <dgm:pt modelId="{D47A69B3-D820-42B2-8888-C3A63000590C}" type="sibTrans" cxnId="{9F9B0ADE-AC34-4B52-A2A7-D659FD11A0D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1000" r="-141000"/>
          </a:stretch>
        </a:blipFill>
      </dgm:spPr>
      <dgm:t>
        <a:bodyPr/>
        <a:lstStyle/>
        <a:p>
          <a:endParaRPr lang="ru-RU" sz="900">
            <a:solidFill>
              <a:schemeClr val="accent1"/>
            </a:solidFill>
          </a:endParaRPr>
        </a:p>
      </dgm:t>
    </dgm:pt>
    <dgm:pt modelId="{A99A6F30-0975-447B-88E2-18E51FBBF7D0}">
      <dgm:prSet custT="1"/>
      <dgm:spPr/>
      <dgm:t>
        <a:bodyPr/>
        <a:lstStyle/>
        <a:p>
          <a:pPr algn="r" rtl="0"/>
          <a:r>
            <a:rPr lang="ru-RU" sz="900" b="1" dirty="0">
              <a:solidFill>
                <a:schemeClr val="accent1"/>
              </a:solidFill>
            </a:rPr>
            <a:t>ЭКО-ОРИЕНТИРОВАННЫЕ ШКОЛЬНИКИ                          5-11 КЛАССА 3-Х ШКОЛ  НИЖЕГОРОДСКОЙ И ВЛАДИМИРСКОЙ ОБЛАСТИ, УЧАСТВУЮЩИЕ В ЭКОЛОГИЧЕСКОМ КАМПУСЕ КРЕАТИВНЫХ ПРАКТИК </a:t>
          </a:r>
        </a:p>
      </dgm:t>
    </dgm:pt>
    <dgm:pt modelId="{E2319E2F-D5C7-4C6E-BE48-FBAA0211CC6A}" type="parTrans" cxnId="{9E716F56-9A46-48C2-AD4F-398AC17B924A}">
      <dgm:prSet/>
      <dgm:spPr/>
      <dgm:t>
        <a:bodyPr/>
        <a:lstStyle/>
        <a:p>
          <a:endParaRPr lang="ru-RU" sz="900">
            <a:solidFill>
              <a:schemeClr val="accent1"/>
            </a:solidFill>
          </a:endParaRPr>
        </a:p>
      </dgm:t>
    </dgm:pt>
    <dgm:pt modelId="{8C080278-95B4-4D97-A399-91C037A68C71}" type="sibTrans" cxnId="{9E716F56-9A46-48C2-AD4F-398AC17B924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 sz="900">
            <a:solidFill>
              <a:schemeClr val="accent1"/>
            </a:solidFill>
          </a:endParaRPr>
        </a:p>
      </dgm:t>
    </dgm:pt>
    <dgm:pt modelId="{8253686F-6567-4791-BB3B-E419A6976F0B}">
      <dgm:prSet custT="1"/>
      <dgm:spPr/>
      <dgm:t>
        <a:bodyPr/>
        <a:lstStyle/>
        <a:p>
          <a:pPr rtl="0"/>
          <a:r>
            <a:rPr lang="ru-RU" sz="900" b="1" dirty="0">
              <a:solidFill>
                <a:schemeClr val="accent1"/>
              </a:solidFill>
            </a:rPr>
            <a:t>ОБЩЕСТВЕННОСТЬ ЖК</a:t>
          </a:r>
        </a:p>
      </dgm:t>
    </dgm:pt>
    <dgm:pt modelId="{4C62AE1E-271D-4BED-A810-DA7B3640A99A}" type="parTrans" cxnId="{EE8CB3FC-9FEA-4128-9B2E-6B45D699561F}">
      <dgm:prSet/>
      <dgm:spPr/>
      <dgm:t>
        <a:bodyPr/>
        <a:lstStyle/>
        <a:p>
          <a:endParaRPr lang="ru-RU" sz="900"/>
        </a:p>
      </dgm:t>
    </dgm:pt>
    <dgm:pt modelId="{B14F6DE2-1CE7-4873-BFE2-3F8CF31F4D4B}" type="sibTrans" cxnId="{EE8CB3FC-9FEA-4128-9B2E-6B45D699561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 sz="900"/>
        </a:p>
      </dgm:t>
    </dgm:pt>
    <dgm:pt modelId="{8795DBC9-F864-44D6-A253-C2F515360849}">
      <dgm:prSet custT="1"/>
      <dgm:spPr/>
      <dgm:t>
        <a:bodyPr/>
        <a:lstStyle/>
        <a:p>
          <a:pPr rtl="0"/>
          <a:r>
            <a:rPr lang="ru-RU" sz="900" b="1" dirty="0">
              <a:solidFill>
                <a:schemeClr val="accent1"/>
              </a:solidFill>
            </a:rPr>
            <a:t>ОРГАНИЗАЦИИ НА ПЛОЩАДКЕ ЛОКАЦИИ</a:t>
          </a:r>
        </a:p>
      </dgm:t>
    </dgm:pt>
    <dgm:pt modelId="{71ECD8D9-B45D-4BCF-9A98-3B98E1E98323}" type="parTrans" cxnId="{C67870EC-3C15-40BD-A210-454173985273}">
      <dgm:prSet/>
      <dgm:spPr/>
      <dgm:t>
        <a:bodyPr/>
        <a:lstStyle/>
        <a:p>
          <a:endParaRPr lang="ru-RU" sz="900"/>
        </a:p>
      </dgm:t>
    </dgm:pt>
    <dgm:pt modelId="{4FDCE99E-2D0A-4B33-A607-28428B0FC10D}" type="sibTrans" cxnId="{C67870EC-3C15-40BD-A210-454173985273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 sz="900"/>
        </a:p>
      </dgm:t>
    </dgm:pt>
    <dgm:pt modelId="{0EC0E92D-5B75-4795-BB9A-B83FFCEF6FB4}" type="pres">
      <dgm:prSet presAssocID="{E92740BD-A6A5-41B9-BF4A-3AFB90B9DF97}" presName="Name0" presStyleCnt="0">
        <dgm:presLayoutVars>
          <dgm:chMax val="7"/>
          <dgm:chPref val="7"/>
          <dgm:dir/>
        </dgm:presLayoutVars>
      </dgm:prSet>
      <dgm:spPr/>
    </dgm:pt>
    <dgm:pt modelId="{0E0A261F-970D-4CC2-BB83-8E7DB5844CCC}" type="pres">
      <dgm:prSet presAssocID="{E92740BD-A6A5-41B9-BF4A-3AFB90B9DF97}" presName="dot1" presStyleLbl="alignNode1" presStyleIdx="0" presStyleCnt="13"/>
      <dgm:spPr/>
    </dgm:pt>
    <dgm:pt modelId="{105EC30B-DF45-4562-908A-79BAF5B81359}" type="pres">
      <dgm:prSet presAssocID="{E92740BD-A6A5-41B9-BF4A-3AFB90B9DF97}" presName="dot2" presStyleLbl="alignNode1" presStyleIdx="1" presStyleCnt="13"/>
      <dgm:spPr/>
    </dgm:pt>
    <dgm:pt modelId="{70EB7B39-4F3D-4D98-AAD1-5EDC9ACE9055}" type="pres">
      <dgm:prSet presAssocID="{E92740BD-A6A5-41B9-BF4A-3AFB90B9DF97}" presName="dot3" presStyleLbl="alignNode1" presStyleIdx="2" presStyleCnt="13"/>
      <dgm:spPr/>
    </dgm:pt>
    <dgm:pt modelId="{0F98D330-7AC2-4B67-9394-8AD1377BA2B5}" type="pres">
      <dgm:prSet presAssocID="{E92740BD-A6A5-41B9-BF4A-3AFB90B9DF97}" presName="dot4" presStyleLbl="alignNode1" presStyleIdx="3" presStyleCnt="13"/>
      <dgm:spPr/>
    </dgm:pt>
    <dgm:pt modelId="{ED8DB582-4C95-4E61-8B0F-45DEF8D959CD}" type="pres">
      <dgm:prSet presAssocID="{E92740BD-A6A5-41B9-BF4A-3AFB90B9DF97}" presName="dot5" presStyleLbl="alignNode1" presStyleIdx="4" presStyleCnt="13"/>
      <dgm:spPr/>
    </dgm:pt>
    <dgm:pt modelId="{6E5F3540-EF9E-4C35-B75B-A590C7A27866}" type="pres">
      <dgm:prSet presAssocID="{E92740BD-A6A5-41B9-BF4A-3AFB90B9DF97}" presName="dot6" presStyleLbl="alignNode1" presStyleIdx="5" presStyleCnt="13"/>
      <dgm:spPr/>
    </dgm:pt>
    <dgm:pt modelId="{75D9A429-DF1F-4F70-8F96-112440DE710A}" type="pres">
      <dgm:prSet presAssocID="{E92740BD-A6A5-41B9-BF4A-3AFB90B9DF97}" presName="dotArrow1" presStyleLbl="alignNode1" presStyleIdx="6" presStyleCnt="13"/>
      <dgm:spPr/>
    </dgm:pt>
    <dgm:pt modelId="{EAA694E2-FB37-405C-A4FB-79A7A2EEAA62}" type="pres">
      <dgm:prSet presAssocID="{E92740BD-A6A5-41B9-BF4A-3AFB90B9DF97}" presName="dotArrow2" presStyleLbl="alignNode1" presStyleIdx="7" presStyleCnt="13"/>
      <dgm:spPr/>
    </dgm:pt>
    <dgm:pt modelId="{46381EA6-2E3E-4F40-AF4B-D73B13B86CAE}" type="pres">
      <dgm:prSet presAssocID="{E92740BD-A6A5-41B9-BF4A-3AFB90B9DF97}" presName="dotArrow3" presStyleLbl="alignNode1" presStyleIdx="8" presStyleCnt="13"/>
      <dgm:spPr/>
    </dgm:pt>
    <dgm:pt modelId="{9329C278-C46B-4840-A60D-D077E6DFB44C}" type="pres">
      <dgm:prSet presAssocID="{E92740BD-A6A5-41B9-BF4A-3AFB90B9DF97}" presName="dotArrow4" presStyleLbl="alignNode1" presStyleIdx="9" presStyleCnt="13"/>
      <dgm:spPr/>
    </dgm:pt>
    <dgm:pt modelId="{B6484463-7C5D-492A-A869-11116AAA90B9}" type="pres">
      <dgm:prSet presAssocID="{E92740BD-A6A5-41B9-BF4A-3AFB90B9DF97}" presName="dotArrow5" presStyleLbl="alignNode1" presStyleIdx="10" presStyleCnt="13"/>
      <dgm:spPr/>
    </dgm:pt>
    <dgm:pt modelId="{FF222B5C-B237-44BE-A42B-EB9BC79320E7}" type="pres">
      <dgm:prSet presAssocID="{E92740BD-A6A5-41B9-BF4A-3AFB90B9DF97}" presName="dotArrow6" presStyleLbl="alignNode1" presStyleIdx="11" presStyleCnt="13"/>
      <dgm:spPr/>
    </dgm:pt>
    <dgm:pt modelId="{AE9DF0A0-4C81-4F44-8072-F6F25A63DFE0}" type="pres">
      <dgm:prSet presAssocID="{E92740BD-A6A5-41B9-BF4A-3AFB90B9DF97}" presName="dotArrow7" presStyleLbl="alignNode1" presStyleIdx="12" presStyleCnt="13"/>
      <dgm:spPr/>
    </dgm:pt>
    <dgm:pt modelId="{C4B1A336-840F-4F2B-894C-835FAEF3F82F}" type="pres">
      <dgm:prSet presAssocID="{0E8E223C-0140-48D8-AED3-EDB8A6874F00}" presName="parTx1" presStyleLbl="node1" presStyleIdx="0" presStyleCnt="4"/>
      <dgm:spPr/>
    </dgm:pt>
    <dgm:pt modelId="{BF1EFC0A-FCAB-467C-97BB-4D66922CF743}" type="pres">
      <dgm:prSet presAssocID="{D47A69B3-D820-42B2-8888-C3A63000590C}" presName="picture1" presStyleCnt="0"/>
      <dgm:spPr/>
    </dgm:pt>
    <dgm:pt modelId="{DD3B021F-82DA-48D3-913B-60F4087F8B4B}" type="pres">
      <dgm:prSet presAssocID="{D47A69B3-D820-42B2-8888-C3A63000590C}" presName="imageRepeatNode" presStyleLbl="fgImgPlace1" presStyleIdx="0" presStyleCnt="4"/>
      <dgm:spPr/>
    </dgm:pt>
    <dgm:pt modelId="{1C648901-E0F1-422F-A7E5-50C09F20DCF9}" type="pres">
      <dgm:prSet presAssocID="{A99A6F30-0975-447B-88E2-18E51FBBF7D0}" presName="parTx2" presStyleLbl="node1" presStyleIdx="1" presStyleCnt="4" custScaleX="160637" custScaleY="120094" custLinFactNeighborX="6577" custLinFactNeighborY="-29008"/>
      <dgm:spPr/>
    </dgm:pt>
    <dgm:pt modelId="{9490958C-5FB7-4CE4-9AD1-EA5771297536}" type="pres">
      <dgm:prSet presAssocID="{8C080278-95B4-4D97-A399-91C037A68C71}" presName="picture2" presStyleCnt="0"/>
      <dgm:spPr/>
    </dgm:pt>
    <dgm:pt modelId="{562FB4F3-4F70-423C-A726-07AF8FEEA850}" type="pres">
      <dgm:prSet presAssocID="{8C080278-95B4-4D97-A399-91C037A68C71}" presName="imageRepeatNode" presStyleLbl="fgImgPlace1" presStyleIdx="1" presStyleCnt="4" custLinFactNeighborX="-29124" custLinFactNeighborY="-5061"/>
      <dgm:spPr/>
    </dgm:pt>
    <dgm:pt modelId="{A5350312-19D6-423A-84E6-8B3B45C98184}" type="pres">
      <dgm:prSet presAssocID="{8253686F-6567-4791-BB3B-E419A6976F0B}" presName="parTx3" presStyleLbl="node1" presStyleIdx="2" presStyleCnt="4"/>
      <dgm:spPr/>
    </dgm:pt>
    <dgm:pt modelId="{69CABCA5-F62A-40C6-B029-F3F71B46E5BA}" type="pres">
      <dgm:prSet presAssocID="{B14F6DE2-1CE7-4873-BFE2-3F8CF31F4D4B}" presName="picture3" presStyleCnt="0"/>
      <dgm:spPr/>
    </dgm:pt>
    <dgm:pt modelId="{1536833B-A137-4084-B99E-A0FEF60BBE7F}" type="pres">
      <dgm:prSet presAssocID="{B14F6DE2-1CE7-4873-BFE2-3F8CF31F4D4B}" presName="imageRepeatNode" presStyleLbl="fgImgPlace1" presStyleIdx="2" presStyleCnt="4"/>
      <dgm:spPr/>
    </dgm:pt>
    <dgm:pt modelId="{69F8B9B6-B13F-4C9B-84DE-507D2EE4D294}" type="pres">
      <dgm:prSet presAssocID="{8795DBC9-F864-44D6-A253-C2F515360849}" presName="parTx4" presStyleLbl="node1" presStyleIdx="3" presStyleCnt="4"/>
      <dgm:spPr/>
    </dgm:pt>
    <dgm:pt modelId="{3E5C5CB1-A0C3-48B4-8181-458F20713672}" type="pres">
      <dgm:prSet presAssocID="{4FDCE99E-2D0A-4B33-A607-28428B0FC10D}" presName="picture4" presStyleCnt="0"/>
      <dgm:spPr/>
    </dgm:pt>
    <dgm:pt modelId="{8FF96DFF-DDCF-47C6-A755-329853D93074}" type="pres">
      <dgm:prSet presAssocID="{4FDCE99E-2D0A-4B33-A607-28428B0FC10D}" presName="imageRepeatNode" presStyleLbl="fgImgPlace1" presStyleIdx="3" presStyleCnt="4"/>
      <dgm:spPr/>
    </dgm:pt>
  </dgm:ptLst>
  <dgm:cxnLst>
    <dgm:cxn modelId="{7C455406-EBA9-4CBA-BBE3-22F1A803806D}" type="presOf" srcId="{B14F6DE2-1CE7-4873-BFE2-3F8CF31F4D4B}" destId="{1536833B-A137-4084-B99E-A0FEF60BBE7F}" srcOrd="0" destOrd="0" presId="urn:microsoft.com/office/officeart/2008/layout/AscendingPictureAccentProcess"/>
    <dgm:cxn modelId="{BF49DD1B-C169-4FAB-A7E7-CB395DA8B315}" type="presOf" srcId="{0E8E223C-0140-48D8-AED3-EDB8A6874F00}" destId="{C4B1A336-840F-4F2B-894C-835FAEF3F82F}" srcOrd="0" destOrd="0" presId="urn:microsoft.com/office/officeart/2008/layout/AscendingPictureAccentProcess"/>
    <dgm:cxn modelId="{9E716F56-9A46-48C2-AD4F-398AC17B924A}" srcId="{E92740BD-A6A5-41B9-BF4A-3AFB90B9DF97}" destId="{A99A6F30-0975-447B-88E2-18E51FBBF7D0}" srcOrd="1" destOrd="0" parTransId="{E2319E2F-D5C7-4C6E-BE48-FBAA0211CC6A}" sibTransId="{8C080278-95B4-4D97-A399-91C037A68C71}"/>
    <dgm:cxn modelId="{77098277-796E-448C-9AF5-90686940CC45}" type="presOf" srcId="{8253686F-6567-4791-BB3B-E419A6976F0B}" destId="{A5350312-19D6-423A-84E6-8B3B45C98184}" srcOrd="0" destOrd="0" presId="urn:microsoft.com/office/officeart/2008/layout/AscendingPictureAccentProcess"/>
    <dgm:cxn modelId="{E7111779-ED00-4B44-891C-E022FFAFFA56}" type="presOf" srcId="{8795DBC9-F864-44D6-A253-C2F515360849}" destId="{69F8B9B6-B13F-4C9B-84DE-507D2EE4D294}" srcOrd="0" destOrd="0" presId="urn:microsoft.com/office/officeart/2008/layout/AscendingPictureAccentProcess"/>
    <dgm:cxn modelId="{9950A7A1-FD7E-4A61-9D38-DF12178FCEA0}" type="presOf" srcId="{4FDCE99E-2D0A-4B33-A607-28428B0FC10D}" destId="{8FF96DFF-DDCF-47C6-A755-329853D93074}" srcOrd="0" destOrd="0" presId="urn:microsoft.com/office/officeart/2008/layout/AscendingPictureAccentProcess"/>
    <dgm:cxn modelId="{139E1EBC-A547-44A0-BE46-4FBC1BC7BB66}" type="presOf" srcId="{E92740BD-A6A5-41B9-BF4A-3AFB90B9DF97}" destId="{0EC0E92D-5B75-4795-BB9A-B83FFCEF6FB4}" srcOrd="0" destOrd="0" presId="urn:microsoft.com/office/officeart/2008/layout/AscendingPictureAccentProcess"/>
    <dgm:cxn modelId="{9F9B0ADE-AC34-4B52-A2A7-D659FD11A0DB}" srcId="{E92740BD-A6A5-41B9-BF4A-3AFB90B9DF97}" destId="{0E8E223C-0140-48D8-AED3-EDB8A6874F00}" srcOrd="0" destOrd="0" parTransId="{E0F3833C-9D96-41FD-8B79-BFAA981C3B28}" sibTransId="{D47A69B3-D820-42B2-8888-C3A63000590C}"/>
    <dgm:cxn modelId="{253ED5EB-DB6A-47D6-BB1B-5DD97ED1E376}" type="presOf" srcId="{A99A6F30-0975-447B-88E2-18E51FBBF7D0}" destId="{1C648901-E0F1-422F-A7E5-50C09F20DCF9}" srcOrd="0" destOrd="0" presId="urn:microsoft.com/office/officeart/2008/layout/AscendingPictureAccentProcess"/>
    <dgm:cxn modelId="{C67870EC-3C15-40BD-A210-454173985273}" srcId="{E92740BD-A6A5-41B9-BF4A-3AFB90B9DF97}" destId="{8795DBC9-F864-44D6-A253-C2F515360849}" srcOrd="3" destOrd="0" parTransId="{71ECD8D9-B45D-4BCF-9A98-3B98E1E98323}" sibTransId="{4FDCE99E-2D0A-4B33-A607-28428B0FC10D}"/>
    <dgm:cxn modelId="{92B6D6EF-92B5-4D98-A368-1B0E786D2F42}" type="presOf" srcId="{D47A69B3-D820-42B2-8888-C3A63000590C}" destId="{DD3B021F-82DA-48D3-913B-60F4087F8B4B}" srcOrd="0" destOrd="0" presId="urn:microsoft.com/office/officeart/2008/layout/AscendingPictureAccentProcess"/>
    <dgm:cxn modelId="{0D2135F1-4296-4C1C-ADF2-7243190D3AD6}" type="presOf" srcId="{8C080278-95B4-4D97-A399-91C037A68C71}" destId="{562FB4F3-4F70-423C-A726-07AF8FEEA850}" srcOrd="0" destOrd="0" presId="urn:microsoft.com/office/officeart/2008/layout/AscendingPictureAccentProcess"/>
    <dgm:cxn modelId="{EE8CB3FC-9FEA-4128-9B2E-6B45D699561F}" srcId="{E92740BD-A6A5-41B9-BF4A-3AFB90B9DF97}" destId="{8253686F-6567-4791-BB3B-E419A6976F0B}" srcOrd="2" destOrd="0" parTransId="{4C62AE1E-271D-4BED-A810-DA7B3640A99A}" sibTransId="{B14F6DE2-1CE7-4873-BFE2-3F8CF31F4D4B}"/>
    <dgm:cxn modelId="{9365FA44-D7EB-40FB-8148-B0D202831B5F}" type="presParOf" srcId="{0EC0E92D-5B75-4795-BB9A-B83FFCEF6FB4}" destId="{0E0A261F-970D-4CC2-BB83-8E7DB5844CCC}" srcOrd="0" destOrd="0" presId="urn:microsoft.com/office/officeart/2008/layout/AscendingPictureAccentProcess"/>
    <dgm:cxn modelId="{9364881D-1566-4B01-ABF6-246774E87F6D}" type="presParOf" srcId="{0EC0E92D-5B75-4795-BB9A-B83FFCEF6FB4}" destId="{105EC30B-DF45-4562-908A-79BAF5B81359}" srcOrd="1" destOrd="0" presId="urn:microsoft.com/office/officeart/2008/layout/AscendingPictureAccentProcess"/>
    <dgm:cxn modelId="{B7E53031-2DB9-4EB0-B140-44BDBB14F820}" type="presParOf" srcId="{0EC0E92D-5B75-4795-BB9A-B83FFCEF6FB4}" destId="{70EB7B39-4F3D-4D98-AAD1-5EDC9ACE9055}" srcOrd="2" destOrd="0" presId="urn:microsoft.com/office/officeart/2008/layout/AscendingPictureAccentProcess"/>
    <dgm:cxn modelId="{A187CA81-8428-4713-ADC7-72FB546CDB99}" type="presParOf" srcId="{0EC0E92D-5B75-4795-BB9A-B83FFCEF6FB4}" destId="{0F98D330-7AC2-4B67-9394-8AD1377BA2B5}" srcOrd="3" destOrd="0" presId="urn:microsoft.com/office/officeart/2008/layout/AscendingPictureAccentProcess"/>
    <dgm:cxn modelId="{EDBB28B0-CEB1-4576-8029-CC0C0497DDC4}" type="presParOf" srcId="{0EC0E92D-5B75-4795-BB9A-B83FFCEF6FB4}" destId="{ED8DB582-4C95-4E61-8B0F-45DEF8D959CD}" srcOrd="4" destOrd="0" presId="urn:microsoft.com/office/officeart/2008/layout/AscendingPictureAccentProcess"/>
    <dgm:cxn modelId="{6AC7DE9C-1143-4221-8D72-6ABD4E3D143A}" type="presParOf" srcId="{0EC0E92D-5B75-4795-BB9A-B83FFCEF6FB4}" destId="{6E5F3540-EF9E-4C35-B75B-A590C7A27866}" srcOrd="5" destOrd="0" presId="urn:microsoft.com/office/officeart/2008/layout/AscendingPictureAccentProcess"/>
    <dgm:cxn modelId="{F697DFEB-3F99-4588-BEA8-C2CA54A152DD}" type="presParOf" srcId="{0EC0E92D-5B75-4795-BB9A-B83FFCEF6FB4}" destId="{75D9A429-DF1F-4F70-8F96-112440DE710A}" srcOrd="6" destOrd="0" presId="urn:microsoft.com/office/officeart/2008/layout/AscendingPictureAccentProcess"/>
    <dgm:cxn modelId="{8AD0F97D-AB1E-4153-AD07-F4689983DFAF}" type="presParOf" srcId="{0EC0E92D-5B75-4795-BB9A-B83FFCEF6FB4}" destId="{EAA694E2-FB37-405C-A4FB-79A7A2EEAA62}" srcOrd="7" destOrd="0" presId="urn:microsoft.com/office/officeart/2008/layout/AscendingPictureAccentProcess"/>
    <dgm:cxn modelId="{E6C3FEA8-9C1E-41B0-83E3-056F57A2268D}" type="presParOf" srcId="{0EC0E92D-5B75-4795-BB9A-B83FFCEF6FB4}" destId="{46381EA6-2E3E-4F40-AF4B-D73B13B86CAE}" srcOrd="8" destOrd="0" presId="urn:microsoft.com/office/officeart/2008/layout/AscendingPictureAccentProcess"/>
    <dgm:cxn modelId="{74645E3B-D347-42BB-ACB0-4633A13272D4}" type="presParOf" srcId="{0EC0E92D-5B75-4795-BB9A-B83FFCEF6FB4}" destId="{9329C278-C46B-4840-A60D-D077E6DFB44C}" srcOrd="9" destOrd="0" presId="urn:microsoft.com/office/officeart/2008/layout/AscendingPictureAccentProcess"/>
    <dgm:cxn modelId="{2F28F898-0512-453D-B88E-666E45EC4D7F}" type="presParOf" srcId="{0EC0E92D-5B75-4795-BB9A-B83FFCEF6FB4}" destId="{B6484463-7C5D-492A-A869-11116AAA90B9}" srcOrd="10" destOrd="0" presId="urn:microsoft.com/office/officeart/2008/layout/AscendingPictureAccentProcess"/>
    <dgm:cxn modelId="{18232868-981F-410F-AD03-3EBF5E0AF614}" type="presParOf" srcId="{0EC0E92D-5B75-4795-BB9A-B83FFCEF6FB4}" destId="{FF222B5C-B237-44BE-A42B-EB9BC79320E7}" srcOrd="11" destOrd="0" presId="urn:microsoft.com/office/officeart/2008/layout/AscendingPictureAccentProcess"/>
    <dgm:cxn modelId="{57058A6C-C354-448C-97C0-E6256CE3302C}" type="presParOf" srcId="{0EC0E92D-5B75-4795-BB9A-B83FFCEF6FB4}" destId="{AE9DF0A0-4C81-4F44-8072-F6F25A63DFE0}" srcOrd="12" destOrd="0" presId="urn:microsoft.com/office/officeart/2008/layout/AscendingPictureAccentProcess"/>
    <dgm:cxn modelId="{5239AB3A-47A6-4F6F-B0E4-07F01A1D7DA6}" type="presParOf" srcId="{0EC0E92D-5B75-4795-BB9A-B83FFCEF6FB4}" destId="{C4B1A336-840F-4F2B-894C-835FAEF3F82F}" srcOrd="13" destOrd="0" presId="urn:microsoft.com/office/officeart/2008/layout/AscendingPictureAccentProcess"/>
    <dgm:cxn modelId="{9D7BF125-2CDF-4689-A3D7-7B379ACD3014}" type="presParOf" srcId="{0EC0E92D-5B75-4795-BB9A-B83FFCEF6FB4}" destId="{BF1EFC0A-FCAB-467C-97BB-4D66922CF743}" srcOrd="14" destOrd="0" presId="urn:microsoft.com/office/officeart/2008/layout/AscendingPictureAccentProcess"/>
    <dgm:cxn modelId="{92566103-F80C-440E-A64E-9AD37000CE21}" type="presParOf" srcId="{BF1EFC0A-FCAB-467C-97BB-4D66922CF743}" destId="{DD3B021F-82DA-48D3-913B-60F4087F8B4B}" srcOrd="0" destOrd="0" presId="urn:microsoft.com/office/officeart/2008/layout/AscendingPictureAccentProcess"/>
    <dgm:cxn modelId="{096CEEBA-638F-4DF9-B01D-868C5C19B354}" type="presParOf" srcId="{0EC0E92D-5B75-4795-BB9A-B83FFCEF6FB4}" destId="{1C648901-E0F1-422F-A7E5-50C09F20DCF9}" srcOrd="15" destOrd="0" presId="urn:microsoft.com/office/officeart/2008/layout/AscendingPictureAccentProcess"/>
    <dgm:cxn modelId="{C0F8AA9F-C147-4520-AF98-B8603DE67185}" type="presParOf" srcId="{0EC0E92D-5B75-4795-BB9A-B83FFCEF6FB4}" destId="{9490958C-5FB7-4CE4-9AD1-EA5771297536}" srcOrd="16" destOrd="0" presId="urn:microsoft.com/office/officeart/2008/layout/AscendingPictureAccentProcess"/>
    <dgm:cxn modelId="{1F4880A7-D345-4044-912C-231520C3ADF6}" type="presParOf" srcId="{9490958C-5FB7-4CE4-9AD1-EA5771297536}" destId="{562FB4F3-4F70-423C-A726-07AF8FEEA850}" srcOrd="0" destOrd="0" presId="urn:microsoft.com/office/officeart/2008/layout/AscendingPictureAccentProcess"/>
    <dgm:cxn modelId="{C4B5B2F2-C7E9-488B-8950-ED5DF80620FC}" type="presParOf" srcId="{0EC0E92D-5B75-4795-BB9A-B83FFCEF6FB4}" destId="{A5350312-19D6-423A-84E6-8B3B45C98184}" srcOrd="17" destOrd="0" presId="urn:microsoft.com/office/officeart/2008/layout/AscendingPictureAccentProcess"/>
    <dgm:cxn modelId="{E42B539A-192E-4F36-8706-C17D4F6EEA86}" type="presParOf" srcId="{0EC0E92D-5B75-4795-BB9A-B83FFCEF6FB4}" destId="{69CABCA5-F62A-40C6-B029-F3F71B46E5BA}" srcOrd="18" destOrd="0" presId="urn:microsoft.com/office/officeart/2008/layout/AscendingPictureAccentProcess"/>
    <dgm:cxn modelId="{1F29ED78-DF5D-4CC5-88EB-7B64DDD7520F}" type="presParOf" srcId="{69CABCA5-F62A-40C6-B029-F3F71B46E5BA}" destId="{1536833B-A137-4084-B99E-A0FEF60BBE7F}" srcOrd="0" destOrd="0" presId="urn:microsoft.com/office/officeart/2008/layout/AscendingPictureAccentProcess"/>
    <dgm:cxn modelId="{EF496A38-65B2-4189-9128-E2BB7F82174E}" type="presParOf" srcId="{0EC0E92D-5B75-4795-BB9A-B83FFCEF6FB4}" destId="{69F8B9B6-B13F-4C9B-84DE-507D2EE4D294}" srcOrd="19" destOrd="0" presId="urn:microsoft.com/office/officeart/2008/layout/AscendingPictureAccentProcess"/>
    <dgm:cxn modelId="{07BE6F8E-BE47-4C50-A995-E3AC10F77AD6}" type="presParOf" srcId="{0EC0E92D-5B75-4795-BB9A-B83FFCEF6FB4}" destId="{3E5C5CB1-A0C3-48B4-8181-458F20713672}" srcOrd="20" destOrd="0" presId="urn:microsoft.com/office/officeart/2008/layout/AscendingPictureAccentProcess"/>
    <dgm:cxn modelId="{297C8C58-0EAC-4927-8631-05DECADEAB20}" type="presParOf" srcId="{3E5C5CB1-A0C3-48B4-8181-458F20713672}" destId="{8FF96DFF-DDCF-47C6-A755-329853D93074}" srcOrd="0" destOrd="0" presId="urn:microsoft.com/office/officeart/2008/layout/AscendingPictureAccentProcess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624BEE8-0C6A-4F5A-A277-41E835AA935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</dgm:pt>
    <dgm:pt modelId="{C830F44F-59F2-49AF-A9A6-564891EC0A8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Школы</a:t>
          </a:r>
        </a:p>
      </dgm:t>
    </dgm:pt>
    <dgm:pt modelId="{FADAA334-CA07-4527-97DE-26F1054D9844}" type="parTrans" cxnId="{877C7779-27A0-4EBA-BC1A-ED93377E98EA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3A984F73-2883-438C-ABE2-AFC115D90E94}" type="sibTrans" cxnId="{877C7779-27A0-4EBA-BC1A-ED93377E98EA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68406E11-9D16-4FD3-A70E-7325DF976B4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Общественность</a:t>
          </a:r>
        </a:p>
      </dgm:t>
    </dgm:pt>
    <dgm:pt modelId="{4A27DD7A-8E4B-4BDA-A935-BF1C98848B78}" type="parTrans" cxnId="{77EF2289-9606-49F3-97FA-FD5175E9F5F6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A467DD33-0DFA-4AE5-9124-908C92E7FB89}" type="sibTrans" cxnId="{77EF2289-9606-49F3-97FA-FD5175E9F5F6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D49936A7-6AD8-4120-AED3-6DC3443F44CE}">
      <dgm:prSet phldrT="[Текст]" custT="1"/>
      <dgm:spPr/>
      <dgm:t>
        <a:bodyPr/>
        <a:lstStyle/>
        <a:p>
          <a:r>
            <a:rPr lang="en-US" sz="1600" b="1" dirty="0">
              <a:solidFill>
                <a:schemeClr val="accent2">
                  <a:lumMod val="75000"/>
                </a:schemeClr>
              </a:solidFill>
            </a:rPr>
            <a:t>ESG </a:t>
          </a:r>
          <a:r>
            <a:rPr lang="ru-RU" sz="1600" b="1" dirty="0">
              <a:solidFill>
                <a:schemeClr val="accent2">
                  <a:lumMod val="75000"/>
                </a:schemeClr>
              </a:solidFill>
            </a:rPr>
            <a:t>-организации</a:t>
          </a:r>
        </a:p>
      </dgm:t>
    </dgm:pt>
    <dgm:pt modelId="{F0B816D7-9974-4A05-AFFA-4F0B8FEB6404}" type="parTrans" cxnId="{7EAE3D5F-8495-418F-B970-986F438DA4B5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B044053E-F582-463E-96C4-01CC2382AF77}" type="sibTrans" cxnId="{7EAE3D5F-8495-418F-B970-986F438DA4B5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B54B7ACA-77A8-4CB0-9DB8-D9D00D3A04B2}" type="pres">
      <dgm:prSet presAssocID="{6624BEE8-0C6A-4F5A-A277-41E835AA935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22738A7-2FBE-4EFC-AA4C-9CCEEDD42AF6}" type="pres">
      <dgm:prSet presAssocID="{C830F44F-59F2-49AF-A9A6-564891EC0A84}" presName="Accent1" presStyleCnt="0"/>
      <dgm:spPr/>
    </dgm:pt>
    <dgm:pt modelId="{1993C3BD-BBD1-4ACC-A059-58775B75CDD7}" type="pres">
      <dgm:prSet presAssocID="{C830F44F-59F2-49AF-A9A6-564891EC0A84}" presName="Accent" presStyleLbl="node1" presStyleIdx="0" presStyleCnt="3"/>
      <dgm:spPr/>
    </dgm:pt>
    <dgm:pt modelId="{6423DCDF-25EC-461C-AB78-ED5F8074238D}" type="pres">
      <dgm:prSet presAssocID="{C830F44F-59F2-49AF-A9A6-564891EC0A8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FE3BD35-7BBE-4C05-BAAA-8098E5C05FF7}" type="pres">
      <dgm:prSet presAssocID="{68406E11-9D16-4FD3-A70E-7325DF976B4D}" presName="Accent2" presStyleCnt="0"/>
      <dgm:spPr/>
    </dgm:pt>
    <dgm:pt modelId="{F829DC0A-CF96-40B9-8A6C-D23F5CF78AF5}" type="pres">
      <dgm:prSet presAssocID="{68406E11-9D16-4FD3-A70E-7325DF976B4D}" presName="Accent" presStyleLbl="node1" presStyleIdx="1" presStyleCnt="3"/>
      <dgm:spPr/>
    </dgm:pt>
    <dgm:pt modelId="{63187BC1-D14E-4D3F-8A50-561001EC633B}" type="pres">
      <dgm:prSet presAssocID="{68406E11-9D16-4FD3-A70E-7325DF976B4D}" presName="Parent2" presStyleLbl="revTx" presStyleIdx="1" presStyleCnt="3" custScaleX="230082" custLinFactNeighborX="27503" custLinFactNeighborY="-8045">
        <dgm:presLayoutVars>
          <dgm:chMax val="1"/>
          <dgm:chPref val="1"/>
          <dgm:bulletEnabled val="1"/>
        </dgm:presLayoutVars>
      </dgm:prSet>
      <dgm:spPr/>
    </dgm:pt>
    <dgm:pt modelId="{C7AD21A7-58DD-4EFD-94A5-00794CD13D7E}" type="pres">
      <dgm:prSet presAssocID="{D49936A7-6AD8-4120-AED3-6DC3443F44CE}" presName="Accent3" presStyleCnt="0"/>
      <dgm:spPr/>
    </dgm:pt>
    <dgm:pt modelId="{A74EECD4-EC03-43C0-834B-8A150D665B8E}" type="pres">
      <dgm:prSet presAssocID="{D49936A7-6AD8-4120-AED3-6DC3443F44CE}" presName="Accent" presStyleLbl="node1" presStyleIdx="2" presStyleCnt="3"/>
      <dgm:spPr/>
    </dgm:pt>
    <dgm:pt modelId="{FB2C4141-F613-4838-B99A-847EED81C5D0}" type="pres">
      <dgm:prSet presAssocID="{D49936A7-6AD8-4120-AED3-6DC3443F44CE}" presName="Parent3" presStyleLbl="revTx" presStyleIdx="2" presStyleCnt="3" custScaleX="198262" custLinFactNeighborX="-26996" custLinFactNeighborY="-19278">
        <dgm:presLayoutVars>
          <dgm:chMax val="1"/>
          <dgm:chPref val="1"/>
          <dgm:bulletEnabled val="1"/>
        </dgm:presLayoutVars>
      </dgm:prSet>
      <dgm:spPr/>
    </dgm:pt>
  </dgm:ptLst>
  <dgm:cxnLst>
    <dgm:cxn modelId="{10F87526-B8B0-43F0-BE23-6426794C5630}" type="presOf" srcId="{6624BEE8-0C6A-4F5A-A277-41E835AA9351}" destId="{B54B7ACA-77A8-4CB0-9DB8-D9D00D3A04B2}" srcOrd="0" destOrd="0" presId="urn:microsoft.com/office/officeart/2009/layout/CircleArrowProcess"/>
    <dgm:cxn modelId="{431A8D37-0E22-43A6-9059-CAF60176F0C4}" type="presOf" srcId="{D49936A7-6AD8-4120-AED3-6DC3443F44CE}" destId="{FB2C4141-F613-4838-B99A-847EED81C5D0}" srcOrd="0" destOrd="0" presId="urn:microsoft.com/office/officeart/2009/layout/CircleArrowProcess"/>
    <dgm:cxn modelId="{7EAE3D5F-8495-418F-B970-986F438DA4B5}" srcId="{6624BEE8-0C6A-4F5A-A277-41E835AA9351}" destId="{D49936A7-6AD8-4120-AED3-6DC3443F44CE}" srcOrd="2" destOrd="0" parTransId="{F0B816D7-9974-4A05-AFFA-4F0B8FEB6404}" sibTransId="{B044053E-F582-463E-96C4-01CC2382AF77}"/>
    <dgm:cxn modelId="{A4148970-A084-4138-8702-63E8FF82CA85}" type="presOf" srcId="{C830F44F-59F2-49AF-A9A6-564891EC0A84}" destId="{6423DCDF-25EC-461C-AB78-ED5F8074238D}" srcOrd="0" destOrd="0" presId="urn:microsoft.com/office/officeart/2009/layout/CircleArrowProcess"/>
    <dgm:cxn modelId="{877C7779-27A0-4EBA-BC1A-ED93377E98EA}" srcId="{6624BEE8-0C6A-4F5A-A277-41E835AA9351}" destId="{C830F44F-59F2-49AF-A9A6-564891EC0A84}" srcOrd="0" destOrd="0" parTransId="{FADAA334-CA07-4527-97DE-26F1054D9844}" sibTransId="{3A984F73-2883-438C-ABE2-AFC115D90E94}"/>
    <dgm:cxn modelId="{77EF2289-9606-49F3-97FA-FD5175E9F5F6}" srcId="{6624BEE8-0C6A-4F5A-A277-41E835AA9351}" destId="{68406E11-9D16-4FD3-A70E-7325DF976B4D}" srcOrd="1" destOrd="0" parTransId="{4A27DD7A-8E4B-4BDA-A935-BF1C98848B78}" sibTransId="{A467DD33-0DFA-4AE5-9124-908C92E7FB89}"/>
    <dgm:cxn modelId="{19D1F9E5-7F55-4CCE-8FA2-59423317D599}" type="presOf" srcId="{68406E11-9D16-4FD3-A70E-7325DF976B4D}" destId="{63187BC1-D14E-4D3F-8A50-561001EC633B}" srcOrd="0" destOrd="0" presId="urn:microsoft.com/office/officeart/2009/layout/CircleArrowProcess"/>
    <dgm:cxn modelId="{35D36F3B-88BE-4283-9C18-31A5C43CBE9F}" type="presParOf" srcId="{B54B7ACA-77A8-4CB0-9DB8-D9D00D3A04B2}" destId="{122738A7-2FBE-4EFC-AA4C-9CCEEDD42AF6}" srcOrd="0" destOrd="0" presId="urn:microsoft.com/office/officeart/2009/layout/CircleArrowProcess"/>
    <dgm:cxn modelId="{279B0BE4-F96D-4FF0-8790-192DC957F1A2}" type="presParOf" srcId="{122738A7-2FBE-4EFC-AA4C-9CCEEDD42AF6}" destId="{1993C3BD-BBD1-4ACC-A059-58775B75CDD7}" srcOrd="0" destOrd="0" presId="urn:microsoft.com/office/officeart/2009/layout/CircleArrowProcess"/>
    <dgm:cxn modelId="{1191EEE1-F9BE-47C9-A112-B0AEA4406B31}" type="presParOf" srcId="{B54B7ACA-77A8-4CB0-9DB8-D9D00D3A04B2}" destId="{6423DCDF-25EC-461C-AB78-ED5F8074238D}" srcOrd="1" destOrd="0" presId="urn:microsoft.com/office/officeart/2009/layout/CircleArrowProcess"/>
    <dgm:cxn modelId="{3C500B56-A4A9-43A6-B27D-E9A5523D011C}" type="presParOf" srcId="{B54B7ACA-77A8-4CB0-9DB8-D9D00D3A04B2}" destId="{FFE3BD35-7BBE-4C05-BAAA-8098E5C05FF7}" srcOrd="2" destOrd="0" presId="urn:microsoft.com/office/officeart/2009/layout/CircleArrowProcess"/>
    <dgm:cxn modelId="{25827F47-3DBB-4AFE-B250-64ECE91B6B60}" type="presParOf" srcId="{FFE3BD35-7BBE-4C05-BAAA-8098E5C05FF7}" destId="{F829DC0A-CF96-40B9-8A6C-D23F5CF78AF5}" srcOrd="0" destOrd="0" presId="urn:microsoft.com/office/officeart/2009/layout/CircleArrowProcess"/>
    <dgm:cxn modelId="{2EEBD72B-9FFD-44BA-968E-F6571F6EC3A3}" type="presParOf" srcId="{B54B7ACA-77A8-4CB0-9DB8-D9D00D3A04B2}" destId="{63187BC1-D14E-4D3F-8A50-561001EC633B}" srcOrd="3" destOrd="0" presId="urn:microsoft.com/office/officeart/2009/layout/CircleArrowProcess"/>
    <dgm:cxn modelId="{B48D1052-0363-4163-B528-4CFDED0ADCAF}" type="presParOf" srcId="{B54B7ACA-77A8-4CB0-9DB8-D9D00D3A04B2}" destId="{C7AD21A7-58DD-4EFD-94A5-00794CD13D7E}" srcOrd="4" destOrd="0" presId="urn:microsoft.com/office/officeart/2009/layout/CircleArrowProcess"/>
    <dgm:cxn modelId="{2452717E-6AFD-441E-971A-F9E0430F84D6}" type="presParOf" srcId="{C7AD21A7-58DD-4EFD-94A5-00794CD13D7E}" destId="{A74EECD4-EC03-43C0-834B-8A150D665B8E}" srcOrd="0" destOrd="0" presId="urn:microsoft.com/office/officeart/2009/layout/CircleArrowProcess"/>
    <dgm:cxn modelId="{47CE759D-2B0D-41F5-A0C3-B550A6A57F96}" type="presParOf" srcId="{B54B7ACA-77A8-4CB0-9DB8-D9D00D3A04B2}" destId="{FB2C4141-F613-4838-B99A-847EED81C5D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AB49126-04EA-419A-BB4C-DE85643E8C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0877AF-798E-4C3D-8390-802B8456E6E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Предприятие общественного питания на 100 посадочных мест производит до 75 кг пищевых отходов  в день</a:t>
          </a:r>
        </a:p>
      </dgm:t>
    </dgm:pt>
    <dgm:pt modelId="{0E1FD3C6-220C-43F2-A825-F4AEBC8F675A}" type="parTrans" cxnId="{CBF11B66-FD03-48B8-9756-F212FFA5F497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860B4C1C-E777-4D63-911F-45137EA760F8}" type="sibTrans" cxnId="{CBF11B66-FD03-48B8-9756-F212FFA5F497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CF80B8E9-6F3E-412E-9950-C95FFD59935F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Малое животноводческое хозяйство, отходы боен производят от 250 кг пищевых отходов в день</a:t>
          </a:r>
        </a:p>
      </dgm:t>
    </dgm:pt>
    <dgm:pt modelId="{654311B0-0A5C-4C2A-98B9-D8FE5A9D6EDE}" type="parTrans" cxnId="{63BE8AEA-D816-42ED-B748-FCD15DCD3A29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4F381EE4-6261-4F4E-BB7E-F93F565C09E4}" type="sibTrans" cxnId="{63BE8AEA-D816-42ED-B748-FCD15DCD3A29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87B1022A-2DFB-4080-85CC-428431C31118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Среднее животноводческое хозяйство, птицефабрика производят до 2000 кг пищевых отходов в день</a:t>
          </a:r>
        </a:p>
      </dgm:t>
    </dgm:pt>
    <dgm:pt modelId="{DCFE4533-A4D7-4E19-80B1-AAFBAEC0E143}" type="parTrans" cxnId="{226B0BC3-2C2A-4F1F-BA8A-22E84998F5B3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D88B5CC0-839E-4DB2-9AD2-3FA9F08A934A}" type="sibTrans" cxnId="{226B0BC3-2C2A-4F1F-BA8A-22E84998F5B3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CC45A23A-8185-407E-940B-4BFDFFFB2F3F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Гипермаркет с собственным пищевым производством производит от 2000 кг пищевых отходов в день</a:t>
          </a:r>
        </a:p>
      </dgm:t>
    </dgm:pt>
    <dgm:pt modelId="{C8CFCE95-45A3-497F-AA8E-F6B47E5E8367}" type="parTrans" cxnId="{E561FE51-D01B-44C4-BA58-98A5278AEEAB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89DA3E04-E23F-40FA-A3D8-335CF57CBDAA}" type="sibTrans" cxnId="{E561FE51-D01B-44C4-BA58-98A5278AEEAB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F16870FA-95CB-4261-85D5-07422BA8FAE8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Распределительный продовольственный центр/ овощехранилище производит от 2500 кг пищевых отходов в день</a:t>
          </a:r>
        </a:p>
      </dgm:t>
    </dgm:pt>
    <dgm:pt modelId="{F505FBD0-4634-4A29-B814-87C8BB80EBCF}" type="parTrans" cxnId="{DE40169E-BF62-433C-A810-42D45A2C9D61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C09EA6C6-026E-4417-9E60-261FD85B36C7}" type="sibTrans" cxnId="{DE40169E-BF62-433C-A810-42D45A2C9D61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C30EC06E-43B6-4969-9284-F71563E5E0A2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Среднее рыбное хозяйство производит от 4000 кг пищевых отходов в день</a:t>
          </a:r>
        </a:p>
      </dgm:t>
    </dgm:pt>
    <dgm:pt modelId="{F2F7D9E7-6195-4700-8748-58A30EDA3D51}" type="parTrans" cxnId="{1E853FC1-8273-46B0-8C98-6E6ABEE3C114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325E6595-EB30-4F3E-8A41-602188B47DA2}" type="sibTrans" cxnId="{1E853FC1-8273-46B0-8C98-6E6ABEE3C114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5F3CE1D1-22FA-4235-8ADA-4859A4315D4B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>
              <a:solidFill>
                <a:schemeClr val="accent2">
                  <a:lumMod val="75000"/>
                </a:schemeClr>
              </a:solidFill>
            </a:rPr>
            <a:t>Предприятие пищевой промышленности производит от 8000 кг пищевых отходов в день</a:t>
          </a:r>
        </a:p>
      </dgm:t>
    </dgm:pt>
    <dgm:pt modelId="{436B2084-E186-4FE3-AC3B-5E31C3E5F962}" type="parTrans" cxnId="{DC2EFF2C-1D6C-435B-A0DD-F1AB386C3D2A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9F729403-BE5A-4948-B82E-F15F6869625A}" type="sibTrans" cxnId="{DC2EFF2C-1D6C-435B-A0DD-F1AB386C3D2A}">
      <dgm:prSet/>
      <dgm:spPr/>
      <dgm:t>
        <a:bodyPr/>
        <a:lstStyle/>
        <a:p>
          <a:endParaRPr lang="ru-RU" sz="1400">
            <a:solidFill>
              <a:schemeClr val="accent2">
                <a:lumMod val="75000"/>
              </a:schemeClr>
            </a:solidFill>
          </a:endParaRPr>
        </a:p>
      </dgm:t>
    </dgm:pt>
    <dgm:pt modelId="{D56F986A-1141-464A-ACD2-1D9302E1C9CC}" type="pres">
      <dgm:prSet presAssocID="{6AB49126-04EA-419A-BB4C-DE85643E8C5F}" presName="Name0" presStyleCnt="0">
        <dgm:presLayoutVars>
          <dgm:chMax val="7"/>
          <dgm:chPref val="7"/>
          <dgm:dir/>
        </dgm:presLayoutVars>
      </dgm:prSet>
      <dgm:spPr/>
    </dgm:pt>
    <dgm:pt modelId="{C84331E3-3A83-48DF-B196-7C819AF0E483}" type="pres">
      <dgm:prSet presAssocID="{6AB49126-04EA-419A-BB4C-DE85643E8C5F}" presName="Name1" presStyleCnt="0"/>
      <dgm:spPr/>
    </dgm:pt>
    <dgm:pt modelId="{11DD8DE2-5456-4DD3-A126-EAE5302402A9}" type="pres">
      <dgm:prSet presAssocID="{6AB49126-04EA-419A-BB4C-DE85643E8C5F}" presName="cycle" presStyleCnt="0"/>
      <dgm:spPr/>
    </dgm:pt>
    <dgm:pt modelId="{775119FD-4B11-4501-AFF0-D034677915A1}" type="pres">
      <dgm:prSet presAssocID="{6AB49126-04EA-419A-BB4C-DE85643E8C5F}" presName="srcNode" presStyleLbl="node1" presStyleIdx="0" presStyleCnt="7"/>
      <dgm:spPr/>
    </dgm:pt>
    <dgm:pt modelId="{5D540B47-40E2-4C79-BA4D-E1954684BE60}" type="pres">
      <dgm:prSet presAssocID="{6AB49126-04EA-419A-BB4C-DE85643E8C5F}" presName="conn" presStyleLbl="parChTrans1D2" presStyleIdx="0" presStyleCnt="1"/>
      <dgm:spPr/>
    </dgm:pt>
    <dgm:pt modelId="{ABAF75AB-332A-4686-B251-200EF632FE5A}" type="pres">
      <dgm:prSet presAssocID="{6AB49126-04EA-419A-BB4C-DE85643E8C5F}" presName="extraNode" presStyleLbl="node1" presStyleIdx="0" presStyleCnt="7"/>
      <dgm:spPr/>
    </dgm:pt>
    <dgm:pt modelId="{172485EC-903D-4781-AE01-EE6DFFD9B6BF}" type="pres">
      <dgm:prSet presAssocID="{6AB49126-04EA-419A-BB4C-DE85643E8C5F}" presName="dstNode" presStyleLbl="node1" presStyleIdx="0" presStyleCnt="7"/>
      <dgm:spPr/>
    </dgm:pt>
    <dgm:pt modelId="{47896B76-B15A-4A3D-A994-DDF944036487}" type="pres">
      <dgm:prSet presAssocID="{DC0877AF-798E-4C3D-8390-802B8456E6ED}" presName="text_1" presStyleLbl="node1" presStyleIdx="0" presStyleCnt="7">
        <dgm:presLayoutVars>
          <dgm:bulletEnabled val="1"/>
        </dgm:presLayoutVars>
      </dgm:prSet>
      <dgm:spPr/>
    </dgm:pt>
    <dgm:pt modelId="{0925160B-50F2-405E-BBB1-211AEF6FC238}" type="pres">
      <dgm:prSet presAssocID="{DC0877AF-798E-4C3D-8390-802B8456E6ED}" presName="accent_1" presStyleCnt="0"/>
      <dgm:spPr/>
    </dgm:pt>
    <dgm:pt modelId="{A32EE720-1759-4096-AAF8-6658141B1AD1}" type="pres">
      <dgm:prSet presAssocID="{DC0877AF-798E-4C3D-8390-802B8456E6ED}" presName="accentRepeatNode" presStyleLbl="solidFgAcc1" presStyleIdx="0" presStyleCnt="7"/>
      <dgm:spPr/>
    </dgm:pt>
    <dgm:pt modelId="{D4B77C96-DB6D-41E1-993D-57343C687E29}" type="pres">
      <dgm:prSet presAssocID="{CF80B8E9-6F3E-412E-9950-C95FFD59935F}" presName="text_2" presStyleLbl="node1" presStyleIdx="1" presStyleCnt="7">
        <dgm:presLayoutVars>
          <dgm:bulletEnabled val="1"/>
        </dgm:presLayoutVars>
      </dgm:prSet>
      <dgm:spPr/>
    </dgm:pt>
    <dgm:pt modelId="{983F86D4-ECC9-4302-A9E4-60F97932F81E}" type="pres">
      <dgm:prSet presAssocID="{CF80B8E9-6F3E-412E-9950-C95FFD59935F}" presName="accent_2" presStyleCnt="0"/>
      <dgm:spPr/>
    </dgm:pt>
    <dgm:pt modelId="{F3A83737-0938-4A61-AFD4-BBC234C955B5}" type="pres">
      <dgm:prSet presAssocID="{CF80B8E9-6F3E-412E-9950-C95FFD59935F}" presName="accentRepeatNode" presStyleLbl="solidFgAcc1" presStyleIdx="1" presStyleCnt="7"/>
      <dgm:spPr/>
    </dgm:pt>
    <dgm:pt modelId="{695F536D-DEF8-4BA6-BBF1-0677A913B27A}" type="pres">
      <dgm:prSet presAssocID="{87B1022A-2DFB-4080-85CC-428431C31118}" presName="text_3" presStyleLbl="node1" presStyleIdx="2" presStyleCnt="7">
        <dgm:presLayoutVars>
          <dgm:bulletEnabled val="1"/>
        </dgm:presLayoutVars>
      </dgm:prSet>
      <dgm:spPr/>
    </dgm:pt>
    <dgm:pt modelId="{6B914BEB-CE91-4535-BEF7-2F272DE57E08}" type="pres">
      <dgm:prSet presAssocID="{87B1022A-2DFB-4080-85CC-428431C31118}" presName="accent_3" presStyleCnt="0"/>
      <dgm:spPr/>
    </dgm:pt>
    <dgm:pt modelId="{A674F2EC-5450-4126-962C-4E64A4CB744D}" type="pres">
      <dgm:prSet presAssocID="{87B1022A-2DFB-4080-85CC-428431C31118}" presName="accentRepeatNode" presStyleLbl="solidFgAcc1" presStyleIdx="2" presStyleCnt="7"/>
      <dgm:spPr/>
    </dgm:pt>
    <dgm:pt modelId="{A89B2991-DF97-4FB6-8222-DB898C0DD59A}" type="pres">
      <dgm:prSet presAssocID="{CC45A23A-8185-407E-940B-4BFDFFFB2F3F}" presName="text_4" presStyleLbl="node1" presStyleIdx="3" presStyleCnt="7">
        <dgm:presLayoutVars>
          <dgm:bulletEnabled val="1"/>
        </dgm:presLayoutVars>
      </dgm:prSet>
      <dgm:spPr/>
    </dgm:pt>
    <dgm:pt modelId="{879B5D38-6347-42B4-9C65-0DD49BC91510}" type="pres">
      <dgm:prSet presAssocID="{CC45A23A-8185-407E-940B-4BFDFFFB2F3F}" presName="accent_4" presStyleCnt="0"/>
      <dgm:spPr/>
    </dgm:pt>
    <dgm:pt modelId="{F5CC11CC-BFE8-402A-8A7F-7272B62A241D}" type="pres">
      <dgm:prSet presAssocID="{CC45A23A-8185-407E-940B-4BFDFFFB2F3F}" presName="accentRepeatNode" presStyleLbl="solidFgAcc1" presStyleIdx="3" presStyleCnt="7"/>
      <dgm:spPr/>
    </dgm:pt>
    <dgm:pt modelId="{E3761841-BB1D-45D9-AED3-AF705BD16C46}" type="pres">
      <dgm:prSet presAssocID="{F16870FA-95CB-4261-85D5-07422BA8FAE8}" presName="text_5" presStyleLbl="node1" presStyleIdx="4" presStyleCnt="7" custScaleY="129752">
        <dgm:presLayoutVars>
          <dgm:bulletEnabled val="1"/>
        </dgm:presLayoutVars>
      </dgm:prSet>
      <dgm:spPr/>
    </dgm:pt>
    <dgm:pt modelId="{9B416ECE-73A5-45E3-B710-BA5900613637}" type="pres">
      <dgm:prSet presAssocID="{F16870FA-95CB-4261-85D5-07422BA8FAE8}" presName="accent_5" presStyleCnt="0"/>
      <dgm:spPr/>
    </dgm:pt>
    <dgm:pt modelId="{7754A4C8-8B05-4356-B8FE-BE311FEE9C32}" type="pres">
      <dgm:prSet presAssocID="{F16870FA-95CB-4261-85D5-07422BA8FAE8}" presName="accentRepeatNode" presStyleLbl="solidFgAcc1" presStyleIdx="4" presStyleCnt="7"/>
      <dgm:spPr/>
    </dgm:pt>
    <dgm:pt modelId="{F9440727-D3B3-41C4-A49A-8132DD1301F7}" type="pres">
      <dgm:prSet presAssocID="{C30EC06E-43B6-4969-9284-F71563E5E0A2}" presName="text_6" presStyleLbl="node1" presStyleIdx="5" presStyleCnt="7">
        <dgm:presLayoutVars>
          <dgm:bulletEnabled val="1"/>
        </dgm:presLayoutVars>
      </dgm:prSet>
      <dgm:spPr/>
    </dgm:pt>
    <dgm:pt modelId="{D4B1B947-168F-40C5-ADA9-EDFB7F719E6E}" type="pres">
      <dgm:prSet presAssocID="{C30EC06E-43B6-4969-9284-F71563E5E0A2}" presName="accent_6" presStyleCnt="0"/>
      <dgm:spPr/>
    </dgm:pt>
    <dgm:pt modelId="{FEC21DF2-CF90-4BD3-BEF9-CC2D793E823E}" type="pres">
      <dgm:prSet presAssocID="{C30EC06E-43B6-4969-9284-F71563E5E0A2}" presName="accentRepeatNode" presStyleLbl="solidFgAcc1" presStyleIdx="5" presStyleCnt="7"/>
      <dgm:spPr/>
    </dgm:pt>
    <dgm:pt modelId="{51A53423-EC95-40B8-8212-EBA65A11E6DA}" type="pres">
      <dgm:prSet presAssocID="{5F3CE1D1-22FA-4235-8ADA-4859A4315D4B}" presName="text_7" presStyleLbl="node1" presStyleIdx="6" presStyleCnt="7">
        <dgm:presLayoutVars>
          <dgm:bulletEnabled val="1"/>
        </dgm:presLayoutVars>
      </dgm:prSet>
      <dgm:spPr/>
    </dgm:pt>
    <dgm:pt modelId="{ECCCA2ED-BD71-4A84-B812-A9DC5E6DC070}" type="pres">
      <dgm:prSet presAssocID="{5F3CE1D1-22FA-4235-8ADA-4859A4315D4B}" presName="accent_7" presStyleCnt="0"/>
      <dgm:spPr/>
    </dgm:pt>
    <dgm:pt modelId="{902C484B-6460-4F97-80F0-CA228F8E518D}" type="pres">
      <dgm:prSet presAssocID="{5F3CE1D1-22FA-4235-8ADA-4859A4315D4B}" presName="accentRepeatNode" presStyleLbl="solidFgAcc1" presStyleIdx="6" presStyleCnt="7"/>
      <dgm:spPr/>
    </dgm:pt>
  </dgm:ptLst>
  <dgm:cxnLst>
    <dgm:cxn modelId="{FC8BFA16-27E2-4E3B-8119-61CBDF151CED}" type="presOf" srcId="{860B4C1C-E777-4D63-911F-45137EA760F8}" destId="{5D540B47-40E2-4C79-BA4D-E1954684BE60}" srcOrd="0" destOrd="0" presId="urn:microsoft.com/office/officeart/2008/layout/VerticalCurvedList"/>
    <dgm:cxn modelId="{0D43151A-3153-489C-A55D-60217A69279B}" type="presOf" srcId="{C30EC06E-43B6-4969-9284-F71563E5E0A2}" destId="{F9440727-D3B3-41C4-A49A-8132DD1301F7}" srcOrd="0" destOrd="0" presId="urn:microsoft.com/office/officeart/2008/layout/VerticalCurvedList"/>
    <dgm:cxn modelId="{97D5661E-D639-4F79-B674-FF02CF81B2BC}" type="presOf" srcId="{F16870FA-95CB-4261-85D5-07422BA8FAE8}" destId="{E3761841-BB1D-45D9-AED3-AF705BD16C46}" srcOrd="0" destOrd="0" presId="urn:microsoft.com/office/officeart/2008/layout/VerticalCurvedList"/>
    <dgm:cxn modelId="{DC2EFF2C-1D6C-435B-A0DD-F1AB386C3D2A}" srcId="{6AB49126-04EA-419A-BB4C-DE85643E8C5F}" destId="{5F3CE1D1-22FA-4235-8ADA-4859A4315D4B}" srcOrd="6" destOrd="0" parTransId="{436B2084-E186-4FE3-AC3B-5E31C3E5F962}" sibTransId="{9F729403-BE5A-4948-B82E-F15F6869625A}"/>
    <dgm:cxn modelId="{CBF11B66-FD03-48B8-9756-F212FFA5F497}" srcId="{6AB49126-04EA-419A-BB4C-DE85643E8C5F}" destId="{DC0877AF-798E-4C3D-8390-802B8456E6ED}" srcOrd="0" destOrd="0" parTransId="{0E1FD3C6-220C-43F2-A825-F4AEBC8F675A}" sibTransId="{860B4C1C-E777-4D63-911F-45137EA760F8}"/>
    <dgm:cxn modelId="{E561FE51-D01B-44C4-BA58-98A5278AEEAB}" srcId="{6AB49126-04EA-419A-BB4C-DE85643E8C5F}" destId="{CC45A23A-8185-407E-940B-4BFDFFFB2F3F}" srcOrd="3" destOrd="0" parTransId="{C8CFCE95-45A3-497F-AA8E-F6B47E5E8367}" sibTransId="{89DA3E04-E23F-40FA-A3D8-335CF57CBDAA}"/>
    <dgm:cxn modelId="{4FB67379-A54E-4EFD-A006-972DCCFA728B}" type="presOf" srcId="{CF80B8E9-6F3E-412E-9950-C95FFD59935F}" destId="{D4B77C96-DB6D-41E1-993D-57343C687E29}" srcOrd="0" destOrd="0" presId="urn:microsoft.com/office/officeart/2008/layout/VerticalCurvedList"/>
    <dgm:cxn modelId="{0BB04486-F6B4-4E24-9464-E3AC915F60E4}" type="presOf" srcId="{DC0877AF-798E-4C3D-8390-802B8456E6ED}" destId="{47896B76-B15A-4A3D-A994-DDF944036487}" srcOrd="0" destOrd="0" presId="urn:microsoft.com/office/officeart/2008/layout/VerticalCurvedList"/>
    <dgm:cxn modelId="{DE40169E-BF62-433C-A810-42D45A2C9D61}" srcId="{6AB49126-04EA-419A-BB4C-DE85643E8C5F}" destId="{F16870FA-95CB-4261-85D5-07422BA8FAE8}" srcOrd="4" destOrd="0" parTransId="{F505FBD0-4634-4A29-B814-87C8BB80EBCF}" sibTransId="{C09EA6C6-026E-4417-9E60-261FD85B36C7}"/>
    <dgm:cxn modelId="{0957DABC-8825-487E-A288-795C09871567}" type="presOf" srcId="{87B1022A-2DFB-4080-85CC-428431C31118}" destId="{695F536D-DEF8-4BA6-BBF1-0677A913B27A}" srcOrd="0" destOrd="0" presId="urn:microsoft.com/office/officeart/2008/layout/VerticalCurvedList"/>
    <dgm:cxn modelId="{1E853FC1-8273-46B0-8C98-6E6ABEE3C114}" srcId="{6AB49126-04EA-419A-BB4C-DE85643E8C5F}" destId="{C30EC06E-43B6-4969-9284-F71563E5E0A2}" srcOrd="5" destOrd="0" parTransId="{F2F7D9E7-6195-4700-8748-58A30EDA3D51}" sibTransId="{325E6595-EB30-4F3E-8A41-602188B47DA2}"/>
    <dgm:cxn modelId="{226B0BC3-2C2A-4F1F-BA8A-22E84998F5B3}" srcId="{6AB49126-04EA-419A-BB4C-DE85643E8C5F}" destId="{87B1022A-2DFB-4080-85CC-428431C31118}" srcOrd="2" destOrd="0" parTransId="{DCFE4533-A4D7-4E19-80B1-AAFBAEC0E143}" sibTransId="{D88B5CC0-839E-4DB2-9AD2-3FA9F08A934A}"/>
    <dgm:cxn modelId="{0716DCCD-473F-4625-9BB4-5D9618A163A2}" type="presOf" srcId="{5F3CE1D1-22FA-4235-8ADA-4859A4315D4B}" destId="{51A53423-EC95-40B8-8212-EBA65A11E6DA}" srcOrd="0" destOrd="0" presId="urn:microsoft.com/office/officeart/2008/layout/VerticalCurvedList"/>
    <dgm:cxn modelId="{55358BDF-8624-4699-A06D-B70FBE077B57}" type="presOf" srcId="{6AB49126-04EA-419A-BB4C-DE85643E8C5F}" destId="{D56F986A-1141-464A-ACD2-1D9302E1C9CC}" srcOrd="0" destOrd="0" presId="urn:microsoft.com/office/officeart/2008/layout/VerticalCurvedList"/>
    <dgm:cxn modelId="{63BE8AEA-D816-42ED-B748-FCD15DCD3A29}" srcId="{6AB49126-04EA-419A-BB4C-DE85643E8C5F}" destId="{CF80B8E9-6F3E-412E-9950-C95FFD59935F}" srcOrd="1" destOrd="0" parTransId="{654311B0-0A5C-4C2A-98B9-D8FE5A9D6EDE}" sibTransId="{4F381EE4-6261-4F4E-BB7E-F93F565C09E4}"/>
    <dgm:cxn modelId="{528AFFEA-D755-4B4B-ABBF-4E1DF4731198}" type="presOf" srcId="{CC45A23A-8185-407E-940B-4BFDFFFB2F3F}" destId="{A89B2991-DF97-4FB6-8222-DB898C0DD59A}" srcOrd="0" destOrd="0" presId="urn:microsoft.com/office/officeart/2008/layout/VerticalCurvedList"/>
    <dgm:cxn modelId="{23933DDA-EF1A-4AA8-A669-11DA2EEC7756}" type="presParOf" srcId="{D56F986A-1141-464A-ACD2-1D9302E1C9CC}" destId="{C84331E3-3A83-48DF-B196-7C819AF0E483}" srcOrd="0" destOrd="0" presId="urn:microsoft.com/office/officeart/2008/layout/VerticalCurvedList"/>
    <dgm:cxn modelId="{D306B1E3-5834-4624-8C95-183FF5C83C51}" type="presParOf" srcId="{C84331E3-3A83-48DF-B196-7C819AF0E483}" destId="{11DD8DE2-5456-4DD3-A126-EAE5302402A9}" srcOrd="0" destOrd="0" presId="urn:microsoft.com/office/officeart/2008/layout/VerticalCurvedList"/>
    <dgm:cxn modelId="{DFDF13EB-2C4A-4425-A0FE-0546EBCC3D1D}" type="presParOf" srcId="{11DD8DE2-5456-4DD3-A126-EAE5302402A9}" destId="{775119FD-4B11-4501-AFF0-D034677915A1}" srcOrd="0" destOrd="0" presId="urn:microsoft.com/office/officeart/2008/layout/VerticalCurvedList"/>
    <dgm:cxn modelId="{488CB765-3DE0-4032-A14C-E5BDD1B97986}" type="presParOf" srcId="{11DD8DE2-5456-4DD3-A126-EAE5302402A9}" destId="{5D540B47-40E2-4C79-BA4D-E1954684BE60}" srcOrd="1" destOrd="0" presId="urn:microsoft.com/office/officeart/2008/layout/VerticalCurvedList"/>
    <dgm:cxn modelId="{2CE634AA-EA27-4246-95AA-BC3B4ED0F511}" type="presParOf" srcId="{11DD8DE2-5456-4DD3-A126-EAE5302402A9}" destId="{ABAF75AB-332A-4686-B251-200EF632FE5A}" srcOrd="2" destOrd="0" presId="urn:microsoft.com/office/officeart/2008/layout/VerticalCurvedList"/>
    <dgm:cxn modelId="{D408816D-EDCF-4E3C-9419-B6237917C01E}" type="presParOf" srcId="{11DD8DE2-5456-4DD3-A126-EAE5302402A9}" destId="{172485EC-903D-4781-AE01-EE6DFFD9B6BF}" srcOrd="3" destOrd="0" presId="urn:microsoft.com/office/officeart/2008/layout/VerticalCurvedList"/>
    <dgm:cxn modelId="{321D54F1-6199-4BD4-9BEE-74C4E681FA6B}" type="presParOf" srcId="{C84331E3-3A83-48DF-B196-7C819AF0E483}" destId="{47896B76-B15A-4A3D-A994-DDF944036487}" srcOrd="1" destOrd="0" presId="urn:microsoft.com/office/officeart/2008/layout/VerticalCurvedList"/>
    <dgm:cxn modelId="{7F20EC79-1CD2-4535-AF04-32B8694F6893}" type="presParOf" srcId="{C84331E3-3A83-48DF-B196-7C819AF0E483}" destId="{0925160B-50F2-405E-BBB1-211AEF6FC238}" srcOrd="2" destOrd="0" presId="urn:microsoft.com/office/officeart/2008/layout/VerticalCurvedList"/>
    <dgm:cxn modelId="{7F622CC1-886A-4464-AD39-AB23F60177F8}" type="presParOf" srcId="{0925160B-50F2-405E-BBB1-211AEF6FC238}" destId="{A32EE720-1759-4096-AAF8-6658141B1AD1}" srcOrd="0" destOrd="0" presId="urn:microsoft.com/office/officeart/2008/layout/VerticalCurvedList"/>
    <dgm:cxn modelId="{90826AD5-728D-4096-9DB8-B09F58ADC1AE}" type="presParOf" srcId="{C84331E3-3A83-48DF-B196-7C819AF0E483}" destId="{D4B77C96-DB6D-41E1-993D-57343C687E29}" srcOrd="3" destOrd="0" presId="urn:microsoft.com/office/officeart/2008/layout/VerticalCurvedList"/>
    <dgm:cxn modelId="{8FC84981-065D-47E7-A024-EE38B5D2B1E8}" type="presParOf" srcId="{C84331E3-3A83-48DF-B196-7C819AF0E483}" destId="{983F86D4-ECC9-4302-A9E4-60F97932F81E}" srcOrd="4" destOrd="0" presId="urn:microsoft.com/office/officeart/2008/layout/VerticalCurvedList"/>
    <dgm:cxn modelId="{A944AF1B-43E7-4EDD-96A2-8717ECB03174}" type="presParOf" srcId="{983F86D4-ECC9-4302-A9E4-60F97932F81E}" destId="{F3A83737-0938-4A61-AFD4-BBC234C955B5}" srcOrd="0" destOrd="0" presId="urn:microsoft.com/office/officeart/2008/layout/VerticalCurvedList"/>
    <dgm:cxn modelId="{2E526A60-7CED-4CD0-8110-E226F2DBA191}" type="presParOf" srcId="{C84331E3-3A83-48DF-B196-7C819AF0E483}" destId="{695F536D-DEF8-4BA6-BBF1-0677A913B27A}" srcOrd="5" destOrd="0" presId="urn:microsoft.com/office/officeart/2008/layout/VerticalCurvedList"/>
    <dgm:cxn modelId="{19C957EB-95D0-4A6D-98EC-C31174CB42E6}" type="presParOf" srcId="{C84331E3-3A83-48DF-B196-7C819AF0E483}" destId="{6B914BEB-CE91-4535-BEF7-2F272DE57E08}" srcOrd="6" destOrd="0" presId="urn:microsoft.com/office/officeart/2008/layout/VerticalCurvedList"/>
    <dgm:cxn modelId="{BEC73065-244F-4C6D-87E8-6FC6914A8DC2}" type="presParOf" srcId="{6B914BEB-CE91-4535-BEF7-2F272DE57E08}" destId="{A674F2EC-5450-4126-962C-4E64A4CB744D}" srcOrd="0" destOrd="0" presId="urn:microsoft.com/office/officeart/2008/layout/VerticalCurvedList"/>
    <dgm:cxn modelId="{526B03C7-AD1A-443B-BAA5-826C1B36E3C6}" type="presParOf" srcId="{C84331E3-3A83-48DF-B196-7C819AF0E483}" destId="{A89B2991-DF97-4FB6-8222-DB898C0DD59A}" srcOrd="7" destOrd="0" presId="urn:microsoft.com/office/officeart/2008/layout/VerticalCurvedList"/>
    <dgm:cxn modelId="{DEB009D5-A5AE-4B3E-9522-6D9C304AD238}" type="presParOf" srcId="{C84331E3-3A83-48DF-B196-7C819AF0E483}" destId="{879B5D38-6347-42B4-9C65-0DD49BC91510}" srcOrd="8" destOrd="0" presId="urn:microsoft.com/office/officeart/2008/layout/VerticalCurvedList"/>
    <dgm:cxn modelId="{64836FA1-1FEC-4391-B440-A2B163EF5EAD}" type="presParOf" srcId="{879B5D38-6347-42B4-9C65-0DD49BC91510}" destId="{F5CC11CC-BFE8-402A-8A7F-7272B62A241D}" srcOrd="0" destOrd="0" presId="urn:microsoft.com/office/officeart/2008/layout/VerticalCurvedList"/>
    <dgm:cxn modelId="{B7A5B316-17E5-453D-9D7F-73EBF408D163}" type="presParOf" srcId="{C84331E3-3A83-48DF-B196-7C819AF0E483}" destId="{E3761841-BB1D-45D9-AED3-AF705BD16C46}" srcOrd="9" destOrd="0" presId="urn:microsoft.com/office/officeart/2008/layout/VerticalCurvedList"/>
    <dgm:cxn modelId="{8C5A318A-A5A1-45F2-B8E9-429641768E7A}" type="presParOf" srcId="{C84331E3-3A83-48DF-B196-7C819AF0E483}" destId="{9B416ECE-73A5-45E3-B710-BA5900613637}" srcOrd="10" destOrd="0" presId="urn:microsoft.com/office/officeart/2008/layout/VerticalCurvedList"/>
    <dgm:cxn modelId="{8490D4D5-439D-46E8-9506-A24E8519EA96}" type="presParOf" srcId="{9B416ECE-73A5-45E3-B710-BA5900613637}" destId="{7754A4C8-8B05-4356-B8FE-BE311FEE9C32}" srcOrd="0" destOrd="0" presId="urn:microsoft.com/office/officeart/2008/layout/VerticalCurvedList"/>
    <dgm:cxn modelId="{A99BDFA7-DE54-4B17-A2EF-76500371DBAB}" type="presParOf" srcId="{C84331E3-3A83-48DF-B196-7C819AF0E483}" destId="{F9440727-D3B3-41C4-A49A-8132DD1301F7}" srcOrd="11" destOrd="0" presId="urn:microsoft.com/office/officeart/2008/layout/VerticalCurvedList"/>
    <dgm:cxn modelId="{C6F7FA49-0BF1-4968-9324-9A29FBF6C3AF}" type="presParOf" srcId="{C84331E3-3A83-48DF-B196-7C819AF0E483}" destId="{D4B1B947-168F-40C5-ADA9-EDFB7F719E6E}" srcOrd="12" destOrd="0" presId="urn:microsoft.com/office/officeart/2008/layout/VerticalCurvedList"/>
    <dgm:cxn modelId="{490D6144-F819-4014-AE52-43B12DAB2551}" type="presParOf" srcId="{D4B1B947-168F-40C5-ADA9-EDFB7F719E6E}" destId="{FEC21DF2-CF90-4BD3-BEF9-CC2D793E823E}" srcOrd="0" destOrd="0" presId="urn:microsoft.com/office/officeart/2008/layout/VerticalCurvedList"/>
    <dgm:cxn modelId="{BB813459-B12A-43BC-8EB8-D730B837570C}" type="presParOf" srcId="{C84331E3-3A83-48DF-B196-7C819AF0E483}" destId="{51A53423-EC95-40B8-8212-EBA65A11E6DA}" srcOrd="13" destOrd="0" presId="urn:microsoft.com/office/officeart/2008/layout/VerticalCurvedList"/>
    <dgm:cxn modelId="{C5E4C411-A48A-4104-874F-BA56F284451A}" type="presParOf" srcId="{C84331E3-3A83-48DF-B196-7C819AF0E483}" destId="{ECCCA2ED-BD71-4A84-B812-A9DC5E6DC070}" srcOrd="14" destOrd="0" presId="urn:microsoft.com/office/officeart/2008/layout/VerticalCurvedList"/>
    <dgm:cxn modelId="{779582F1-A1D8-4C1B-95F1-835028FC1CC3}" type="presParOf" srcId="{ECCCA2ED-BD71-4A84-B812-A9DC5E6DC070}" destId="{902C484B-6460-4F97-80F0-CA228F8E518D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19164B-1C66-4981-930C-05C4DCADD408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29FA5B-B1DB-40CF-AC9D-66371714CA59}">
      <dgm:prSet phldrT="[Текст]" custT="1"/>
      <dgm:spPr>
        <a:xfrm>
          <a:off x="550215" y="0"/>
          <a:ext cx="3358430" cy="2177691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gm:spPr>
      <dgm:t>
        <a:bodyPr/>
        <a:lstStyle/>
        <a:p>
          <a:pPr algn="l"/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Леман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Игорь, МБОУ Каменская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школа,лидер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проекта с февраля 2021 г, -эко-активист, пройден курс мастер-классов на промышленной площадке по изучению полного цикла работы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автокомпостера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algn="l"/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-ученик IT-CUB, специальность VR разработки, программы моделирования в среде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Blender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Varwin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
-полуфиналист Всероссийского конкурса детских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стартапов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«Большое начинается с малого», победитель инклюзивного слета социальных предпринимателей «Территория РИТМ 2021, 2022», где были пройдены стратегические сессии «Как личную идею превратить в интересный  продукт»,  «Добрый бизнес», "Как подружить бизнес и социальный эффект?", тренинги «Целостное видение проекта и моделирование проектных шагов», лауреат Региональной Премии общественного признания в сфере благотворительности «Нижегородский Феникс 2022» , финалист Всероссийского Конкурса «Эко-Артек», участие в образовательной смене ФГБОУ «МДЦ «Артек» по проектной деятельности</a:t>
          </a:r>
          <a:endParaRPr lang="ru-RU" sz="700" b="1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BE68C7F6-D0EA-46C7-A05C-69937738AF9A}" type="parTrans" cxnId="{71A7D475-01E3-4712-B408-0DCED5B3B6A8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B8752CBB-241A-4A53-9E69-AC2C67C11519}" type="sibTrans" cxnId="{71A7D475-01E3-4712-B408-0DCED5B3B6A8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0FA52ED1-E675-47C7-B263-BFBD353C75B8}">
      <dgm:prSet phldrT="[Текст]" custT="1"/>
      <dgm:spPr>
        <a:xfrm>
          <a:off x="576061" y="2348171"/>
          <a:ext cx="3368004" cy="977546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gm:spPr>
      <dgm:t>
        <a:bodyPr/>
        <a:lstStyle/>
        <a:p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Мицкевич Алиса, СОШ № 3 г. Вязники</a:t>
          </a:r>
        </a:p>
        <a:p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-эко-активист, пройден курс мастер-классов на промышленной площадке по изучению полного цикла работы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автокомпостера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-прошла обучение по направлению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smm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дизайн и вёрстка,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блогинг</a:t>
          </a:r>
          <a:r>
            <a:rPr lang="ru-RU" altLang="ko-KR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и </a:t>
          </a:r>
          <a:r>
            <a:rPr lang="ru-RU" altLang="ko-KR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сторителлинг</a:t>
          </a:r>
          <a:endParaRPr lang="ru-RU" sz="700" b="1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BF911C21-DC22-4BAB-8508-62E91CCE1847}" type="parTrans" cxnId="{8CE838CF-0ED3-4CE7-93D1-25D725FF4701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C9177F84-F1EF-44FD-A3D8-CE53359A096A}" type="sibTrans" cxnId="{8CE838CF-0ED3-4CE7-93D1-25D725FF4701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99781CB7-BCDD-470F-8A0C-410C175C32CD}">
      <dgm:prSet phldrT="[Текст]" custT="1"/>
      <dgm:spPr>
        <a:xfrm>
          <a:off x="605622" y="3500305"/>
          <a:ext cx="3401796" cy="885154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gm:spPr>
      <dgm:t>
        <a:bodyPr/>
        <a:lstStyle/>
        <a:p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Лукина Елизавета, СОШ № 3, Г.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вЯЗНИКИчлен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детского областного совета РДДМ -эко-активист, пройден курс мастер-классов на промышленной площадке по изучению полного цикла работы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автокомпостера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-специалист по веб-дизайну, прошла обучение по направлению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smm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дизайн и вёрстка,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блогинг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и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сторителлинг</a:t>
          </a:r>
          <a:endParaRPr lang="ru-RU" sz="700" b="1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F6C87BE5-EA34-4CD7-A73F-2CD8377714D9}" type="parTrans" cxnId="{AE80B7BE-B3EC-40FB-9E81-73B18DE807A3}">
      <dgm:prSet/>
      <dgm:spPr/>
      <dgm:t>
        <a:bodyPr/>
        <a:lstStyle/>
        <a:p>
          <a:endParaRPr lang="ru-RU" sz="1000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627F13A8-1B7B-47FC-879E-1A68108E443F}" type="sibTrans" cxnId="{AE80B7BE-B3EC-40FB-9E81-73B18DE807A3}">
      <dgm:prSet/>
      <dgm:spPr/>
      <dgm:t>
        <a:bodyPr/>
        <a:lstStyle/>
        <a:p>
          <a:endParaRPr lang="ru-RU" sz="1000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40AB06CF-3C75-4CE8-97E7-FC62EF5F6F77}">
      <dgm:prSet phldrT="[Текст]" custT="1"/>
      <dgm:spPr>
        <a:xfrm>
          <a:off x="4580632" y="0"/>
          <a:ext cx="3466037" cy="215304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gm:spPr>
      <dgm:t>
        <a:bodyPr/>
        <a:lstStyle/>
        <a:p>
          <a:pPr algn="l"/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Леман Глеб, МБОУ Каменская школа</a:t>
          </a:r>
        </a:p>
        <a:p>
          <a:pPr algn="l"/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-эко-активист, пройден курс мастер-классов на промышленной площадке по изучению полного цикла работы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автокомпостера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algn="l"/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-ученик IT-CUB, специальность VR разработки, программы моделирования в среде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Blender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Varwin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разработка чат-ботов, 
полуфиналист Всероссийского конкурса детских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стартапов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«Большое начинается с малого», директор 4-ого детского Совета директоров международной компании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Yummy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r>
            <a:rPr lang="ru-RU" sz="700" b="1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United</a:t>
          </a:r>
          <a:r>
            <a:rPr lang="ru-RU" sz="700" b="1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отвечал за экологическое направление Совета, победитель инклюзивного слета социальных предпринимателей «Территория РИТМ 2021, 2022», где были пройдены стратегические сессии «Как личную идею превратить в интересный  продукт»,  «Добрый бизнес», "Как подружить бизнес и социальный эффект?", тренинги «Целостное видение проекта и моделирование проектных шагов», лауреат Региональной Премии общественного признания в сфере благотворительности «Нижегородский Феникс 2022» , финалист Всероссийского Конкурса «Эко-Артек», участие в образовательной смене ФГБОУ «МДЦ «Артек»</a:t>
          </a:r>
        </a:p>
      </dgm:t>
    </dgm:pt>
    <dgm:pt modelId="{2876FB29-932C-4956-8DDD-DD9B08BDDFC0}" type="sibTrans" cxnId="{72BE892D-FD8E-4E90-9A26-DA8CC1437C95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EE90BDE4-6B11-474D-A7D6-DF701BDDBC70}" type="parTrans" cxnId="{72BE892D-FD8E-4E90-9A26-DA8CC1437C95}">
      <dgm:prSet/>
      <dgm:spPr/>
      <dgm:t>
        <a:bodyPr/>
        <a:lstStyle/>
        <a:p>
          <a:endParaRPr lang="ru-RU" sz="1000" b="1">
            <a:solidFill>
              <a:schemeClr val="accent4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764BD25F-D330-4DD4-8CB7-82A21DDAE265}" type="pres">
      <dgm:prSet presAssocID="{A819164B-1C66-4981-930C-05C4DCADD408}" presName="Name0" presStyleCnt="0">
        <dgm:presLayoutVars>
          <dgm:dir/>
          <dgm:resizeHandles val="exact"/>
        </dgm:presLayoutVars>
      </dgm:prSet>
      <dgm:spPr/>
    </dgm:pt>
    <dgm:pt modelId="{BD1037DE-EB63-4B94-9973-AED616B18E0F}" type="pres">
      <dgm:prSet presAssocID="{DB29FA5B-B1DB-40CF-AC9D-66371714CA59}" presName="composite" presStyleCnt="0"/>
      <dgm:spPr/>
    </dgm:pt>
    <dgm:pt modelId="{C167FD2D-4533-4F70-A203-95BE5D3178B9}" type="pres">
      <dgm:prSet presAssocID="{DB29FA5B-B1DB-40CF-AC9D-66371714CA59}" presName="rect1" presStyleLbl="trAlignAcc1" presStyleIdx="0" presStyleCnt="4" custScaleX="118568" custScaleY="246024" custLinFactNeighborX="-338" custLinFactNeighborY="-29713">
        <dgm:presLayoutVars>
          <dgm:bulletEnabled val="1"/>
        </dgm:presLayoutVars>
      </dgm:prSet>
      <dgm:spPr/>
    </dgm:pt>
    <dgm:pt modelId="{EDE6B147-0AFE-4623-A55B-676061045315}" type="pres">
      <dgm:prSet presAssocID="{DB29FA5B-B1DB-40CF-AC9D-66371714CA59}" presName="rect2" presStyleLbl="fgImgPlace1" presStyleIdx="0" presStyleCnt="4" custScaleX="88931" custScaleY="67890" custLinFactNeighborX="-29475" custLinFactNeighborY="-91423"/>
      <dgm:spPr>
        <a:xfrm>
          <a:off x="216024" y="115928"/>
          <a:ext cx="819301" cy="92941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C79CE13-B063-4310-AFC7-88C872D2C3AF}" type="pres">
      <dgm:prSet presAssocID="{B8752CBB-241A-4A53-9E69-AC2C67C11519}" presName="sibTrans" presStyleCnt="0"/>
      <dgm:spPr/>
    </dgm:pt>
    <dgm:pt modelId="{F2EDB7D1-E885-4D58-BB43-2DB1A0856BE4}" type="pres">
      <dgm:prSet presAssocID="{40AB06CF-3C75-4CE8-97E7-FC62EF5F6F77}" presName="composite" presStyleCnt="0"/>
      <dgm:spPr/>
    </dgm:pt>
    <dgm:pt modelId="{2CCCB814-477E-4507-AB1F-42E7571AEB6B}" type="pres">
      <dgm:prSet presAssocID="{40AB06CF-3C75-4CE8-97E7-FC62EF5F6F77}" presName="rect1" presStyleLbl="trAlignAcc1" presStyleIdx="1" presStyleCnt="4" custScaleX="122367" custScaleY="243239" custLinFactNeighborX="-908" custLinFactNeighborY="-31522">
        <dgm:presLayoutVars>
          <dgm:bulletEnabled val="1"/>
        </dgm:presLayoutVars>
      </dgm:prSet>
      <dgm:spPr/>
    </dgm:pt>
    <dgm:pt modelId="{7F4DEF63-EC88-44A3-93B3-33093EBE0519}" type="pres">
      <dgm:prSet presAssocID="{40AB06CF-3C75-4CE8-97E7-FC62EF5F6F77}" presName="rect2" presStyleLbl="fgImgPlace1" presStyleIdx="1" presStyleCnt="4" custScaleX="82149" custScaleY="66241" custLinFactNeighborX="-43678" custLinFactNeighborY="-89430"/>
      <dgm:spPr>
        <a:xfrm>
          <a:off x="4320477" y="115928"/>
          <a:ext cx="787924" cy="92941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1B34621-9D0B-4780-AD90-5802C6CA5A55}" type="pres">
      <dgm:prSet presAssocID="{2876FB29-932C-4956-8DDD-DD9B08BDDFC0}" presName="sibTrans" presStyleCnt="0"/>
      <dgm:spPr/>
    </dgm:pt>
    <dgm:pt modelId="{5634975A-2D9D-4110-AE69-325CEDDCAF2E}" type="pres">
      <dgm:prSet presAssocID="{0FA52ED1-E675-47C7-B263-BFBD353C75B8}" presName="composite" presStyleCnt="0"/>
      <dgm:spPr/>
    </dgm:pt>
    <dgm:pt modelId="{CAB0C4F5-607B-46F1-B3E3-B84AAFDF225B}" type="pres">
      <dgm:prSet presAssocID="{0FA52ED1-E675-47C7-B263-BFBD353C75B8}" presName="rect1" presStyleLbl="trAlignAcc1" presStyleIdx="2" presStyleCnt="4" custScaleX="113086" custScaleY="110438" custLinFactNeighborX="1051" custLinFactNeighborY="-25158">
        <dgm:presLayoutVars>
          <dgm:bulletEnabled val="1"/>
        </dgm:presLayoutVars>
      </dgm:prSet>
      <dgm:spPr/>
    </dgm:pt>
    <dgm:pt modelId="{61BA23AE-FE3D-4FE3-B962-685725C43D24}" type="pres">
      <dgm:prSet presAssocID="{0FA52ED1-E675-47C7-B263-BFBD353C75B8}" presName="rect2" presStyleLbl="fgImgPlace1" presStyleIdx="2" presStyleCnt="4" custScaleX="83491" custScaleY="65021" custLinFactNeighborX="-17857" custLinFactNeighborY="-21763"/>
      <dgm:spPr>
        <a:xfrm>
          <a:off x="328055" y="2466990"/>
          <a:ext cx="759236" cy="92941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06355EB-E203-472E-A6F2-CAA56A24402F}" type="pres">
      <dgm:prSet presAssocID="{C9177F84-F1EF-44FD-A3D8-CE53359A096A}" presName="sibTrans" presStyleCnt="0"/>
      <dgm:spPr/>
    </dgm:pt>
    <dgm:pt modelId="{F0D7FF8E-ACE0-4B44-BA93-7611542BDB65}" type="pres">
      <dgm:prSet presAssocID="{99781CB7-BCDD-470F-8A0C-410C175C32CD}" presName="composite" presStyleCnt="0"/>
      <dgm:spPr/>
    </dgm:pt>
    <dgm:pt modelId="{9ED18B8C-577F-44EC-B392-DF7778683269}" type="pres">
      <dgm:prSet presAssocID="{99781CB7-BCDD-470F-8A0C-410C175C32CD}" presName="rect1" presStyleLbl="trAlignAcc1" presStyleIdx="3" presStyleCnt="4" custScaleX="120099" custScaleY="108465" custLinFactNeighborX="1022" custLinFactNeighborY="-28364">
        <dgm:presLayoutVars>
          <dgm:bulletEnabled val="1"/>
        </dgm:presLayoutVars>
      </dgm:prSet>
      <dgm:spPr/>
    </dgm:pt>
    <dgm:pt modelId="{3367B32B-B813-40EF-B17D-1651109AB383}" type="pres">
      <dgm:prSet presAssocID="{99781CB7-BCDD-470F-8A0C-410C175C32CD}" presName="rect2" presStyleLbl="fgImgPlace1" presStyleIdx="3" presStyleCnt="4" custScaleX="72333" custScaleY="62878" custLinFactNeighborX="-30301" custLinFactNeighborY="-22834"/>
      <dgm:spPr>
        <a:xfrm>
          <a:off x="360042" y="3629514"/>
          <a:ext cx="752451" cy="92941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72BE892D-FD8E-4E90-9A26-DA8CC1437C95}" srcId="{A819164B-1C66-4981-930C-05C4DCADD408}" destId="{40AB06CF-3C75-4CE8-97E7-FC62EF5F6F77}" srcOrd="1" destOrd="0" parTransId="{EE90BDE4-6B11-474D-A7D6-DF701BDDBC70}" sibTransId="{2876FB29-932C-4956-8DDD-DD9B08BDDFC0}"/>
    <dgm:cxn modelId="{B54AA86B-4AE2-4D5E-A154-D8FD53BF720B}" type="presOf" srcId="{99781CB7-BCDD-470F-8A0C-410C175C32CD}" destId="{9ED18B8C-577F-44EC-B392-DF7778683269}" srcOrd="0" destOrd="0" presId="urn:microsoft.com/office/officeart/2008/layout/PictureStrips"/>
    <dgm:cxn modelId="{71A7D475-01E3-4712-B408-0DCED5B3B6A8}" srcId="{A819164B-1C66-4981-930C-05C4DCADD408}" destId="{DB29FA5B-B1DB-40CF-AC9D-66371714CA59}" srcOrd="0" destOrd="0" parTransId="{BE68C7F6-D0EA-46C7-A05C-69937738AF9A}" sibTransId="{B8752CBB-241A-4A53-9E69-AC2C67C11519}"/>
    <dgm:cxn modelId="{D6309988-D8D6-4019-A432-2A661FA1E08E}" type="presOf" srcId="{40AB06CF-3C75-4CE8-97E7-FC62EF5F6F77}" destId="{2CCCB814-477E-4507-AB1F-42E7571AEB6B}" srcOrd="0" destOrd="0" presId="urn:microsoft.com/office/officeart/2008/layout/PictureStrips"/>
    <dgm:cxn modelId="{AE80B7BE-B3EC-40FB-9E81-73B18DE807A3}" srcId="{A819164B-1C66-4981-930C-05C4DCADD408}" destId="{99781CB7-BCDD-470F-8A0C-410C175C32CD}" srcOrd="3" destOrd="0" parTransId="{F6C87BE5-EA34-4CD7-A73F-2CD8377714D9}" sibTransId="{627F13A8-1B7B-47FC-879E-1A68108E443F}"/>
    <dgm:cxn modelId="{9D6930C8-5698-48DA-AC18-548988C74542}" type="presOf" srcId="{A819164B-1C66-4981-930C-05C4DCADD408}" destId="{764BD25F-D330-4DD4-8CB7-82A21DDAE265}" srcOrd="0" destOrd="0" presId="urn:microsoft.com/office/officeart/2008/layout/PictureStrips"/>
    <dgm:cxn modelId="{8CE838CF-0ED3-4CE7-93D1-25D725FF4701}" srcId="{A819164B-1C66-4981-930C-05C4DCADD408}" destId="{0FA52ED1-E675-47C7-B263-BFBD353C75B8}" srcOrd="2" destOrd="0" parTransId="{BF911C21-DC22-4BAB-8508-62E91CCE1847}" sibTransId="{C9177F84-F1EF-44FD-A3D8-CE53359A096A}"/>
    <dgm:cxn modelId="{8BAAC7E5-77C3-4311-8E54-F561EC8481F8}" type="presOf" srcId="{0FA52ED1-E675-47C7-B263-BFBD353C75B8}" destId="{CAB0C4F5-607B-46F1-B3E3-B84AAFDF225B}" srcOrd="0" destOrd="0" presId="urn:microsoft.com/office/officeart/2008/layout/PictureStrips"/>
    <dgm:cxn modelId="{A7285FF9-8577-4289-8BA1-2DDF2BB7F7D1}" type="presOf" srcId="{DB29FA5B-B1DB-40CF-AC9D-66371714CA59}" destId="{C167FD2D-4533-4F70-A203-95BE5D3178B9}" srcOrd="0" destOrd="0" presId="urn:microsoft.com/office/officeart/2008/layout/PictureStrips"/>
    <dgm:cxn modelId="{DFFC097D-BBF1-4846-9669-A2463B4EF6E3}" type="presParOf" srcId="{764BD25F-D330-4DD4-8CB7-82A21DDAE265}" destId="{BD1037DE-EB63-4B94-9973-AED616B18E0F}" srcOrd="0" destOrd="0" presId="urn:microsoft.com/office/officeart/2008/layout/PictureStrips"/>
    <dgm:cxn modelId="{15428B65-1F15-49F9-B33A-EF85B31EBC82}" type="presParOf" srcId="{BD1037DE-EB63-4B94-9973-AED616B18E0F}" destId="{C167FD2D-4533-4F70-A203-95BE5D3178B9}" srcOrd="0" destOrd="0" presId="urn:microsoft.com/office/officeart/2008/layout/PictureStrips"/>
    <dgm:cxn modelId="{55924206-9A4C-4FF1-88E3-2335A5C6862A}" type="presParOf" srcId="{BD1037DE-EB63-4B94-9973-AED616B18E0F}" destId="{EDE6B147-0AFE-4623-A55B-676061045315}" srcOrd="1" destOrd="0" presId="urn:microsoft.com/office/officeart/2008/layout/PictureStrips"/>
    <dgm:cxn modelId="{65B83D63-1650-49FC-88F2-B9BDAB85615E}" type="presParOf" srcId="{764BD25F-D330-4DD4-8CB7-82A21DDAE265}" destId="{BC79CE13-B063-4310-AFC7-88C872D2C3AF}" srcOrd="1" destOrd="0" presId="urn:microsoft.com/office/officeart/2008/layout/PictureStrips"/>
    <dgm:cxn modelId="{F6ADA541-D283-44A7-AD12-F421336A0B64}" type="presParOf" srcId="{764BD25F-D330-4DD4-8CB7-82A21DDAE265}" destId="{F2EDB7D1-E885-4D58-BB43-2DB1A0856BE4}" srcOrd="2" destOrd="0" presId="urn:microsoft.com/office/officeart/2008/layout/PictureStrips"/>
    <dgm:cxn modelId="{83B6D3E3-B355-4893-B57C-CD7E9FB380D9}" type="presParOf" srcId="{F2EDB7D1-E885-4D58-BB43-2DB1A0856BE4}" destId="{2CCCB814-477E-4507-AB1F-42E7571AEB6B}" srcOrd="0" destOrd="0" presId="urn:microsoft.com/office/officeart/2008/layout/PictureStrips"/>
    <dgm:cxn modelId="{5C542620-2373-4904-BF33-8D74D57B23AC}" type="presParOf" srcId="{F2EDB7D1-E885-4D58-BB43-2DB1A0856BE4}" destId="{7F4DEF63-EC88-44A3-93B3-33093EBE0519}" srcOrd="1" destOrd="0" presId="urn:microsoft.com/office/officeart/2008/layout/PictureStrips"/>
    <dgm:cxn modelId="{1A5E2168-9CB3-4216-BAAE-948BFEBD0262}" type="presParOf" srcId="{764BD25F-D330-4DD4-8CB7-82A21DDAE265}" destId="{51B34621-9D0B-4780-AD90-5802C6CA5A55}" srcOrd="3" destOrd="0" presId="urn:microsoft.com/office/officeart/2008/layout/PictureStrips"/>
    <dgm:cxn modelId="{690ED828-D126-4425-9618-08EC752F8144}" type="presParOf" srcId="{764BD25F-D330-4DD4-8CB7-82A21DDAE265}" destId="{5634975A-2D9D-4110-AE69-325CEDDCAF2E}" srcOrd="4" destOrd="0" presId="urn:microsoft.com/office/officeart/2008/layout/PictureStrips"/>
    <dgm:cxn modelId="{0BC2E307-A5C4-48CA-ACB9-16ADD8155AFC}" type="presParOf" srcId="{5634975A-2D9D-4110-AE69-325CEDDCAF2E}" destId="{CAB0C4F5-607B-46F1-B3E3-B84AAFDF225B}" srcOrd="0" destOrd="0" presId="urn:microsoft.com/office/officeart/2008/layout/PictureStrips"/>
    <dgm:cxn modelId="{1CE0CAD5-13C2-49BE-A6A3-5A266F6A15B8}" type="presParOf" srcId="{5634975A-2D9D-4110-AE69-325CEDDCAF2E}" destId="{61BA23AE-FE3D-4FE3-B962-685725C43D24}" srcOrd="1" destOrd="0" presId="urn:microsoft.com/office/officeart/2008/layout/PictureStrips"/>
    <dgm:cxn modelId="{32B6655E-351A-47EE-B395-02AFAF769DFF}" type="presParOf" srcId="{764BD25F-D330-4DD4-8CB7-82A21DDAE265}" destId="{706355EB-E203-472E-A6F2-CAA56A24402F}" srcOrd="5" destOrd="0" presId="urn:microsoft.com/office/officeart/2008/layout/PictureStrips"/>
    <dgm:cxn modelId="{31128BCA-5A02-4F21-9A7A-BF2F4E32BA37}" type="presParOf" srcId="{764BD25F-D330-4DD4-8CB7-82A21DDAE265}" destId="{F0D7FF8E-ACE0-4B44-BA93-7611542BDB65}" srcOrd="6" destOrd="0" presId="urn:microsoft.com/office/officeart/2008/layout/PictureStrips"/>
    <dgm:cxn modelId="{954C4893-19ED-4B2D-A7F0-FB5EABFBC048}" type="presParOf" srcId="{F0D7FF8E-ACE0-4B44-BA93-7611542BDB65}" destId="{9ED18B8C-577F-44EC-B392-DF7778683269}" srcOrd="0" destOrd="0" presId="urn:microsoft.com/office/officeart/2008/layout/PictureStrips"/>
    <dgm:cxn modelId="{3D4B8185-587F-4A99-92F5-96DF894F4434}" type="presParOf" srcId="{F0D7FF8E-ACE0-4B44-BA93-7611542BDB65}" destId="{3367B32B-B813-40EF-B17D-1651109AB38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819164B-1C66-4981-930C-05C4DCADD408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0389F3-2045-48FE-AB3C-DD6D79ED74E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altLang="ko-KR" sz="800" b="1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Бурдонова Дарья, МБОУ Каменская школа, придумывает и проводит экологические мастер-классы, финалист Всероссийского Конкурса «Эко-Артек», участие в образовательной смене ФГБОУ «МДЦ «Артек»</a:t>
          </a:r>
        </a:p>
        <a:p>
          <a:endParaRPr lang="ru-RU" sz="800" b="1" dirty="0">
            <a:solidFill>
              <a:schemeClr val="accent2">
                <a:lumMod val="50000"/>
              </a:schemeClr>
            </a:solidFill>
          </a:endParaRPr>
        </a:p>
      </dgm:t>
    </dgm:pt>
    <dgm:pt modelId="{09569EFC-F3C3-4CBB-B91B-009E5A4A8491}" type="parTrans" cxnId="{671759E1-E6A0-4E74-A3F8-9085744E66CD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24C9B3AE-5CF6-4452-AA33-0416AFAABD41}" type="sibTrans" cxnId="{671759E1-E6A0-4E74-A3F8-9085744E66CD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0FA52ED1-E675-47C7-B263-BFBD353C75B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altLang="ko-KR" sz="800" b="1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Тумакова Диана, МБОУ Каменская школа, придумывает и организует экологические праздники, </a:t>
          </a:r>
          <a:r>
            <a:rPr lang="ru-RU" altLang="ko-KR" sz="800" b="1" dirty="0" err="1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квесты</a:t>
          </a:r>
          <a:r>
            <a:rPr lang="ru-RU" altLang="ko-KR" sz="800" b="1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, финалист Всероссийского Конкурса «Эко-Артек», участие в образовательной смене ФГБОУ «МДЦ «Артек»</a:t>
          </a:r>
        </a:p>
        <a:p>
          <a:endParaRPr lang="ru-RU" sz="800" b="1" dirty="0">
            <a:solidFill>
              <a:schemeClr val="accent2">
                <a:lumMod val="50000"/>
              </a:schemeClr>
            </a:solidFill>
          </a:endParaRPr>
        </a:p>
      </dgm:t>
    </dgm:pt>
    <dgm:pt modelId="{BF911C21-DC22-4BAB-8508-62E91CCE1847}" type="parTrans" cxnId="{8CE838CF-0ED3-4CE7-93D1-25D725FF4701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C9177F84-F1EF-44FD-A3D8-CE53359A096A}" type="sibTrans" cxnId="{8CE838CF-0ED3-4CE7-93D1-25D725FF4701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837F9252-2250-4F44-923D-5867B2CAF82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800" b="1" dirty="0">
              <a:solidFill>
                <a:schemeClr val="accent2">
                  <a:lumMod val="50000"/>
                </a:schemeClr>
              </a:solidFill>
            </a:rPr>
            <a:t>Болдырев Арсений, МБОУ СОШ №22, </a:t>
          </a:r>
          <a:r>
            <a:rPr lang="ru-RU" sz="800" b="1" dirty="0" err="1">
              <a:solidFill>
                <a:schemeClr val="accent2">
                  <a:lumMod val="50000"/>
                </a:schemeClr>
              </a:solidFill>
            </a:rPr>
            <a:t>г.Курган</a:t>
          </a:r>
          <a:r>
            <a:rPr lang="ru-RU" sz="800" b="1" dirty="0">
              <a:solidFill>
                <a:schemeClr val="accent2">
                  <a:lumMod val="50000"/>
                </a:schemeClr>
              </a:solidFill>
            </a:rPr>
            <a:t>, контент-менеджер проекта, вошел в 4-ый детский Совет директоров международной компании </a:t>
          </a:r>
          <a:r>
            <a:rPr lang="ru-RU" sz="800" b="1" dirty="0" err="1">
              <a:solidFill>
                <a:schemeClr val="accent2">
                  <a:lumMod val="50000"/>
                </a:schemeClr>
              </a:solidFill>
            </a:rPr>
            <a:t>Yummy</a:t>
          </a:r>
          <a:r>
            <a:rPr lang="ru-RU" sz="8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800" b="1" dirty="0" err="1">
              <a:solidFill>
                <a:schemeClr val="accent2">
                  <a:lumMod val="50000"/>
                </a:schemeClr>
              </a:solidFill>
            </a:rPr>
            <a:t>United</a:t>
          </a:r>
          <a:r>
            <a:rPr lang="ru-RU" sz="800" b="1" dirty="0">
              <a:solidFill>
                <a:schemeClr val="accent2">
                  <a:lumMod val="50000"/>
                </a:schemeClr>
              </a:solidFill>
            </a:rPr>
            <a:t> и презентовал проект его </a:t>
          </a:r>
          <a:r>
            <a:rPr lang="ru-RU" sz="800" b="1" dirty="0" err="1">
              <a:solidFill>
                <a:schemeClr val="accent2">
                  <a:lumMod val="50000"/>
                </a:schemeClr>
              </a:solidFill>
            </a:rPr>
            <a:t>участникам</a:t>
          </a:r>
          <a:r>
            <a:rPr lang="ru-RU" altLang="ko-KR" sz="800" b="1" dirty="0" err="1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а</a:t>
          </a:r>
          <a:endParaRPr lang="ru-RU" sz="800" b="1" dirty="0">
            <a:solidFill>
              <a:schemeClr val="accent2">
                <a:lumMod val="50000"/>
              </a:schemeClr>
            </a:solidFill>
          </a:endParaRPr>
        </a:p>
      </dgm:t>
    </dgm:pt>
    <dgm:pt modelId="{F1004177-45C7-430B-A697-C070C44B97E3}" type="parTrans" cxnId="{68BD3E81-0A33-4FB9-9984-8ABF424D9532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E57574F9-5637-4CA9-8FD2-CDB1F3705995}" type="sibTrans" cxnId="{68BD3E81-0A33-4FB9-9984-8ABF424D9532}">
      <dgm:prSet/>
      <dgm:spPr/>
      <dgm:t>
        <a:bodyPr/>
        <a:lstStyle/>
        <a:p>
          <a:endParaRPr lang="ru-RU" sz="800" b="1">
            <a:solidFill>
              <a:schemeClr val="accent2">
                <a:lumMod val="50000"/>
              </a:schemeClr>
            </a:solidFill>
          </a:endParaRPr>
        </a:p>
      </dgm:t>
    </dgm:pt>
    <dgm:pt modelId="{6811A14C-4517-491D-B61A-51470D04E6EA}" type="pres">
      <dgm:prSet presAssocID="{A819164B-1C66-4981-930C-05C4DCADD408}" presName="Name0" presStyleCnt="0">
        <dgm:presLayoutVars>
          <dgm:dir/>
          <dgm:resizeHandles val="exact"/>
        </dgm:presLayoutVars>
      </dgm:prSet>
      <dgm:spPr/>
    </dgm:pt>
    <dgm:pt modelId="{90F82545-9B88-49A0-9F32-02C1ABAFABCD}" type="pres">
      <dgm:prSet presAssocID="{1D0389F3-2045-48FE-AB3C-DD6D79ED74EF}" presName="composite" presStyleCnt="0"/>
      <dgm:spPr/>
    </dgm:pt>
    <dgm:pt modelId="{66E66631-2215-45B2-BDEB-406715121B10}" type="pres">
      <dgm:prSet presAssocID="{1D0389F3-2045-48FE-AB3C-DD6D79ED74EF}" presName="rect1" presStyleLbl="trAlignAcc1" presStyleIdx="0" presStyleCnt="3" custScaleX="147301">
        <dgm:presLayoutVars>
          <dgm:bulletEnabled val="1"/>
        </dgm:presLayoutVars>
      </dgm:prSet>
      <dgm:spPr/>
    </dgm:pt>
    <dgm:pt modelId="{2CBA2E4A-525B-4DE6-A571-8D56BB1B838D}" type="pres">
      <dgm:prSet presAssocID="{1D0389F3-2045-48FE-AB3C-DD6D79ED74EF}" presName="rect2" presStyleLbl="fgImgPlace1" presStyleIdx="0" presStyleCnt="3" custScaleX="86539" custScaleY="69378" custLinFactX="-1742" custLinFactNeighborX="-100000" custLinFactNeighborY="-4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8406901-4F06-4025-BD02-064C1BBAAFBA}" type="pres">
      <dgm:prSet presAssocID="{24C9B3AE-5CF6-4452-AA33-0416AFAABD41}" presName="sibTrans" presStyleCnt="0"/>
      <dgm:spPr/>
    </dgm:pt>
    <dgm:pt modelId="{B677805A-5564-4616-863E-360A5FFFE1F4}" type="pres">
      <dgm:prSet presAssocID="{0FA52ED1-E675-47C7-B263-BFBD353C75B8}" presName="composite" presStyleCnt="0"/>
      <dgm:spPr/>
    </dgm:pt>
    <dgm:pt modelId="{3178FA9D-264A-41C8-AA27-9751E1652C0A}" type="pres">
      <dgm:prSet presAssocID="{0FA52ED1-E675-47C7-B263-BFBD353C75B8}" presName="rect1" presStyleLbl="trAlignAcc1" presStyleIdx="1" presStyleCnt="3" custScaleX="143323" custLinFactNeighborX="539" custLinFactNeighborY="646">
        <dgm:presLayoutVars>
          <dgm:bulletEnabled val="1"/>
        </dgm:presLayoutVars>
      </dgm:prSet>
      <dgm:spPr/>
    </dgm:pt>
    <dgm:pt modelId="{FDF7C413-50AA-44B7-947A-F053BFF2EA43}" type="pres">
      <dgm:prSet presAssocID="{0FA52ED1-E675-47C7-B263-BFBD353C75B8}" presName="rect2" presStyleLbl="fgImgPlace1" presStyleIdx="1" presStyleCnt="3" custScaleX="71208" custScaleY="63452" custLinFactX="-9116" custLinFactNeighborX="-100000" custLinFactNeighborY="38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409F568-D245-4F85-B99F-F21E1B21CD78}" type="pres">
      <dgm:prSet presAssocID="{C9177F84-F1EF-44FD-A3D8-CE53359A096A}" presName="sibTrans" presStyleCnt="0"/>
      <dgm:spPr/>
    </dgm:pt>
    <dgm:pt modelId="{08432EFA-6113-4499-ACEE-CAF6C69B6D01}" type="pres">
      <dgm:prSet presAssocID="{837F9252-2250-4F44-923D-5867B2CAF82B}" presName="composite" presStyleCnt="0"/>
      <dgm:spPr/>
    </dgm:pt>
    <dgm:pt modelId="{93F22810-8635-4260-BE12-787CC63FCE62}" type="pres">
      <dgm:prSet presAssocID="{837F9252-2250-4F44-923D-5867B2CAF82B}" presName="rect1" presStyleLbl="trAlignAcc1" presStyleIdx="2" presStyleCnt="3" custScaleX="140330">
        <dgm:presLayoutVars>
          <dgm:bulletEnabled val="1"/>
        </dgm:presLayoutVars>
      </dgm:prSet>
      <dgm:spPr/>
    </dgm:pt>
    <dgm:pt modelId="{EB37CDEF-BF68-4D00-8779-2DD9C98E7C37}" type="pres">
      <dgm:prSet presAssocID="{837F9252-2250-4F44-923D-5867B2CAF82B}" presName="rect2" presStyleLbl="fgImgPlace1" presStyleIdx="2" presStyleCnt="3" custScaleX="88855" custScaleY="69287" custLinFactNeighborX="-99857" custLinFactNeighborY="466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7300D01-20DA-41C2-BF04-D616EDC0A884}" type="presOf" srcId="{A819164B-1C66-4981-930C-05C4DCADD408}" destId="{6811A14C-4517-491D-B61A-51470D04E6EA}" srcOrd="0" destOrd="0" presId="urn:microsoft.com/office/officeart/2008/layout/PictureStrips"/>
    <dgm:cxn modelId="{39400338-1B36-42E0-A1FB-368DA6D007A9}" type="presOf" srcId="{837F9252-2250-4F44-923D-5867B2CAF82B}" destId="{93F22810-8635-4260-BE12-787CC63FCE62}" srcOrd="0" destOrd="0" presId="urn:microsoft.com/office/officeart/2008/layout/PictureStrips"/>
    <dgm:cxn modelId="{7CCFED54-DA32-408F-948B-D1D7C41477D7}" type="presOf" srcId="{0FA52ED1-E675-47C7-B263-BFBD353C75B8}" destId="{3178FA9D-264A-41C8-AA27-9751E1652C0A}" srcOrd="0" destOrd="0" presId="urn:microsoft.com/office/officeart/2008/layout/PictureStrips"/>
    <dgm:cxn modelId="{68BD3E81-0A33-4FB9-9984-8ABF424D9532}" srcId="{A819164B-1C66-4981-930C-05C4DCADD408}" destId="{837F9252-2250-4F44-923D-5867B2CAF82B}" srcOrd="2" destOrd="0" parTransId="{F1004177-45C7-430B-A697-C070C44B97E3}" sibTransId="{E57574F9-5637-4CA9-8FD2-CDB1F3705995}"/>
    <dgm:cxn modelId="{8CE838CF-0ED3-4CE7-93D1-25D725FF4701}" srcId="{A819164B-1C66-4981-930C-05C4DCADD408}" destId="{0FA52ED1-E675-47C7-B263-BFBD353C75B8}" srcOrd="1" destOrd="0" parTransId="{BF911C21-DC22-4BAB-8508-62E91CCE1847}" sibTransId="{C9177F84-F1EF-44FD-A3D8-CE53359A096A}"/>
    <dgm:cxn modelId="{671759E1-E6A0-4E74-A3F8-9085744E66CD}" srcId="{A819164B-1C66-4981-930C-05C4DCADD408}" destId="{1D0389F3-2045-48FE-AB3C-DD6D79ED74EF}" srcOrd="0" destOrd="0" parTransId="{09569EFC-F3C3-4CBB-B91B-009E5A4A8491}" sibTransId="{24C9B3AE-5CF6-4452-AA33-0416AFAABD41}"/>
    <dgm:cxn modelId="{33A4E2F1-D529-4C1E-BB16-C7906C78AD4D}" type="presOf" srcId="{1D0389F3-2045-48FE-AB3C-DD6D79ED74EF}" destId="{66E66631-2215-45B2-BDEB-406715121B10}" srcOrd="0" destOrd="0" presId="urn:microsoft.com/office/officeart/2008/layout/PictureStrips"/>
    <dgm:cxn modelId="{A73AA517-9CAB-48B7-BA63-B92A3C2B4C07}" type="presParOf" srcId="{6811A14C-4517-491D-B61A-51470D04E6EA}" destId="{90F82545-9B88-49A0-9F32-02C1ABAFABCD}" srcOrd="0" destOrd="0" presId="urn:microsoft.com/office/officeart/2008/layout/PictureStrips"/>
    <dgm:cxn modelId="{E73F3025-A9AB-428A-AC6D-CB51B96F7B6E}" type="presParOf" srcId="{90F82545-9B88-49A0-9F32-02C1ABAFABCD}" destId="{66E66631-2215-45B2-BDEB-406715121B10}" srcOrd="0" destOrd="0" presId="urn:microsoft.com/office/officeart/2008/layout/PictureStrips"/>
    <dgm:cxn modelId="{D5142DB4-8D63-46A8-8ADE-7ABE05E265E3}" type="presParOf" srcId="{90F82545-9B88-49A0-9F32-02C1ABAFABCD}" destId="{2CBA2E4A-525B-4DE6-A571-8D56BB1B838D}" srcOrd="1" destOrd="0" presId="urn:microsoft.com/office/officeart/2008/layout/PictureStrips"/>
    <dgm:cxn modelId="{6AF97BF6-8D5A-4DD3-AC24-8AD5715B3F02}" type="presParOf" srcId="{6811A14C-4517-491D-B61A-51470D04E6EA}" destId="{88406901-4F06-4025-BD02-064C1BBAAFBA}" srcOrd="1" destOrd="0" presId="urn:microsoft.com/office/officeart/2008/layout/PictureStrips"/>
    <dgm:cxn modelId="{5734DEC9-9671-4EDE-B939-A0D2DF578E2F}" type="presParOf" srcId="{6811A14C-4517-491D-B61A-51470D04E6EA}" destId="{B677805A-5564-4616-863E-360A5FFFE1F4}" srcOrd="2" destOrd="0" presId="urn:microsoft.com/office/officeart/2008/layout/PictureStrips"/>
    <dgm:cxn modelId="{C11433DB-B29D-40CA-B34D-E0D92165BA87}" type="presParOf" srcId="{B677805A-5564-4616-863E-360A5FFFE1F4}" destId="{3178FA9D-264A-41C8-AA27-9751E1652C0A}" srcOrd="0" destOrd="0" presId="urn:microsoft.com/office/officeart/2008/layout/PictureStrips"/>
    <dgm:cxn modelId="{71D7C3A5-74EE-4436-9CCF-E70BE53C1562}" type="presParOf" srcId="{B677805A-5564-4616-863E-360A5FFFE1F4}" destId="{FDF7C413-50AA-44B7-947A-F053BFF2EA43}" srcOrd="1" destOrd="0" presId="urn:microsoft.com/office/officeart/2008/layout/PictureStrips"/>
    <dgm:cxn modelId="{8AB0DC32-B70D-46AD-B8F4-E44FE4CEC0BD}" type="presParOf" srcId="{6811A14C-4517-491D-B61A-51470D04E6EA}" destId="{2409F568-D245-4F85-B99F-F21E1B21CD78}" srcOrd="3" destOrd="0" presId="urn:microsoft.com/office/officeart/2008/layout/PictureStrips"/>
    <dgm:cxn modelId="{BA45DF2F-CC54-4DF6-830F-BB8A7127364C}" type="presParOf" srcId="{6811A14C-4517-491D-B61A-51470D04E6EA}" destId="{08432EFA-6113-4499-ACEE-CAF6C69B6D01}" srcOrd="4" destOrd="0" presId="urn:microsoft.com/office/officeart/2008/layout/PictureStrips"/>
    <dgm:cxn modelId="{ABA56354-8386-4290-A7E9-6705E87E27A4}" type="presParOf" srcId="{08432EFA-6113-4499-ACEE-CAF6C69B6D01}" destId="{93F22810-8635-4260-BE12-787CC63FCE62}" srcOrd="0" destOrd="0" presId="urn:microsoft.com/office/officeart/2008/layout/PictureStrips"/>
    <dgm:cxn modelId="{6FAB8D44-FA56-4D62-B17D-966D5C116409}" type="presParOf" srcId="{08432EFA-6113-4499-ACEE-CAF6C69B6D01}" destId="{EB37CDEF-BF68-4D00-8779-2DD9C98E7C37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1B4C6-60B4-4769-B81A-F0381B5AEF6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41DB90-72C8-45AB-89F6-06C0B7633801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В МБОУ Каменская школа организована передвижная станция «Эко-умница». Это кампус образовательных креативных практик, оснащенный учебным оборудованием для вовлечения школьников в сортировку и переработку с использованием доступных технологий некоторых видов вторичных ресурсов на этапе «мусорного ведра»</a:t>
          </a:r>
        </a:p>
      </dgm:t>
    </dgm:pt>
    <dgm:pt modelId="{5FFED732-3D88-4C20-9082-74B0CC627F1E}" type="parTrans" cxnId="{B5CD7C69-AED2-41D5-9D63-76909FB04886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5AF3E486-92CA-431D-8745-E9262A4C09FE}" type="sibTrans" cxnId="{B5CD7C69-AED2-41D5-9D63-76909FB04886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1398A948-5672-418C-B7DD-49B74464F71B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«Эко-умница»  проводит экологические стационарные и выездные </a:t>
          </a:r>
          <a:r>
            <a:rPr lang="ru-RU" sz="1000" b="0" dirty="0" err="1">
              <a:solidFill>
                <a:schemeClr val="accent2">
                  <a:lumMod val="50000"/>
                </a:schemeClr>
              </a:solidFill>
            </a:rPr>
            <a:t>иммерсивные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 мини-спектакли, </a:t>
          </a:r>
          <a:r>
            <a:rPr lang="ru-RU" sz="1000" b="0" dirty="0" err="1">
              <a:solidFill>
                <a:schemeClr val="accent2">
                  <a:lumMod val="50000"/>
                </a:schemeClr>
              </a:solidFill>
            </a:rPr>
            <a:t>квесты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, образовательные интервью и практические мастер-классы с использованием учебного оборудования в других школах и на экологических мероприятиях города, демонстрируя общественности и организациям, как можно отправлять в нераздельные контейнеры «чистый мусор» для </a:t>
          </a:r>
          <a:r>
            <a:rPr lang="ru-RU" sz="1000" b="0" dirty="0" err="1">
              <a:solidFill>
                <a:schemeClr val="accent2">
                  <a:lumMod val="50000"/>
                </a:schemeClr>
              </a:solidFill>
            </a:rPr>
            <a:t>досортировки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 на МСК</a:t>
          </a:r>
        </a:p>
      </dgm:t>
    </dgm:pt>
    <dgm:pt modelId="{FFA716A0-CAE2-4734-BC49-95B4300380BD}" type="parTrans" cxnId="{69BE5F5C-D5DA-46AE-8B3C-3CD8E52D3296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105C61E9-2941-4D8E-9FC8-38B429FAFBF3}" type="sibTrans" cxnId="{69BE5F5C-D5DA-46AE-8B3C-3CD8E52D3296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FAA64AED-511B-4F44-AB45-85EE43CF6445}">
      <dgm:prSet custT="1"/>
      <dgm:spPr>
        <a:solidFill>
          <a:schemeClr val="bg1"/>
        </a:solidFill>
        <a:ln>
          <a:solidFill>
            <a:srgbClr val="FFC000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Проект «Эко-умница» планирует три длительные выездные практические образовательные локации с использованием не только учебного, но и технологического оборудования для компостирования органики в режиме реального времени на этапе «мусорного ведра». Площадками локаций будут ЖК с «Соседским центром» АНО «Общественное самоуправление Нижнего Новгорода» и школой на его территории и эко-парк «Швейцария»</a:t>
          </a:r>
        </a:p>
      </dgm:t>
    </dgm:pt>
    <dgm:pt modelId="{5F0F8052-E622-44C2-BBF0-907E550E3CF7}" type="parTrans" cxnId="{02002051-202F-4C27-8966-E78BF89DA4AC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F050FE77-A947-4A8B-8ED3-8C53F55BD3EE}" type="sibTrans" cxnId="{02002051-202F-4C27-8966-E78BF89DA4AC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B8702BAF-0B6F-41F9-8AC7-5CB684CA2D1B}">
      <dgm:prSet custT="1"/>
      <dgm:spPr>
        <a:solidFill>
          <a:schemeClr val="bg1"/>
        </a:solidFill>
        <a:ln>
          <a:solidFill>
            <a:schemeClr val="accent4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На трех локациях школьники будут регулярно проводить программу  кампуса «Эко-умница», а оборудованная на площадке ЖК эко-станция  будет компостировать по ускоренной </a:t>
          </a:r>
          <a:r>
            <a:rPr lang="ru-RU" sz="1000" b="0" dirty="0" err="1">
              <a:solidFill>
                <a:schemeClr val="accent2">
                  <a:lumMod val="50000"/>
                </a:schemeClr>
              </a:solidFill>
            </a:rPr>
            <a:t>био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-технологии( 24</a:t>
          </a:r>
          <a:r>
            <a:rPr lang="en-US" sz="1000" b="0" dirty="0">
              <a:solidFill>
                <a:schemeClr val="accent2">
                  <a:lumMod val="50000"/>
                </a:schemeClr>
              </a:solidFill>
            </a:rPr>
            <a:t>/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7) без гниения, без горения и без запаха органику от школьной столовой, продуктовых магазинов, кафе, ресторанов, а также от самих жителей локации. Жители смогут протестировать бытовой </a:t>
          </a:r>
          <a:r>
            <a:rPr lang="ru-RU" sz="1000" b="0" dirty="0" err="1">
              <a:solidFill>
                <a:schemeClr val="accent2">
                  <a:lumMod val="50000"/>
                </a:schemeClr>
              </a:solidFill>
            </a:rPr>
            <a:t>автокомпостер</a:t>
          </a:r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 в домашних условиях</a:t>
          </a:r>
        </a:p>
      </dgm:t>
    </dgm:pt>
    <dgm:pt modelId="{20311EF2-220C-40EC-882E-1B4940A61A48}" type="parTrans" cxnId="{97C3DD89-1855-4063-BCC8-6DA09A3A3547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8856E8BB-ED89-4EEF-BE1A-F5486EE11D34}" type="sibTrans" cxnId="{97C3DD89-1855-4063-BCC8-6DA09A3A3547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AF48EA17-3BCF-433A-9746-779A30A7F12E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Полученные качественные удобрения школьники и жители используют для озеленения своих же дворов с созданием креативных ландшафтных композиций, а оставшиеся «чистые» вторичные ресурсы уже не могут не сортировать для переработки, сортировка становится комфортной</a:t>
          </a:r>
        </a:p>
      </dgm:t>
    </dgm:pt>
    <dgm:pt modelId="{E7909D1E-7780-4251-A041-D0972C8FE4E2}" type="parTrans" cxnId="{B8362469-B69A-406F-8707-926E3D6BC0D5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523D71D2-39FB-452D-AD6A-AE2F7DAFEF29}" type="sibTrans" cxnId="{B8362469-B69A-406F-8707-926E3D6BC0D5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9EF0ECA3-F5BB-4AE2-B3AE-E0E4F9ED31C9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Программа образовательного кампуса будет представлена на сайте «Эко-умница», а также в группе ВК «Эко-умники».  Каждому желающему будет доступен чат-бот «Эко-умник». Каждая площадка локации будет занесена на карту «Эко-умница». ЖК будет отмечен эко-граффити</a:t>
          </a:r>
        </a:p>
      </dgm:t>
    </dgm:pt>
    <dgm:pt modelId="{EDD0732E-A255-4FAF-8522-A7042FDF8882}" type="parTrans" cxnId="{16C5A052-2641-40A7-A2F8-DD3D1E0B360D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7F1EA987-C0FD-4E9D-A101-7141B1D8F185}" type="sibTrans" cxnId="{16C5A052-2641-40A7-A2F8-DD3D1E0B360D}">
      <dgm:prSet custT="1"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0589C1B6-FB3F-4988-8D31-0B160C208099}">
      <dgm:prSet custT="1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pPr algn="l" rtl="0"/>
          <a:r>
            <a:rPr lang="ru-RU" sz="1000" b="0" dirty="0">
              <a:solidFill>
                <a:schemeClr val="accent2">
                  <a:lumMod val="50000"/>
                </a:schemeClr>
              </a:solidFill>
            </a:rPr>
            <a:t>На трех локациях формируется ESG сообщество, формирующее единую систему обращения с отходами при отсутствии раздельных контейнеров, не имеющую аналогов. </a:t>
          </a:r>
        </a:p>
      </dgm:t>
    </dgm:pt>
    <dgm:pt modelId="{8899AE59-002A-4D4A-98FE-81C4F712215C}" type="parTrans" cxnId="{6719E2FB-9DAE-4F2D-9BA5-ED321A0115E2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E8AB05AC-548A-466B-A2A8-36A1ADE1C4B4}" type="sibTrans" cxnId="{6719E2FB-9DAE-4F2D-9BA5-ED321A0115E2}">
      <dgm:prSet/>
      <dgm:spPr/>
      <dgm:t>
        <a:bodyPr/>
        <a:lstStyle/>
        <a:p>
          <a:pPr algn="l"/>
          <a:endParaRPr lang="ru-RU" sz="1000" b="0">
            <a:solidFill>
              <a:schemeClr val="accent2">
                <a:lumMod val="50000"/>
              </a:schemeClr>
            </a:solidFill>
          </a:endParaRPr>
        </a:p>
      </dgm:t>
    </dgm:pt>
    <dgm:pt modelId="{20A39D77-A9C4-43ED-B2BD-9421C08A9831}" type="pres">
      <dgm:prSet presAssocID="{9FB1B4C6-60B4-4769-B81A-F0381B5AEF60}" presName="linearFlow" presStyleCnt="0">
        <dgm:presLayoutVars>
          <dgm:resizeHandles val="exact"/>
        </dgm:presLayoutVars>
      </dgm:prSet>
      <dgm:spPr/>
    </dgm:pt>
    <dgm:pt modelId="{138A0BB1-4DCD-46B2-B7E5-76A1172DCEFA}" type="pres">
      <dgm:prSet presAssocID="{3041DB90-72C8-45AB-89F6-06C0B7633801}" presName="node" presStyleLbl="node1" presStyleIdx="0" presStyleCnt="7" custScaleX="488499">
        <dgm:presLayoutVars>
          <dgm:bulletEnabled val="1"/>
        </dgm:presLayoutVars>
      </dgm:prSet>
      <dgm:spPr/>
    </dgm:pt>
    <dgm:pt modelId="{409B629E-FADF-44EF-A388-C8425312A4A4}" type="pres">
      <dgm:prSet presAssocID="{5AF3E486-92CA-431D-8745-E9262A4C09FE}" presName="sibTrans" presStyleLbl="sibTrans2D1" presStyleIdx="0" presStyleCnt="6"/>
      <dgm:spPr/>
    </dgm:pt>
    <dgm:pt modelId="{F7E720BD-7487-436F-BA87-5AD38C86FE59}" type="pres">
      <dgm:prSet presAssocID="{5AF3E486-92CA-431D-8745-E9262A4C09FE}" presName="connectorText" presStyleLbl="sibTrans2D1" presStyleIdx="0" presStyleCnt="6"/>
      <dgm:spPr/>
    </dgm:pt>
    <dgm:pt modelId="{296989E7-33C2-46FB-8AD7-81EE17776D22}" type="pres">
      <dgm:prSet presAssocID="{1398A948-5672-418C-B7DD-49B74464F71B}" presName="node" presStyleLbl="node1" presStyleIdx="1" presStyleCnt="7" custScaleX="488499" custScaleY="125356">
        <dgm:presLayoutVars>
          <dgm:bulletEnabled val="1"/>
        </dgm:presLayoutVars>
      </dgm:prSet>
      <dgm:spPr/>
    </dgm:pt>
    <dgm:pt modelId="{0645B27B-A913-4CAB-99BE-D3AF1CF0289C}" type="pres">
      <dgm:prSet presAssocID="{105C61E9-2941-4D8E-9FC8-38B429FAFBF3}" presName="sibTrans" presStyleLbl="sibTrans2D1" presStyleIdx="1" presStyleCnt="6"/>
      <dgm:spPr/>
    </dgm:pt>
    <dgm:pt modelId="{8FB046B9-D5B7-4D27-A45A-CC28B7F994C4}" type="pres">
      <dgm:prSet presAssocID="{105C61E9-2941-4D8E-9FC8-38B429FAFBF3}" presName="connectorText" presStyleLbl="sibTrans2D1" presStyleIdx="1" presStyleCnt="6"/>
      <dgm:spPr/>
    </dgm:pt>
    <dgm:pt modelId="{A4824903-BAFB-4E75-B7BD-DD4C5B721204}" type="pres">
      <dgm:prSet presAssocID="{FAA64AED-511B-4F44-AB45-85EE43CF6445}" presName="node" presStyleLbl="node1" presStyleIdx="2" presStyleCnt="7" custScaleX="488499" custScaleY="131326">
        <dgm:presLayoutVars>
          <dgm:bulletEnabled val="1"/>
        </dgm:presLayoutVars>
      </dgm:prSet>
      <dgm:spPr/>
    </dgm:pt>
    <dgm:pt modelId="{218D7100-039E-48AD-B6B9-57FBF0D4D4FD}" type="pres">
      <dgm:prSet presAssocID="{F050FE77-A947-4A8B-8ED3-8C53F55BD3EE}" presName="sibTrans" presStyleLbl="sibTrans2D1" presStyleIdx="2" presStyleCnt="6"/>
      <dgm:spPr/>
    </dgm:pt>
    <dgm:pt modelId="{C283C454-4FF2-4E63-8E8E-BF46D72E6D39}" type="pres">
      <dgm:prSet presAssocID="{F050FE77-A947-4A8B-8ED3-8C53F55BD3EE}" presName="connectorText" presStyleLbl="sibTrans2D1" presStyleIdx="2" presStyleCnt="6"/>
      <dgm:spPr/>
    </dgm:pt>
    <dgm:pt modelId="{7F5E14CC-3CE7-4C76-A5F2-4DD04A2E239E}" type="pres">
      <dgm:prSet presAssocID="{B8702BAF-0B6F-41F9-8AC7-5CB684CA2D1B}" presName="node" presStyleLbl="node1" presStyleIdx="3" presStyleCnt="7" custScaleX="488499" custScaleY="131253">
        <dgm:presLayoutVars>
          <dgm:bulletEnabled val="1"/>
        </dgm:presLayoutVars>
      </dgm:prSet>
      <dgm:spPr/>
    </dgm:pt>
    <dgm:pt modelId="{9C1ED846-8C12-451E-ABD7-4B84D21A3CEF}" type="pres">
      <dgm:prSet presAssocID="{8856E8BB-ED89-4EEF-BE1A-F5486EE11D34}" presName="sibTrans" presStyleLbl="sibTrans2D1" presStyleIdx="3" presStyleCnt="6"/>
      <dgm:spPr/>
    </dgm:pt>
    <dgm:pt modelId="{ADEA48CB-A045-419E-B036-FD8110443E71}" type="pres">
      <dgm:prSet presAssocID="{8856E8BB-ED89-4EEF-BE1A-F5486EE11D34}" presName="connectorText" presStyleLbl="sibTrans2D1" presStyleIdx="3" presStyleCnt="6"/>
      <dgm:spPr/>
    </dgm:pt>
    <dgm:pt modelId="{DC737480-DB3C-4463-A2C7-128B5CF68801}" type="pres">
      <dgm:prSet presAssocID="{AF48EA17-3BCF-433A-9746-779A30A7F12E}" presName="node" presStyleLbl="node1" presStyleIdx="4" presStyleCnt="7" custScaleX="488499">
        <dgm:presLayoutVars>
          <dgm:bulletEnabled val="1"/>
        </dgm:presLayoutVars>
      </dgm:prSet>
      <dgm:spPr/>
    </dgm:pt>
    <dgm:pt modelId="{AB2C23E1-1F31-44B4-825E-2E3585EC8F52}" type="pres">
      <dgm:prSet presAssocID="{523D71D2-39FB-452D-AD6A-AE2F7DAFEF29}" presName="sibTrans" presStyleLbl="sibTrans2D1" presStyleIdx="4" presStyleCnt="6"/>
      <dgm:spPr/>
    </dgm:pt>
    <dgm:pt modelId="{6EB51963-71C2-4AC8-8EE9-7CB8B40F3F9C}" type="pres">
      <dgm:prSet presAssocID="{523D71D2-39FB-452D-AD6A-AE2F7DAFEF29}" presName="connectorText" presStyleLbl="sibTrans2D1" presStyleIdx="4" presStyleCnt="6"/>
      <dgm:spPr/>
    </dgm:pt>
    <dgm:pt modelId="{8EEDF575-61C9-4B90-A7C3-45F56E602B1E}" type="pres">
      <dgm:prSet presAssocID="{9EF0ECA3-F5BB-4AE2-B3AE-E0E4F9ED31C9}" presName="node" presStyleLbl="node1" presStyleIdx="5" presStyleCnt="7" custScaleX="488499">
        <dgm:presLayoutVars>
          <dgm:bulletEnabled val="1"/>
        </dgm:presLayoutVars>
      </dgm:prSet>
      <dgm:spPr/>
    </dgm:pt>
    <dgm:pt modelId="{1DA58B64-BBC7-451A-92A1-8AEE17683945}" type="pres">
      <dgm:prSet presAssocID="{7F1EA987-C0FD-4E9D-A101-7141B1D8F185}" presName="sibTrans" presStyleLbl="sibTrans2D1" presStyleIdx="5" presStyleCnt="6"/>
      <dgm:spPr/>
    </dgm:pt>
    <dgm:pt modelId="{5816DACE-150F-4CC3-81DA-84E3967D0E87}" type="pres">
      <dgm:prSet presAssocID="{7F1EA987-C0FD-4E9D-A101-7141B1D8F185}" presName="connectorText" presStyleLbl="sibTrans2D1" presStyleIdx="5" presStyleCnt="6"/>
      <dgm:spPr/>
    </dgm:pt>
    <dgm:pt modelId="{82FE9F54-6E8A-4431-9F78-15ACC888FF9B}" type="pres">
      <dgm:prSet presAssocID="{0589C1B6-FB3F-4988-8D31-0B160C208099}" presName="node" presStyleLbl="node1" presStyleIdx="6" presStyleCnt="7" custScaleX="488499">
        <dgm:presLayoutVars>
          <dgm:bulletEnabled val="1"/>
        </dgm:presLayoutVars>
      </dgm:prSet>
      <dgm:spPr/>
    </dgm:pt>
  </dgm:ptLst>
  <dgm:cxnLst>
    <dgm:cxn modelId="{EC91F017-A267-48A1-AC94-97948E0118F0}" type="presOf" srcId="{FAA64AED-511B-4F44-AB45-85EE43CF6445}" destId="{A4824903-BAFB-4E75-B7BD-DD4C5B721204}" srcOrd="0" destOrd="0" presId="urn:microsoft.com/office/officeart/2005/8/layout/process2"/>
    <dgm:cxn modelId="{EE510B18-C8E0-4BA8-93B9-50E2007BC7A6}" type="presOf" srcId="{0589C1B6-FB3F-4988-8D31-0B160C208099}" destId="{82FE9F54-6E8A-4431-9F78-15ACC888FF9B}" srcOrd="0" destOrd="0" presId="urn:microsoft.com/office/officeart/2005/8/layout/process2"/>
    <dgm:cxn modelId="{B4DFAE27-2E12-4226-89C5-89B7A5565303}" type="presOf" srcId="{5AF3E486-92CA-431D-8745-E9262A4C09FE}" destId="{409B629E-FADF-44EF-A388-C8425312A4A4}" srcOrd="0" destOrd="0" presId="urn:microsoft.com/office/officeart/2005/8/layout/process2"/>
    <dgm:cxn modelId="{B7FD5230-7902-43B3-BFC0-CF944A1E3CCC}" type="presOf" srcId="{7F1EA987-C0FD-4E9D-A101-7141B1D8F185}" destId="{1DA58B64-BBC7-451A-92A1-8AEE17683945}" srcOrd="0" destOrd="0" presId="urn:microsoft.com/office/officeart/2005/8/layout/process2"/>
    <dgm:cxn modelId="{B5B1A833-C59D-4030-8723-5644B81B0D64}" type="presOf" srcId="{8856E8BB-ED89-4EEF-BE1A-F5486EE11D34}" destId="{9C1ED846-8C12-451E-ABD7-4B84D21A3CEF}" srcOrd="0" destOrd="0" presId="urn:microsoft.com/office/officeart/2005/8/layout/process2"/>
    <dgm:cxn modelId="{040B8635-51C6-4710-B24D-D7244A3404BB}" type="presOf" srcId="{523D71D2-39FB-452D-AD6A-AE2F7DAFEF29}" destId="{6EB51963-71C2-4AC8-8EE9-7CB8B40F3F9C}" srcOrd="1" destOrd="0" presId="urn:microsoft.com/office/officeart/2005/8/layout/process2"/>
    <dgm:cxn modelId="{B6270537-DDBE-44B8-AAB7-CDDFF175551F}" type="presOf" srcId="{5AF3E486-92CA-431D-8745-E9262A4C09FE}" destId="{F7E720BD-7487-436F-BA87-5AD38C86FE59}" srcOrd="1" destOrd="0" presId="urn:microsoft.com/office/officeart/2005/8/layout/process2"/>
    <dgm:cxn modelId="{C924D53F-C5B0-4041-B3CA-10068CCC82C3}" type="presOf" srcId="{9EF0ECA3-F5BB-4AE2-B3AE-E0E4F9ED31C9}" destId="{8EEDF575-61C9-4B90-A7C3-45F56E602B1E}" srcOrd="0" destOrd="0" presId="urn:microsoft.com/office/officeart/2005/8/layout/process2"/>
    <dgm:cxn modelId="{69BE5F5C-D5DA-46AE-8B3C-3CD8E52D3296}" srcId="{9FB1B4C6-60B4-4769-B81A-F0381B5AEF60}" destId="{1398A948-5672-418C-B7DD-49B74464F71B}" srcOrd="1" destOrd="0" parTransId="{FFA716A0-CAE2-4734-BC49-95B4300380BD}" sibTransId="{105C61E9-2941-4D8E-9FC8-38B429FAFBF3}"/>
    <dgm:cxn modelId="{9B071862-8E55-47EB-AE91-4F1BB86945C8}" type="presOf" srcId="{105C61E9-2941-4D8E-9FC8-38B429FAFBF3}" destId="{0645B27B-A913-4CAB-99BE-D3AF1CF0289C}" srcOrd="0" destOrd="0" presId="urn:microsoft.com/office/officeart/2005/8/layout/process2"/>
    <dgm:cxn modelId="{B8362469-B69A-406F-8707-926E3D6BC0D5}" srcId="{9FB1B4C6-60B4-4769-B81A-F0381B5AEF60}" destId="{AF48EA17-3BCF-433A-9746-779A30A7F12E}" srcOrd="4" destOrd="0" parTransId="{E7909D1E-7780-4251-A041-D0972C8FE4E2}" sibTransId="{523D71D2-39FB-452D-AD6A-AE2F7DAFEF29}"/>
    <dgm:cxn modelId="{B5CD7C69-AED2-41D5-9D63-76909FB04886}" srcId="{9FB1B4C6-60B4-4769-B81A-F0381B5AEF60}" destId="{3041DB90-72C8-45AB-89F6-06C0B7633801}" srcOrd="0" destOrd="0" parTransId="{5FFED732-3D88-4C20-9082-74B0CC627F1E}" sibTransId="{5AF3E486-92CA-431D-8745-E9262A4C09FE}"/>
    <dgm:cxn modelId="{0A8FD06D-1069-4A3A-A90E-FF85EABCD6E0}" type="presOf" srcId="{AF48EA17-3BCF-433A-9746-779A30A7F12E}" destId="{DC737480-DB3C-4463-A2C7-128B5CF68801}" srcOrd="0" destOrd="0" presId="urn:microsoft.com/office/officeart/2005/8/layout/process2"/>
    <dgm:cxn modelId="{E6E6E74D-4DF8-4C51-B79D-F7EC8740E8BC}" type="presOf" srcId="{523D71D2-39FB-452D-AD6A-AE2F7DAFEF29}" destId="{AB2C23E1-1F31-44B4-825E-2E3585EC8F52}" srcOrd="0" destOrd="0" presId="urn:microsoft.com/office/officeart/2005/8/layout/process2"/>
    <dgm:cxn modelId="{6B82FA4E-3D15-423D-9529-B2A8F245D5E3}" type="presOf" srcId="{105C61E9-2941-4D8E-9FC8-38B429FAFBF3}" destId="{8FB046B9-D5B7-4D27-A45A-CC28B7F994C4}" srcOrd="1" destOrd="0" presId="urn:microsoft.com/office/officeart/2005/8/layout/process2"/>
    <dgm:cxn modelId="{02002051-202F-4C27-8966-E78BF89DA4AC}" srcId="{9FB1B4C6-60B4-4769-B81A-F0381B5AEF60}" destId="{FAA64AED-511B-4F44-AB45-85EE43CF6445}" srcOrd="2" destOrd="0" parTransId="{5F0F8052-E622-44C2-BBF0-907E550E3CF7}" sibTransId="{F050FE77-A947-4A8B-8ED3-8C53F55BD3EE}"/>
    <dgm:cxn modelId="{63549171-4E4F-4817-9ACF-CE22FC56AC79}" type="presOf" srcId="{7F1EA987-C0FD-4E9D-A101-7141B1D8F185}" destId="{5816DACE-150F-4CC3-81DA-84E3967D0E87}" srcOrd="1" destOrd="0" presId="urn:microsoft.com/office/officeart/2005/8/layout/process2"/>
    <dgm:cxn modelId="{16C5A052-2641-40A7-A2F8-DD3D1E0B360D}" srcId="{9FB1B4C6-60B4-4769-B81A-F0381B5AEF60}" destId="{9EF0ECA3-F5BB-4AE2-B3AE-E0E4F9ED31C9}" srcOrd="5" destOrd="0" parTransId="{EDD0732E-A255-4FAF-8522-A7042FDF8882}" sibTransId="{7F1EA987-C0FD-4E9D-A101-7141B1D8F185}"/>
    <dgm:cxn modelId="{97C3DD89-1855-4063-BCC8-6DA09A3A3547}" srcId="{9FB1B4C6-60B4-4769-B81A-F0381B5AEF60}" destId="{B8702BAF-0B6F-41F9-8AC7-5CB684CA2D1B}" srcOrd="3" destOrd="0" parTransId="{20311EF2-220C-40EC-882E-1B4940A61A48}" sibTransId="{8856E8BB-ED89-4EEF-BE1A-F5486EE11D34}"/>
    <dgm:cxn modelId="{22DEDD90-9B4D-46C7-BBD4-269C013A28EE}" type="presOf" srcId="{F050FE77-A947-4A8B-8ED3-8C53F55BD3EE}" destId="{218D7100-039E-48AD-B6B9-57FBF0D4D4FD}" srcOrd="0" destOrd="0" presId="urn:microsoft.com/office/officeart/2005/8/layout/process2"/>
    <dgm:cxn modelId="{332D3BA7-51CE-489A-97D6-8FC74A5A88C3}" type="presOf" srcId="{B8702BAF-0B6F-41F9-8AC7-5CB684CA2D1B}" destId="{7F5E14CC-3CE7-4C76-A5F2-4DD04A2E239E}" srcOrd="0" destOrd="0" presId="urn:microsoft.com/office/officeart/2005/8/layout/process2"/>
    <dgm:cxn modelId="{F10E17CF-AB59-4542-9322-0E59CDCA11AD}" type="presOf" srcId="{8856E8BB-ED89-4EEF-BE1A-F5486EE11D34}" destId="{ADEA48CB-A045-419E-B036-FD8110443E71}" srcOrd="1" destOrd="0" presId="urn:microsoft.com/office/officeart/2005/8/layout/process2"/>
    <dgm:cxn modelId="{35F990E6-DB27-4550-BF69-854E19BC253D}" type="presOf" srcId="{F050FE77-A947-4A8B-8ED3-8C53F55BD3EE}" destId="{C283C454-4FF2-4E63-8E8E-BF46D72E6D39}" srcOrd="1" destOrd="0" presId="urn:microsoft.com/office/officeart/2005/8/layout/process2"/>
    <dgm:cxn modelId="{E36439F4-8384-4D31-A7AA-7AAC0745678E}" type="presOf" srcId="{3041DB90-72C8-45AB-89F6-06C0B7633801}" destId="{138A0BB1-4DCD-46B2-B7E5-76A1172DCEFA}" srcOrd="0" destOrd="0" presId="urn:microsoft.com/office/officeart/2005/8/layout/process2"/>
    <dgm:cxn modelId="{8FDBA0FA-5E17-4D29-BF6F-EBFA05FF22DE}" type="presOf" srcId="{9FB1B4C6-60B4-4769-B81A-F0381B5AEF60}" destId="{20A39D77-A9C4-43ED-B2BD-9421C08A9831}" srcOrd="0" destOrd="0" presId="urn:microsoft.com/office/officeart/2005/8/layout/process2"/>
    <dgm:cxn modelId="{6719E2FB-9DAE-4F2D-9BA5-ED321A0115E2}" srcId="{9FB1B4C6-60B4-4769-B81A-F0381B5AEF60}" destId="{0589C1B6-FB3F-4988-8D31-0B160C208099}" srcOrd="6" destOrd="0" parTransId="{8899AE59-002A-4D4A-98FE-81C4F712215C}" sibTransId="{E8AB05AC-548A-466B-A2A8-36A1ADE1C4B4}"/>
    <dgm:cxn modelId="{C973A5FE-AC05-4E9D-A992-7CAB87A7464D}" type="presOf" srcId="{1398A948-5672-418C-B7DD-49B74464F71B}" destId="{296989E7-33C2-46FB-8AD7-81EE17776D22}" srcOrd="0" destOrd="0" presId="urn:microsoft.com/office/officeart/2005/8/layout/process2"/>
    <dgm:cxn modelId="{4F6B4A53-EBA8-4DA8-BC3B-7D6B5D1340C2}" type="presParOf" srcId="{20A39D77-A9C4-43ED-B2BD-9421C08A9831}" destId="{138A0BB1-4DCD-46B2-B7E5-76A1172DCEFA}" srcOrd="0" destOrd="0" presId="urn:microsoft.com/office/officeart/2005/8/layout/process2"/>
    <dgm:cxn modelId="{28F75DDB-B2BC-47EC-92D9-D87E907B5E8F}" type="presParOf" srcId="{20A39D77-A9C4-43ED-B2BD-9421C08A9831}" destId="{409B629E-FADF-44EF-A388-C8425312A4A4}" srcOrd="1" destOrd="0" presId="urn:microsoft.com/office/officeart/2005/8/layout/process2"/>
    <dgm:cxn modelId="{79CFD68A-CB08-4748-ADBA-7425072AA1F4}" type="presParOf" srcId="{409B629E-FADF-44EF-A388-C8425312A4A4}" destId="{F7E720BD-7487-436F-BA87-5AD38C86FE59}" srcOrd="0" destOrd="0" presId="urn:microsoft.com/office/officeart/2005/8/layout/process2"/>
    <dgm:cxn modelId="{DB9E5E85-E0EE-4098-A992-7D773889BF74}" type="presParOf" srcId="{20A39D77-A9C4-43ED-B2BD-9421C08A9831}" destId="{296989E7-33C2-46FB-8AD7-81EE17776D22}" srcOrd="2" destOrd="0" presId="urn:microsoft.com/office/officeart/2005/8/layout/process2"/>
    <dgm:cxn modelId="{AFC3AB44-C3A3-4995-957A-4714A9C7C9CF}" type="presParOf" srcId="{20A39D77-A9C4-43ED-B2BD-9421C08A9831}" destId="{0645B27B-A913-4CAB-99BE-D3AF1CF0289C}" srcOrd="3" destOrd="0" presId="urn:microsoft.com/office/officeart/2005/8/layout/process2"/>
    <dgm:cxn modelId="{F19FAD26-31EC-405E-A5F6-6E29031002FA}" type="presParOf" srcId="{0645B27B-A913-4CAB-99BE-D3AF1CF0289C}" destId="{8FB046B9-D5B7-4D27-A45A-CC28B7F994C4}" srcOrd="0" destOrd="0" presId="urn:microsoft.com/office/officeart/2005/8/layout/process2"/>
    <dgm:cxn modelId="{E13AA534-7CFD-43B5-8072-CA2CB1D277AD}" type="presParOf" srcId="{20A39D77-A9C4-43ED-B2BD-9421C08A9831}" destId="{A4824903-BAFB-4E75-B7BD-DD4C5B721204}" srcOrd="4" destOrd="0" presId="urn:microsoft.com/office/officeart/2005/8/layout/process2"/>
    <dgm:cxn modelId="{D76F5723-3C89-44FC-9BEF-18C9FCDC74A6}" type="presParOf" srcId="{20A39D77-A9C4-43ED-B2BD-9421C08A9831}" destId="{218D7100-039E-48AD-B6B9-57FBF0D4D4FD}" srcOrd="5" destOrd="0" presId="urn:microsoft.com/office/officeart/2005/8/layout/process2"/>
    <dgm:cxn modelId="{F8C4F463-9FCA-45AA-BD43-B9D8DD59B284}" type="presParOf" srcId="{218D7100-039E-48AD-B6B9-57FBF0D4D4FD}" destId="{C283C454-4FF2-4E63-8E8E-BF46D72E6D39}" srcOrd="0" destOrd="0" presId="urn:microsoft.com/office/officeart/2005/8/layout/process2"/>
    <dgm:cxn modelId="{80E4F3BE-FE65-403C-A552-3A2A50736CA1}" type="presParOf" srcId="{20A39D77-A9C4-43ED-B2BD-9421C08A9831}" destId="{7F5E14CC-3CE7-4C76-A5F2-4DD04A2E239E}" srcOrd="6" destOrd="0" presId="urn:microsoft.com/office/officeart/2005/8/layout/process2"/>
    <dgm:cxn modelId="{2457AE29-9D38-403C-9237-5A9875ED018D}" type="presParOf" srcId="{20A39D77-A9C4-43ED-B2BD-9421C08A9831}" destId="{9C1ED846-8C12-451E-ABD7-4B84D21A3CEF}" srcOrd="7" destOrd="0" presId="urn:microsoft.com/office/officeart/2005/8/layout/process2"/>
    <dgm:cxn modelId="{4A678666-C4D8-4558-B440-A8F0C825862B}" type="presParOf" srcId="{9C1ED846-8C12-451E-ABD7-4B84D21A3CEF}" destId="{ADEA48CB-A045-419E-B036-FD8110443E71}" srcOrd="0" destOrd="0" presId="urn:microsoft.com/office/officeart/2005/8/layout/process2"/>
    <dgm:cxn modelId="{7788BA1B-539A-41F2-B515-24F4B403CF19}" type="presParOf" srcId="{20A39D77-A9C4-43ED-B2BD-9421C08A9831}" destId="{DC737480-DB3C-4463-A2C7-128B5CF68801}" srcOrd="8" destOrd="0" presId="urn:microsoft.com/office/officeart/2005/8/layout/process2"/>
    <dgm:cxn modelId="{545D305E-0D07-4CCA-A7BE-444845098B4D}" type="presParOf" srcId="{20A39D77-A9C4-43ED-B2BD-9421C08A9831}" destId="{AB2C23E1-1F31-44B4-825E-2E3585EC8F52}" srcOrd="9" destOrd="0" presId="urn:microsoft.com/office/officeart/2005/8/layout/process2"/>
    <dgm:cxn modelId="{F4F5F03D-EAF8-4796-8B20-DF0920BD2D71}" type="presParOf" srcId="{AB2C23E1-1F31-44B4-825E-2E3585EC8F52}" destId="{6EB51963-71C2-4AC8-8EE9-7CB8B40F3F9C}" srcOrd="0" destOrd="0" presId="urn:microsoft.com/office/officeart/2005/8/layout/process2"/>
    <dgm:cxn modelId="{7D94F06A-AB2B-4C44-BFF8-D83BA9099F60}" type="presParOf" srcId="{20A39D77-A9C4-43ED-B2BD-9421C08A9831}" destId="{8EEDF575-61C9-4B90-A7C3-45F56E602B1E}" srcOrd="10" destOrd="0" presId="urn:microsoft.com/office/officeart/2005/8/layout/process2"/>
    <dgm:cxn modelId="{1DC5F002-5D13-4A05-BAF6-64A91BD8AE8F}" type="presParOf" srcId="{20A39D77-A9C4-43ED-B2BD-9421C08A9831}" destId="{1DA58B64-BBC7-451A-92A1-8AEE17683945}" srcOrd="11" destOrd="0" presId="urn:microsoft.com/office/officeart/2005/8/layout/process2"/>
    <dgm:cxn modelId="{22CE1A7A-C5AA-4DCD-BA3F-FD44C6B63B21}" type="presParOf" srcId="{1DA58B64-BBC7-451A-92A1-8AEE17683945}" destId="{5816DACE-150F-4CC3-81DA-84E3967D0E87}" srcOrd="0" destOrd="0" presId="urn:microsoft.com/office/officeart/2005/8/layout/process2"/>
    <dgm:cxn modelId="{C48EF30A-D2D1-4D16-B7EC-7745AE961F1D}" type="presParOf" srcId="{20A39D77-A9C4-43ED-B2BD-9421C08A9831}" destId="{82FE9F54-6E8A-4431-9F78-15ACC888FF9B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9A3797-8BF0-4C9F-BC0F-4C8F3E0AE4C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6D25E5-BEA6-4E2C-9AF2-E7551FF95A36}">
      <dgm:prSet phldrT="[Текст]" custT="1"/>
      <dgm:spPr>
        <a:solidFill>
          <a:srgbClr val="77C409"/>
        </a:solidFill>
      </dgm:spPr>
      <dgm:t>
        <a:bodyPr/>
        <a:lstStyle/>
        <a:p>
          <a:pPr algn="r"/>
          <a:r>
            <a:rPr lang="ru-RU" sz="1000" b="1" dirty="0"/>
            <a:t>ЭКО-СТАНЦИЯ ПЕРЕРАБОТКИ ОРГАНИКИ</a:t>
          </a:r>
        </a:p>
      </dgm:t>
    </dgm:pt>
    <dgm:pt modelId="{2D87C888-1191-48A2-8AA6-C28231B097A8}" type="sibTrans" cxnId="{0CC0F6FF-935D-415A-B269-3B6A2CE66C1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1E042FCA-AA94-40DA-AEF2-F387C7B720CE}" type="parTrans" cxnId="{0CC0F6FF-935D-415A-B269-3B6A2CE66C1A}">
      <dgm:prSet/>
      <dgm:spPr/>
      <dgm:t>
        <a:bodyPr/>
        <a:lstStyle/>
        <a:p>
          <a:endParaRPr lang="ru-RU"/>
        </a:p>
      </dgm:t>
    </dgm:pt>
    <dgm:pt modelId="{B738EA90-88D9-4229-A0E1-C95C32307600}">
      <dgm:prSet phldrT="[Текст]" custT="1"/>
      <dgm:spPr>
        <a:solidFill>
          <a:srgbClr val="77C409"/>
        </a:solidFill>
      </dgm:spPr>
      <dgm:t>
        <a:bodyPr/>
        <a:lstStyle/>
        <a:p>
          <a:pPr algn="r"/>
          <a:r>
            <a:rPr lang="ru-RU" sz="1000" b="1" dirty="0"/>
            <a:t>ОБРАЗОВАТЕЛЬНЫЙ КАПМУС</a:t>
          </a:r>
        </a:p>
      </dgm:t>
    </dgm:pt>
    <dgm:pt modelId="{208675AD-364E-4A89-96E6-1F9916094F95}" type="parTrans" cxnId="{293F25CB-A3C8-4CE0-9AC3-5A66A9C47DFB}">
      <dgm:prSet/>
      <dgm:spPr/>
      <dgm:t>
        <a:bodyPr/>
        <a:lstStyle/>
        <a:p>
          <a:endParaRPr lang="ru-RU"/>
        </a:p>
      </dgm:t>
    </dgm:pt>
    <dgm:pt modelId="{3CC8C781-D9DA-4F6E-8367-0247850F6396}" type="sibTrans" cxnId="{293F25CB-A3C8-4CE0-9AC3-5A66A9C47DFB}">
      <dgm:prSet/>
      <dgm:spPr/>
      <dgm:t>
        <a:bodyPr/>
        <a:lstStyle/>
        <a:p>
          <a:endParaRPr lang="ru-RU"/>
        </a:p>
      </dgm:t>
    </dgm:pt>
    <dgm:pt modelId="{16DF02CE-C75F-4730-8559-D10526A92CB0}">
      <dgm:prSet phldrT="[Текст]" custT="1"/>
      <dgm:spPr>
        <a:solidFill>
          <a:srgbClr val="77C409"/>
        </a:solidFill>
      </dgm:spPr>
      <dgm:t>
        <a:bodyPr/>
        <a:lstStyle/>
        <a:p>
          <a:pPr algn="r"/>
          <a:r>
            <a:rPr lang="ru-RU" sz="800" b="1" dirty="0"/>
            <a:t>ЭКО-СТНЦИЯ</a:t>
          </a:r>
        </a:p>
      </dgm:t>
    </dgm:pt>
    <dgm:pt modelId="{9E25954C-7793-49A3-B860-BF3503B8EFCB}" type="sibTrans" cxnId="{621BE764-51B0-4DD1-B813-29F42CF8588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2171D3C8-F5EA-4E44-85FB-92B0C7FDBF73}" type="parTrans" cxnId="{621BE764-51B0-4DD1-B813-29F42CF8588D}">
      <dgm:prSet/>
      <dgm:spPr/>
      <dgm:t>
        <a:bodyPr/>
        <a:lstStyle/>
        <a:p>
          <a:endParaRPr lang="ru-RU"/>
        </a:p>
      </dgm:t>
    </dgm:pt>
    <dgm:pt modelId="{7F1C3DDC-F8C4-4CE3-8054-620E479FAE27}" type="pres">
      <dgm:prSet presAssocID="{299A3797-8BF0-4C9F-BC0F-4C8F3E0AE4CF}" presName="Name0" presStyleCnt="0">
        <dgm:presLayoutVars>
          <dgm:chMax val="7"/>
          <dgm:chPref val="7"/>
          <dgm:dir/>
        </dgm:presLayoutVars>
      </dgm:prSet>
      <dgm:spPr/>
    </dgm:pt>
    <dgm:pt modelId="{44775AD2-890F-4480-940A-DEB4B6062C2C}" type="pres">
      <dgm:prSet presAssocID="{299A3797-8BF0-4C9F-BC0F-4C8F3E0AE4CF}" presName="dot1" presStyleLbl="alignNode1" presStyleIdx="0" presStyleCnt="12" custLinFactX="100000" custLinFactY="-100000" custLinFactNeighborX="151205" custLinFactNeighborY="-155335"/>
      <dgm:spPr/>
    </dgm:pt>
    <dgm:pt modelId="{97E2B7A0-5F60-420E-9C24-100B246A9273}" type="pres">
      <dgm:prSet presAssocID="{299A3797-8BF0-4C9F-BC0F-4C8F3E0AE4CF}" presName="dot2" presStyleLbl="alignNode1" presStyleIdx="1" presStyleCnt="12"/>
      <dgm:spPr/>
    </dgm:pt>
    <dgm:pt modelId="{C88FDF41-47F6-49DE-92CF-8CE8F49224F0}" type="pres">
      <dgm:prSet presAssocID="{299A3797-8BF0-4C9F-BC0F-4C8F3E0AE4CF}" presName="dot3" presStyleLbl="alignNode1" presStyleIdx="2" presStyleCnt="12"/>
      <dgm:spPr/>
    </dgm:pt>
    <dgm:pt modelId="{854A285F-01F5-43DF-A344-CECECEA1051E}" type="pres">
      <dgm:prSet presAssocID="{299A3797-8BF0-4C9F-BC0F-4C8F3E0AE4CF}" presName="dot4" presStyleLbl="alignNode1" presStyleIdx="3" presStyleCnt="12" custLinFactX="-200000" custLinFactY="84283" custLinFactNeighborX="-267142" custLinFactNeighborY="100000"/>
      <dgm:spPr/>
    </dgm:pt>
    <dgm:pt modelId="{3186D55E-8DE9-4D9C-BC0E-996C4F58D4E7}" type="pres">
      <dgm:prSet presAssocID="{299A3797-8BF0-4C9F-BC0F-4C8F3E0AE4CF}" presName="dot5" presStyleLbl="alignNode1" presStyleIdx="4" presStyleCnt="12" custLinFactX="-191142" custLinFactY="90062" custLinFactNeighborX="-200000" custLinFactNeighborY="100000"/>
      <dgm:spPr/>
    </dgm:pt>
    <dgm:pt modelId="{E3E4CE14-70E5-49E0-AA1C-FC98B44044E6}" type="pres">
      <dgm:prSet presAssocID="{299A3797-8BF0-4C9F-BC0F-4C8F3E0AE4CF}" presName="dotArrow1" presStyleLbl="alignNode1" presStyleIdx="5" presStyleCnt="12" custLinFactX="-400000" custLinFactY="625132" custLinFactNeighborX="-443965" custLinFactNeighborY="700000"/>
      <dgm:spPr/>
    </dgm:pt>
    <dgm:pt modelId="{99E00B93-1C81-43C4-990D-7E5D3733B01C}" type="pres">
      <dgm:prSet presAssocID="{299A3797-8BF0-4C9F-BC0F-4C8F3E0AE4CF}" presName="dotArrow2" presStyleLbl="alignNode1" presStyleIdx="6" presStyleCnt="12" custLinFactX="-598883" custLinFactY="700000" custLinFactNeighborX="-600000" custLinFactNeighborY="713401"/>
      <dgm:spPr/>
    </dgm:pt>
    <dgm:pt modelId="{6F343533-8168-4789-991F-E8D6F51C43CB}" type="pres">
      <dgm:prSet presAssocID="{299A3797-8BF0-4C9F-BC0F-4C8F3E0AE4CF}" presName="dotArrow3" presStyleLbl="alignNode1" presStyleIdx="7" presStyleCnt="12" custLinFactX="-300000" custLinFactY="1057266" custLinFactNeighborX="-395969" custLinFactNeighborY="1100000"/>
      <dgm:spPr/>
    </dgm:pt>
    <dgm:pt modelId="{ED075044-17C1-4828-8785-F7BF35084D9C}" type="pres">
      <dgm:prSet presAssocID="{299A3797-8BF0-4C9F-BC0F-4C8F3E0AE4CF}" presName="dotArrow4" presStyleLbl="alignNode1" presStyleIdx="8" presStyleCnt="12" custLinFactX="-600000" custLinFactY="807065" custLinFactNeighborX="-620046" custLinFactNeighborY="900000"/>
      <dgm:spPr/>
    </dgm:pt>
    <dgm:pt modelId="{8DF588D1-D9ED-4993-BF32-3663DFE93298}" type="pres">
      <dgm:prSet presAssocID="{299A3797-8BF0-4C9F-BC0F-4C8F3E0AE4CF}" presName="dotArrow5" presStyleLbl="alignNode1" presStyleIdx="9" presStyleCnt="12" custLinFactX="-900000" custLinFactY="700000" custLinFactNeighborX="-923148" custLinFactNeighborY="735051"/>
      <dgm:spPr/>
    </dgm:pt>
    <dgm:pt modelId="{5300F5B1-54F2-4B0F-85F8-30A9E0A54DE1}" type="pres">
      <dgm:prSet presAssocID="{299A3797-8BF0-4C9F-BC0F-4C8F3E0AE4CF}" presName="dotArrow6" presStyleLbl="alignNode1" presStyleIdx="10" presStyleCnt="12" custLinFactX="-633218" custLinFactY="700000" custLinFactNeighborX="-700000" custLinFactNeighborY="725518"/>
      <dgm:spPr/>
    </dgm:pt>
    <dgm:pt modelId="{5A2E9DD7-DF98-436B-A2AD-8168AD94EED8}" type="pres">
      <dgm:prSet presAssocID="{299A3797-8BF0-4C9F-BC0F-4C8F3E0AE4CF}" presName="dotArrow7" presStyleLbl="alignNode1" presStyleIdx="11" presStyleCnt="12" custLinFactX="-600000" custLinFactY="529170" custLinFactNeighborX="-631885" custLinFactNeighborY="600000"/>
      <dgm:spPr/>
    </dgm:pt>
    <dgm:pt modelId="{75359878-DA32-4694-900E-3F904354B2B0}" type="pres">
      <dgm:prSet presAssocID="{086D25E5-BEA6-4E2C-9AF2-E7551FF95A36}" presName="parTx1" presStyleLbl="node1" presStyleIdx="0" presStyleCnt="3" custScaleX="101288" custScaleY="118577" custLinFactY="-181479" custLinFactNeighborX="28382" custLinFactNeighborY="-200000"/>
      <dgm:spPr/>
    </dgm:pt>
    <dgm:pt modelId="{365C1C38-966B-4624-883E-0F76EE68DF79}" type="pres">
      <dgm:prSet presAssocID="{2D87C888-1191-48A2-8AA6-C28231B097A8}" presName="picture1" presStyleCnt="0"/>
      <dgm:spPr/>
    </dgm:pt>
    <dgm:pt modelId="{D03ACFED-5B7F-4530-923D-2246D21DDE12}" type="pres">
      <dgm:prSet presAssocID="{2D87C888-1191-48A2-8AA6-C28231B097A8}" presName="imageRepeatNode" presStyleLbl="fgImgPlace1" presStyleIdx="0" presStyleCnt="3" custScaleX="184357" custScaleY="170691" custLinFactY="-11067" custLinFactNeighborX="41324" custLinFactNeighborY="-100000"/>
      <dgm:spPr/>
    </dgm:pt>
    <dgm:pt modelId="{97520CAF-7A3C-46D1-84BA-44CEBF92C2BC}" type="pres">
      <dgm:prSet presAssocID="{16DF02CE-C75F-4730-8559-D10526A92CB0}" presName="parTx2" presStyleLbl="node1" presStyleIdx="1" presStyleCnt="3" custScaleX="60053" custScaleY="50846" custLinFactY="100000" custLinFactNeighborX="-95290" custLinFactNeighborY="188457"/>
      <dgm:spPr/>
    </dgm:pt>
    <dgm:pt modelId="{DA29D788-410B-4D23-BE30-EAA07CCFDDE8}" type="pres">
      <dgm:prSet presAssocID="{9E25954C-7793-49A3-B860-BF3503B8EFCB}" presName="picture2" presStyleCnt="0"/>
      <dgm:spPr/>
    </dgm:pt>
    <dgm:pt modelId="{6E5BA343-C91C-4EEB-8591-DE7EA10A859A}" type="pres">
      <dgm:prSet presAssocID="{9E25954C-7793-49A3-B860-BF3503B8EFCB}" presName="imageRepeatNode" presStyleLbl="fgImgPlace1" presStyleIdx="1" presStyleCnt="3" custScaleX="246630" custScaleY="197034" custLinFactY="95013" custLinFactNeighborX="-85846" custLinFactNeighborY="100000"/>
      <dgm:spPr/>
    </dgm:pt>
    <dgm:pt modelId="{CD67E865-EADE-4C92-932A-90391B4765E3}" type="pres">
      <dgm:prSet presAssocID="{B738EA90-88D9-4229-A0E1-C95C32307600}" presName="parTx3" presStyleLbl="node1" presStyleIdx="2" presStyleCnt="3" custLinFactY="-200000" custLinFactNeighborX="-62786" custLinFactNeighborY="-267535"/>
      <dgm:spPr/>
    </dgm:pt>
    <dgm:pt modelId="{D82BA181-2840-48C1-BAAD-35D49B0358AA}" type="pres">
      <dgm:prSet presAssocID="{3CC8C781-D9DA-4F6E-8367-0247850F6396}" presName="picture3" presStyleCnt="0"/>
      <dgm:spPr/>
    </dgm:pt>
    <dgm:pt modelId="{AFC9D8E7-3DA8-4D42-8B72-1C670AFAEF00}" type="pres">
      <dgm:prSet presAssocID="{3CC8C781-D9DA-4F6E-8367-0247850F6396}" presName="imageRepeatNode" presStyleLbl="fgImgPlace1" presStyleIdx="2" presStyleCnt="3" custScaleX="175183" custScaleY="159766" custLinFactX="-77804" custLinFactY="-100000" custLinFactNeighborX="-100000" custLinFactNeighborY="-108530"/>
      <dgm:spPr/>
    </dgm:pt>
  </dgm:ptLst>
  <dgm:cxnLst>
    <dgm:cxn modelId="{8903970B-D362-4F99-B0FE-2039D4069431}" type="presOf" srcId="{086D25E5-BEA6-4E2C-9AF2-E7551FF95A36}" destId="{75359878-DA32-4694-900E-3F904354B2B0}" srcOrd="0" destOrd="0" presId="urn:microsoft.com/office/officeart/2008/layout/AscendingPictureAccentProcess"/>
    <dgm:cxn modelId="{9C02B412-A663-4915-A4BD-19E826783E88}" type="presOf" srcId="{9E25954C-7793-49A3-B860-BF3503B8EFCB}" destId="{6E5BA343-C91C-4EEB-8591-DE7EA10A859A}" srcOrd="0" destOrd="0" presId="urn:microsoft.com/office/officeart/2008/layout/AscendingPictureAccentProcess"/>
    <dgm:cxn modelId="{647FFF13-5271-4E3D-9688-1C07D307E8B1}" type="presOf" srcId="{2D87C888-1191-48A2-8AA6-C28231B097A8}" destId="{D03ACFED-5B7F-4530-923D-2246D21DDE12}" srcOrd="0" destOrd="0" presId="urn:microsoft.com/office/officeart/2008/layout/AscendingPictureAccentProcess"/>
    <dgm:cxn modelId="{0818F925-5409-4EEF-8684-862CCB270D61}" type="presOf" srcId="{B738EA90-88D9-4229-A0E1-C95C32307600}" destId="{CD67E865-EADE-4C92-932A-90391B4765E3}" srcOrd="0" destOrd="0" presId="urn:microsoft.com/office/officeart/2008/layout/AscendingPictureAccentProcess"/>
    <dgm:cxn modelId="{5FC2183A-979C-454C-B6A5-99F6443BC575}" type="presOf" srcId="{299A3797-8BF0-4C9F-BC0F-4C8F3E0AE4CF}" destId="{7F1C3DDC-F8C4-4CE3-8054-620E479FAE27}" srcOrd="0" destOrd="0" presId="urn:microsoft.com/office/officeart/2008/layout/AscendingPictureAccentProcess"/>
    <dgm:cxn modelId="{621BE764-51B0-4DD1-B813-29F42CF8588D}" srcId="{299A3797-8BF0-4C9F-BC0F-4C8F3E0AE4CF}" destId="{16DF02CE-C75F-4730-8559-D10526A92CB0}" srcOrd="1" destOrd="0" parTransId="{2171D3C8-F5EA-4E44-85FB-92B0C7FDBF73}" sibTransId="{9E25954C-7793-49A3-B860-BF3503B8EFCB}"/>
    <dgm:cxn modelId="{E95CCE66-1CDA-4E01-93EC-02AE4C2A87E3}" type="presOf" srcId="{16DF02CE-C75F-4730-8559-D10526A92CB0}" destId="{97520CAF-7A3C-46D1-84BA-44CEBF92C2BC}" srcOrd="0" destOrd="0" presId="urn:microsoft.com/office/officeart/2008/layout/AscendingPictureAccentProcess"/>
    <dgm:cxn modelId="{293F25CB-A3C8-4CE0-9AC3-5A66A9C47DFB}" srcId="{299A3797-8BF0-4C9F-BC0F-4C8F3E0AE4CF}" destId="{B738EA90-88D9-4229-A0E1-C95C32307600}" srcOrd="2" destOrd="0" parTransId="{208675AD-364E-4A89-96E6-1F9916094F95}" sibTransId="{3CC8C781-D9DA-4F6E-8367-0247850F6396}"/>
    <dgm:cxn modelId="{B428F5D2-A815-4B2D-B88F-62E570F324F1}" type="presOf" srcId="{3CC8C781-D9DA-4F6E-8367-0247850F6396}" destId="{AFC9D8E7-3DA8-4D42-8B72-1C670AFAEF00}" srcOrd="0" destOrd="0" presId="urn:microsoft.com/office/officeart/2008/layout/AscendingPictureAccentProcess"/>
    <dgm:cxn modelId="{0CC0F6FF-935D-415A-B269-3B6A2CE66C1A}" srcId="{299A3797-8BF0-4C9F-BC0F-4C8F3E0AE4CF}" destId="{086D25E5-BEA6-4E2C-9AF2-E7551FF95A36}" srcOrd="0" destOrd="0" parTransId="{1E042FCA-AA94-40DA-AEF2-F387C7B720CE}" sibTransId="{2D87C888-1191-48A2-8AA6-C28231B097A8}"/>
    <dgm:cxn modelId="{044BA4AD-645E-4713-BB6B-807D05B72501}" type="presParOf" srcId="{7F1C3DDC-F8C4-4CE3-8054-620E479FAE27}" destId="{44775AD2-890F-4480-940A-DEB4B6062C2C}" srcOrd="0" destOrd="0" presId="urn:microsoft.com/office/officeart/2008/layout/AscendingPictureAccentProcess"/>
    <dgm:cxn modelId="{11E1E748-E03F-4AA7-9FD0-0AC60B7449AC}" type="presParOf" srcId="{7F1C3DDC-F8C4-4CE3-8054-620E479FAE27}" destId="{97E2B7A0-5F60-420E-9C24-100B246A9273}" srcOrd="1" destOrd="0" presId="urn:microsoft.com/office/officeart/2008/layout/AscendingPictureAccentProcess"/>
    <dgm:cxn modelId="{87FCEFDF-127A-4FD9-9B02-F85FCE8F1AA7}" type="presParOf" srcId="{7F1C3DDC-F8C4-4CE3-8054-620E479FAE27}" destId="{C88FDF41-47F6-49DE-92CF-8CE8F49224F0}" srcOrd="2" destOrd="0" presId="urn:microsoft.com/office/officeart/2008/layout/AscendingPictureAccentProcess"/>
    <dgm:cxn modelId="{18F18CD7-7DE8-4590-AF47-F6C8ECAFBB19}" type="presParOf" srcId="{7F1C3DDC-F8C4-4CE3-8054-620E479FAE27}" destId="{854A285F-01F5-43DF-A344-CECECEA1051E}" srcOrd="3" destOrd="0" presId="urn:microsoft.com/office/officeart/2008/layout/AscendingPictureAccentProcess"/>
    <dgm:cxn modelId="{FEE02230-7AD6-4986-8784-6A393A45E2D4}" type="presParOf" srcId="{7F1C3DDC-F8C4-4CE3-8054-620E479FAE27}" destId="{3186D55E-8DE9-4D9C-BC0E-996C4F58D4E7}" srcOrd="4" destOrd="0" presId="urn:microsoft.com/office/officeart/2008/layout/AscendingPictureAccentProcess"/>
    <dgm:cxn modelId="{E20239CE-E3DF-45D2-A003-E157FFB27435}" type="presParOf" srcId="{7F1C3DDC-F8C4-4CE3-8054-620E479FAE27}" destId="{E3E4CE14-70E5-49E0-AA1C-FC98B44044E6}" srcOrd="5" destOrd="0" presId="urn:microsoft.com/office/officeart/2008/layout/AscendingPictureAccentProcess"/>
    <dgm:cxn modelId="{87B24D30-5B2B-4CF4-999B-EB7D174091E2}" type="presParOf" srcId="{7F1C3DDC-F8C4-4CE3-8054-620E479FAE27}" destId="{99E00B93-1C81-43C4-990D-7E5D3733B01C}" srcOrd="6" destOrd="0" presId="urn:microsoft.com/office/officeart/2008/layout/AscendingPictureAccentProcess"/>
    <dgm:cxn modelId="{F8765BD3-1AE0-45FF-AA80-3C24E433FECF}" type="presParOf" srcId="{7F1C3DDC-F8C4-4CE3-8054-620E479FAE27}" destId="{6F343533-8168-4789-991F-E8D6F51C43CB}" srcOrd="7" destOrd="0" presId="urn:microsoft.com/office/officeart/2008/layout/AscendingPictureAccentProcess"/>
    <dgm:cxn modelId="{F1C32247-9CA0-43D8-832A-5AD5594F7482}" type="presParOf" srcId="{7F1C3DDC-F8C4-4CE3-8054-620E479FAE27}" destId="{ED075044-17C1-4828-8785-F7BF35084D9C}" srcOrd="8" destOrd="0" presId="urn:microsoft.com/office/officeart/2008/layout/AscendingPictureAccentProcess"/>
    <dgm:cxn modelId="{A031CC5F-A90F-4AED-B000-9311FF431422}" type="presParOf" srcId="{7F1C3DDC-F8C4-4CE3-8054-620E479FAE27}" destId="{8DF588D1-D9ED-4993-BF32-3663DFE93298}" srcOrd="9" destOrd="0" presId="urn:microsoft.com/office/officeart/2008/layout/AscendingPictureAccentProcess"/>
    <dgm:cxn modelId="{871F5885-9B82-45B6-8C0F-1A2741F27998}" type="presParOf" srcId="{7F1C3DDC-F8C4-4CE3-8054-620E479FAE27}" destId="{5300F5B1-54F2-4B0F-85F8-30A9E0A54DE1}" srcOrd="10" destOrd="0" presId="urn:microsoft.com/office/officeart/2008/layout/AscendingPictureAccentProcess"/>
    <dgm:cxn modelId="{55FC1636-FCB3-4BED-A08E-5324DD935EC6}" type="presParOf" srcId="{7F1C3DDC-F8C4-4CE3-8054-620E479FAE27}" destId="{5A2E9DD7-DF98-436B-A2AD-8168AD94EED8}" srcOrd="11" destOrd="0" presId="urn:microsoft.com/office/officeart/2008/layout/AscendingPictureAccentProcess"/>
    <dgm:cxn modelId="{971F71DC-A224-4A9C-A9F0-E8AB224659E0}" type="presParOf" srcId="{7F1C3DDC-F8C4-4CE3-8054-620E479FAE27}" destId="{75359878-DA32-4694-900E-3F904354B2B0}" srcOrd="12" destOrd="0" presId="urn:microsoft.com/office/officeart/2008/layout/AscendingPictureAccentProcess"/>
    <dgm:cxn modelId="{D3B56AA6-1D31-4165-BF97-CF100D80E939}" type="presParOf" srcId="{7F1C3DDC-F8C4-4CE3-8054-620E479FAE27}" destId="{365C1C38-966B-4624-883E-0F76EE68DF79}" srcOrd="13" destOrd="0" presId="urn:microsoft.com/office/officeart/2008/layout/AscendingPictureAccentProcess"/>
    <dgm:cxn modelId="{B101D492-37CA-4CCA-9E60-A5E0728DB72C}" type="presParOf" srcId="{365C1C38-966B-4624-883E-0F76EE68DF79}" destId="{D03ACFED-5B7F-4530-923D-2246D21DDE12}" srcOrd="0" destOrd="0" presId="urn:microsoft.com/office/officeart/2008/layout/AscendingPictureAccentProcess"/>
    <dgm:cxn modelId="{9D744059-E83A-40F7-B154-B78159E48E12}" type="presParOf" srcId="{7F1C3DDC-F8C4-4CE3-8054-620E479FAE27}" destId="{97520CAF-7A3C-46D1-84BA-44CEBF92C2BC}" srcOrd="14" destOrd="0" presId="urn:microsoft.com/office/officeart/2008/layout/AscendingPictureAccentProcess"/>
    <dgm:cxn modelId="{1BE6E859-43FC-4F50-B42E-D3943C004731}" type="presParOf" srcId="{7F1C3DDC-F8C4-4CE3-8054-620E479FAE27}" destId="{DA29D788-410B-4D23-BE30-EAA07CCFDDE8}" srcOrd="15" destOrd="0" presId="urn:microsoft.com/office/officeart/2008/layout/AscendingPictureAccentProcess"/>
    <dgm:cxn modelId="{5B11F4D5-DF54-4839-9E0D-758ACD5AD57A}" type="presParOf" srcId="{DA29D788-410B-4D23-BE30-EAA07CCFDDE8}" destId="{6E5BA343-C91C-4EEB-8591-DE7EA10A859A}" srcOrd="0" destOrd="0" presId="urn:microsoft.com/office/officeart/2008/layout/AscendingPictureAccentProcess"/>
    <dgm:cxn modelId="{77DC9DF0-F4C9-4D5D-8BE8-95F2D3261D96}" type="presParOf" srcId="{7F1C3DDC-F8C4-4CE3-8054-620E479FAE27}" destId="{CD67E865-EADE-4C92-932A-90391B4765E3}" srcOrd="16" destOrd="0" presId="urn:microsoft.com/office/officeart/2008/layout/AscendingPictureAccentProcess"/>
    <dgm:cxn modelId="{FBF5861F-0989-4BFB-8AB2-B08F7BF73FD0}" type="presParOf" srcId="{7F1C3DDC-F8C4-4CE3-8054-620E479FAE27}" destId="{D82BA181-2840-48C1-BAAD-35D49B0358AA}" srcOrd="17" destOrd="0" presId="urn:microsoft.com/office/officeart/2008/layout/AscendingPictureAccentProcess"/>
    <dgm:cxn modelId="{4C393DB5-BBC0-43C8-BA1E-CF66421B8807}" type="presParOf" srcId="{D82BA181-2840-48C1-BAAD-35D49B0358AA}" destId="{AFC9D8E7-3DA8-4D42-8B72-1C670AFAEF00}" srcOrd="0" destOrd="0" presId="urn:microsoft.com/office/officeart/2008/layout/AscendingPictureAccentProcess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44DD9F-4057-4B80-A309-1B52CB3AA26B}" type="doc">
      <dgm:prSet loTypeId="urn:microsoft.com/office/officeart/2005/8/layout/vList3" loCatId="picture" qsTypeId="urn:microsoft.com/office/officeart/2005/8/quickstyle/simple1" qsCatId="simple" csTypeId="urn:microsoft.com/office/officeart/2005/8/colors/accent5_5" csCatId="accent5" phldr="1"/>
      <dgm:spPr/>
    </dgm:pt>
    <dgm:pt modelId="{29C6FB8B-53C0-47FF-8E68-59FB455CD06D}">
      <dgm:prSet phldrT="[Текст]" custT="1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pPr algn="ctr"/>
          <a:r>
            <a:rPr lang="ru-RU" sz="800" b="1" dirty="0">
              <a:solidFill>
                <a:schemeClr val="bg1"/>
              </a:solidFill>
            </a:rPr>
            <a:t>КУЛЬТУРА ПЕРВИЧНОЙ СОРТИРОВКИ</a:t>
          </a:r>
        </a:p>
      </dgm:t>
    </dgm:pt>
    <dgm:pt modelId="{9AC98FC2-246E-42AE-BD7F-14B43481C34E}" type="parTrans" cxnId="{8C63D3CF-F988-436E-B955-E8AF263B4B5E}">
      <dgm:prSet/>
      <dgm:spPr/>
      <dgm:t>
        <a:bodyPr/>
        <a:lstStyle/>
        <a:p>
          <a:endParaRPr lang="ru-RU"/>
        </a:p>
      </dgm:t>
    </dgm:pt>
    <dgm:pt modelId="{48CAA052-76AD-4447-8D3D-32CCF4D4B7FA}" type="sibTrans" cxnId="{8C63D3CF-F988-436E-B955-E8AF263B4B5E}">
      <dgm:prSet/>
      <dgm:spPr/>
      <dgm:t>
        <a:bodyPr/>
        <a:lstStyle/>
        <a:p>
          <a:endParaRPr lang="ru-RU"/>
        </a:p>
      </dgm:t>
    </dgm:pt>
    <dgm:pt modelId="{C1CAE5F2-DE5A-40A6-A0E7-BA844173206C}">
      <dgm:prSet phldrT="[Текст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 algn="ctr"/>
          <a:r>
            <a:rPr lang="ru-RU" sz="800" b="1" dirty="0">
              <a:solidFill>
                <a:schemeClr val="bg1"/>
              </a:solidFill>
            </a:rPr>
            <a:t>УДОБРЕНИЯ</a:t>
          </a:r>
          <a:endParaRPr lang="ru-RU" sz="1200" b="1" dirty="0">
            <a:solidFill>
              <a:schemeClr val="bg1"/>
            </a:solidFill>
          </a:endParaRPr>
        </a:p>
      </dgm:t>
    </dgm:pt>
    <dgm:pt modelId="{DB2C0B7F-43B2-4B80-ABE8-FCFAC2EC4A48}" type="parTrans" cxnId="{CE5B79F3-CF36-41CA-BC70-273821095C2C}">
      <dgm:prSet/>
      <dgm:spPr/>
      <dgm:t>
        <a:bodyPr/>
        <a:lstStyle/>
        <a:p>
          <a:endParaRPr lang="ru-RU"/>
        </a:p>
      </dgm:t>
    </dgm:pt>
    <dgm:pt modelId="{F23CA4C6-DE2D-48B1-B84B-013DE4212938}" type="sibTrans" cxnId="{CE5B79F3-CF36-41CA-BC70-273821095C2C}">
      <dgm:prSet/>
      <dgm:spPr/>
      <dgm:t>
        <a:bodyPr/>
        <a:lstStyle/>
        <a:p>
          <a:endParaRPr lang="ru-RU"/>
        </a:p>
      </dgm:t>
    </dgm:pt>
    <dgm:pt modelId="{69E3F49F-30D3-4A5C-9081-EC6CB7006056}" type="pres">
      <dgm:prSet presAssocID="{3C44DD9F-4057-4B80-A309-1B52CB3AA26B}" presName="linearFlow" presStyleCnt="0">
        <dgm:presLayoutVars>
          <dgm:dir/>
          <dgm:resizeHandles val="exact"/>
        </dgm:presLayoutVars>
      </dgm:prSet>
      <dgm:spPr/>
    </dgm:pt>
    <dgm:pt modelId="{EF990924-72D1-4591-9897-EC3927253CA6}" type="pres">
      <dgm:prSet presAssocID="{29C6FB8B-53C0-47FF-8E68-59FB455CD06D}" presName="composite" presStyleCnt="0"/>
      <dgm:spPr/>
    </dgm:pt>
    <dgm:pt modelId="{8B6C874E-1423-47BA-BC75-6EA52CDCB039}" type="pres">
      <dgm:prSet presAssocID="{29C6FB8B-53C0-47FF-8E68-59FB455CD06D}" presName="imgShp" presStyleLbl="fgImgPlace1" presStyleIdx="0" presStyleCnt="2" custScaleX="168251" custScaleY="163542" custLinFactY="86494" custLinFactNeighborX="22041" custLinFactNeighborY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1"/>
          </a:solidFill>
        </a:ln>
      </dgm:spPr>
    </dgm:pt>
    <dgm:pt modelId="{A1A4ABA5-56F0-4A48-B1BF-A9F8D01AA645}" type="pres">
      <dgm:prSet presAssocID="{29C6FB8B-53C0-47FF-8E68-59FB455CD06D}" presName="txShp" presStyleLbl="node1" presStyleIdx="0" presStyleCnt="2" custFlipHor="1" custScaleX="125362" custScaleY="78108" custLinFactY="-179507" custLinFactNeighborX="-39768" custLinFactNeighborY="-200000">
        <dgm:presLayoutVars>
          <dgm:bulletEnabled val="1"/>
        </dgm:presLayoutVars>
      </dgm:prSet>
      <dgm:spPr/>
    </dgm:pt>
    <dgm:pt modelId="{A858CB16-AE3B-45BB-B2CC-48A75BA3889B}" type="pres">
      <dgm:prSet presAssocID="{48CAA052-76AD-4447-8D3D-32CCF4D4B7FA}" presName="spacing" presStyleCnt="0"/>
      <dgm:spPr/>
    </dgm:pt>
    <dgm:pt modelId="{FE52FEC4-F7EF-47B9-8027-3EF77D267131}" type="pres">
      <dgm:prSet presAssocID="{C1CAE5F2-DE5A-40A6-A0E7-BA844173206C}" presName="composite" presStyleCnt="0"/>
      <dgm:spPr/>
    </dgm:pt>
    <dgm:pt modelId="{0BD892E0-2026-4F62-A5FB-B03FB62E5409}" type="pres">
      <dgm:prSet presAssocID="{C1CAE5F2-DE5A-40A6-A0E7-BA844173206C}" presName="imgShp" presStyleLbl="fgImgPlace1" presStyleIdx="1" presStyleCnt="2" custScaleX="163667" custScaleY="154310" custLinFactY="-100000" custLinFactNeighborX="16481" custLinFactNeighborY="-1991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solidFill>
            <a:schemeClr val="accent1"/>
          </a:solidFill>
        </a:ln>
      </dgm:spPr>
    </dgm:pt>
    <dgm:pt modelId="{9D4858EB-D405-4A4B-A832-374D18C19808}" type="pres">
      <dgm:prSet presAssocID="{C1CAE5F2-DE5A-40A6-A0E7-BA844173206C}" presName="txShp" presStyleLbl="node1" presStyleIdx="1" presStyleCnt="2" custFlipHor="1" custScaleX="123119" custScaleY="76221" custLinFactY="-33045" custLinFactNeighborX="-32794" custLinFactNeighborY="-100000">
        <dgm:presLayoutVars>
          <dgm:bulletEnabled val="1"/>
        </dgm:presLayoutVars>
      </dgm:prSet>
      <dgm:spPr/>
    </dgm:pt>
  </dgm:ptLst>
  <dgm:cxnLst>
    <dgm:cxn modelId="{612E1B08-5E97-4930-8A2E-27AA0283C6C9}" type="presOf" srcId="{29C6FB8B-53C0-47FF-8E68-59FB455CD06D}" destId="{A1A4ABA5-56F0-4A48-B1BF-A9F8D01AA645}" srcOrd="0" destOrd="0" presId="urn:microsoft.com/office/officeart/2005/8/layout/vList3"/>
    <dgm:cxn modelId="{A7452690-5E92-4D8C-895C-F692607DFBB4}" type="presOf" srcId="{C1CAE5F2-DE5A-40A6-A0E7-BA844173206C}" destId="{9D4858EB-D405-4A4B-A832-374D18C19808}" srcOrd="0" destOrd="0" presId="urn:microsoft.com/office/officeart/2005/8/layout/vList3"/>
    <dgm:cxn modelId="{9E56FCBE-C824-4D5A-A08E-C7F42171390A}" type="presOf" srcId="{3C44DD9F-4057-4B80-A309-1B52CB3AA26B}" destId="{69E3F49F-30D3-4A5C-9081-EC6CB7006056}" srcOrd="0" destOrd="0" presId="urn:microsoft.com/office/officeart/2005/8/layout/vList3"/>
    <dgm:cxn modelId="{8C63D3CF-F988-436E-B955-E8AF263B4B5E}" srcId="{3C44DD9F-4057-4B80-A309-1B52CB3AA26B}" destId="{29C6FB8B-53C0-47FF-8E68-59FB455CD06D}" srcOrd="0" destOrd="0" parTransId="{9AC98FC2-246E-42AE-BD7F-14B43481C34E}" sibTransId="{48CAA052-76AD-4447-8D3D-32CCF4D4B7FA}"/>
    <dgm:cxn modelId="{CE5B79F3-CF36-41CA-BC70-273821095C2C}" srcId="{3C44DD9F-4057-4B80-A309-1B52CB3AA26B}" destId="{C1CAE5F2-DE5A-40A6-A0E7-BA844173206C}" srcOrd="1" destOrd="0" parTransId="{DB2C0B7F-43B2-4B80-ABE8-FCFAC2EC4A48}" sibTransId="{F23CA4C6-DE2D-48B1-B84B-013DE4212938}"/>
    <dgm:cxn modelId="{F397070A-2300-419E-A714-1B3D692013B5}" type="presParOf" srcId="{69E3F49F-30D3-4A5C-9081-EC6CB7006056}" destId="{EF990924-72D1-4591-9897-EC3927253CA6}" srcOrd="0" destOrd="0" presId="urn:microsoft.com/office/officeart/2005/8/layout/vList3"/>
    <dgm:cxn modelId="{100AF7A2-6824-47E1-8FD2-77521E4F2453}" type="presParOf" srcId="{EF990924-72D1-4591-9897-EC3927253CA6}" destId="{8B6C874E-1423-47BA-BC75-6EA52CDCB039}" srcOrd="0" destOrd="0" presId="urn:microsoft.com/office/officeart/2005/8/layout/vList3"/>
    <dgm:cxn modelId="{9D9065A1-AE7F-41B2-9CDC-4654A7F03CEA}" type="presParOf" srcId="{EF990924-72D1-4591-9897-EC3927253CA6}" destId="{A1A4ABA5-56F0-4A48-B1BF-A9F8D01AA645}" srcOrd="1" destOrd="0" presId="urn:microsoft.com/office/officeart/2005/8/layout/vList3"/>
    <dgm:cxn modelId="{6A50F1CF-075E-4FFF-B537-F88856CB80AE}" type="presParOf" srcId="{69E3F49F-30D3-4A5C-9081-EC6CB7006056}" destId="{A858CB16-AE3B-45BB-B2CC-48A75BA3889B}" srcOrd="1" destOrd="0" presId="urn:microsoft.com/office/officeart/2005/8/layout/vList3"/>
    <dgm:cxn modelId="{BA6BE2F4-3ECE-46B5-866F-B17064060608}" type="presParOf" srcId="{69E3F49F-30D3-4A5C-9081-EC6CB7006056}" destId="{FE52FEC4-F7EF-47B9-8027-3EF77D267131}" srcOrd="2" destOrd="0" presId="urn:microsoft.com/office/officeart/2005/8/layout/vList3"/>
    <dgm:cxn modelId="{3045F20F-141E-4A9D-80B7-A6F79E0F8785}" type="presParOf" srcId="{FE52FEC4-F7EF-47B9-8027-3EF77D267131}" destId="{0BD892E0-2026-4F62-A5FB-B03FB62E5409}" srcOrd="0" destOrd="0" presId="urn:microsoft.com/office/officeart/2005/8/layout/vList3"/>
    <dgm:cxn modelId="{8936C0AF-7E7B-4DEF-8D09-56B45FC095F9}" type="presParOf" srcId="{FE52FEC4-F7EF-47B9-8027-3EF77D267131}" destId="{9D4858EB-D405-4A4B-A832-374D18C19808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74042-41D8-4052-BCF0-045C743C2927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D73A3-E705-4073-B41F-5DD24F03F558}">
      <dgm:prSet phldrT="[Текст]" custT="1"/>
      <dgm:spPr/>
      <dgm:t>
        <a:bodyPr/>
        <a:lstStyle/>
        <a:p>
          <a:r>
            <a:rPr lang="ru-RU" sz="1000" b="1" i="0" dirty="0"/>
            <a:t>Вовлечение школьников,  жителей, организаций на площадках Нижегородской и Владимирской области в единую эффективную систему обращения с отходами:</a:t>
          </a:r>
        </a:p>
        <a:p>
          <a:r>
            <a:rPr lang="ru-RU" sz="1000" b="1" i="0" dirty="0"/>
            <a:t>-компостирование органики на «этапе мусорного ведра»,                                                                                                                                                                                                                       -использование полученных удобрений  для озеленения своих дворов,                                                                                                                                                                                                              -качественную первичную сортировку «чистых» вторичных ресурсов,                       </a:t>
          </a:r>
        </a:p>
        <a:p>
          <a:r>
            <a:rPr lang="ru-RU" sz="1000" b="1" i="0" dirty="0"/>
            <a:t>путем проведения ежемесячной программы экологического образовательного кампуса креативных практик                 «Эко-умница» и демонстрации в режиме реального времени технологии ускоренного </a:t>
          </a:r>
          <a:r>
            <a:rPr lang="ru-RU" sz="1000" b="1" i="0" dirty="0" err="1"/>
            <a:t>био</a:t>
          </a:r>
          <a:r>
            <a:rPr lang="ru-RU" sz="1000" b="1" i="0" dirty="0"/>
            <a:t>-компостирования органики в месте ее образования без гниения, без горения и без запаха.</a:t>
          </a:r>
          <a:endParaRPr lang="ru-RU" sz="1000" b="1" dirty="0">
            <a:solidFill>
              <a:schemeClr val="accent2">
                <a:lumMod val="50000"/>
              </a:schemeClr>
            </a:solidFill>
            <a:latin typeface="+mn-lt"/>
            <a:ea typeface="Times New Roman" panose="02020603050405020304" pitchFamily="18" charset="0"/>
          </a:endParaRPr>
        </a:p>
      </dgm:t>
    </dgm:pt>
    <dgm:pt modelId="{3BB5584D-C532-44A5-8DCC-5DB9AECD6B87}" type="parTrans" cxnId="{ED20DDCC-D6C1-46A6-907F-337FC549C854}">
      <dgm:prSet/>
      <dgm:spPr/>
      <dgm:t>
        <a:bodyPr/>
        <a:lstStyle/>
        <a:p>
          <a:endParaRPr lang="ru-RU"/>
        </a:p>
      </dgm:t>
    </dgm:pt>
    <dgm:pt modelId="{842D54E3-4D44-45C8-9977-012A05B4FE72}" type="sibTrans" cxnId="{ED20DDCC-D6C1-46A6-907F-337FC549C854}">
      <dgm:prSet/>
      <dgm:spPr/>
      <dgm:t>
        <a:bodyPr/>
        <a:lstStyle/>
        <a:p>
          <a:endParaRPr lang="ru-RU"/>
        </a:p>
      </dgm:t>
    </dgm:pt>
    <dgm:pt modelId="{014E5EA6-C3E4-4FDB-AACD-87BD30C14722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accent1"/>
              </a:solidFill>
            </a:rPr>
            <a:t>Цели проекта</a:t>
          </a:r>
        </a:p>
      </dgm:t>
    </dgm:pt>
    <dgm:pt modelId="{D841BCF3-BA1F-403D-A1A9-F008816722A0}" type="sibTrans" cxnId="{0E5724B4-F8BA-4FB0-A74D-F905E5D0FD45}">
      <dgm:prSet/>
      <dgm:spPr/>
      <dgm:t>
        <a:bodyPr/>
        <a:lstStyle/>
        <a:p>
          <a:endParaRPr lang="ru-RU"/>
        </a:p>
      </dgm:t>
    </dgm:pt>
    <dgm:pt modelId="{F211D2C7-99D2-45B0-9C24-BBF6896FCA17}" type="parTrans" cxnId="{0E5724B4-F8BA-4FB0-A74D-F905E5D0FD45}">
      <dgm:prSet/>
      <dgm:spPr/>
      <dgm:t>
        <a:bodyPr/>
        <a:lstStyle/>
        <a:p>
          <a:endParaRPr lang="ru-RU"/>
        </a:p>
      </dgm:t>
    </dgm:pt>
    <dgm:pt modelId="{40BD7305-F1D8-40DA-A480-A1983788288B}" type="pres">
      <dgm:prSet presAssocID="{DE774042-41D8-4052-BCF0-045C743C2927}" presName="Name0" presStyleCnt="0">
        <dgm:presLayoutVars>
          <dgm:chMax/>
          <dgm:chPref/>
          <dgm:dir/>
        </dgm:presLayoutVars>
      </dgm:prSet>
      <dgm:spPr/>
    </dgm:pt>
    <dgm:pt modelId="{2979C804-F145-40AC-B3E6-173EBAF38CC9}" type="pres">
      <dgm:prSet presAssocID="{014E5EA6-C3E4-4FDB-AACD-87BD30C14722}" presName="parenttextcomposite" presStyleCnt="0"/>
      <dgm:spPr/>
    </dgm:pt>
    <dgm:pt modelId="{0AD2356D-5E66-4DA2-858C-E4CAAF87378B}" type="pres">
      <dgm:prSet presAssocID="{014E5EA6-C3E4-4FDB-AACD-87BD30C14722}" presName="parenttext" presStyleLbl="revTx" presStyleIdx="0" presStyleCnt="1" custScaleY="207242" custLinFactNeighborX="5108" custLinFactNeighborY="7978">
        <dgm:presLayoutVars>
          <dgm:chMax/>
          <dgm:chPref val="2"/>
          <dgm:bulletEnabled val="1"/>
        </dgm:presLayoutVars>
      </dgm:prSet>
      <dgm:spPr/>
    </dgm:pt>
    <dgm:pt modelId="{7E866BF4-622E-4D0C-B42D-A16634F3C00D}" type="pres">
      <dgm:prSet presAssocID="{014E5EA6-C3E4-4FDB-AACD-87BD30C14722}" presName="composite" presStyleCnt="0"/>
      <dgm:spPr/>
    </dgm:pt>
    <dgm:pt modelId="{C03CE79D-58A2-4D01-9F83-06730A9CEDE4}" type="pres">
      <dgm:prSet presAssocID="{014E5EA6-C3E4-4FDB-AACD-87BD30C14722}" presName="chevron1" presStyleLbl="alignNode1" presStyleIdx="0" presStyleCnt="7" custScaleY="667471"/>
      <dgm:spPr/>
    </dgm:pt>
    <dgm:pt modelId="{944960A4-DEC8-4A08-80E2-18CE2D64DFC3}" type="pres">
      <dgm:prSet presAssocID="{014E5EA6-C3E4-4FDB-AACD-87BD30C14722}" presName="chevron2" presStyleLbl="alignNode1" presStyleIdx="1" presStyleCnt="7" custScaleY="667471"/>
      <dgm:spPr/>
    </dgm:pt>
    <dgm:pt modelId="{EF6ED998-F029-45C1-8220-5FEA1B21409A}" type="pres">
      <dgm:prSet presAssocID="{014E5EA6-C3E4-4FDB-AACD-87BD30C14722}" presName="chevron3" presStyleLbl="alignNode1" presStyleIdx="2" presStyleCnt="7" custScaleY="667471"/>
      <dgm:spPr/>
    </dgm:pt>
    <dgm:pt modelId="{DE118F43-6664-47A8-B625-E705F90019D8}" type="pres">
      <dgm:prSet presAssocID="{014E5EA6-C3E4-4FDB-AACD-87BD30C14722}" presName="chevron4" presStyleLbl="alignNode1" presStyleIdx="3" presStyleCnt="7" custScaleY="667470"/>
      <dgm:spPr/>
    </dgm:pt>
    <dgm:pt modelId="{54CADA22-CBAA-4F43-B592-E5959E71B725}" type="pres">
      <dgm:prSet presAssocID="{014E5EA6-C3E4-4FDB-AACD-87BD30C14722}" presName="chevron5" presStyleLbl="alignNode1" presStyleIdx="4" presStyleCnt="7" custScaleY="667471"/>
      <dgm:spPr/>
    </dgm:pt>
    <dgm:pt modelId="{2150BDB8-5F83-4AE4-9F7B-0A205EA00E8C}" type="pres">
      <dgm:prSet presAssocID="{014E5EA6-C3E4-4FDB-AACD-87BD30C14722}" presName="chevron6" presStyleLbl="alignNode1" presStyleIdx="5" presStyleCnt="7" custScaleY="665774" custLinFactNeighborX="3106" custLinFactNeighborY="1385"/>
      <dgm:spPr/>
    </dgm:pt>
    <dgm:pt modelId="{4FC8D15E-599A-4F04-84F5-D875684E97DF}" type="pres">
      <dgm:prSet presAssocID="{014E5EA6-C3E4-4FDB-AACD-87BD30C14722}" presName="chevron7" presStyleLbl="alignNode1" presStyleIdx="6" presStyleCnt="7" custScaleY="667471"/>
      <dgm:spPr/>
    </dgm:pt>
    <dgm:pt modelId="{07FD2967-CB05-44CC-B086-F66DE9343D2D}" type="pres">
      <dgm:prSet presAssocID="{014E5EA6-C3E4-4FDB-AACD-87BD30C14722}" presName="childtext" presStyleLbl="solidFgAcc1" presStyleIdx="0" presStyleCnt="1" custAng="0" custScaleX="214800" custScaleY="280785" custLinFactNeighborX="-2159" custLinFactNeighborY="4311">
        <dgm:presLayoutVars>
          <dgm:chMax/>
          <dgm:chPref val="0"/>
          <dgm:bulletEnabled val="1"/>
        </dgm:presLayoutVars>
      </dgm:prSet>
      <dgm:spPr/>
    </dgm:pt>
  </dgm:ptLst>
  <dgm:cxnLst>
    <dgm:cxn modelId="{0E5724B4-F8BA-4FB0-A74D-F905E5D0FD45}" srcId="{DE774042-41D8-4052-BCF0-045C743C2927}" destId="{014E5EA6-C3E4-4FDB-AACD-87BD30C14722}" srcOrd="0" destOrd="0" parTransId="{F211D2C7-99D2-45B0-9C24-BBF6896FCA17}" sibTransId="{D841BCF3-BA1F-403D-A1A9-F008816722A0}"/>
    <dgm:cxn modelId="{509D41B8-63CC-4937-9CC3-C402E7EA8994}" type="presOf" srcId="{DDBD73A3-E705-4073-B41F-5DD24F03F558}" destId="{07FD2967-CB05-44CC-B086-F66DE9343D2D}" srcOrd="0" destOrd="0" presId="urn:microsoft.com/office/officeart/2008/layout/VerticalAccentList"/>
    <dgm:cxn modelId="{39D3D0BC-6DFB-48D9-9187-54E139749899}" type="presOf" srcId="{014E5EA6-C3E4-4FDB-AACD-87BD30C14722}" destId="{0AD2356D-5E66-4DA2-858C-E4CAAF87378B}" srcOrd="0" destOrd="0" presId="urn:microsoft.com/office/officeart/2008/layout/VerticalAccentList"/>
    <dgm:cxn modelId="{ED20DDCC-D6C1-46A6-907F-337FC549C854}" srcId="{014E5EA6-C3E4-4FDB-AACD-87BD30C14722}" destId="{DDBD73A3-E705-4073-B41F-5DD24F03F558}" srcOrd="0" destOrd="0" parTransId="{3BB5584D-C532-44A5-8DCC-5DB9AECD6B87}" sibTransId="{842D54E3-4D44-45C8-9977-012A05B4FE72}"/>
    <dgm:cxn modelId="{3FDFF7F9-36A5-459A-85D5-407190C7F3A4}" type="presOf" srcId="{DE774042-41D8-4052-BCF0-045C743C2927}" destId="{40BD7305-F1D8-40DA-A480-A1983788288B}" srcOrd="0" destOrd="0" presId="urn:microsoft.com/office/officeart/2008/layout/VerticalAccentList"/>
    <dgm:cxn modelId="{6A201F49-93B8-48B3-A05A-A5697CF7EBF5}" type="presParOf" srcId="{40BD7305-F1D8-40DA-A480-A1983788288B}" destId="{2979C804-F145-40AC-B3E6-173EBAF38CC9}" srcOrd="0" destOrd="0" presId="urn:microsoft.com/office/officeart/2008/layout/VerticalAccentList"/>
    <dgm:cxn modelId="{B4865A0F-1E73-4A0C-AA07-73B5BDECDF40}" type="presParOf" srcId="{2979C804-F145-40AC-B3E6-173EBAF38CC9}" destId="{0AD2356D-5E66-4DA2-858C-E4CAAF87378B}" srcOrd="0" destOrd="0" presId="urn:microsoft.com/office/officeart/2008/layout/VerticalAccentList"/>
    <dgm:cxn modelId="{F03D7E39-1914-447C-B15D-5277F4531C0F}" type="presParOf" srcId="{40BD7305-F1D8-40DA-A480-A1983788288B}" destId="{7E866BF4-622E-4D0C-B42D-A16634F3C00D}" srcOrd="1" destOrd="0" presId="urn:microsoft.com/office/officeart/2008/layout/VerticalAccentList"/>
    <dgm:cxn modelId="{F7120A34-0021-4A32-94AB-35A62E55A4BE}" type="presParOf" srcId="{7E866BF4-622E-4D0C-B42D-A16634F3C00D}" destId="{C03CE79D-58A2-4D01-9F83-06730A9CEDE4}" srcOrd="0" destOrd="0" presId="urn:microsoft.com/office/officeart/2008/layout/VerticalAccentList"/>
    <dgm:cxn modelId="{7A527116-CAC5-453A-B535-3A5B30A2B0A7}" type="presParOf" srcId="{7E866BF4-622E-4D0C-B42D-A16634F3C00D}" destId="{944960A4-DEC8-4A08-80E2-18CE2D64DFC3}" srcOrd="1" destOrd="0" presId="urn:microsoft.com/office/officeart/2008/layout/VerticalAccentList"/>
    <dgm:cxn modelId="{918EA59E-70E1-46F6-ADCF-23665F83C3F4}" type="presParOf" srcId="{7E866BF4-622E-4D0C-B42D-A16634F3C00D}" destId="{EF6ED998-F029-45C1-8220-5FEA1B21409A}" srcOrd="2" destOrd="0" presId="urn:microsoft.com/office/officeart/2008/layout/VerticalAccentList"/>
    <dgm:cxn modelId="{A4BB3DF2-9B87-4C92-9963-8A9C3A17251E}" type="presParOf" srcId="{7E866BF4-622E-4D0C-B42D-A16634F3C00D}" destId="{DE118F43-6664-47A8-B625-E705F90019D8}" srcOrd="3" destOrd="0" presId="urn:microsoft.com/office/officeart/2008/layout/VerticalAccentList"/>
    <dgm:cxn modelId="{1061DC7E-D351-47BA-8C7E-657C9889B9D4}" type="presParOf" srcId="{7E866BF4-622E-4D0C-B42D-A16634F3C00D}" destId="{54CADA22-CBAA-4F43-B592-E5959E71B725}" srcOrd="4" destOrd="0" presId="urn:microsoft.com/office/officeart/2008/layout/VerticalAccentList"/>
    <dgm:cxn modelId="{10E38724-9F34-4D0B-B6EB-B0C29E800EBB}" type="presParOf" srcId="{7E866BF4-622E-4D0C-B42D-A16634F3C00D}" destId="{2150BDB8-5F83-4AE4-9F7B-0A205EA00E8C}" srcOrd="5" destOrd="0" presId="urn:microsoft.com/office/officeart/2008/layout/VerticalAccentList"/>
    <dgm:cxn modelId="{A5FAA026-24E9-45FF-9AAA-264C42072B49}" type="presParOf" srcId="{7E866BF4-622E-4D0C-B42D-A16634F3C00D}" destId="{4FC8D15E-599A-4F04-84F5-D875684E97DF}" srcOrd="6" destOrd="0" presId="urn:microsoft.com/office/officeart/2008/layout/VerticalAccentList"/>
    <dgm:cxn modelId="{09788314-14EA-4F2A-8447-923A0FEA23B9}" type="presParOf" srcId="{7E866BF4-622E-4D0C-B42D-A16634F3C00D}" destId="{07FD2967-CB05-44CC-B086-F66DE9343D2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5D5417-B98E-49B8-97AE-D77EA5EC2A0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E309DF-5868-42EB-9F27-9D0E49C37C49}">
      <dgm:prSet phldrT="[Текст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/>
            <a:t>МБОУ Каменская школа</a:t>
          </a:r>
        </a:p>
      </dgm:t>
    </dgm:pt>
    <dgm:pt modelId="{E0F95027-52C9-42FC-B736-AD7708456357}" type="parTrans" cxnId="{012F5727-BD9E-4F69-A47D-17DC4B7EC4DA}">
      <dgm:prSet/>
      <dgm:spPr/>
      <dgm:t>
        <a:bodyPr/>
        <a:lstStyle/>
        <a:p>
          <a:endParaRPr lang="ru-RU" sz="1400"/>
        </a:p>
      </dgm:t>
    </dgm:pt>
    <dgm:pt modelId="{467569C1-AE63-4E1E-9805-7136C3AC2E8E}" type="sibTrans" cxnId="{012F5727-BD9E-4F69-A47D-17DC4B7EC4D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 sz="1400"/>
        </a:p>
      </dgm:t>
    </dgm:pt>
    <dgm:pt modelId="{89408815-A16C-4FFD-BA87-D44C3B6E0B50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400" dirty="0"/>
            <a:t>Лицей  №</a:t>
          </a:r>
        </a:p>
      </dgm:t>
    </dgm:pt>
    <dgm:pt modelId="{9B6F0A12-9F43-47D5-B318-F599979C7B4B}" type="sibTrans" cxnId="{AE722486-F6F4-45EA-9DDE-1ED72357BBE2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 sz="1400"/>
        </a:p>
      </dgm:t>
    </dgm:pt>
    <dgm:pt modelId="{B836C58E-BBE6-4B95-A6F7-04083F59E341}" type="parTrans" cxnId="{AE722486-F6F4-45EA-9DDE-1ED72357BBE2}">
      <dgm:prSet/>
      <dgm:spPr/>
      <dgm:t>
        <a:bodyPr/>
        <a:lstStyle/>
        <a:p>
          <a:endParaRPr lang="ru-RU" sz="1400"/>
        </a:p>
      </dgm:t>
    </dgm:pt>
    <dgm:pt modelId="{23911F24-60F2-4D94-995C-B33517225897}">
      <dgm:prSet phldrT="[Текст]" custT="1"/>
      <dgm:spPr>
        <a:solidFill>
          <a:srgbClr val="E6B91E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sz="1400" dirty="0"/>
            <a:t>СОШ №3, г. Вязники</a:t>
          </a:r>
        </a:p>
      </dgm:t>
    </dgm:pt>
    <dgm:pt modelId="{79E3F05A-383D-4B0F-B4B1-799C2A845E7B}" type="parTrans" cxnId="{E346F15D-1CD3-4B36-BE0A-6D6A60E39F75}">
      <dgm:prSet/>
      <dgm:spPr/>
      <dgm:t>
        <a:bodyPr/>
        <a:lstStyle/>
        <a:p>
          <a:endParaRPr lang="ru-RU" sz="1400"/>
        </a:p>
      </dgm:t>
    </dgm:pt>
    <dgm:pt modelId="{DB071A34-3A7C-4D54-920F-11B8DE4AFD9C}" type="sibTrans" cxnId="{E346F15D-1CD3-4B36-BE0A-6D6A60E39F7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 sz="1400"/>
        </a:p>
      </dgm:t>
    </dgm:pt>
    <dgm:pt modelId="{9B45FC1B-57A2-4C9C-ADED-C1E8B0705C96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400" dirty="0"/>
            <a:t>Парк «Швейцария»</a:t>
          </a:r>
        </a:p>
      </dgm:t>
    </dgm:pt>
    <dgm:pt modelId="{B9B25FED-72D6-4668-BA16-972F3BCED572}" type="parTrans" cxnId="{DECBC6E5-DC06-4CB3-AD78-6792C8B1CDF8}">
      <dgm:prSet/>
      <dgm:spPr/>
      <dgm:t>
        <a:bodyPr/>
        <a:lstStyle/>
        <a:p>
          <a:endParaRPr lang="ru-RU" sz="1400"/>
        </a:p>
      </dgm:t>
    </dgm:pt>
    <dgm:pt modelId="{B52B0C40-A19C-4B1D-80A3-C1E55A88A7D0}" type="sibTrans" cxnId="{DECBC6E5-DC06-4CB3-AD78-6792C8B1CDF8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ru-RU" sz="1400"/>
        </a:p>
      </dgm:t>
    </dgm:pt>
    <dgm:pt modelId="{29D3D9B0-5A25-47B3-9F72-8F5CBD7B36FF}" type="pres">
      <dgm:prSet presAssocID="{9A5D5417-B98E-49B8-97AE-D77EA5EC2A04}" presName="Name0" presStyleCnt="0">
        <dgm:presLayoutVars>
          <dgm:chMax val="21"/>
          <dgm:chPref val="21"/>
        </dgm:presLayoutVars>
      </dgm:prSet>
      <dgm:spPr/>
    </dgm:pt>
    <dgm:pt modelId="{F0792E60-86D3-4C82-9642-0F461C9A2E1D}" type="pres">
      <dgm:prSet presAssocID="{C6E309DF-5868-42EB-9F27-9D0E49C37C49}" presName="text1" presStyleCnt="0"/>
      <dgm:spPr/>
    </dgm:pt>
    <dgm:pt modelId="{768DA258-58A4-4A11-BEFB-DB99F2C76FCD}" type="pres">
      <dgm:prSet presAssocID="{C6E309DF-5868-42EB-9F27-9D0E49C37C4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C86E3D6-958D-40FF-B73B-FDB1EFC07284}" type="pres">
      <dgm:prSet presAssocID="{C6E309DF-5868-42EB-9F27-9D0E49C37C49}" presName="textaccent1" presStyleCnt="0"/>
      <dgm:spPr/>
    </dgm:pt>
    <dgm:pt modelId="{3BB46F12-1E43-4C87-BDFA-83E142EFE782}" type="pres">
      <dgm:prSet presAssocID="{C6E309DF-5868-42EB-9F27-9D0E49C37C49}" presName="accentRepeatNode" presStyleLbl="solidAlignAcc1" presStyleIdx="0" presStyleCnt="8"/>
      <dgm:spPr/>
    </dgm:pt>
    <dgm:pt modelId="{84075F7F-E943-4A24-A3B1-C4FE57B8ACCD}" type="pres">
      <dgm:prSet presAssocID="{467569C1-AE63-4E1E-9805-7136C3AC2E8E}" presName="image1" presStyleCnt="0"/>
      <dgm:spPr/>
    </dgm:pt>
    <dgm:pt modelId="{F5CBA7FB-78F3-4C9E-B917-753FB0752707}" type="pres">
      <dgm:prSet presAssocID="{467569C1-AE63-4E1E-9805-7136C3AC2E8E}" presName="imageRepeatNode" presStyleLbl="alignAcc1" presStyleIdx="0" presStyleCnt="4"/>
      <dgm:spPr/>
    </dgm:pt>
    <dgm:pt modelId="{EF76C58F-046C-4E07-9B10-CCABCA63D547}" type="pres">
      <dgm:prSet presAssocID="{467569C1-AE63-4E1E-9805-7136C3AC2E8E}" presName="imageaccent1" presStyleCnt="0"/>
      <dgm:spPr/>
    </dgm:pt>
    <dgm:pt modelId="{3A15238E-B47F-4F1A-B91A-4A1318C28DAE}" type="pres">
      <dgm:prSet presAssocID="{467569C1-AE63-4E1E-9805-7136C3AC2E8E}" presName="accentRepeatNode" presStyleLbl="solidAlignAcc1" presStyleIdx="1" presStyleCnt="8"/>
      <dgm:spPr/>
    </dgm:pt>
    <dgm:pt modelId="{85BF2E56-6B88-425E-BEC8-8E187A4ACF6B}" type="pres">
      <dgm:prSet presAssocID="{23911F24-60F2-4D94-995C-B33517225897}" presName="text2" presStyleCnt="0"/>
      <dgm:spPr/>
    </dgm:pt>
    <dgm:pt modelId="{2E13C661-E643-4CA2-99AD-1E780864922C}" type="pres">
      <dgm:prSet presAssocID="{23911F24-60F2-4D94-995C-B33517225897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187F6B9-BE19-4FF2-9984-18E6E7DF9A55}" type="pres">
      <dgm:prSet presAssocID="{23911F24-60F2-4D94-995C-B33517225897}" presName="textaccent2" presStyleCnt="0"/>
      <dgm:spPr/>
    </dgm:pt>
    <dgm:pt modelId="{6BE9F611-6A50-4979-9DE1-D4514A1F6AF0}" type="pres">
      <dgm:prSet presAssocID="{23911F24-60F2-4D94-995C-B33517225897}" presName="accentRepeatNode" presStyleLbl="solidAlignAcc1" presStyleIdx="2" presStyleCnt="8"/>
      <dgm:spPr/>
    </dgm:pt>
    <dgm:pt modelId="{E27A76F8-5849-41FF-961E-C765AAF78D51}" type="pres">
      <dgm:prSet presAssocID="{DB071A34-3A7C-4D54-920F-11B8DE4AFD9C}" presName="image2" presStyleCnt="0"/>
      <dgm:spPr/>
    </dgm:pt>
    <dgm:pt modelId="{07AD28D4-2F9D-48AB-9157-A6C54E9A6A46}" type="pres">
      <dgm:prSet presAssocID="{DB071A34-3A7C-4D54-920F-11B8DE4AFD9C}" presName="imageRepeatNode" presStyleLbl="alignAcc1" presStyleIdx="1" presStyleCnt="4"/>
      <dgm:spPr/>
    </dgm:pt>
    <dgm:pt modelId="{D72775F0-B43E-4394-8BDD-543914B315FF}" type="pres">
      <dgm:prSet presAssocID="{DB071A34-3A7C-4D54-920F-11B8DE4AFD9C}" presName="imageaccent2" presStyleCnt="0"/>
      <dgm:spPr/>
    </dgm:pt>
    <dgm:pt modelId="{AA5F602E-808F-41A5-9C94-A76BF4A3E631}" type="pres">
      <dgm:prSet presAssocID="{DB071A34-3A7C-4D54-920F-11B8DE4AFD9C}" presName="accentRepeatNode" presStyleLbl="solidAlignAcc1" presStyleIdx="3" presStyleCnt="8"/>
      <dgm:spPr/>
    </dgm:pt>
    <dgm:pt modelId="{361B5C6C-9996-4620-97C9-D0287CF0B1BE}" type="pres">
      <dgm:prSet presAssocID="{89408815-A16C-4FFD-BA87-D44C3B6E0B50}" presName="text3" presStyleCnt="0"/>
      <dgm:spPr/>
    </dgm:pt>
    <dgm:pt modelId="{87FB4DB2-620F-4A90-839F-461DE0702181}" type="pres">
      <dgm:prSet presAssocID="{89408815-A16C-4FFD-BA87-D44C3B6E0B50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2282B3A-A036-4C2A-BB56-EDB3A147ED8A}" type="pres">
      <dgm:prSet presAssocID="{89408815-A16C-4FFD-BA87-D44C3B6E0B50}" presName="textaccent3" presStyleCnt="0"/>
      <dgm:spPr/>
    </dgm:pt>
    <dgm:pt modelId="{34B75A1B-D76A-4B1A-82F5-539C41E46356}" type="pres">
      <dgm:prSet presAssocID="{89408815-A16C-4FFD-BA87-D44C3B6E0B50}" presName="accentRepeatNode" presStyleLbl="solidAlignAcc1" presStyleIdx="4" presStyleCnt="8"/>
      <dgm:spPr/>
    </dgm:pt>
    <dgm:pt modelId="{3E03797B-4E9D-48D2-9169-4249261BE0A6}" type="pres">
      <dgm:prSet presAssocID="{9B6F0A12-9F43-47D5-B318-F599979C7B4B}" presName="image3" presStyleCnt="0"/>
      <dgm:spPr/>
    </dgm:pt>
    <dgm:pt modelId="{72F0B9E8-62B0-4104-A6B2-2E9E5C988ACB}" type="pres">
      <dgm:prSet presAssocID="{9B6F0A12-9F43-47D5-B318-F599979C7B4B}" presName="imageRepeatNode" presStyleLbl="alignAcc1" presStyleIdx="2" presStyleCnt="4"/>
      <dgm:spPr/>
    </dgm:pt>
    <dgm:pt modelId="{AF9A8BCF-E804-409A-82A3-E976DA6EA1F1}" type="pres">
      <dgm:prSet presAssocID="{9B6F0A12-9F43-47D5-B318-F599979C7B4B}" presName="imageaccent3" presStyleCnt="0"/>
      <dgm:spPr/>
    </dgm:pt>
    <dgm:pt modelId="{E3BE7A8B-D7FF-4559-880E-49292BF444E5}" type="pres">
      <dgm:prSet presAssocID="{9B6F0A12-9F43-47D5-B318-F599979C7B4B}" presName="accentRepeatNode" presStyleLbl="solidAlignAcc1" presStyleIdx="5" presStyleCnt="8"/>
      <dgm:spPr/>
    </dgm:pt>
    <dgm:pt modelId="{6DFC630A-F57D-46E2-9DF0-A7C0909048A6}" type="pres">
      <dgm:prSet presAssocID="{9B45FC1B-57A2-4C9C-ADED-C1E8B0705C96}" presName="text4" presStyleCnt="0"/>
      <dgm:spPr/>
    </dgm:pt>
    <dgm:pt modelId="{C4645AE0-5ECE-4F18-B951-87C532A6431A}" type="pres">
      <dgm:prSet presAssocID="{9B45FC1B-57A2-4C9C-ADED-C1E8B0705C96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A93FECA-E61F-4692-AD8B-6C0C024ACD83}" type="pres">
      <dgm:prSet presAssocID="{9B45FC1B-57A2-4C9C-ADED-C1E8B0705C96}" presName="textaccent4" presStyleCnt="0"/>
      <dgm:spPr/>
    </dgm:pt>
    <dgm:pt modelId="{D9DAE07E-5F03-44A9-873D-7B935FA64FDB}" type="pres">
      <dgm:prSet presAssocID="{9B45FC1B-57A2-4C9C-ADED-C1E8B0705C96}" presName="accentRepeatNode" presStyleLbl="solidAlignAcc1" presStyleIdx="6" presStyleCnt="8"/>
      <dgm:spPr/>
    </dgm:pt>
    <dgm:pt modelId="{C6F590C5-242B-40D3-815E-CE246CA8465A}" type="pres">
      <dgm:prSet presAssocID="{B52B0C40-A19C-4B1D-80A3-C1E55A88A7D0}" presName="image4" presStyleCnt="0"/>
      <dgm:spPr/>
    </dgm:pt>
    <dgm:pt modelId="{29F01491-3D5F-4836-9F4C-75DC9E19F850}" type="pres">
      <dgm:prSet presAssocID="{B52B0C40-A19C-4B1D-80A3-C1E55A88A7D0}" presName="imageRepeatNode" presStyleLbl="alignAcc1" presStyleIdx="3" presStyleCnt="4"/>
      <dgm:spPr/>
    </dgm:pt>
    <dgm:pt modelId="{2F18E056-BE58-446B-B534-8DC74FE63F44}" type="pres">
      <dgm:prSet presAssocID="{B52B0C40-A19C-4B1D-80A3-C1E55A88A7D0}" presName="imageaccent4" presStyleCnt="0"/>
      <dgm:spPr/>
    </dgm:pt>
    <dgm:pt modelId="{E829EE75-35B5-4F4C-9E6C-5ED2520C4701}" type="pres">
      <dgm:prSet presAssocID="{B52B0C40-A19C-4B1D-80A3-C1E55A88A7D0}" presName="accentRepeatNode" presStyleLbl="solidAlignAcc1" presStyleIdx="7" presStyleCnt="8"/>
      <dgm:spPr/>
    </dgm:pt>
  </dgm:ptLst>
  <dgm:cxnLst>
    <dgm:cxn modelId="{012F5727-BD9E-4F69-A47D-17DC4B7EC4DA}" srcId="{9A5D5417-B98E-49B8-97AE-D77EA5EC2A04}" destId="{C6E309DF-5868-42EB-9F27-9D0E49C37C49}" srcOrd="0" destOrd="0" parTransId="{E0F95027-52C9-42FC-B736-AD7708456357}" sibTransId="{467569C1-AE63-4E1E-9805-7136C3AC2E8E}"/>
    <dgm:cxn modelId="{AEE0982F-592B-44C3-85F8-B782026C5A91}" type="presOf" srcId="{9A5D5417-B98E-49B8-97AE-D77EA5EC2A04}" destId="{29D3D9B0-5A25-47B3-9F72-8F5CBD7B36FF}" srcOrd="0" destOrd="0" presId="urn:microsoft.com/office/officeart/2008/layout/HexagonCluster"/>
    <dgm:cxn modelId="{E346F15D-1CD3-4B36-BE0A-6D6A60E39F75}" srcId="{9A5D5417-B98E-49B8-97AE-D77EA5EC2A04}" destId="{23911F24-60F2-4D94-995C-B33517225897}" srcOrd="1" destOrd="0" parTransId="{79E3F05A-383D-4B0F-B4B1-799C2A845E7B}" sibTransId="{DB071A34-3A7C-4D54-920F-11B8DE4AFD9C}"/>
    <dgm:cxn modelId="{A6C55762-7622-4B7E-81AD-44DCF8C8FC39}" type="presOf" srcId="{467569C1-AE63-4E1E-9805-7136C3AC2E8E}" destId="{F5CBA7FB-78F3-4C9E-B917-753FB0752707}" srcOrd="0" destOrd="0" presId="urn:microsoft.com/office/officeart/2008/layout/HexagonCluster"/>
    <dgm:cxn modelId="{D54BF346-F204-45A0-85EE-194FBF5A2F25}" type="presOf" srcId="{DB071A34-3A7C-4D54-920F-11B8DE4AFD9C}" destId="{07AD28D4-2F9D-48AB-9157-A6C54E9A6A46}" srcOrd="0" destOrd="0" presId="urn:microsoft.com/office/officeart/2008/layout/HexagonCluster"/>
    <dgm:cxn modelId="{5A583579-19CA-4BF2-A1CE-BF6B754389D9}" type="presOf" srcId="{9B45FC1B-57A2-4C9C-ADED-C1E8B0705C96}" destId="{C4645AE0-5ECE-4F18-B951-87C532A6431A}" srcOrd="0" destOrd="0" presId="urn:microsoft.com/office/officeart/2008/layout/HexagonCluster"/>
    <dgm:cxn modelId="{E534A284-41B1-454C-93EC-0B51B495C925}" type="presOf" srcId="{9B6F0A12-9F43-47D5-B318-F599979C7B4B}" destId="{72F0B9E8-62B0-4104-A6B2-2E9E5C988ACB}" srcOrd="0" destOrd="0" presId="urn:microsoft.com/office/officeart/2008/layout/HexagonCluster"/>
    <dgm:cxn modelId="{AE722486-F6F4-45EA-9DDE-1ED72357BBE2}" srcId="{9A5D5417-B98E-49B8-97AE-D77EA5EC2A04}" destId="{89408815-A16C-4FFD-BA87-D44C3B6E0B50}" srcOrd="2" destOrd="0" parTransId="{B836C58E-BBE6-4B95-A6F7-04083F59E341}" sibTransId="{9B6F0A12-9F43-47D5-B318-F599979C7B4B}"/>
    <dgm:cxn modelId="{729231BF-0969-4998-8C6C-5D55E173E821}" type="presOf" srcId="{23911F24-60F2-4D94-995C-B33517225897}" destId="{2E13C661-E643-4CA2-99AD-1E780864922C}" srcOrd="0" destOrd="0" presId="urn:microsoft.com/office/officeart/2008/layout/HexagonCluster"/>
    <dgm:cxn modelId="{E7D01EC9-31C2-426A-9E80-8FCA7D38D65C}" type="presOf" srcId="{C6E309DF-5868-42EB-9F27-9D0E49C37C49}" destId="{768DA258-58A4-4A11-BEFB-DB99F2C76FCD}" srcOrd="0" destOrd="0" presId="urn:microsoft.com/office/officeart/2008/layout/HexagonCluster"/>
    <dgm:cxn modelId="{3BE31AD1-31E6-4645-9CE9-693BFDDFFB1B}" type="presOf" srcId="{B52B0C40-A19C-4B1D-80A3-C1E55A88A7D0}" destId="{29F01491-3D5F-4836-9F4C-75DC9E19F850}" srcOrd="0" destOrd="0" presId="urn:microsoft.com/office/officeart/2008/layout/HexagonCluster"/>
    <dgm:cxn modelId="{8DC083DE-047E-435B-BF48-981EAC7998C1}" type="presOf" srcId="{89408815-A16C-4FFD-BA87-D44C3B6E0B50}" destId="{87FB4DB2-620F-4A90-839F-461DE0702181}" srcOrd="0" destOrd="0" presId="urn:microsoft.com/office/officeart/2008/layout/HexagonCluster"/>
    <dgm:cxn modelId="{DECBC6E5-DC06-4CB3-AD78-6792C8B1CDF8}" srcId="{9A5D5417-B98E-49B8-97AE-D77EA5EC2A04}" destId="{9B45FC1B-57A2-4C9C-ADED-C1E8B0705C96}" srcOrd="3" destOrd="0" parTransId="{B9B25FED-72D6-4668-BA16-972F3BCED572}" sibTransId="{B52B0C40-A19C-4B1D-80A3-C1E55A88A7D0}"/>
    <dgm:cxn modelId="{3D374A7A-B486-4183-BE0F-50143B7C6E81}" type="presParOf" srcId="{29D3D9B0-5A25-47B3-9F72-8F5CBD7B36FF}" destId="{F0792E60-86D3-4C82-9642-0F461C9A2E1D}" srcOrd="0" destOrd="0" presId="urn:microsoft.com/office/officeart/2008/layout/HexagonCluster"/>
    <dgm:cxn modelId="{1BD2D7BB-A479-4DD6-9925-820C036D102F}" type="presParOf" srcId="{F0792E60-86D3-4C82-9642-0F461C9A2E1D}" destId="{768DA258-58A4-4A11-BEFB-DB99F2C76FCD}" srcOrd="0" destOrd="0" presId="urn:microsoft.com/office/officeart/2008/layout/HexagonCluster"/>
    <dgm:cxn modelId="{B4429ECA-C3AA-4EA5-BF61-E8FD42E714DD}" type="presParOf" srcId="{29D3D9B0-5A25-47B3-9F72-8F5CBD7B36FF}" destId="{0C86E3D6-958D-40FF-B73B-FDB1EFC07284}" srcOrd="1" destOrd="0" presId="urn:microsoft.com/office/officeart/2008/layout/HexagonCluster"/>
    <dgm:cxn modelId="{D58C72F3-0D26-48B6-BAE9-14FA2F118F6E}" type="presParOf" srcId="{0C86E3D6-958D-40FF-B73B-FDB1EFC07284}" destId="{3BB46F12-1E43-4C87-BDFA-83E142EFE782}" srcOrd="0" destOrd="0" presId="urn:microsoft.com/office/officeart/2008/layout/HexagonCluster"/>
    <dgm:cxn modelId="{E91F1F57-252D-468D-8504-AD3638E54E22}" type="presParOf" srcId="{29D3D9B0-5A25-47B3-9F72-8F5CBD7B36FF}" destId="{84075F7F-E943-4A24-A3B1-C4FE57B8ACCD}" srcOrd="2" destOrd="0" presId="urn:microsoft.com/office/officeart/2008/layout/HexagonCluster"/>
    <dgm:cxn modelId="{E7BF1B69-182D-4A92-9518-366EA71D25F2}" type="presParOf" srcId="{84075F7F-E943-4A24-A3B1-C4FE57B8ACCD}" destId="{F5CBA7FB-78F3-4C9E-B917-753FB0752707}" srcOrd="0" destOrd="0" presId="urn:microsoft.com/office/officeart/2008/layout/HexagonCluster"/>
    <dgm:cxn modelId="{52041900-A666-4EF0-B055-887396DCAA33}" type="presParOf" srcId="{29D3D9B0-5A25-47B3-9F72-8F5CBD7B36FF}" destId="{EF76C58F-046C-4E07-9B10-CCABCA63D547}" srcOrd="3" destOrd="0" presId="urn:microsoft.com/office/officeart/2008/layout/HexagonCluster"/>
    <dgm:cxn modelId="{39AF6E9C-4DC5-4D43-BC36-BE0A53BAF7F9}" type="presParOf" srcId="{EF76C58F-046C-4E07-9B10-CCABCA63D547}" destId="{3A15238E-B47F-4F1A-B91A-4A1318C28DAE}" srcOrd="0" destOrd="0" presId="urn:microsoft.com/office/officeart/2008/layout/HexagonCluster"/>
    <dgm:cxn modelId="{D3193D7E-BE30-4BA9-8424-20ACD55B139B}" type="presParOf" srcId="{29D3D9B0-5A25-47B3-9F72-8F5CBD7B36FF}" destId="{85BF2E56-6B88-425E-BEC8-8E187A4ACF6B}" srcOrd="4" destOrd="0" presId="urn:microsoft.com/office/officeart/2008/layout/HexagonCluster"/>
    <dgm:cxn modelId="{A34E4FB6-615E-4B58-A03B-A5006BD41663}" type="presParOf" srcId="{85BF2E56-6B88-425E-BEC8-8E187A4ACF6B}" destId="{2E13C661-E643-4CA2-99AD-1E780864922C}" srcOrd="0" destOrd="0" presId="urn:microsoft.com/office/officeart/2008/layout/HexagonCluster"/>
    <dgm:cxn modelId="{044EB68C-B38B-4773-9110-A1C2490DEEB8}" type="presParOf" srcId="{29D3D9B0-5A25-47B3-9F72-8F5CBD7B36FF}" destId="{3187F6B9-BE19-4FF2-9984-18E6E7DF9A55}" srcOrd="5" destOrd="0" presId="urn:microsoft.com/office/officeart/2008/layout/HexagonCluster"/>
    <dgm:cxn modelId="{43AAE992-28A7-4C68-A8A2-AC3494CFB621}" type="presParOf" srcId="{3187F6B9-BE19-4FF2-9984-18E6E7DF9A55}" destId="{6BE9F611-6A50-4979-9DE1-D4514A1F6AF0}" srcOrd="0" destOrd="0" presId="urn:microsoft.com/office/officeart/2008/layout/HexagonCluster"/>
    <dgm:cxn modelId="{D483A63C-5A03-40C1-AC9E-5CD7DB90DBA0}" type="presParOf" srcId="{29D3D9B0-5A25-47B3-9F72-8F5CBD7B36FF}" destId="{E27A76F8-5849-41FF-961E-C765AAF78D51}" srcOrd="6" destOrd="0" presId="urn:microsoft.com/office/officeart/2008/layout/HexagonCluster"/>
    <dgm:cxn modelId="{F5E86F75-A6C7-41F4-95B2-7C13553EBE6D}" type="presParOf" srcId="{E27A76F8-5849-41FF-961E-C765AAF78D51}" destId="{07AD28D4-2F9D-48AB-9157-A6C54E9A6A46}" srcOrd="0" destOrd="0" presId="urn:microsoft.com/office/officeart/2008/layout/HexagonCluster"/>
    <dgm:cxn modelId="{FB9EA895-5EEE-4659-B2B0-FEE22F6A89FE}" type="presParOf" srcId="{29D3D9B0-5A25-47B3-9F72-8F5CBD7B36FF}" destId="{D72775F0-B43E-4394-8BDD-543914B315FF}" srcOrd="7" destOrd="0" presId="urn:microsoft.com/office/officeart/2008/layout/HexagonCluster"/>
    <dgm:cxn modelId="{9C01D181-6734-47B6-821A-4546148A2E28}" type="presParOf" srcId="{D72775F0-B43E-4394-8BDD-543914B315FF}" destId="{AA5F602E-808F-41A5-9C94-A76BF4A3E631}" srcOrd="0" destOrd="0" presId="urn:microsoft.com/office/officeart/2008/layout/HexagonCluster"/>
    <dgm:cxn modelId="{E83E2657-83FF-4EB8-8371-3B493FA6EC2A}" type="presParOf" srcId="{29D3D9B0-5A25-47B3-9F72-8F5CBD7B36FF}" destId="{361B5C6C-9996-4620-97C9-D0287CF0B1BE}" srcOrd="8" destOrd="0" presId="urn:microsoft.com/office/officeart/2008/layout/HexagonCluster"/>
    <dgm:cxn modelId="{D3F8D910-E850-4DE9-882B-8CF704EE7455}" type="presParOf" srcId="{361B5C6C-9996-4620-97C9-D0287CF0B1BE}" destId="{87FB4DB2-620F-4A90-839F-461DE0702181}" srcOrd="0" destOrd="0" presId="urn:microsoft.com/office/officeart/2008/layout/HexagonCluster"/>
    <dgm:cxn modelId="{4993967C-375E-4F2B-A205-68D04BD270DE}" type="presParOf" srcId="{29D3D9B0-5A25-47B3-9F72-8F5CBD7B36FF}" destId="{B2282B3A-A036-4C2A-BB56-EDB3A147ED8A}" srcOrd="9" destOrd="0" presId="urn:microsoft.com/office/officeart/2008/layout/HexagonCluster"/>
    <dgm:cxn modelId="{3C193CD7-FB40-48B5-9E7A-F8E73B6AEC15}" type="presParOf" srcId="{B2282B3A-A036-4C2A-BB56-EDB3A147ED8A}" destId="{34B75A1B-D76A-4B1A-82F5-539C41E46356}" srcOrd="0" destOrd="0" presId="urn:microsoft.com/office/officeart/2008/layout/HexagonCluster"/>
    <dgm:cxn modelId="{0A288E4B-0C27-42CD-98F6-0D0756405524}" type="presParOf" srcId="{29D3D9B0-5A25-47B3-9F72-8F5CBD7B36FF}" destId="{3E03797B-4E9D-48D2-9169-4249261BE0A6}" srcOrd="10" destOrd="0" presId="urn:microsoft.com/office/officeart/2008/layout/HexagonCluster"/>
    <dgm:cxn modelId="{04EE0246-95DD-45F7-B694-627E5F3ECD34}" type="presParOf" srcId="{3E03797B-4E9D-48D2-9169-4249261BE0A6}" destId="{72F0B9E8-62B0-4104-A6B2-2E9E5C988ACB}" srcOrd="0" destOrd="0" presId="urn:microsoft.com/office/officeart/2008/layout/HexagonCluster"/>
    <dgm:cxn modelId="{90E8F327-0831-4716-BC70-B23218F8C696}" type="presParOf" srcId="{29D3D9B0-5A25-47B3-9F72-8F5CBD7B36FF}" destId="{AF9A8BCF-E804-409A-82A3-E976DA6EA1F1}" srcOrd="11" destOrd="0" presId="urn:microsoft.com/office/officeart/2008/layout/HexagonCluster"/>
    <dgm:cxn modelId="{DA7AFD7C-AA36-4BBE-AE1F-70EEC1D503A7}" type="presParOf" srcId="{AF9A8BCF-E804-409A-82A3-E976DA6EA1F1}" destId="{E3BE7A8B-D7FF-4559-880E-49292BF444E5}" srcOrd="0" destOrd="0" presId="urn:microsoft.com/office/officeart/2008/layout/HexagonCluster"/>
    <dgm:cxn modelId="{F8BB2698-74D7-4B79-A9A6-AC8F557BE6D7}" type="presParOf" srcId="{29D3D9B0-5A25-47B3-9F72-8F5CBD7B36FF}" destId="{6DFC630A-F57D-46E2-9DF0-A7C0909048A6}" srcOrd="12" destOrd="0" presId="urn:microsoft.com/office/officeart/2008/layout/HexagonCluster"/>
    <dgm:cxn modelId="{EEF5950B-CF5F-46D8-8618-ED408BB0AE50}" type="presParOf" srcId="{6DFC630A-F57D-46E2-9DF0-A7C0909048A6}" destId="{C4645AE0-5ECE-4F18-B951-87C532A6431A}" srcOrd="0" destOrd="0" presId="urn:microsoft.com/office/officeart/2008/layout/HexagonCluster"/>
    <dgm:cxn modelId="{EE204C7C-5662-4663-B745-E918410DA03B}" type="presParOf" srcId="{29D3D9B0-5A25-47B3-9F72-8F5CBD7B36FF}" destId="{CA93FECA-E61F-4692-AD8B-6C0C024ACD83}" srcOrd="13" destOrd="0" presId="urn:microsoft.com/office/officeart/2008/layout/HexagonCluster"/>
    <dgm:cxn modelId="{D5564F0A-F4B8-401B-98E6-6627EABFBCB9}" type="presParOf" srcId="{CA93FECA-E61F-4692-AD8B-6C0C024ACD83}" destId="{D9DAE07E-5F03-44A9-873D-7B935FA64FDB}" srcOrd="0" destOrd="0" presId="urn:microsoft.com/office/officeart/2008/layout/HexagonCluster"/>
    <dgm:cxn modelId="{49AF7D4A-DFD1-4054-9A11-77D53ECA2BC7}" type="presParOf" srcId="{29D3D9B0-5A25-47B3-9F72-8F5CBD7B36FF}" destId="{C6F590C5-242B-40D3-815E-CE246CA8465A}" srcOrd="14" destOrd="0" presId="urn:microsoft.com/office/officeart/2008/layout/HexagonCluster"/>
    <dgm:cxn modelId="{CD38E598-79BA-41F0-AFE8-A74F90AE1F04}" type="presParOf" srcId="{C6F590C5-242B-40D3-815E-CE246CA8465A}" destId="{29F01491-3D5F-4836-9F4C-75DC9E19F850}" srcOrd="0" destOrd="0" presId="urn:microsoft.com/office/officeart/2008/layout/HexagonCluster"/>
    <dgm:cxn modelId="{3F733968-C0E0-473A-B841-8032227742AD}" type="presParOf" srcId="{29D3D9B0-5A25-47B3-9F72-8F5CBD7B36FF}" destId="{2F18E056-BE58-446B-B534-8DC74FE63F44}" srcOrd="15" destOrd="0" presId="urn:microsoft.com/office/officeart/2008/layout/HexagonCluster"/>
    <dgm:cxn modelId="{96CE2DF8-3DCE-479E-AF7A-4FCD3232B631}" type="presParOf" srcId="{2F18E056-BE58-446B-B534-8DC74FE63F44}" destId="{E829EE75-35B5-4F4C-9E6C-5ED2520C47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74BF45-21AB-4309-AB76-77E215E475D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A6FC82-60CF-469C-8723-862AEB72B45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accent1"/>
              </a:solidFill>
              <a:hlinkClick xmlns:r="http://schemas.openxmlformats.org/officeDocument/2006/relationships" r:id="rId1"/>
            </a:rPr>
            <a:t>Эко-</a:t>
          </a:r>
          <a:r>
            <a:rPr lang="ru-RU" sz="1400" b="1" dirty="0" err="1">
              <a:solidFill>
                <a:schemeClr val="accent1"/>
              </a:solidFill>
              <a:hlinkClick xmlns:r="http://schemas.openxmlformats.org/officeDocument/2006/relationships" r:id="rId1"/>
            </a:rPr>
            <a:t>лабораториум</a:t>
          </a:r>
          <a:endParaRPr lang="ru-RU" sz="1400" b="1" dirty="0">
            <a:solidFill>
              <a:schemeClr val="accent1"/>
            </a:solidFill>
          </a:endParaRPr>
        </a:p>
      </dgm:t>
    </dgm:pt>
    <dgm:pt modelId="{479CFE64-6562-4202-BFBE-55D59C5E6BEE}" type="parTrans" cxnId="{F915BDED-BCB6-4B32-AF94-0BCAB1B73806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CDC2ACFD-66E2-45C6-9985-50542FB474D5}" type="sibTrans" cxnId="{F915BDED-BCB6-4B32-AF94-0BCAB1B73806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03993DBE-676B-4113-855C-96FA9E1FB8E5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Кулинарная студия с авто-компостированием и </a:t>
          </a:r>
          <a:r>
            <a:rPr lang="ru-RU" sz="900" b="1" dirty="0" err="1">
              <a:solidFill>
                <a:schemeClr val="accent2">
                  <a:lumMod val="75000"/>
                </a:schemeClr>
              </a:solidFill>
            </a:rPr>
            <a:t>верми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-компостированием</a:t>
          </a:r>
        </a:p>
      </dgm:t>
    </dgm:pt>
    <dgm:pt modelId="{12B576A3-CC9A-4F16-BEBF-6274A891FFEE}" type="parTrans" cxnId="{A65EBD10-5E5E-494E-81B7-EAD4054B8243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D5D4007F-220C-4F7D-BC6D-520B035B5085}" type="sibTrans" cxnId="{A65EBD10-5E5E-494E-81B7-EAD4054B8243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E2B1348A-3D2D-4F7D-A5B1-BCA12CB7062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accent1"/>
              </a:solidFill>
            </a:rPr>
            <a:t>Эко-компас</a:t>
          </a:r>
        </a:p>
      </dgm:t>
    </dgm:pt>
    <dgm:pt modelId="{3E246B2C-3868-44D8-B454-888F2AB8C061}" type="parTrans" cxnId="{6B57F3BE-F852-4EED-8758-50F685FE48A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B9A6855-B735-44A3-9C45-41C7478139CB}" type="sibTrans" cxnId="{6B57F3BE-F852-4EED-8758-50F685FE48A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8F628D64-1BDB-417D-8B04-8E96D60EB54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Иммерсионные мини-спектакли «Как жить без мусорного ведра», «Маленькое приключение банана Нана»</a:t>
          </a:r>
        </a:p>
      </dgm:t>
    </dgm:pt>
    <dgm:pt modelId="{FBB0D208-7D31-468B-9092-33A6B0952D2A}" type="parTrans" cxnId="{89D7FE49-CDC9-4756-82F0-2D8EAFC0D0B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9BCD528-C3E0-4498-A4A3-344E03BADA64}" type="sibTrans" cxnId="{89D7FE49-CDC9-4756-82F0-2D8EAFC0D0B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8E3EF878-372A-4BD0-B046-6523EEF399C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accent1"/>
              </a:solidFill>
            </a:rPr>
            <a:t> </a:t>
          </a:r>
          <a:r>
            <a:rPr lang="ru-RU" sz="1400" b="1" dirty="0" err="1">
              <a:solidFill>
                <a:schemeClr val="accent1"/>
              </a:solidFill>
            </a:rPr>
            <a:t>Эколофт</a:t>
          </a:r>
          <a:endParaRPr lang="ru-RU" sz="1400" b="1" dirty="0">
            <a:solidFill>
              <a:schemeClr val="accent1"/>
            </a:solidFill>
          </a:endParaRPr>
        </a:p>
      </dgm:t>
    </dgm:pt>
    <dgm:pt modelId="{93359958-30ED-42C7-AE5F-EDECC32282CE}" type="parTrans" cxnId="{9AD316CD-6686-4CC7-8E55-812A8BC63527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9F25EADE-9C0F-4BED-A9C1-570B375A1592}" type="sibTrans" cxnId="{9AD316CD-6686-4CC7-8E55-812A8BC63527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57E3C3D8-1BBE-4AA4-9BB8-B0A238E49926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accent4"/>
              </a:solidFill>
            </a:rPr>
            <a:t>Showroom </a:t>
          </a:r>
          <a:r>
            <a:rPr lang="ru-RU" sz="900" b="1" dirty="0" err="1">
              <a:solidFill>
                <a:schemeClr val="accent4"/>
              </a:solidFill>
            </a:rPr>
            <a:t>апсайклинга</a:t>
          </a:r>
          <a:endParaRPr lang="ru-RU" sz="900" b="1" dirty="0">
            <a:solidFill>
              <a:schemeClr val="accent4"/>
            </a:solidFill>
          </a:endParaRPr>
        </a:p>
      </dgm:t>
    </dgm:pt>
    <dgm:pt modelId="{A9C06621-9209-4144-8299-47BA8055732A}" type="parTrans" cxnId="{11B25CF9-9314-4509-917E-CFC380C00A25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64BE08E9-BAB0-42AE-B087-5D6F661E59D2}" type="sibTrans" cxnId="{11B25CF9-9314-4509-917E-CFC380C00A25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867DB479-3831-4DA5-9582-D277B978602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Бюро эко-экскурсий</a:t>
          </a:r>
        </a:p>
      </dgm:t>
    </dgm:pt>
    <dgm:pt modelId="{1839AD17-7127-4A24-8A20-8F49353C858D}" type="parTrans" cxnId="{4CE64CB1-A61A-4E1F-B95E-15A6F4FCAA07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86EE16BC-CA4C-4F62-A7A2-809E81E285F2}" type="sibTrans" cxnId="{4CE64CB1-A61A-4E1F-B95E-15A6F4FCAA07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CE7B2051-5596-4807-8106-A6D72900175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Мини-огород с фито-лампами</a:t>
          </a:r>
        </a:p>
      </dgm:t>
    </dgm:pt>
    <dgm:pt modelId="{1134310A-13BF-40B3-AB42-4C60EAA77FC1}" type="parTrans" cxnId="{26924866-7EF1-4F7C-AC9F-3308C725DC6E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38D13BA7-F66B-4C2C-83F0-22CAC4666436}" type="sibTrans" cxnId="{26924866-7EF1-4F7C-AC9F-3308C725DC6E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31171296-4F6F-4547-876A-30A4BF26DA2E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 err="1">
              <a:solidFill>
                <a:schemeClr val="accent2">
                  <a:lumMod val="75000"/>
                </a:schemeClr>
              </a:solidFill>
            </a:rPr>
            <a:t>Сидбомбинг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-лаборатория</a:t>
          </a:r>
        </a:p>
      </dgm:t>
    </dgm:pt>
    <dgm:pt modelId="{19D789CF-C30B-4F3E-B374-64AE351F8DDE}" type="parTrans" cxnId="{24DB8A16-6E4F-4E32-BC28-5A69DEF5C72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C37ACFA2-6338-43A0-9AA4-3700967706D8}" type="sibTrans" cxnId="{24DB8A16-6E4F-4E32-BC28-5A69DEF5C72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CC5F90A-B9FF-4DEE-9CCB-6D5C539B8EF2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 err="1">
              <a:solidFill>
                <a:schemeClr val="accent4"/>
              </a:solidFill>
            </a:rPr>
            <a:t>Коворкинг</a:t>
          </a:r>
          <a:r>
            <a:rPr lang="ru-RU" sz="900" b="1" dirty="0">
              <a:solidFill>
                <a:schemeClr val="accent4"/>
              </a:solidFill>
            </a:rPr>
            <a:t> для ландшафтного дизайна и организации озеленения городских территорий</a:t>
          </a:r>
        </a:p>
      </dgm:t>
    </dgm:pt>
    <dgm:pt modelId="{D320977C-B9D7-4A84-9577-A79C5673BF45}" type="parTrans" cxnId="{C7FC8E42-1463-4531-982E-50217892E66C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A9329AAC-3D0E-4247-A7EB-16D87E2313C3}" type="sibTrans" cxnId="{C7FC8E42-1463-4531-982E-50217892E66C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EBA66521-E0C1-4489-87DF-961B9A36698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Вело-шредер для пластика и инжектор для переработки крышечек</a:t>
          </a:r>
        </a:p>
      </dgm:t>
    </dgm:pt>
    <dgm:pt modelId="{D362C24C-17BC-48E8-8DF1-876D6B36E7DB}" type="parTrans" cxnId="{47F6443C-E07F-4C25-8320-CFCDBBAA1D6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8EB2B8D-80D6-4B82-B74C-2AFE576F2C2E}" type="sibTrans" cxnId="{47F6443C-E07F-4C25-8320-CFCDBBAA1D6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B15BD11E-4D6C-4F09-8D2D-1C6B286CA6C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Студия </a:t>
          </a:r>
          <a:r>
            <a:rPr lang="ru-RU" sz="900" b="1" dirty="0" err="1">
              <a:solidFill>
                <a:schemeClr val="accent4"/>
              </a:solidFill>
            </a:rPr>
            <a:t>апсайклинга</a:t>
          </a:r>
          <a:r>
            <a:rPr lang="ru-RU" sz="900" b="1" dirty="0">
              <a:solidFill>
                <a:schemeClr val="accent4"/>
              </a:solidFill>
            </a:rPr>
            <a:t> с эко-боксом для редких фракций (диски, </a:t>
          </a:r>
          <a:r>
            <a:rPr lang="en-US" sz="900" b="1" dirty="0">
              <a:solidFill>
                <a:schemeClr val="accent4"/>
              </a:solidFill>
            </a:rPr>
            <a:t>LEGO</a:t>
          </a:r>
          <a:r>
            <a:rPr lang="ru-RU" sz="900" b="1" dirty="0">
              <a:solidFill>
                <a:schemeClr val="accent4"/>
              </a:solidFill>
            </a:rPr>
            <a:t>, зубные щетки и </a:t>
          </a:r>
          <a:r>
            <a:rPr lang="ru-RU" sz="900" b="1" dirty="0" err="1">
              <a:solidFill>
                <a:schemeClr val="accent4"/>
              </a:solidFill>
            </a:rPr>
            <a:t>т.п</a:t>
          </a:r>
          <a:r>
            <a:rPr lang="ru-RU" sz="900" b="1" dirty="0">
              <a:solidFill>
                <a:schemeClr val="accent4"/>
              </a:solidFill>
            </a:rPr>
            <a:t>)</a:t>
          </a:r>
        </a:p>
      </dgm:t>
    </dgm:pt>
    <dgm:pt modelId="{19AA82D3-0320-4E04-A832-86AC9020FD01}" type="parTrans" cxnId="{2CC47403-6E41-4BEF-9B2A-8C804843DC20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03C9C1A2-29C7-4C14-BB32-6CEBC1C9C4F0}" type="sibTrans" cxnId="{2CC47403-6E41-4BEF-9B2A-8C804843DC20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CB7F12BA-58F5-4D8E-A93C-CCE14F8239BE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Мастерская папье-маше с Бум-боксом  для макулатуры</a:t>
          </a:r>
        </a:p>
      </dgm:t>
    </dgm:pt>
    <dgm:pt modelId="{44DA1D63-91C5-40FA-BE37-312AC9E5C694}" type="parTrans" cxnId="{F3CA4E83-6AE8-4C18-A0B4-69F3940F19B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769B7160-AD81-44B5-A0D1-44E3EBA5CB02}" type="sibTrans" cxnId="{F3CA4E83-6AE8-4C18-A0B4-69F3940F19BD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27DA8D58-872F-428D-B199-09BD5C4E0CF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Бат-бокс для использованных батареек</a:t>
          </a:r>
        </a:p>
      </dgm:t>
    </dgm:pt>
    <dgm:pt modelId="{D11F1233-0FED-4F96-8EC2-4A424C388D05}" type="parTrans" cxnId="{A74B469F-A241-408C-93B8-8BEB8D3C8000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D31B3DBB-D915-43A2-8127-F00A407BCD73}" type="sibTrans" cxnId="{A74B469F-A241-408C-93B8-8BEB8D3C8000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219D6255-BCFF-435F-8002-5B9637EFC198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Эко-марафоны «</a:t>
          </a:r>
          <a:r>
            <a:rPr lang="en-US" sz="900" b="1" dirty="0">
              <a:solidFill>
                <a:schemeClr val="accent2">
                  <a:lumMod val="75000"/>
                </a:schemeClr>
              </a:solidFill>
            </a:rPr>
            <a:t>PRO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 отходы», «</a:t>
          </a:r>
          <a:r>
            <a:rPr lang="ru-RU" sz="900" b="1" dirty="0" err="1">
              <a:solidFill>
                <a:schemeClr val="accent2">
                  <a:lumMod val="75000"/>
                </a:schemeClr>
              </a:solidFill>
            </a:rPr>
            <a:t>ЭкоЛогическая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 история»</a:t>
          </a:r>
        </a:p>
      </dgm:t>
    </dgm:pt>
    <dgm:pt modelId="{F0B4918A-7A33-4C3D-A94D-405A914B9C42}" type="parTrans" cxnId="{BD723B2F-C32C-4F48-9207-738484A5165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60FB9AB-6D77-4C29-9E1D-0CC9804D4281}" type="sibTrans" cxnId="{BD723B2F-C32C-4F48-9207-738484A51652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6CC87486-F9FC-4C4E-B5FE-068D74DC547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 err="1">
              <a:solidFill>
                <a:schemeClr val="accent2">
                  <a:lumMod val="75000"/>
                </a:schemeClr>
              </a:solidFill>
            </a:rPr>
            <a:t>Тимбилдинги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 «Эко-альтернатива», «Эко-привычки»</a:t>
          </a:r>
        </a:p>
      </dgm:t>
    </dgm:pt>
    <dgm:pt modelId="{2E314B1B-0A0B-45A7-BE3E-2FCE5EE88AAC}" type="parTrans" cxnId="{4DC6CA83-2293-4152-BF34-1139E8EF3311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207929EA-4A1B-41FD-A9FE-10D8983FC154}" type="sibTrans" cxnId="{4DC6CA83-2293-4152-BF34-1139E8EF3311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D1E2626A-1A59-4CAF-90C6-258ABA8FE7C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Тренинги «Я –эко-инспектор», «Я-волонтер»</a:t>
          </a:r>
        </a:p>
      </dgm:t>
    </dgm:pt>
    <dgm:pt modelId="{6E1ADABA-F8F8-49ED-BC2D-8E7695F7D32C}" type="parTrans" cxnId="{BB3F7A10-7A4A-4416-8DB1-08E1A88E6096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6E5801DA-E340-4B1A-952D-024C88C87923}" type="sibTrans" cxnId="{BB3F7A10-7A4A-4416-8DB1-08E1A88E6096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D9998141-3528-4B85-A7D4-F3135B55FF8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Встречи с известными предпринимателями в сфере переработки отходов</a:t>
          </a:r>
        </a:p>
      </dgm:t>
    </dgm:pt>
    <dgm:pt modelId="{7B2DB0AA-B888-45DA-8CEC-69B00D8243C8}" type="parTrans" cxnId="{72C8448C-ED15-4CEB-867A-2DC0A3BA34D1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EE5E95DF-146E-4922-8D31-971ED0ABF5C9}" type="sibTrans" cxnId="{72C8448C-ED15-4CEB-867A-2DC0A3BA34D1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22420FBA-ACE5-4E4C-B22E-0B92A01EAACE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Копилка волонтерских инициатив</a:t>
          </a:r>
        </a:p>
      </dgm:t>
    </dgm:pt>
    <dgm:pt modelId="{EEE9D4AA-51DF-490D-8BC6-21B0243C986A}" type="parTrans" cxnId="{B54D2C02-F7B4-4072-A454-8A32E29C08B8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C5441982-4E92-4515-A41E-F96778EE1E13}" type="sibTrans" cxnId="{B54D2C02-F7B4-4072-A454-8A32E29C08B8}">
      <dgm:prSet/>
      <dgm:spPr/>
      <dgm:t>
        <a:bodyPr/>
        <a:lstStyle/>
        <a:p>
          <a:endParaRPr lang="ru-RU" sz="1000" b="1">
            <a:solidFill>
              <a:schemeClr val="accent1"/>
            </a:solidFill>
          </a:endParaRPr>
        </a:p>
      </dgm:t>
    </dgm:pt>
    <dgm:pt modelId="{4AE9A70D-F82D-4C8C-A854-B9C59CCF25C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3Д-лаборатория с </a:t>
          </a:r>
          <a:r>
            <a:rPr lang="ru-RU" sz="900" b="1" dirty="0" err="1">
              <a:solidFill>
                <a:schemeClr val="accent4"/>
              </a:solidFill>
            </a:rPr>
            <a:t>пэтботом</a:t>
          </a:r>
          <a:r>
            <a:rPr lang="ru-RU" sz="900" b="1" dirty="0">
              <a:solidFill>
                <a:schemeClr val="accent4"/>
              </a:solidFill>
            </a:rPr>
            <a:t> для переработки пластиковых бутылок в нити для 3Д-принтера</a:t>
          </a:r>
        </a:p>
      </dgm:t>
    </dgm:pt>
    <dgm:pt modelId="{1986216B-6EDD-46A4-8993-0B1CD615A801}" type="parTrans" cxnId="{C13E969C-CC79-42A3-BC93-A044D0F66ED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8F88896F-034A-4741-A4BD-40D45DDAA6FA}" type="sibTrans" cxnId="{C13E969C-CC79-42A3-BC93-A044D0F66EDA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9F5E8FC7-E745-448B-99BB-065749CFC388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Бокс для цветного стекла                        (для мозаичной мастерской в                        г. Выкса)</a:t>
          </a:r>
        </a:p>
      </dgm:t>
    </dgm:pt>
    <dgm:pt modelId="{C1654FE9-5096-4EE7-8D0C-9F2C6B997D2B}" type="parTrans" cxnId="{6166FE09-2EC3-4C67-B905-B43BC7B45E1E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3B84E937-79C7-4C59-BAD5-0C3E8A95334F}" type="sibTrans" cxnId="{6166FE09-2EC3-4C67-B905-B43BC7B45E1E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2A422C8F-5228-4AC4-9AD2-D705EFD03FD7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Ателье по пошиву эко-сумок</a:t>
          </a:r>
        </a:p>
      </dgm:t>
    </dgm:pt>
    <dgm:pt modelId="{10F65FE5-26CB-4C78-B837-67949AAE34A9}" type="parTrans" cxnId="{F7887ACC-7994-48F7-B716-48AF3C724CC2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72FAAF0A-15D7-4A1F-9F2A-B8A5761BC2B3}" type="sibTrans" cxnId="{F7887ACC-7994-48F7-B716-48AF3C724CC2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4F841A18-3704-47E2-814F-16E877E9713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Видео-студия для создания эко-клипов</a:t>
          </a:r>
        </a:p>
      </dgm:t>
    </dgm:pt>
    <dgm:pt modelId="{3BA0D42B-5A39-4150-8089-1B7B9EB5626B}" type="parTrans" cxnId="{EDFCF66C-F41F-4409-A3E4-91ACA94228A5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117A0F57-F9D1-4812-A658-4A3423876A37}" type="sibTrans" cxnId="{EDFCF66C-F41F-4409-A3E4-91ACA94228A5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BF550E83-AB73-4D7E-AA78-E4FE99F537D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Образовательные эко-интервью «А знаете ли Вы, что….?»</a:t>
          </a:r>
        </a:p>
      </dgm:t>
    </dgm:pt>
    <dgm:pt modelId="{19143747-D369-4340-871E-916F682AE841}" type="parTrans" cxnId="{74170619-015F-4DB2-A748-2BB21B2CA208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0C5E982F-E43A-46AB-8C83-D245DA241D8A}" type="sibTrans" cxnId="{74170619-015F-4DB2-A748-2BB21B2CA208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9EA7760C-9ECA-4BD5-8F5B-6383FE8ED568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Эко-</a:t>
          </a:r>
          <a:r>
            <a:rPr lang="ru-RU" sz="900" b="1" dirty="0" err="1">
              <a:solidFill>
                <a:schemeClr val="accent2">
                  <a:lumMod val="75000"/>
                </a:schemeClr>
              </a:solidFill>
            </a:rPr>
            <a:t>квесты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 «Наши следы на Земле», «Как управлять отходами»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C032318F-22E8-4679-B564-B3E81D5AA898}" type="parTrans" cxnId="{B6CBFF0B-6DC4-4378-A565-39B4F3F19036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6217F200-507F-49F8-8B1D-697928CA995E}" type="sibTrans" cxnId="{B6CBFF0B-6DC4-4378-A565-39B4F3F19036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59CC4452-B44F-4248-B5A0-8CF44112BB8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Создание чат-бота «</a:t>
          </a:r>
          <a:r>
            <a:rPr lang="ru-RU" sz="900" b="1" dirty="0" err="1">
              <a:solidFill>
                <a:schemeClr val="accent4"/>
              </a:solidFill>
            </a:rPr>
            <a:t>Экоумник</a:t>
          </a:r>
          <a:r>
            <a:rPr lang="ru-RU" sz="900" b="1" dirty="0">
              <a:solidFill>
                <a:schemeClr val="accent4"/>
              </a:solidFill>
            </a:rPr>
            <a:t>»</a:t>
          </a:r>
        </a:p>
      </dgm:t>
    </dgm:pt>
    <dgm:pt modelId="{F7D6D12F-3F78-4342-8AE3-FE25A3E60CFF}" type="parTrans" cxnId="{C4FE0ECF-3780-4B09-B598-6BE82C25922F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4BD77C63-04D1-41BD-9198-A775E846ED33}" type="sibTrans" cxnId="{C4FE0ECF-3780-4B09-B598-6BE82C25922F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55540209-8DC7-4B16-9391-0D9705196041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4"/>
              </a:solidFill>
            </a:rPr>
            <a:t>Создание сайта «Эко-станция» </a:t>
          </a:r>
        </a:p>
      </dgm:t>
    </dgm:pt>
    <dgm:pt modelId="{0B325430-800A-465F-9375-9251E7694929}" type="parTrans" cxnId="{FCFF2A43-D27A-4C77-AF94-226ED1FD4F7F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461C35DA-2438-45E6-B6BD-FCE7FDA9CD93}" type="sibTrans" cxnId="{FCFF2A43-D27A-4C77-AF94-226ED1FD4F7F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9C4218C8-038B-4800-AE96-AE2C3A54F68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Создание эко-контента для сообщества в ВК «Эко-умники»</a:t>
          </a:r>
        </a:p>
      </dgm:t>
    </dgm:pt>
    <dgm:pt modelId="{9C23A072-CFE4-410F-8AF2-C0388E07861C}" type="parTrans" cxnId="{086674FF-8199-4965-895B-C5273B46B100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FCDE8A75-0A7A-42CD-B566-8BAD42D97EE0}" type="sibTrans" cxnId="{086674FF-8199-4965-895B-C5273B46B100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7DA35805-8568-4337-AB02-8C645353467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Мастер-классы от творческой студии «Восторг» по созданию «Зеленых мультиков»</a:t>
          </a:r>
        </a:p>
      </dgm:t>
    </dgm:pt>
    <dgm:pt modelId="{5CA08B51-3A84-44E3-9EAB-A9AF106836F9}" type="parTrans" cxnId="{52430D04-52A8-4B9A-BA82-0A6F764B66F7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D1F7EF63-D228-4C18-8229-94124405BDF9}" type="sibTrans" cxnId="{52430D04-52A8-4B9A-BA82-0A6F764B66F7}">
      <dgm:prSet/>
      <dgm:spPr/>
      <dgm:t>
        <a:bodyPr/>
        <a:lstStyle/>
        <a:p>
          <a:endParaRPr lang="ru-RU">
            <a:solidFill>
              <a:schemeClr val="accent1"/>
            </a:solidFill>
          </a:endParaRPr>
        </a:p>
      </dgm:t>
    </dgm:pt>
    <dgm:pt modelId="{C7E03E64-E4A4-4AFD-8BDC-47EE6BFB6471}" type="pres">
      <dgm:prSet presAssocID="{8C74BF45-21AB-4309-AB76-77E215E475DD}" presName="Name0" presStyleCnt="0">
        <dgm:presLayoutVars>
          <dgm:dir/>
          <dgm:animLvl val="lvl"/>
          <dgm:resizeHandles val="exact"/>
        </dgm:presLayoutVars>
      </dgm:prSet>
      <dgm:spPr/>
    </dgm:pt>
    <dgm:pt modelId="{F9819727-2B07-4566-A454-0E7FDE91C7DB}" type="pres">
      <dgm:prSet presAssocID="{0BA6FC82-60CF-469C-8723-862AEB72B453}" presName="composite" presStyleCnt="0"/>
      <dgm:spPr/>
    </dgm:pt>
    <dgm:pt modelId="{5E09340F-CAEF-420B-8ABA-EBA7122AE022}" type="pres">
      <dgm:prSet presAssocID="{0BA6FC82-60CF-469C-8723-862AEB72B453}" presName="parTx" presStyleLbl="alignNode1" presStyleIdx="0" presStyleCnt="3" custScaleY="110281" custLinFactNeighborX="2221" custLinFactNeighborY="-15243">
        <dgm:presLayoutVars>
          <dgm:chMax val="0"/>
          <dgm:chPref val="0"/>
          <dgm:bulletEnabled val="1"/>
        </dgm:presLayoutVars>
      </dgm:prSet>
      <dgm:spPr/>
    </dgm:pt>
    <dgm:pt modelId="{FEF995DE-305E-4E0E-8398-EC72A604DAC4}" type="pres">
      <dgm:prSet presAssocID="{0BA6FC82-60CF-469C-8723-862AEB72B453}" presName="desTx" presStyleLbl="alignAccFollowNode1" presStyleIdx="0" presStyleCnt="3" custLinFactNeighborX="1996" custLinFactNeighborY="-964">
        <dgm:presLayoutVars>
          <dgm:bulletEnabled val="1"/>
        </dgm:presLayoutVars>
      </dgm:prSet>
      <dgm:spPr/>
    </dgm:pt>
    <dgm:pt modelId="{80A10C1E-0775-4D14-9712-139564B7F281}" type="pres">
      <dgm:prSet presAssocID="{CDC2ACFD-66E2-45C6-9985-50542FB474D5}" presName="space" presStyleCnt="0"/>
      <dgm:spPr/>
    </dgm:pt>
    <dgm:pt modelId="{03838DA2-396E-4BB4-8C99-DF0062CB2C0A}" type="pres">
      <dgm:prSet presAssocID="{E2B1348A-3D2D-4F7D-A5B1-BCA12CB70628}" presName="composite" presStyleCnt="0"/>
      <dgm:spPr/>
    </dgm:pt>
    <dgm:pt modelId="{413F5CB2-C9CA-4D3A-9180-DA7094C24D88}" type="pres">
      <dgm:prSet presAssocID="{E2B1348A-3D2D-4F7D-A5B1-BCA12CB70628}" presName="parTx" presStyleLbl="alignNode1" presStyleIdx="1" presStyleCnt="3" custScaleX="105133" custLinFactNeighborX="-6427" custLinFactNeighborY="-8927">
        <dgm:presLayoutVars>
          <dgm:chMax val="0"/>
          <dgm:chPref val="0"/>
          <dgm:bulletEnabled val="1"/>
        </dgm:presLayoutVars>
      </dgm:prSet>
      <dgm:spPr/>
    </dgm:pt>
    <dgm:pt modelId="{64B7C997-236E-4091-97FF-2EF4099EE5E1}" type="pres">
      <dgm:prSet presAssocID="{E2B1348A-3D2D-4F7D-A5B1-BCA12CB70628}" presName="desTx" presStyleLbl="alignAccFollowNode1" presStyleIdx="1" presStyleCnt="3" custScaleX="104512" custScaleY="100000" custLinFactNeighborX="-6731" custLinFactNeighborY="-964">
        <dgm:presLayoutVars>
          <dgm:bulletEnabled val="1"/>
        </dgm:presLayoutVars>
      </dgm:prSet>
      <dgm:spPr/>
    </dgm:pt>
    <dgm:pt modelId="{86C568D8-606E-470F-94EF-079FAE66287B}" type="pres">
      <dgm:prSet presAssocID="{4B9A6855-B735-44A3-9C45-41C7478139CB}" presName="space" presStyleCnt="0"/>
      <dgm:spPr/>
    </dgm:pt>
    <dgm:pt modelId="{D1E74A7A-4BBA-4382-89D2-78DB438384FA}" type="pres">
      <dgm:prSet presAssocID="{8E3EF878-372A-4BD0-B046-6523EEF399C6}" presName="composite" presStyleCnt="0"/>
      <dgm:spPr/>
    </dgm:pt>
    <dgm:pt modelId="{604F7F85-5670-4F0B-A268-66CCA7629E3A}" type="pres">
      <dgm:prSet presAssocID="{8E3EF878-372A-4BD0-B046-6523EEF399C6}" presName="parTx" presStyleLbl="alignNode1" presStyleIdx="2" presStyleCnt="3" custScaleX="101423" custLinFactNeighborX="-14405" custLinFactNeighborY="-8927">
        <dgm:presLayoutVars>
          <dgm:chMax val="0"/>
          <dgm:chPref val="0"/>
          <dgm:bulletEnabled val="1"/>
        </dgm:presLayoutVars>
      </dgm:prSet>
      <dgm:spPr/>
    </dgm:pt>
    <dgm:pt modelId="{7C2A299E-40C0-4D08-95E1-51DD68F452CD}" type="pres">
      <dgm:prSet presAssocID="{8E3EF878-372A-4BD0-B046-6523EEF399C6}" presName="desTx" presStyleLbl="alignAccFollowNode1" presStyleIdx="2" presStyleCnt="3" custScaleX="100593" custLinFactNeighborX="-14820" custLinFactNeighborY="-964">
        <dgm:presLayoutVars>
          <dgm:bulletEnabled val="1"/>
        </dgm:presLayoutVars>
      </dgm:prSet>
      <dgm:spPr/>
    </dgm:pt>
  </dgm:ptLst>
  <dgm:cxnLst>
    <dgm:cxn modelId="{B54D2C02-F7B4-4072-A454-8A32E29C08B8}" srcId="{8E3EF878-372A-4BD0-B046-6523EEF399C6}" destId="{22420FBA-ACE5-4E4C-B22E-0B92A01EAACE}" srcOrd="2" destOrd="0" parTransId="{EEE9D4AA-51DF-490D-8BC6-21B0243C986A}" sibTransId="{C5441982-4E92-4515-A41E-F96778EE1E13}"/>
    <dgm:cxn modelId="{2CC47403-6E41-4BEF-9B2A-8C804843DC20}" srcId="{0BA6FC82-60CF-469C-8723-862AEB72B453}" destId="{B15BD11E-4D6C-4F09-8D2D-1C6B286CA6CD}" srcOrd="6" destOrd="0" parTransId="{19AA82D3-0320-4E04-A832-86AC9020FD01}" sibTransId="{03C9C1A2-29C7-4C14-BB32-6CEBC1C9C4F0}"/>
    <dgm:cxn modelId="{52430D04-52A8-4B9A-BA82-0A6F764B66F7}" srcId="{8E3EF878-372A-4BD0-B046-6523EEF399C6}" destId="{7DA35805-8568-4337-AB02-8C645353467B}" srcOrd="4" destOrd="0" parTransId="{5CA08B51-3A84-44E3-9EAB-A9AF106836F9}" sibTransId="{D1F7EF63-D228-4C18-8229-94124405BDF9}"/>
    <dgm:cxn modelId="{EAA39408-6BDA-465A-937F-FCF43B3FEDE7}" type="presOf" srcId="{0BA6FC82-60CF-469C-8723-862AEB72B453}" destId="{5E09340F-CAEF-420B-8ABA-EBA7122AE022}" srcOrd="0" destOrd="0" presId="urn:microsoft.com/office/officeart/2005/8/layout/hList1"/>
    <dgm:cxn modelId="{6166FE09-2EC3-4C67-B905-B43BC7B45E1E}" srcId="{0BA6FC82-60CF-469C-8723-862AEB72B453}" destId="{9F5E8FC7-E745-448B-99BB-065749CFC388}" srcOrd="9" destOrd="0" parTransId="{C1654FE9-5096-4EE7-8D0C-9F2C6B997D2B}" sibTransId="{3B84E937-79C7-4C59-BAD5-0C3E8A95334F}"/>
    <dgm:cxn modelId="{B6CBFF0B-6DC4-4378-A565-39B4F3F19036}" srcId="{E2B1348A-3D2D-4F7D-A5B1-BCA12CB70628}" destId="{9EA7760C-9ECA-4BD5-8F5B-6383FE8ED568}" srcOrd="2" destOrd="0" parTransId="{C032318F-22E8-4679-B564-B3E81D5AA898}" sibTransId="{6217F200-507F-49F8-8B1D-697928CA995E}"/>
    <dgm:cxn modelId="{BB3F7A10-7A4A-4416-8DB1-08E1A88E6096}" srcId="{E2B1348A-3D2D-4F7D-A5B1-BCA12CB70628}" destId="{D1E2626A-1A59-4CAF-90C6-258ABA8FE7CA}" srcOrd="5" destOrd="0" parTransId="{6E1ADABA-F8F8-49ED-BC2D-8E7695F7D32C}" sibTransId="{6E5801DA-E340-4B1A-952D-024C88C87923}"/>
    <dgm:cxn modelId="{A65EBD10-5E5E-494E-81B7-EAD4054B8243}" srcId="{0BA6FC82-60CF-469C-8723-862AEB72B453}" destId="{03993DBE-676B-4113-855C-96FA9E1FB8E5}" srcOrd="0" destOrd="0" parTransId="{12B576A3-CC9A-4F16-BEBF-6274A891FFEE}" sibTransId="{D5D4007F-220C-4F7D-BC6D-520B035B5085}"/>
    <dgm:cxn modelId="{24DB8A16-6E4F-4E32-BC28-5A69DEF5C722}" srcId="{0BA6FC82-60CF-469C-8723-862AEB72B453}" destId="{31171296-4F6F-4547-876A-30A4BF26DA2E}" srcOrd="2" destOrd="0" parTransId="{19D789CF-C30B-4F3E-B374-64AE351F8DDE}" sibTransId="{C37ACFA2-6338-43A0-9AA4-3700967706D8}"/>
    <dgm:cxn modelId="{74170619-015F-4DB2-A748-2BB21B2CA208}" srcId="{E2B1348A-3D2D-4F7D-A5B1-BCA12CB70628}" destId="{BF550E83-AB73-4D7E-AA78-E4FE99F537D0}" srcOrd="1" destOrd="0" parTransId="{19143747-D369-4340-871E-916F682AE841}" sibTransId="{0C5E982F-E43A-46AB-8C83-D245DA241D8A}"/>
    <dgm:cxn modelId="{4C7E9C1B-FFEE-4C6A-9FA9-B36E548ADFB8}" type="presOf" srcId="{4CC5F90A-B9FF-4DEE-9CCB-6D5C539B8EF2}" destId="{FEF995DE-305E-4E0E-8398-EC72A604DAC4}" srcOrd="0" destOrd="3" presId="urn:microsoft.com/office/officeart/2005/8/layout/hList1"/>
    <dgm:cxn modelId="{498A8620-E94E-4E00-A1E9-DD896D96124E}" type="presOf" srcId="{D1E2626A-1A59-4CAF-90C6-258ABA8FE7CA}" destId="{64B7C997-236E-4091-97FF-2EF4099EE5E1}" srcOrd="0" destOrd="5" presId="urn:microsoft.com/office/officeart/2005/8/layout/hList1"/>
    <dgm:cxn modelId="{E2FB7721-7745-4FE5-A8DC-0E1A0814598A}" type="presOf" srcId="{CE7B2051-5596-4807-8106-A6D729001750}" destId="{FEF995DE-305E-4E0E-8398-EC72A604DAC4}" srcOrd="0" destOrd="1" presId="urn:microsoft.com/office/officeart/2005/8/layout/hList1"/>
    <dgm:cxn modelId="{769BE621-D85F-4BD4-8801-00FD488F9B3A}" type="presOf" srcId="{27DA8D58-872F-428D-B199-09BD5C4E0CFA}" destId="{FEF995DE-305E-4E0E-8398-EC72A604DAC4}" srcOrd="0" destOrd="8" presId="urn:microsoft.com/office/officeart/2005/8/layout/hList1"/>
    <dgm:cxn modelId="{FAD48124-3881-4CCA-B9A0-400DE1C6A58A}" type="presOf" srcId="{EBA66521-E0C1-4489-87DF-961B9A366980}" destId="{FEF995DE-305E-4E0E-8398-EC72A604DAC4}" srcOrd="0" destOrd="4" presId="urn:microsoft.com/office/officeart/2005/8/layout/hList1"/>
    <dgm:cxn modelId="{4880A428-242D-4762-95F2-E537BC03F99A}" type="presOf" srcId="{CB7F12BA-58F5-4D8E-A93C-CCE14F8239BE}" destId="{FEF995DE-305E-4E0E-8398-EC72A604DAC4}" srcOrd="0" destOrd="7" presId="urn:microsoft.com/office/officeart/2005/8/layout/hList1"/>
    <dgm:cxn modelId="{BD723B2F-C32C-4F48-9207-738484A51652}" srcId="{E2B1348A-3D2D-4F7D-A5B1-BCA12CB70628}" destId="{219D6255-BCFF-435F-8002-5B9637EFC198}" srcOrd="3" destOrd="0" parTransId="{F0B4918A-7A33-4C3D-A94D-405A914B9C42}" sibTransId="{460FB9AB-6D77-4C29-9E1D-0CC9804D4281}"/>
    <dgm:cxn modelId="{47F6443C-E07F-4C25-8320-CFCDBBAA1D6D}" srcId="{0BA6FC82-60CF-469C-8723-862AEB72B453}" destId="{EBA66521-E0C1-4489-87DF-961B9A366980}" srcOrd="4" destOrd="0" parTransId="{D362C24C-17BC-48E8-8DF1-876D6B36E7DB}" sibTransId="{48EB2B8D-80D6-4B82-B74C-2AFE576F2C2E}"/>
    <dgm:cxn modelId="{CCC1AE3F-5696-4D38-A066-FAB467315E96}" type="presOf" srcId="{D9998141-3528-4B85-A7D4-F3135B55FF80}" destId="{64B7C997-236E-4091-97FF-2EF4099EE5E1}" srcOrd="0" destOrd="6" presId="urn:microsoft.com/office/officeart/2005/8/layout/hList1"/>
    <dgm:cxn modelId="{6A25CE40-0259-4DDF-BBB9-7830BCD6738E}" type="presOf" srcId="{BF550E83-AB73-4D7E-AA78-E4FE99F537D0}" destId="{64B7C997-236E-4091-97FF-2EF4099EE5E1}" srcOrd="0" destOrd="1" presId="urn:microsoft.com/office/officeart/2005/8/layout/hList1"/>
    <dgm:cxn modelId="{C1542A42-A3E5-4166-866D-08F42E1CCAE2}" type="presOf" srcId="{22420FBA-ACE5-4E4C-B22E-0B92A01EAACE}" destId="{7C2A299E-40C0-4D08-95E1-51DD68F452CD}" srcOrd="0" destOrd="2" presId="urn:microsoft.com/office/officeart/2005/8/layout/hList1"/>
    <dgm:cxn modelId="{C7FC8E42-1463-4531-982E-50217892E66C}" srcId="{0BA6FC82-60CF-469C-8723-862AEB72B453}" destId="{4CC5F90A-B9FF-4DEE-9CCB-6D5C539B8EF2}" srcOrd="3" destOrd="0" parTransId="{D320977C-B9D7-4A84-9577-A79C5673BF45}" sibTransId="{A9329AAC-3D0E-4247-A7EB-16D87E2313C3}"/>
    <dgm:cxn modelId="{EF5C1063-4818-4AEE-8CA0-F791800C525C}" type="presOf" srcId="{219D6255-BCFF-435F-8002-5B9637EFC198}" destId="{64B7C997-236E-4091-97FF-2EF4099EE5E1}" srcOrd="0" destOrd="3" presId="urn:microsoft.com/office/officeart/2005/8/layout/hList1"/>
    <dgm:cxn modelId="{FCFF2A43-D27A-4C77-AF94-226ED1FD4F7F}" srcId="{E2B1348A-3D2D-4F7D-A5B1-BCA12CB70628}" destId="{55540209-8DC7-4B16-9391-0D9705196041}" srcOrd="9" destOrd="0" parTransId="{0B325430-800A-465F-9375-9251E7694929}" sibTransId="{461C35DA-2438-45E6-B6BD-FCE7FDA9CD93}"/>
    <dgm:cxn modelId="{26924866-7EF1-4F7C-AC9F-3308C725DC6E}" srcId="{0BA6FC82-60CF-469C-8723-862AEB72B453}" destId="{CE7B2051-5596-4807-8106-A6D729001750}" srcOrd="1" destOrd="0" parTransId="{1134310A-13BF-40B3-AB42-4C60EAA77FC1}" sibTransId="{38D13BA7-F66B-4C2C-83F0-22CAC4666436}"/>
    <dgm:cxn modelId="{E001F066-CA8B-4398-BBF6-10A6A2E2528D}" type="presOf" srcId="{4F841A18-3704-47E2-814F-16E877E9713D}" destId="{7C2A299E-40C0-4D08-95E1-51DD68F452CD}" srcOrd="0" destOrd="3" presId="urn:microsoft.com/office/officeart/2005/8/layout/hList1"/>
    <dgm:cxn modelId="{20200C68-27DE-4B2F-8697-B6D0777944A7}" type="presOf" srcId="{8F628D64-1BDB-417D-8B04-8E96D60EB54D}" destId="{64B7C997-236E-4091-97FF-2EF4099EE5E1}" srcOrd="0" destOrd="0" presId="urn:microsoft.com/office/officeart/2005/8/layout/hList1"/>
    <dgm:cxn modelId="{81227948-47CB-4126-8E80-CFAFF706DFC1}" type="presOf" srcId="{9EA7760C-9ECA-4BD5-8F5B-6383FE8ED568}" destId="{64B7C997-236E-4091-97FF-2EF4099EE5E1}" srcOrd="0" destOrd="2" presId="urn:microsoft.com/office/officeart/2005/8/layout/hList1"/>
    <dgm:cxn modelId="{89D7FE49-CDC9-4756-82F0-2D8EAFC0D0B2}" srcId="{E2B1348A-3D2D-4F7D-A5B1-BCA12CB70628}" destId="{8F628D64-1BDB-417D-8B04-8E96D60EB54D}" srcOrd="0" destOrd="0" parTransId="{FBB0D208-7D31-468B-9092-33A6B0952D2A}" sibTransId="{49BCD528-C3E0-4498-A4A3-344E03BADA64}"/>
    <dgm:cxn modelId="{F1722A4B-205C-43DC-A133-D3F4C7035804}" type="presOf" srcId="{9F5E8FC7-E745-448B-99BB-065749CFC388}" destId="{FEF995DE-305E-4E0E-8398-EC72A604DAC4}" srcOrd="0" destOrd="9" presId="urn:microsoft.com/office/officeart/2005/8/layout/hList1"/>
    <dgm:cxn modelId="{EDFCF66C-F41F-4409-A3E4-91ACA94228A5}" srcId="{8E3EF878-372A-4BD0-B046-6523EEF399C6}" destId="{4F841A18-3704-47E2-814F-16E877E9713D}" srcOrd="3" destOrd="0" parTransId="{3BA0D42B-5A39-4150-8089-1B7B9EB5626B}" sibTransId="{117A0F57-F9D1-4812-A658-4A3423876A37}"/>
    <dgm:cxn modelId="{E5DAC651-7DA5-45EB-943B-8CE152277A44}" type="presOf" srcId="{03993DBE-676B-4113-855C-96FA9E1FB8E5}" destId="{FEF995DE-305E-4E0E-8398-EC72A604DAC4}" srcOrd="0" destOrd="0" presId="urn:microsoft.com/office/officeart/2005/8/layout/hList1"/>
    <dgm:cxn modelId="{EB07325A-BF22-4113-BA19-CABFED1305AE}" type="presOf" srcId="{2A422C8F-5228-4AC4-9AD2-D705EFD03FD7}" destId="{FEF995DE-305E-4E0E-8398-EC72A604DAC4}" srcOrd="0" destOrd="10" presId="urn:microsoft.com/office/officeart/2005/8/layout/hList1"/>
    <dgm:cxn modelId="{0BF0C47C-7E2B-4FA5-B32B-1D1E5CED1BA0}" type="presOf" srcId="{55540209-8DC7-4B16-9391-0D9705196041}" destId="{64B7C997-236E-4091-97FF-2EF4099EE5E1}" srcOrd="0" destOrd="9" presId="urn:microsoft.com/office/officeart/2005/8/layout/hList1"/>
    <dgm:cxn modelId="{F3CA4E83-6AE8-4C18-A0B4-69F3940F19BD}" srcId="{0BA6FC82-60CF-469C-8723-862AEB72B453}" destId="{CB7F12BA-58F5-4D8E-A93C-CCE14F8239BE}" srcOrd="7" destOrd="0" parTransId="{44DA1D63-91C5-40FA-BE37-312AC9E5C694}" sibTransId="{769B7160-AD81-44B5-A0D1-44E3EBA5CB02}"/>
    <dgm:cxn modelId="{4DC6CA83-2293-4152-BF34-1139E8EF3311}" srcId="{E2B1348A-3D2D-4F7D-A5B1-BCA12CB70628}" destId="{6CC87486-F9FC-4C4E-B5FE-068D74DC5470}" srcOrd="4" destOrd="0" parTransId="{2E314B1B-0A0B-45A7-BE3E-2FCE5EE88AAC}" sibTransId="{207929EA-4A1B-41FD-A9FE-10D8983FC154}"/>
    <dgm:cxn modelId="{5EB00887-EC25-4227-A87F-D9BF1BD80345}" type="presOf" srcId="{57E3C3D8-1BBE-4AA4-9BB8-B0A238E49926}" destId="{7C2A299E-40C0-4D08-95E1-51DD68F452CD}" srcOrd="0" destOrd="0" presId="urn:microsoft.com/office/officeart/2005/8/layout/hList1"/>
    <dgm:cxn modelId="{72C8448C-ED15-4CEB-867A-2DC0A3BA34D1}" srcId="{E2B1348A-3D2D-4F7D-A5B1-BCA12CB70628}" destId="{D9998141-3528-4B85-A7D4-F3135B55FF80}" srcOrd="6" destOrd="0" parTransId="{7B2DB0AA-B888-45DA-8CEC-69B00D8243C8}" sibTransId="{EE5E95DF-146E-4922-8D31-971ED0ABF5C9}"/>
    <dgm:cxn modelId="{F71E3F91-01EB-4F16-9197-5708695A5A1E}" type="presOf" srcId="{59CC4452-B44F-4248-B5A0-8CF44112BB8D}" destId="{64B7C997-236E-4091-97FF-2EF4099EE5E1}" srcOrd="0" destOrd="8" presId="urn:microsoft.com/office/officeart/2005/8/layout/hList1"/>
    <dgm:cxn modelId="{1B5B0394-DFF9-4BE0-BE39-1BAC63CA3EEC}" type="presOf" srcId="{B15BD11E-4D6C-4F09-8D2D-1C6B286CA6CD}" destId="{FEF995DE-305E-4E0E-8398-EC72A604DAC4}" srcOrd="0" destOrd="6" presId="urn:microsoft.com/office/officeart/2005/8/layout/hList1"/>
    <dgm:cxn modelId="{C13E969C-CC79-42A3-BC93-A044D0F66EDA}" srcId="{0BA6FC82-60CF-469C-8723-862AEB72B453}" destId="{4AE9A70D-F82D-4C8C-A854-B9C59CCF25C7}" srcOrd="5" destOrd="0" parTransId="{1986216B-6EDD-46A4-8993-0B1CD615A801}" sibTransId="{8F88896F-034A-4741-A4BD-40D45DDAA6FA}"/>
    <dgm:cxn modelId="{A74B469F-A241-408C-93B8-8BEB8D3C8000}" srcId="{0BA6FC82-60CF-469C-8723-862AEB72B453}" destId="{27DA8D58-872F-428D-B199-09BD5C4E0CFA}" srcOrd="8" destOrd="0" parTransId="{D11F1233-0FED-4F96-8EC2-4A424C388D05}" sibTransId="{D31B3DBB-D915-43A2-8127-F00A407BCD73}"/>
    <dgm:cxn modelId="{3AB7C5A2-C0EB-4CE9-8C77-543E31D7AA5F}" type="presOf" srcId="{8C74BF45-21AB-4309-AB76-77E215E475DD}" destId="{C7E03E64-E4A4-4AFD-8BDC-47EE6BFB6471}" srcOrd="0" destOrd="0" presId="urn:microsoft.com/office/officeart/2005/8/layout/hList1"/>
    <dgm:cxn modelId="{7999CCAB-6B10-4B18-9978-D413A2F1FD0C}" type="presOf" srcId="{4AE9A70D-F82D-4C8C-A854-B9C59CCF25C7}" destId="{FEF995DE-305E-4E0E-8398-EC72A604DAC4}" srcOrd="0" destOrd="5" presId="urn:microsoft.com/office/officeart/2005/8/layout/hList1"/>
    <dgm:cxn modelId="{4CE64CB1-A61A-4E1F-B95E-15A6F4FCAA07}" srcId="{8E3EF878-372A-4BD0-B046-6523EEF399C6}" destId="{867DB479-3831-4DA5-9582-D277B9786024}" srcOrd="1" destOrd="0" parTransId="{1839AD17-7127-4A24-8A20-8F49353C858D}" sibTransId="{86EE16BC-CA4C-4F62-A7A2-809E81E285F2}"/>
    <dgm:cxn modelId="{446790B5-9BAD-408A-810A-D8AEA3A18EA7}" type="presOf" srcId="{6CC87486-F9FC-4C4E-B5FE-068D74DC5470}" destId="{64B7C997-236E-4091-97FF-2EF4099EE5E1}" srcOrd="0" destOrd="4" presId="urn:microsoft.com/office/officeart/2005/8/layout/hList1"/>
    <dgm:cxn modelId="{ECF008BD-DCF6-4652-84E6-98B8F6C680E8}" type="presOf" srcId="{31171296-4F6F-4547-876A-30A4BF26DA2E}" destId="{FEF995DE-305E-4E0E-8398-EC72A604DAC4}" srcOrd="0" destOrd="2" presId="urn:microsoft.com/office/officeart/2005/8/layout/hList1"/>
    <dgm:cxn modelId="{6B57F3BE-F852-4EED-8758-50F685FE48AD}" srcId="{8C74BF45-21AB-4309-AB76-77E215E475DD}" destId="{E2B1348A-3D2D-4F7D-A5B1-BCA12CB70628}" srcOrd="1" destOrd="0" parTransId="{3E246B2C-3868-44D8-B454-888F2AB8C061}" sibTransId="{4B9A6855-B735-44A3-9C45-41C7478139CB}"/>
    <dgm:cxn modelId="{8DE7C1C8-7E1D-474C-89A8-2954B99AF56A}" type="presOf" srcId="{867DB479-3831-4DA5-9582-D277B9786024}" destId="{7C2A299E-40C0-4D08-95E1-51DD68F452CD}" srcOrd="0" destOrd="1" presId="urn:microsoft.com/office/officeart/2005/8/layout/hList1"/>
    <dgm:cxn modelId="{98B8BBC9-1643-4635-B964-E7218B92DE1E}" type="presOf" srcId="{8E3EF878-372A-4BD0-B046-6523EEF399C6}" destId="{604F7F85-5670-4F0B-A268-66CCA7629E3A}" srcOrd="0" destOrd="0" presId="urn:microsoft.com/office/officeart/2005/8/layout/hList1"/>
    <dgm:cxn modelId="{F7887ACC-7994-48F7-B716-48AF3C724CC2}" srcId="{0BA6FC82-60CF-469C-8723-862AEB72B453}" destId="{2A422C8F-5228-4AC4-9AD2-D705EFD03FD7}" srcOrd="10" destOrd="0" parTransId="{10F65FE5-26CB-4C78-B837-67949AAE34A9}" sibTransId="{72FAAF0A-15D7-4A1F-9F2A-B8A5761BC2B3}"/>
    <dgm:cxn modelId="{9AD316CD-6686-4CC7-8E55-812A8BC63527}" srcId="{8C74BF45-21AB-4309-AB76-77E215E475DD}" destId="{8E3EF878-372A-4BD0-B046-6523EEF399C6}" srcOrd="2" destOrd="0" parTransId="{93359958-30ED-42C7-AE5F-EDECC32282CE}" sibTransId="{9F25EADE-9C0F-4BED-A9C1-570B375A1592}"/>
    <dgm:cxn modelId="{98AB3ECD-D7B9-478B-8A0B-7B01FE27A9FE}" type="presOf" srcId="{9C4218C8-038B-4800-AE96-AE2C3A54F684}" destId="{64B7C997-236E-4091-97FF-2EF4099EE5E1}" srcOrd="0" destOrd="7" presId="urn:microsoft.com/office/officeart/2005/8/layout/hList1"/>
    <dgm:cxn modelId="{C4FE0ECF-3780-4B09-B598-6BE82C25922F}" srcId="{E2B1348A-3D2D-4F7D-A5B1-BCA12CB70628}" destId="{59CC4452-B44F-4248-B5A0-8CF44112BB8D}" srcOrd="8" destOrd="0" parTransId="{F7D6D12F-3F78-4342-8AE3-FE25A3E60CFF}" sibTransId="{4BD77C63-04D1-41BD-9198-A775E846ED33}"/>
    <dgm:cxn modelId="{514101EC-BB0A-4749-BE6C-CC20A11A3E5A}" type="presOf" srcId="{7DA35805-8568-4337-AB02-8C645353467B}" destId="{7C2A299E-40C0-4D08-95E1-51DD68F452CD}" srcOrd="0" destOrd="4" presId="urn:microsoft.com/office/officeart/2005/8/layout/hList1"/>
    <dgm:cxn modelId="{F915BDED-BCB6-4B32-AF94-0BCAB1B73806}" srcId="{8C74BF45-21AB-4309-AB76-77E215E475DD}" destId="{0BA6FC82-60CF-469C-8723-862AEB72B453}" srcOrd="0" destOrd="0" parTransId="{479CFE64-6562-4202-BFBE-55D59C5E6BEE}" sibTransId="{CDC2ACFD-66E2-45C6-9985-50542FB474D5}"/>
    <dgm:cxn modelId="{E800E9F8-450D-472E-AD92-E7B091B422F5}" type="presOf" srcId="{E2B1348A-3D2D-4F7D-A5B1-BCA12CB70628}" destId="{413F5CB2-C9CA-4D3A-9180-DA7094C24D88}" srcOrd="0" destOrd="0" presId="urn:microsoft.com/office/officeart/2005/8/layout/hList1"/>
    <dgm:cxn modelId="{11B25CF9-9314-4509-917E-CFC380C00A25}" srcId="{8E3EF878-372A-4BD0-B046-6523EEF399C6}" destId="{57E3C3D8-1BBE-4AA4-9BB8-B0A238E49926}" srcOrd="0" destOrd="0" parTransId="{A9C06621-9209-4144-8299-47BA8055732A}" sibTransId="{64BE08E9-BAB0-42AE-B087-5D6F661E59D2}"/>
    <dgm:cxn modelId="{086674FF-8199-4965-895B-C5273B46B100}" srcId="{E2B1348A-3D2D-4F7D-A5B1-BCA12CB70628}" destId="{9C4218C8-038B-4800-AE96-AE2C3A54F684}" srcOrd="7" destOrd="0" parTransId="{9C23A072-CFE4-410F-8AF2-C0388E07861C}" sibTransId="{FCDE8A75-0A7A-42CD-B566-8BAD42D97EE0}"/>
    <dgm:cxn modelId="{829A40F9-D880-470A-9DF0-80B23495B1BF}" type="presParOf" srcId="{C7E03E64-E4A4-4AFD-8BDC-47EE6BFB6471}" destId="{F9819727-2B07-4566-A454-0E7FDE91C7DB}" srcOrd="0" destOrd="0" presId="urn:microsoft.com/office/officeart/2005/8/layout/hList1"/>
    <dgm:cxn modelId="{E5C1D681-379D-4434-8D51-88C9FF670404}" type="presParOf" srcId="{F9819727-2B07-4566-A454-0E7FDE91C7DB}" destId="{5E09340F-CAEF-420B-8ABA-EBA7122AE022}" srcOrd="0" destOrd="0" presId="urn:microsoft.com/office/officeart/2005/8/layout/hList1"/>
    <dgm:cxn modelId="{A07FE513-ACA8-4954-B4DB-91B5DB5A688E}" type="presParOf" srcId="{F9819727-2B07-4566-A454-0E7FDE91C7DB}" destId="{FEF995DE-305E-4E0E-8398-EC72A604DAC4}" srcOrd="1" destOrd="0" presId="urn:microsoft.com/office/officeart/2005/8/layout/hList1"/>
    <dgm:cxn modelId="{35D24094-02C1-44E2-A9C5-36FBD8E22E92}" type="presParOf" srcId="{C7E03E64-E4A4-4AFD-8BDC-47EE6BFB6471}" destId="{80A10C1E-0775-4D14-9712-139564B7F281}" srcOrd="1" destOrd="0" presId="urn:microsoft.com/office/officeart/2005/8/layout/hList1"/>
    <dgm:cxn modelId="{7217EBA9-C6D7-4808-AB66-7D85A27B6E59}" type="presParOf" srcId="{C7E03E64-E4A4-4AFD-8BDC-47EE6BFB6471}" destId="{03838DA2-396E-4BB4-8C99-DF0062CB2C0A}" srcOrd="2" destOrd="0" presId="urn:microsoft.com/office/officeart/2005/8/layout/hList1"/>
    <dgm:cxn modelId="{BBC7A444-14B7-4267-B926-16A409F43FAB}" type="presParOf" srcId="{03838DA2-396E-4BB4-8C99-DF0062CB2C0A}" destId="{413F5CB2-C9CA-4D3A-9180-DA7094C24D88}" srcOrd="0" destOrd="0" presId="urn:microsoft.com/office/officeart/2005/8/layout/hList1"/>
    <dgm:cxn modelId="{BDBCB95C-BBB7-42BB-A417-369B61BC5FCE}" type="presParOf" srcId="{03838DA2-396E-4BB4-8C99-DF0062CB2C0A}" destId="{64B7C997-236E-4091-97FF-2EF4099EE5E1}" srcOrd="1" destOrd="0" presId="urn:microsoft.com/office/officeart/2005/8/layout/hList1"/>
    <dgm:cxn modelId="{E6F503A7-EF9E-413D-9CB4-4A8812194C71}" type="presParOf" srcId="{C7E03E64-E4A4-4AFD-8BDC-47EE6BFB6471}" destId="{86C568D8-606E-470F-94EF-079FAE66287B}" srcOrd="3" destOrd="0" presId="urn:microsoft.com/office/officeart/2005/8/layout/hList1"/>
    <dgm:cxn modelId="{97E9457F-473C-428E-BF5F-3CEA13EA0122}" type="presParOf" srcId="{C7E03E64-E4A4-4AFD-8BDC-47EE6BFB6471}" destId="{D1E74A7A-4BBA-4382-89D2-78DB438384FA}" srcOrd="4" destOrd="0" presId="urn:microsoft.com/office/officeart/2005/8/layout/hList1"/>
    <dgm:cxn modelId="{6E989276-619D-4AEC-A289-184EAF716963}" type="presParOf" srcId="{D1E74A7A-4BBA-4382-89D2-78DB438384FA}" destId="{604F7F85-5670-4F0B-A268-66CCA7629E3A}" srcOrd="0" destOrd="0" presId="urn:microsoft.com/office/officeart/2005/8/layout/hList1"/>
    <dgm:cxn modelId="{1601BC46-C1AE-45EA-B73C-D8A7244840C0}" type="presParOf" srcId="{D1E74A7A-4BBA-4382-89D2-78DB438384FA}" destId="{7C2A299E-40C0-4D08-95E1-51DD68F452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512008-7679-4466-B65D-0A9445722D1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A30D10A-12D8-4DF4-A578-8DD1970A1B9B}">
      <dgm:prSet phldrT="[Текст]" custT="1"/>
      <dgm:spPr/>
      <dgm:t>
        <a:bodyPr/>
        <a:lstStyle/>
        <a:p>
          <a:r>
            <a:rPr lang="ru-RU" sz="1000" b="1"/>
            <a:t>Реализовано</a:t>
          </a:r>
          <a:endParaRPr lang="ru-RU" sz="1000" b="1" dirty="0"/>
        </a:p>
      </dgm:t>
    </dgm:pt>
    <dgm:pt modelId="{0B527ECF-0CE8-4E31-93C1-DCE6FBD4A1D8}" type="parTrans" cxnId="{3077F749-E68A-40BC-ADC2-B2BB6EE72AEE}">
      <dgm:prSet/>
      <dgm:spPr/>
      <dgm:t>
        <a:bodyPr/>
        <a:lstStyle/>
        <a:p>
          <a:endParaRPr lang="ru-RU" b="1"/>
        </a:p>
      </dgm:t>
    </dgm:pt>
    <dgm:pt modelId="{4AF6FC54-CF8F-4FD3-928D-62D99E95C942}" type="sibTrans" cxnId="{3077F749-E68A-40BC-ADC2-B2BB6EE72AEE}">
      <dgm:prSet/>
      <dgm:spPr/>
      <dgm:t>
        <a:bodyPr/>
        <a:lstStyle/>
        <a:p>
          <a:endParaRPr lang="ru-RU" b="1"/>
        </a:p>
      </dgm:t>
    </dgm:pt>
    <dgm:pt modelId="{D26FEE56-6FFC-49C4-9126-F05055FDC850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/>
            <a:t>Не реализовано</a:t>
          </a:r>
        </a:p>
      </dgm:t>
    </dgm:pt>
    <dgm:pt modelId="{4A946384-B1E3-46B2-9392-6384C66AA91C}" type="parTrans" cxnId="{511C80F2-35BB-4212-AAED-B29C93785258}">
      <dgm:prSet/>
      <dgm:spPr/>
      <dgm:t>
        <a:bodyPr/>
        <a:lstStyle/>
        <a:p>
          <a:endParaRPr lang="ru-RU" b="1"/>
        </a:p>
      </dgm:t>
    </dgm:pt>
    <dgm:pt modelId="{64474429-2D36-401E-A391-5060F4E81D74}" type="sibTrans" cxnId="{511C80F2-35BB-4212-AAED-B29C93785258}">
      <dgm:prSet/>
      <dgm:spPr/>
      <dgm:t>
        <a:bodyPr/>
        <a:lstStyle/>
        <a:p>
          <a:endParaRPr lang="ru-RU" b="1"/>
        </a:p>
      </dgm:t>
    </dgm:pt>
    <dgm:pt modelId="{6865DC5A-E2BE-4D59-88EF-73505328A7D2}" type="pres">
      <dgm:prSet presAssocID="{AD512008-7679-4466-B65D-0A9445722D1E}" presName="linearFlow" presStyleCnt="0">
        <dgm:presLayoutVars>
          <dgm:dir/>
          <dgm:resizeHandles val="exact"/>
        </dgm:presLayoutVars>
      </dgm:prSet>
      <dgm:spPr/>
    </dgm:pt>
    <dgm:pt modelId="{B7346992-FB76-4EC3-B6DB-B7481FD4CF34}" type="pres">
      <dgm:prSet presAssocID="{5A30D10A-12D8-4DF4-A578-8DD1970A1B9B}" presName="composite" presStyleCnt="0"/>
      <dgm:spPr/>
    </dgm:pt>
    <dgm:pt modelId="{6A6C2DA0-5C67-424B-8BBB-BB09ECCB1778}" type="pres">
      <dgm:prSet presAssocID="{5A30D10A-12D8-4DF4-A578-8DD1970A1B9B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</dgm:pt>
    <dgm:pt modelId="{693A3BF1-C72B-4177-837C-DAAFC0FBB9C8}" type="pres">
      <dgm:prSet presAssocID="{5A30D10A-12D8-4DF4-A578-8DD1970A1B9B}" presName="txShp" presStyleLbl="node1" presStyleIdx="0" presStyleCnt="2">
        <dgm:presLayoutVars>
          <dgm:bulletEnabled val="1"/>
        </dgm:presLayoutVars>
      </dgm:prSet>
      <dgm:spPr/>
    </dgm:pt>
    <dgm:pt modelId="{8F325337-A1B6-4FD2-9C91-2927F41CD7B9}" type="pres">
      <dgm:prSet presAssocID="{4AF6FC54-CF8F-4FD3-928D-62D99E95C942}" presName="spacing" presStyleCnt="0"/>
      <dgm:spPr/>
    </dgm:pt>
    <dgm:pt modelId="{DE17FD67-A6AC-4127-8B41-0CEA2B29B828}" type="pres">
      <dgm:prSet presAssocID="{D26FEE56-6FFC-49C4-9126-F05055FDC850}" presName="composite" presStyleCnt="0"/>
      <dgm:spPr/>
    </dgm:pt>
    <dgm:pt modelId="{9BEDEBAF-3519-4D08-A616-40A3666D0610}" type="pres">
      <dgm:prSet presAssocID="{D26FEE56-6FFC-49C4-9126-F05055FDC850}" presName="imgShp" presStyleLbl="fgImgPlace1" presStyleIdx="1" presStyleCnt="2"/>
      <dgm:spPr>
        <a:solidFill>
          <a:schemeClr val="accent4"/>
        </a:solidFill>
        <a:ln>
          <a:solidFill>
            <a:schemeClr val="bg1"/>
          </a:solidFill>
        </a:ln>
      </dgm:spPr>
    </dgm:pt>
    <dgm:pt modelId="{632A7BF3-D59D-4686-BF6B-D603AABCD59D}" type="pres">
      <dgm:prSet presAssocID="{D26FEE56-6FFC-49C4-9126-F05055FDC850}" presName="txShp" presStyleLbl="node1" presStyleIdx="1" presStyleCnt="2">
        <dgm:presLayoutVars>
          <dgm:bulletEnabled val="1"/>
        </dgm:presLayoutVars>
      </dgm:prSet>
      <dgm:spPr/>
    </dgm:pt>
  </dgm:ptLst>
  <dgm:cxnLst>
    <dgm:cxn modelId="{B5B8445B-64A5-4859-9B99-744621DB2221}" type="presOf" srcId="{5A30D10A-12D8-4DF4-A578-8DD1970A1B9B}" destId="{693A3BF1-C72B-4177-837C-DAAFC0FBB9C8}" srcOrd="0" destOrd="0" presId="urn:microsoft.com/office/officeart/2005/8/layout/vList3"/>
    <dgm:cxn modelId="{3077F749-E68A-40BC-ADC2-B2BB6EE72AEE}" srcId="{AD512008-7679-4466-B65D-0A9445722D1E}" destId="{5A30D10A-12D8-4DF4-A578-8DD1970A1B9B}" srcOrd="0" destOrd="0" parTransId="{0B527ECF-0CE8-4E31-93C1-DCE6FBD4A1D8}" sibTransId="{4AF6FC54-CF8F-4FD3-928D-62D99E95C942}"/>
    <dgm:cxn modelId="{17B2546C-561B-4513-8B57-F446F66E17FB}" type="presOf" srcId="{D26FEE56-6FFC-49C4-9126-F05055FDC850}" destId="{632A7BF3-D59D-4686-BF6B-D603AABCD59D}" srcOrd="0" destOrd="0" presId="urn:microsoft.com/office/officeart/2005/8/layout/vList3"/>
    <dgm:cxn modelId="{FC37AFEC-1504-4814-8AEF-9EB03E254ECE}" type="presOf" srcId="{AD512008-7679-4466-B65D-0A9445722D1E}" destId="{6865DC5A-E2BE-4D59-88EF-73505328A7D2}" srcOrd="0" destOrd="0" presId="urn:microsoft.com/office/officeart/2005/8/layout/vList3"/>
    <dgm:cxn modelId="{511C80F2-35BB-4212-AAED-B29C93785258}" srcId="{AD512008-7679-4466-B65D-0A9445722D1E}" destId="{D26FEE56-6FFC-49C4-9126-F05055FDC850}" srcOrd="1" destOrd="0" parTransId="{4A946384-B1E3-46B2-9392-6384C66AA91C}" sibTransId="{64474429-2D36-401E-A391-5060F4E81D74}"/>
    <dgm:cxn modelId="{089326D5-69C4-4C35-87CD-FA8688A23869}" type="presParOf" srcId="{6865DC5A-E2BE-4D59-88EF-73505328A7D2}" destId="{B7346992-FB76-4EC3-B6DB-B7481FD4CF34}" srcOrd="0" destOrd="0" presId="urn:microsoft.com/office/officeart/2005/8/layout/vList3"/>
    <dgm:cxn modelId="{E31465E6-2855-4B56-996B-E7195EF0ECFB}" type="presParOf" srcId="{B7346992-FB76-4EC3-B6DB-B7481FD4CF34}" destId="{6A6C2DA0-5C67-424B-8BBB-BB09ECCB1778}" srcOrd="0" destOrd="0" presId="urn:microsoft.com/office/officeart/2005/8/layout/vList3"/>
    <dgm:cxn modelId="{931527BC-92D1-4ABE-89CC-5C3512863D6C}" type="presParOf" srcId="{B7346992-FB76-4EC3-B6DB-B7481FD4CF34}" destId="{693A3BF1-C72B-4177-837C-DAAFC0FBB9C8}" srcOrd="1" destOrd="0" presId="urn:microsoft.com/office/officeart/2005/8/layout/vList3"/>
    <dgm:cxn modelId="{2CBB942E-CD98-4761-8249-F6ED93747ECE}" type="presParOf" srcId="{6865DC5A-E2BE-4D59-88EF-73505328A7D2}" destId="{8F325337-A1B6-4FD2-9C91-2927F41CD7B9}" srcOrd="1" destOrd="0" presId="urn:microsoft.com/office/officeart/2005/8/layout/vList3"/>
    <dgm:cxn modelId="{3AE35DD9-9B0C-4462-A065-50E432040512}" type="presParOf" srcId="{6865DC5A-E2BE-4D59-88EF-73505328A7D2}" destId="{DE17FD67-A6AC-4127-8B41-0CEA2B29B828}" srcOrd="2" destOrd="0" presId="urn:microsoft.com/office/officeart/2005/8/layout/vList3"/>
    <dgm:cxn modelId="{37E81EF6-6CAA-4A64-BA59-0AC41E7CFF2A}" type="presParOf" srcId="{DE17FD67-A6AC-4127-8B41-0CEA2B29B828}" destId="{9BEDEBAF-3519-4D08-A616-40A3666D0610}" srcOrd="0" destOrd="0" presId="urn:microsoft.com/office/officeart/2005/8/layout/vList3"/>
    <dgm:cxn modelId="{E7A5F584-EAD9-466F-B057-971E03FB4C17}" type="presParOf" srcId="{DE17FD67-A6AC-4127-8B41-0CEA2B29B828}" destId="{632A7BF3-D59D-4686-BF6B-D603AABCD5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C9311-FE20-43FD-8EB7-5149B272860C}">
      <dsp:nvSpPr>
        <dsp:cNvPr id="0" name=""/>
        <dsp:cNvSpPr/>
      </dsp:nvSpPr>
      <dsp:spPr>
        <a:xfrm rot="5400000">
          <a:off x="428484" y="705716"/>
          <a:ext cx="682401" cy="11355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732A9-B574-4783-859B-87D3C44509CA}">
      <dsp:nvSpPr>
        <dsp:cNvPr id="0" name=""/>
        <dsp:cNvSpPr/>
      </dsp:nvSpPr>
      <dsp:spPr>
        <a:xfrm>
          <a:off x="314574" y="1044986"/>
          <a:ext cx="1025136" cy="89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332 041 084 кг пищевых отходов в год</a:t>
          </a:r>
        </a:p>
      </dsp:txBody>
      <dsp:txXfrm>
        <a:off x="314574" y="1044986"/>
        <a:ext cx="1025136" cy="898592"/>
      </dsp:txXfrm>
    </dsp:sp>
    <dsp:sp modelId="{7B7A8BE8-560F-4234-9E74-C5429D1B07AA}">
      <dsp:nvSpPr>
        <dsp:cNvPr id="0" name=""/>
        <dsp:cNvSpPr/>
      </dsp:nvSpPr>
      <dsp:spPr>
        <a:xfrm>
          <a:off x="1146289" y="622119"/>
          <a:ext cx="193421" cy="19342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C4905-1C8E-4A24-839E-34DD33E56107}">
      <dsp:nvSpPr>
        <dsp:cNvPr id="0" name=""/>
        <dsp:cNvSpPr/>
      </dsp:nvSpPr>
      <dsp:spPr>
        <a:xfrm rot="5400000">
          <a:off x="1683452" y="395173"/>
          <a:ext cx="682401" cy="11355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14ABC-4FBD-4C2F-BBC8-3A2D28C1FB0B}">
      <dsp:nvSpPr>
        <dsp:cNvPr id="0" name=""/>
        <dsp:cNvSpPr/>
      </dsp:nvSpPr>
      <dsp:spPr>
        <a:xfrm>
          <a:off x="1569542" y="734443"/>
          <a:ext cx="1025136" cy="89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Плотность </a:t>
          </a:r>
          <a:r>
            <a:rPr lang="ru-RU" sz="1100" kern="1200" dirty="0"/>
            <a:t>пищевых отходов 370 кг/м3</a:t>
          </a:r>
        </a:p>
      </dsp:txBody>
      <dsp:txXfrm>
        <a:off x="1569542" y="734443"/>
        <a:ext cx="1025136" cy="898592"/>
      </dsp:txXfrm>
    </dsp:sp>
    <dsp:sp modelId="{67BC11D1-133C-4568-AB41-1BDFA5F11625}">
      <dsp:nvSpPr>
        <dsp:cNvPr id="0" name=""/>
        <dsp:cNvSpPr/>
      </dsp:nvSpPr>
      <dsp:spPr>
        <a:xfrm>
          <a:off x="2401256" y="311576"/>
          <a:ext cx="193421" cy="19342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42DBC-2E65-4355-B8FB-5061715D24FC}">
      <dsp:nvSpPr>
        <dsp:cNvPr id="0" name=""/>
        <dsp:cNvSpPr/>
      </dsp:nvSpPr>
      <dsp:spPr>
        <a:xfrm rot="5400000">
          <a:off x="2938419" y="84630"/>
          <a:ext cx="682401" cy="11355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1B16C-321B-4DB3-8D82-6E8E7353E51B}">
      <dsp:nvSpPr>
        <dsp:cNvPr id="0" name=""/>
        <dsp:cNvSpPr/>
      </dsp:nvSpPr>
      <dsp:spPr>
        <a:xfrm>
          <a:off x="2824509" y="423900"/>
          <a:ext cx="1025136" cy="89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897 408 м3 пищевых отходов в год</a:t>
          </a:r>
        </a:p>
      </dsp:txBody>
      <dsp:txXfrm>
        <a:off x="2824509" y="423900"/>
        <a:ext cx="1025136" cy="898592"/>
      </dsp:txXfrm>
    </dsp:sp>
    <dsp:sp modelId="{8A646F25-C41E-4BBC-9780-312934AB1F81}">
      <dsp:nvSpPr>
        <dsp:cNvPr id="0" name=""/>
        <dsp:cNvSpPr/>
      </dsp:nvSpPr>
      <dsp:spPr>
        <a:xfrm>
          <a:off x="3656224" y="1033"/>
          <a:ext cx="193421" cy="19342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03A68-C287-4B8B-9777-C3AECCBE63EC}">
      <dsp:nvSpPr>
        <dsp:cNvPr id="0" name=""/>
        <dsp:cNvSpPr/>
      </dsp:nvSpPr>
      <dsp:spPr>
        <a:xfrm rot="5400000">
          <a:off x="4193387" y="-225912"/>
          <a:ext cx="682401" cy="113550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F5B11-AABB-4A86-9614-F3408ADF8578}">
      <dsp:nvSpPr>
        <dsp:cNvPr id="0" name=""/>
        <dsp:cNvSpPr/>
      </dsp:nvSpPr>
      <dsp:spPr>
        <a:xfrm>
          <a:off x="4104454" y="108864"/>
          <a:ext cx="1213238" cy="89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Площадь Нижегородского Кремля  227 000 м2</a:t>
          </a:r>
        </a:p>
      </dsp:txBody>
      <dsp:txXfrm>
        <a:off x="4104454" y="108864"/>
        <a:ext cx="1213238" cy="8985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96C03-627D-447E-9AA7-1B244F762AD5}">
      <dsp:nvSpPr>
        <dsp:cNvPr id="0" name=""/>
        <dsp:cNvSpPr/>
      </dsp:nvSpPr>
      <dsp:spPr>
        <a:xfrm rot="5400000">
          <a:off x="3558197" y="1056183"/>
          <a:ext cx="1593685" cy="4101575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9050" cap="rnd" cmpd="sng" algn="ctr">
          <a:solidFill>
            <a:schemeClr val="accent4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Переработка органики в режиме реального времени без горения, без гниения и без запаха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Значительное уменьшение объема до 40-50%                                                      в первые 3-4 часа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Регулярная дозагрузка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Наполнение машины до полного объема в течение 7 дней непрерывной работы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Выгрузка переработанного сырья 1 раз в неделю и реже, в зависимости от состава исходного сырья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Качественные удобрения методом ускоренного </a:t>
          </a:r>
          <a:r>
            <a:rPr lang="ru-RU" sz="1000" b="1" kern="1200" dirty="0" err="1">
              <a:solidFill>
                <a:schemeClr val="accent2">
                  <a:lumMod val="75000"/>
                </a:schemeClr>
              </a:solidFill>
            </a:rPr>
            <a:t>био</a:t>
          </a: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-компостирования за 24 часа </a:t>
          </a:r>
        </a:p>
      </dsp:txBody>
      <dsp:txXfrm rot="-5400000">
        <a:off x="2304253" y="2387925"/>
        <a:ext cx="4023778" cy="1438091"/>
      </dsp:txXfrm>
    </dsp:sp>
    <dsp:sp modelId="{78DDCA6C-3DCD-47CF-9039-384A8D2E4A4A}">
      <dsp:nvSpPr>
        <dsp:cNvPr id="0" name=""/>
        <dsp:cNvSpPr/>
      </dsp:nvSpPr>
      <dsp:spPr>
        <a:xfrm>
          <a:off x="0" y="49"/>
          <a:ext cx="2307136" cy="199210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Бытовая установка                             2 кг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/24 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часа</a:t>
          </a:r>
          <a:r>
            <a:rPr lang="ru-RU" sz="2000" b="1" i="0" u="none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sz="2000" b="1" i="0" u="none" kern="1200" dirty="0" err="1">
              <a:solidFill>
                <a:schemeClr val="accent2">
                  <a:lumMod val="75000"/>
                </a:schemeClr>
              </a:solidFill>
            </a:rPr>
            <a:t>Smartcara</a:t>
          </a:r>
          <a:r>
            <a:rPr lang="en-US" sz="2000" b="1" i="0" u="none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2000" b="1" i="0" u="none" kern="1200" dirty="0">
              <a:solidFill>
                <a:schemeClr val="accent2">
                  <a:lumMod val="75000"/>
                </a:schemeClr>
              </a:solidFill>
            </a:rPr>
            <a:t> </a:t>
          </a:r>
        </a:p>
      </dsp:txBody>
      <dsp:txXfrm>
        <a:off x="97247" y="97296"/>
        <a:ext cx="2112642" cy="1797612"/>
      </dsp:txXfrm>
    </dsp:sp>
    <dsp:sp modelId="{2296F9AD-E4B3-4863-895A-4F1CE7A5F97D}">
      <dsp:nvSpPr>
        <dsp:cNvPr id="0" name=""/>
        <dsp:cNvSpPr/>
      </dsp:nvSpPr>
      <dsp:spPr>
        <a:xfrm rot="5400000">
          <a:off x="3558197" y="-1001216"/>
          <a:ext cx="1593685" cy="4101575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9050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Переработка органики в режиме реального времени без горения, без гниения и без запаха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Возможность домашнего тестирования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Отсутствие монтажа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Переработка пищевых отходов в бытовых условиях                                          за 5-8 часов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Система нейтрализации запахов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Затраты электроэнергии не больше, чем у чайника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Мусорное ведро без загрязнения и без запаха</a:t>
          </a:r>
        </a:p>
      </dsp:txBody>
      <dsp:txXfrm rot="-5400000">
        <a:off x="2304253" y="330525"/>
        <a:ext cx="4023778" cy="1438091"/>
      </dsp:txXfrm>
    </dsp:sp>
    <dsp:sp modelId="{AB55B521-C563-4911-AD7F-10E65261758B}">
      <dsp:nvSpPr>
        <dsp:cNvPr id="0" name=""/>
        <dsp:cNvSpPr/>
      </dsp:nvSpPr>
      <dsp:spPr>
        <a:xfrm>
          <a:off x="72023" y="2052915"/>
          <a:ext cx="2307136" cy="199210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Промышленная установка                            125 кг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24 часа </a:t>
          </a:r>
          <a:r>
            <a:rPr lang="en-US" sz="2000" b="1" kern="1200" dirty="0" err="1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rNature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 </a:t>
          </a:r>
          <a:endParaRPr lang="ru-RU" sz="900" b="1" kern="1200" dirty="0">
            <a:solidFill>
              <a:schemeClr val="accent2">
                <a:lumMod val="75000"/>
              </a:schemeClr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69270" y="2150162"/>
        <a:ext cx="2112642" cy="17976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A3BF1-C72B-4177-837C-DAAFC0FBB9C8}">
      <dsp:nvSpPr>
        <dsp:cNvPr id="0" name=""/>
        <dsp:cNvSpPr/>
      </dsp:nvSpPr>
      <dsp:spPr>
        <a:xfrm rot="10800000">
          <a:off x="423960" y="501"/>
          <a:ext cx="1340788" cy="344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24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Реализовано</a:t>
          </a:r>
          <a:endParaRPr lang="ru-RU" sz="1000" b="1" kern="1200" dirty="0"/>
        </a:p>
      </dsp:txBody>
      <dsp:txXfrm rot="10800000">
        <a:off x="510203" y="501"/>
        <a:ext cx="1254545" cy="344973"/>
      </dsp:txXfrm>
    </dsp:sp>
    <dsp:sp modelId="{6A6C2DA0-5C67-424B-8BBB-BB09ECCB1778}">
      <dsp:nvSpPr>
        <dsp:cNvPr id="0" name=""/>
        <dsp:cNvSpPr/>
      </dsp:nvSpPr>
      <dsp:spPr>
        <a:xfrm>
          <a:off x="251474" y="501"/>
          <a:ext cx="344973" cy="34497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A7BF3-D59D-4686-BF6B-D603AABCD59D}">
      <dsp:nvSpPr>
        <dsp:cNvPr id="0" name=""/>
        <dsp:cNvSpPr/>
      </dsp:nvSpPr>
      <dsp:spPr>
        <a:xfrm rot="10800000">
          <a:off x="423960" y="446613"/>
          <a:ext cx="1340788" cy="344973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24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Не реализовано</a:t>
          </a:r>
        </a:p>
      </dsp:txBody>
      <dsp:txXfrm rot="10800000">
        <a:off x="510203" y="446613"/>
        <a:ext cx="1254545" cy="344973"/>
      </dsp:txXfrm>
    </dsp:sp>
    <dsp:sp modelId="{9BEDEBAF-3519-4D08-A616-40A3666D0610}">
      <dsp:nvSpPr>
        <dsp:cNvPr id="0" name=""/>
        <dsp:cNvSpPr/>
      </dsp:nvSpPr>
      <dsp:spPr>
        <a:xfrm>
          <a:off x="251474" y="446613"/>
          <a:ext cx="344973" cy="344973"/>
        </a:xfrm>
        <a:prstGeom prst="ellipse">
          <a:avLst/>
        </a:prstGeom>
        <a:solidFill>
          <a:schemeClr val="accent4"/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2EA8E-2E0F-4D68-9DE6-52A86DAB450D}">
      <dsp:nvSpPr>
        <dsp:cNvPr id="0" name=""/>
        <dsp:cNvSpPr/>
      </dsp:nvSpPr>
      <dsp:spPr>
        <a:xfrm>
          <a:off x="0" y="723003"/>
          <a:ext cx="3492389" cy="337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048" tIns="1353820" rIns="2710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 dirty="0">
              <a:latin typeface="Trebuchet MS" panose="020B0603020202020204" pitchFamily="34" charset="0"/>
              <a:cs typeface="Times New Roman" panose="02020603050405020304" pitchFamily="18" charset="0"/>
            </a:rPr>
            <a:t>пищевые отходы</a:t>
          </a:r>
          <a:endParaRPr lang="ru-RU" sz="1400" b="1" kern="1200" dirty="0">
            <a:latin typeface="Trebuchet MS" panose="020B0603020202020204" pitchFamily="34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>
              <a:latin typeface="Trebuchet MS" panose="020B0603020202020204" pitchFamily="34" charset="0"/>
              <a:cs typeface="Times New Roman" panose="02020603050405020304" pitchFamily="18" charset="0"/>
            </a:rPr>
            <a:t>мясные отходы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 dirty="0">
              <a:latin typeface="Trebuchet MS" panose="020B0603020202020204" pitchFamily="34" charset="0"/>
              <a:cs typeface="Times New Roman" panose="02020603050405020304" pitchFamily="18" charset="0"/>
            </a:rPr>
            <a:t>рыбные отходы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 dirty="0">
              <a:latin typeface="Trebuchet MS" panose="020B0603020202020204" pitchFamily="34" charset="0"/>
              <a:cs typeface="Times New Roman" panose="02020603050405020304" pitchFamily="18" charset="0"/>
            </a:rPr>
            <a:t>отходы животноводства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>
              <a:latin typeface="Trebuchet MS" panose="020B0603020202020204" pitchFamily="34" charset="0"/>
              <a:cs typeface="Times New Roman" panose="02020603050405020304" pitchFamily="18" charset="0"/>
            </a:rPr>
            <a:t>растительные отходы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>
              <a:latin typeface="Trebuchet MS" panose="020B0603020202020204" pitchFamily="34" charset="0"/>
              <a:cs typeface="Times New Roman" panose="02020603050405020304" pitchFamily="18" charset="0"/>
            </a:rPr>
            <a:t>просроченные продукты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>
              <a:latin typeface="Trebuchet MS" panose="020B0603020202020204" pitchFamily="34" charset="0"/>
              <a:cs typeface="Times New Roman" panose="02020603050405020304" pitchFamily="18" charset="0"/>
            </a:rPr>
            <a:t>канализационный ил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0" kern="1200" dirty="0">
              <a:latin typeface="Trebuchet MS" panose="020B0603020202020204" pitchFamily="34" charset="0"/>
              <a:cs typeface="Times New Roman" panose="02020603050405020304" pitchFamily="18" charset="0"/>
            </a:rPr>
            <a:t>и другие отходы органического происхождения</a:t>
          </a:r>
        </a:p>
      </dsp:txBody>
      <dsp:txXfrm>
        <a:off x="0" y="723003"/>
        <a:ext cx="3492389" cy="3378375"/>
      </dsp:txXfrm>
    </dsp:sp>
    <dsp:sp modelId="{E7CD2CEC-B98F-40E3-BD6A-88F135731A0F}">
      <dsp:nvSpPr>
        <dsp:cNvPr id="0" name=""/>
        <dsp:cNvSpPr/>
      </dsp:nvSpPr>
      <dsp:spPr>
        <a:xfrm>
          <a:off x="174619" y="916130"/>
          <a:ext cx="2444672" cy="766272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03" tIns="0" rIns="9240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rPr>
            <a:t>Что можно переработать:</a:t>
          </a:r>
        </a:p>
      </dsp:txBody>
      <dsp:txXfrm>
        <a:off x="212025" y="953536"/>
        <a:ext cx="2369860" cy="6914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7310C-69F2-4AC6-BD2F-39BB8C7283D5}">
      <dsp:nvSpPr>
        <dsp:cNvPr id="0" name=""/>
        <dsp:cNvSpPr/>
      </dsp:nvSpPr>
      <dsp:spPr>
        <a:xfrm rot="16200000">
          <a:off x="497562" y="-497562"/>
          <a:ext cx="1052989" cy="2048113"/>
        </a:xfrm>
        <a:prstGeom prst="round1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Переработка пищевых отходов только от двух ресторанов                       на платной основе</a:t>
          </a:r>
        </a:p>
      </dsp:txBody>
      <dsp:txXfrm rot="5400000">
        <a:off x="-1" y="1"/>
        <a:ext cx="2048113" cy="789741"/>
      </dsp:txXfrm>
    </dsp:sp>
    <dsp:sp modelId="{9EAD99E9-7B43-4E47-AA9B-57BE35934B2E}">
      <dsp:nvSpPr>
        <dsp:cNvPr id="0" name=""/>
        <dsp:cNvSpPr/>
      </dsp:nvSpPr>
      <dsp:spPr>
        <a:xfrm>
          <a:off x="2048113" y="0"/>
          <a:ext cx="2048113" cy="1052989"/>
        </a:xfrm>
        <a:prstGeom prst="round1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Использование полученных удобрений для озеленения ЖК</a:t>
          </a:r>
        </a:p>
      </dsp:txBody>
      <dsp:txXfrm>
        <a:off x="2048113" y="0"/>
        <a:ext cx="2048113" cy="789741"/>
      </dsp:txXfrm>
    </dsp:sp>
    <dsp:sp modelId="{D6354F03-D2CF-46A9-BB94-BE02F9187766}">
      <dsp:nvSpPr>
        <dsp:cNvPr id="0" name=""/>
        <dsp:cNvSpPr/>
      </dsp:nvSpPr>
      <dsp:spPr>
        <a:xfrm rot="10800000">
          <a:off x="0" y="1052989"/>
          <a:ext cx="2048113" cy="1052989"/>
        </a:xfrm>
        <a:prstGeom prst="round1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Демонстрация на выездных мероприятиях компостирования органики в месте образования и общественности,                                          и организациям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10800000">
        <a:off x="0" y="1316236"/>
        <a:ext cx="2048113" cy="789741"/>
      </dsp:txXfrm>
    </dsp:sp>
    <dsp:sp modelId="{EF4C6B53-1639-4DA7-B790-EEB7AA7CE704}">
      <dsp:nvSpPr>
        <dsp:cNvPr id="0" name=""/>
        <dsp:cNvSpPr/>
      </dsp:nvSpPr>
      <dsp:spPr>
        <a:xfrm rot="5400000">
          <a:off x="2545675" y="555426"/>
          <a:ext cx="1052989" cy="2048113"/>
        </a:xfrm>
        <a:prstGeom prst="round1Rect">
          <a:avLst/>
        </a:prstGeom>
        <a:solidFill>
          <a:srgbClr val="E6B91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Использование полученных удобрений для озеленения своих придомовых и пришкольных зон отдыха</a:t>
          </a:r>
        </a:p>
      </dsp:txBody>
      <dsp:txXfrm rot="-5400000">
        <a:off x="2048113" y="1316236"/>
        <a:ext cx="2048113" cy="789741"/>
      </dsp:txXfrm>
    </dsp:sp>
    <dsp:sp modelId="{08B7FE1A-32CF-4DC2-A665-FE045E6AB577}">
      <dsp:nvSpPr>
        <dsp:cNvPr id="0" name=""/>
        <dsp:cNvSpPr/>
      </dsp:nvSpPr>
      <dsp:spPr>
        <a:xfrm>
          <a:off x="258973" y="734080"/>
          <a:ext cx="3550703" cy="25754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Управляющая компания «Балтийский дом»</a:t>
          </a:r>
          <a:endParaRPr lang="ru-RU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71545" y="746652"/>
        <a:ext cx="3525559" cy="2323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7310C-69F2-4AC6-BD2F-39BB8C7283D5}">
      <dsp:nvSpPr>
        <dsp:cNvPr id="0" name=""/>
        <dsp:cNvSpPr/>
      </dsp:nvSpPr>
      <dsp:spPr>
        <a:xfrm rot="16200000">
          <a:off x="566203" y="-566203"/>
          <a:ext cx="1052989" cy="2185396"/>
        </a:xfrm>
        <a:prstGeom prst="round1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Компостирование в компостных ящиках за 9 месяцев,                                        г. Петрозаводск</a:t>
          </a:r>
        </a:p>
      </dsp:txBody>
      <dsp:txXfrm rot="5400000">
        <a:off x="0" y="0"/>
        <a:ext cx="2185396" cy="789741"/>
      </dsp:txXfrm>
    </dsp:sp>
    <dsp:sp modelId="{9EAD99E9-7B43-4E47-AA9B-57BE35934B2E}">
      <dsp:nvSpPr>
        <dsp:cNvPr id="0" name=""/>
        <dsp:cNvSpPr/>
      </dsp:nvSpPr>
      <dsp:spPr>
        <a:xfrm>
          <a:off x="2185396" y="0"/>
          <a:ext cx="2185396" cy="1052989"/>
        </a:xfrm>
        <a:prstGeom prst="round1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 получил поддержку администрации г. Петрозаводска</a:t>
          </a:r>
        </a:p>
      </dsp:txBody>
      <dsp:txXfrm>
        <a:off x="2185396" y="0"/>
        <a:ext cx="2185396" cy="789741"/>
      </dsp:txXfrm>
    </dsp:sp>
    <dsp:sp modelId="{D6354F03-D2CF-46A9-BB94-BE02F9187766}">
      <dsp:nvSpPr>
        <dsp:cNvPr id="0" name=""/>
        <dsp:cNvSpPr/>
      </dsp:nvSpPr>
      <dsp:spPr>
        <a:xfrm rot="10800000">
          <a:off x="0" y="1052989"/>
          <a:ext cx="2185396" cy="1052989"/>
        </a:xfrm>
        <a:prstGeom prst="round1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Новая технология </a:t>
          </a:r>
          <a:r>
            <a:rPr lang="ru-RU" sz="1000" kern="1200" dirty="0" err="1"/>
            <a:t>био</a:t>
          </a:r>
          <a:r>
            <a:rPr lang="ru-RU" sz="1000" kern="1200" dirty="0"/>
            <a:t>-компостирования 24/7 без гниения, без горения и без запаха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10800000">
        <a:off x="0" y="1316236"/>
        <a:ext cx="2185396" cy="789741"/>
      </dsp:txXfrm>
    </dsp:sp>
    <dsp:sp modelId="{EF4C6B53-1639-4DA7-B790-EEB7AA7CE704}">
      <dsp:nvSpPr>
        <dsp:cNvPr id="0" name=""/>
        <dsp:cNvSpPr/>
      </dsp:nvSpPr>
      <dsp:spPr>
        <a:xfrm rot="5400000">
          <a:off x="2751600" y="486785"/>
          <a:ext cx="1052989" cy="2185396"/>
        </a:xfrm>
        <a:prstGeom prst="round1Rect">
          <a:avLst/>
        </a:prstGeom>
        <a:solidFill>
          <a:srgbClr val="E6B91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Первый подростковый </a:t>
          </a:r>
          <a:r>
            <a:rPr lang="ru-RU" sz="1000" kern="1200" dirty="0" err="1"/>
            <a:t>стартап</a:t>
          </a:r>
          <a:r>
            <a:rPr lang="ru-RU" sz="1000" kern="1200" dirty="0"/>
            <a:t> акселерационной площадки социальных предпринимателей «Территория </a:t>
          </a:r>
          <a:r>
            <a:rPr lang="ru-RU" sz="1000" kern="1200" dirty="0" err="1"/>
            <a:t>РИТМа</a:t>
          </a:r>
          <a:r>
            <a:rPr lang="ru-RU" sz="1000" kern="1200" dirty="0"/>
            <a:t>»</a:t>
          </a:r>
        </a:p>
      </dsp:txBody>
      <dsp:txXfrm rot="-5400000">
        <a:off x="2185396" y="1316235"/>
        <a:ext cx="2185396" cy="789741"/>
      </dsp:txXfrm>
    </dsp:sp>
    <dsp:sp modelId="{08B7FE1A-32CF-4DC2-A665-FE045E6AB577}">
      <dsp:nvSpPr>
        <dsp:cNvPr id="0" name=""/>
        <dsp:cNvSpPr/>
      </dsp:nvSpPr>
      <dsp:spPr>
        <a:xfrm>
          <a:off x="391629" y="752592"/>
          <a:ext cx="3568494" cy="25754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Мобильный пункт «Компост-</a:t>
          </a:r>
          <a:r>
            <a:rPr lang="ru-RU" sz="1200" b="1" kern="1200" dirty="0" err="1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мобиль</a:t>
          </a:r>
          <a:r>
            <a:rPr lang="ru-RU" sz="12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»</a:t>
          </a:r>
          <a:endParaRPr lang="ru-RU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04201" y="765164"/>
        <a:ext cx="3543350" cy="2323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7310C-69F2-4AC6-BD2F-39BB8C7283D5}">
      <dsp:nvSpPr>
        <dsp:cNvPr id="0" name=""/>
        <dsp:cNvSpPr/>
      </dsp:nvSpPr>
      <dsp:spPr>
        <a:xfrm rot="16200000">
          <a:off x="503349" y="-503349"/>
          <a:ext cx="1048308" cy="2055007"/>
        </a:xfrm>
        <a:prstGeom prst="round1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Переработка  органических отходов от собственных  производств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 rot="5400000">
        <a:off x="0" y="0"/>
        <a:ext cx="2055007" cy="786231"/>
      </dsp:txXfrm>
    </dsp:sp>
    <dsp:sp modelId="{9EAD99E9-7B43-4E47-AA9B-57BE35934B2E}">
      <dsp:nvSpPr>
        <dsp:cNvPr id="0" name=""/>
        <dsp:cNvSpPr/>
      </dsp:nvSpPr>
      <dsp:spPr>
        <a:xfrm>
          <a:off x="2048123" y="0"/>
          <a:ext cx="2055007" cy="1048308"/>
        </a:xfrm>
        <a:prstGeom prst="round1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Продажа полученных удобрений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048123" y="0"/>
        <a:ext cx="2055007" cy="786231"/>
      </dsp:txXfrm>
    </dsp:sp>
    <dsp:sp modelId="{D6354F03-D2CF-46A9-BB94-BE02F9187766}">
      <dsp:nvSpPr>
        <dsp:cNvPr id="0" name=""/>
        <dsp:cNvSpPr/>
      </dsp:nvSpPr>
      <dsp:spPr>
        <a:xfrm rot="10800000">
          <a:off x="0" y="1048308"/>
          <a:ext cx="2055007" cy="1048308"/>
        </a:xfrm>
        <a:prstGeom prst="round1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Переработка пищевых отходов школьных столовых</a:t>
          </a:r>
        </a:p>
      </dsp:txBody>
      <dsp:txXfrm rot="10800000">
        <a:off x="0" y="1310385"/>
        <a:ext cx="2055007" cy="786231"/>
      </dsp:txXfrm>
    </dsp:sp>
    <dsp:sp modelId="{EF4C6B53-1639-4DA7-B790-EEB7AA7CE704}">
      <dsp:nvSpPr>
        <dsp:cNvPr id="0" name=""/>
        <dsp:cNvSpPr/>
      </dsp:nvSpPr>
      <dsp:spPr>
        <a:xfrm rot="5400000">
          <a:off x="2558357" y="544958"/>
          <a:ext cx="1048308" cy="2055007"/>
        </a:xfrm>
        <a:prstGeom prst="round1Rect">
          <a:avLst/>
        </a:prstGeom>
        <a:solidFill>
          <a:srgbClr val="E6B91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Продажа полученных удобрений</a:t>
          </a:r>
        </a:p>
      </dsp:txBody>
      <dsp:txXfrm rot="-5400000">
        <a:off x="2055007" y="1310384"/>
        <a:ext cx="2055007" cy="786231"/>
      </dsp:txXfrm>
    </dsp:sp>
    <dsp:sp modelId="{08B7FE1A-32CF-4DC2-A665-FE045E6AB577}">
      <dsp:nvSpPr>
        <dsp:cNvPr id="0" name=""/>
        <dsp:cNvSpPr/>
      </dsp:nvSpPr>
      <dsp:spPr>
        <a:xfrm>
          <a:off x="266263" y="657071"/>
          <a:ext cx="3591273" cy="305901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accent2">
                  <a:lumMod val="75000"/>
                </a:schemeClr>
              </a:solidFill>
            </a:rPr>
            <a:t>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 dirty="0">
            <a:solidFill>
              <a:schemeClr val="accent2">
                <a:lumMod val="75000"/>
              </a:schemeClr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chemeClr val="accent2">
                  <a:lumMod val="75000"/>
                </a:schemeClr>
              </a:solidFill>
            </a:rPr>
            <a:t>Агросад</a:t>
          </a: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(Липецк), Птицеферма(Владимир),          Молочный комбинат(Тула), гипермаркеты «</a:t>
          </a:r>
          <a:r>
            <a:rPr lang="ru-RU" sz="1000" b="1" kern="1200" dirty="0" err="1">
              <a:solidFill>
                <a:schemeClr val="accent2">
                  <a:lumMod val="75000"/>
                </a:schemeClr>
              </a:solidFill>
            </a:rPr>
            <a:t>Икея</a:t>
          </a:r>
          <a:r>
            <a:rPr lang="ru-RU" sz="1000" b="1" kern="1200" dirty="0">
              <a:solidFill>
                <a:schemeClr val="accent2">
                  <a:lumMod val="75000"/>
                </a:schemeClr>
              </a:solidFill>
            </a:rPr>
            <a:t>»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81196" y="672004"/>
        <a:ext cx="3561407" cy="2760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7310C-69F2-4AC6-BD2F-39BB8C7283D5}">
      <dsp:nvSpPr>
        <dsp:cNvPr id="0" name=""/>
        <dsp:cNvSpPr/>
      </dsp:nvSpPr>
      <dsp:spPr>
        <a:xfrm rot="16200000">
          <a:off x="577709" y="-577709"/>
          <a:ext cx="1048308" cy="2203726"/>
        </a:xfrm>
        <a:prstGeom prst="round1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Разделение органики в процессе </a:t>
          </a:r>
          <a:r>
            <a:rPr lang="ru-RU" sz="1000" kern="1200" dirty="0" err="1"/>
            <a:t>досортировки</a:t>
          </a:r>
          <a:r>
            <a:rPr lang="ru-RU" sz="1000" kern="1200" dirty="0"/>
            <a:t> на МСК</a:t>
          </a:r>
        </a:p>
      </dsp:txBody>
      <dsp:txXfrm rot="5400000">
        <a:off x="0" y="0"/>
        <a:ext cx="2203726" cy="786231"/>
      </dsp:txXfrm>
    </dsp:sp>
    <dsp:sp modelId="{9EAD99E9-7B43-4E47-AA9B-57BE35934B2E}">
      <dsp:nvSpPr>
        <dsp:cNvPr id="0" name=""/>
        <dsp:cNvSpPr/>
      </dsp:nvSpPr>
      <dsp:spPr>
        <a:xfrm>
          <a:off x="2203726" y="0"/>
          <a:ext cx="2203726" cy="1048308"/>
        </a:xfrm>
        <a:prstGeom prst="round1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Производство технического грунта</a:t>
          </a:r>
        </a:p>
      </dsp:txBody>
      <dsp:txXfrm>
        <a:off x="2203726" y="0"/>
        <a:ext cx="2203726" cy="786231"/>
      </dsp:txXfrm>
    </dsp:sp>
    <dsp:sp modelId="{D6354F03-D2CF-46A9-BB94-BE02F9187766}">
      <dsp:nvSpPr>
        <dsp:cNvPr id="0" name=""/>
        <dsp:cNvSpPr/>
      </dsp:nvSpPr>
      <dsp:spPr>
        <a:xfrm rot="10800000">
          <a:off x="0" y="1048308"/>
          <a:ext cx="2203726" cy="1048308"/>
        </a:xfrm>
        <a:prstGeom prst="round1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Разделение органики на «этапе мусорного ведра»</a:t>
          </a:r>
        </a:p>
      </dsp:txBody>
      <dsp:txXfrm rot="10800000">
        <a:off x="0" y="1310385"/>
        <a:ext cx="2203726" cy="786231"/>
      </dsp:txXfrm>
    </dsp:sp>
    <dsp:sp modelId="{EF4C6B53-1639-4DA7-B790-EEB7AA7CE704}">
      <dsp:nvSpPr>
        <dsp:cNvPr id="0" name=""/>
        <dsp:cNvSpPr/>
      </dsp:nvSpPr>
      <dsp:spPr>
        <a:xfrm rot="5400000">
          <a:off x="2781435" y="470598"/>
          <a:ext cx="1048308" cy="2203726"/>
        </a:xfrm>
        <a:prstGeom prst="round1Rect">
          <a:avLst/>
        </a:prstGeom>
        <a:solidFill>
          <a:srgbClr val="E6B91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Производство качественных органических удобрений</a:t>
          </a:r>
        </a:p>
      </dsp:txBody>
      <dsp:txXfrm rot="-5400000">
        <a:off x="2203727" y="1310384"/>
        <a:ext cx="2203726" cy="786231"/>
      </dsp:txXfrm>
    </dsp:sp>
    <dsp:sp modelId="{08B7FE1A-32CF-4DC2-A665-FE045E6AB577}">
      <dsp:nvSpPr>
        <dsp:cNvPr id="0" name=""/>
        <dsp:cNvSpPr/>
      </dsp:nvSpPr>
      <dsp:spPr>
        <a:xfrm>
          <a:off x="434303" y="675469"/>
          <a:ext cx="3595992" cy="31489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2">
                  <a:lumMod val="75000"/>
                </a:schemeClr>
              </a:solidFill>
              <a:hlinkClick xmlns:r="http://schemas.openxmlformats.org/officeDocument/2006/relationships" r:id="rId1"/>
            </a:rPr>
            <a:t>Автоматизированные МСК</a:t>
          </a:r>
          <a:endParaRPr lang="ru-RU" sz="12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49675" y="690841"/>
        <a:ext cx="3565248" cy="28415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69955-6A24-4802-9AF4-EF068F3B0289}">
      <dsp:nvSpPr>
        <dsp:cNvPr id="0" name=""/>
        <dsp:cNvSpPr/>
      </dsp:nvSpPr>
      <dsp:spPr>
        <a:xfrm>
          <a:off x="1646533" y="378055"/>
          <a:ext cx="4055863" cy="3874387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Эко-станция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Инновационный технологический кампус</a:t>
          </a:r>
        </a:p>
      </dsp:txBody>
      <dsp:txXfrm>
        <a:off x="3862773" y="1392775"/>
        <a:ext cx="1448522" cy="1844946"/>
      </dsp:txXfrm>
    </dsp:sp>
    <dsp:sp modelId="{4F408985-6E02-4416-9023-D8FD77298F1A}">
      <dsp:nvSpPr>
        <dsp:cNvPr id="0" name=""/>
        <dsp:cNvSpPr/>
      </dsp:nvSpPr>
      <dsp:spPr>
        <a:xfrm>
          <a:off x="1405104" y="384738"/>
          <a:ext cx="3991897" cy="397849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Эко-Умница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Кампус креативных практик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</dsp:txBody>
      <dsp:txXfrm>
        <a:off x="1790037" y="1426724"/>
        <a:ext cx="1425677" cy="1894520"/>
      </dsp:txXfrm>
    </dsp:sp>
    <dsp:sp modelId="{B1AF0A98-F9FA-493A-BE5C-0ECCA0387A00}">
      <dsp:nvSpPr>
        <dsp:cNvPr id="0" name=""/>
        <dsp:cNvSpPr/>
      </dsp:nvSpPr>
      <dsp:spPr>
        <a:xfrm>
          <a:off x="1496585" y="138212"/>
          <a:ext cx="4354073" cy="4354073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8C7DB-B318-4639-8EF3-2DB11DA71940}">
      <dsp:nvSpPr>
        <dsp:cNvPr id="0" name=""/>
        <dsp:cNvSpPr/>
      </dsp:nvSpPr>
      <dsp:spPr>
        <a:xfrm>
          <a:off x="1201940" y="150724"/>
          <a:ext cx="4397135" cy="4445552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2B721-38C8-48B1-879A-1ED35858F5C7}">
      <dsp:nvSpPr>
        <dsp:cNvPr id="0" name=""/>
        <dsp:cNvSpPr/>
      </dsp:nvSpPr>
      <dsp:spPr>
        <a:xfrm>
          <a:off x="0" y="390777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77D65-34D4-46FA-87CD-D2688C3BD72F}">
      <dsp:nvSpPr>
        <dsp:cNvPr id="0" name=""/>
        <dsp:cNvSpPr/>
      </dsp:nvSpPr>
      <dsp:spPr>
        <a:xfrm>
          <a:off x="102843" y="80817"/>
          <a:ext cx="2056867" cy="619920"/>
        </a:xfrm>
        <a:prstGeom prst="roundRect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Формирование эко-навыков                       у школьников и жителей по компостированию </a:t>
          </a:r>
          <a:r>
            <a:rPr lang="ru-RU" sz="900" kern="1200" dirty="0" err="1"/>
            <a:t>био</a:t>
          </a:r>
          <a:r>
            <a:rPr lang="ru-RU" sz="900" kern="1200" dirty="0"/>
            <a:t>-мусора на «этапе мусорного ведра»</a:t>
          </a:r>
          <a:endParaRPr lang="ru-RU" sz="900" b="1" kern="1200" dirty="0"/>
        </a:p>
      </dsp:txBody>
      <dsp:txXfrm>
        <a:off x="133105" y="111079"/>
        <a:ext cx="1996343" cy="559396"/>
      </dsp:txXfrm>
    </dsp:sp>
    <dsp:sp modelId="{937E339B-0642-4F4B-80A4-9CCF86AB213C}">
      <dsp:nvSpPr>
        <dsp:cNvPr id="0" name=""/>
        <dsp:cNvSpPr/>
      </dsp:nvSpPr>
      <dsp:spPr>
        <a:xfrm>
          <a:off x="0" y="1343337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9CC73-4121-4A32-B302-4447B7B905B8}">
      <dsp:nvSpPr>
        <dsp:cNvPr id="0" name=""/>
        <dsp:cNvSpPr/>
      </dsp:nvSpPr>
      <dsp:spPr>
        <a:xfrm>
          <a:off x="102843" y="1033377"/>
          <a:ext cx="2056867" cy="619920"/>
        </a:xfrm>
        <a:prstGeom prst="round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Формирование эко-привычек                   у школьников и жителей по сортировке оставшихся «чистых» вторичных ресурсов </a:t>
          </a:r>
          <a:endParaRPr lang="ru-RU" sz="900" b="1" kern="1200" dirty="0"/>
        </a:p>
      </dsp:txBody>
      <dsp:txXfrm>
        <a:off x="133105" y="1063639"/>
        <a:ext cx="1996343" cy="559396"/>
      </dsp:txXfrm>
    </dsp:sp>
    <dsp:sp modelId="{93E48259-2D04-4D7C-BB4D-EA42545311A8}">
      <dsp:nvSpPr>
        <dsp:cNvPr id="0" name=""/>
        <dsp:cNvSpPr/>
      </dsp:nvSpPr>
      <dsp:spPr>
        <a:xfrm>
          <a:off x="0" y="2345893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A4012-A79D-47DF-B198-3012441FF252}">
      <dsp:nvSpPr>
        <dsp:cNvPr id="0" name=""/>
        <dsp:cNvSpPr/>
      </dsp:nvSpPr>
      <dsp:spPr>
        <a:xfrm>
          <a:off x="102843" y="1985937"/>
          <a:ext cx="2056867" cy="669916"/>
        </a:xfrm>
        <a:prstGeom prst="round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Формирование потребности вовлечения общественности                            в озеленение собственных дворов и школьных территорий</a:t>
          </a:r>
        </a:p>
      </dsp:txBody>
      <dsp:txXfrm>
        <a:off x="135546" y="2018640"/>
        <a:ext cx="1991461" cy="604510"/>
      </dsp:txXfrm>
    </dsp:sp>
    <dsp:sp modelId="{606D60AF-0B27-41D6-8FCA-D2245475456D}">
      <dsp:nvSpPr>
        <dsp:cNvPr id="0" name=""/>
        <dsp:cNvSpPr/>
      </dsp:nvSpPr>
      <dsp:spPr>
        <a:xfrm>
          <a:off x="0" y="3298453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2A93E-2AF9-41FF-903F-A65274A00F99}">
      <dsp:nvSpPr>
        <dsp:cNvPr id="0" name=""/>
        <dsp:cNvSpPr/>
      </dsp:nvSpPr>
      <dsp:spPr>
        <a:xfrm>
          <a:off x="102843" y="2988493"/>
          <a:ext cx="2056867" cy="619920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/>
            <a:t>Увеличение озелененных территорий и как следствие улучшение физического и психического </a:t>
          </a:r>
          <a:r>
            <a:rPr lang="ru-RU" sz="900" b="1" i="0" kern="1200" dirty="0"/>
            <a:t>здоровья людей</a:t>
          </a:r>
          <a:endParaRPr lang="ru-RU" sz="900" kern="1200" dirty="0"/>
        </a:p>
      </dsp:txBody>
      <dsp:txXfrm>
        <a:off x="133105" y="3018755"/>
        <a:ext cx="1996343" cy="559396"/>
      </dsp:txXfrm>
    </dsp:sp>
    <dsp:sp modelId="{D7A5882F-9974-43B1-B4A9-68F817012FAC}">
      <dsp:nvSpPr>
        <dsp:cNvPr id="0" name=""/>
        <dsp:cNvSpPr/>
      </dsp:nvSpPr>
      <dsp:spPr>
        <a:xfrm>
          <a:off x="0" y="4251013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F5A7C-76D0-4096-9BBA-CA2365646F9E}">
      <dsp:nvSpPr>
        <dsp:cNvPr id="0" name=""/>
        <dsp:cNvSpPr/>
      </dsp:nvSpPr>
      <dsp:spPr>
        <a:xfrm>
          <a:off x="102843" y="3941053"/>
          <a:ext cx="2056867" cy="61992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/>
            <a:t>Формирование организаций </a:t>
          </a:r>
          <a:r>
            <a:rPr lang="ru-RU" sz="900" b="1" i="0" kern="1200" dirty="0"/>
            <a:t>с </a:t>
          </a:r>
          <a:r>
            <a:rPr lang="en-US" sz="900" b="1" i="0" kern="1200" dirty="0"/>
            <a:t>ESG</a:t>
          </a:r>
          <a:r>
            <a:rPr lang="en-US" sz="900" b="0" i="0" kern="1200" dirty="0"/>
            <a:t>-</a:t>
          </a:r>
          <a:r>
            <a:rPr lang="ru-RU" sz="900" b="0" i="0" kern="1200" dirty="0"/>
            <a:t>принципами</a:t>
          </a:r>
          <a:endParaRPr lang="ru-RU" sz="900" kern="1200" dirty="0"/>
        </a:p>
      </dsp:txBody>
      <dsp:txXfrm>
        <a:off x="133105" y="3971315"/>
        <a:ext cx="1996343" cy="5593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C15C8-F3A3-4F8F-BCF6-9888073ECDD7}">
      <dsp:nvSpPr>
        <dsp:cNvPr id="0" name=""/>
        <dsp:cNvSpPr/>
      </dsp:nvSpPr>
      <dsp:spPr>
        <a:xfrm>
          <a:off x="0" y="413088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77C9C-15E5-4EB3-9825-AAC938E8D6F9}">
      <dsp:nvSpPr>
        <dsp:cNvPr id="0" name=""/>
        <dsp:cNvSpPr/>
      </dsp:nvSpPr>
      <dsp:spPr>
        <a:xfrm>
          <a:off x="102843" y="63379"/>
          <a:ext cx="2056867" cy="659669"/>
        </a:xfrm>
        <a:prstGeom prst="roundRect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Инвестиции в новые технологии</a:t>
          </a:r>
        </a:p>
      </dsp:txBody>
      <dsp:txXfrm>
        <a:off x="135045" y="95581"/>
        <a:ext cx="1992463" cy="595265"/>
      </dsp:txXfrm>
    </dsp:sp>
    <dsp:sp modelId="{3CBAA640-80A9-4F96-9068-3A565A283F17}">
      <dsp:nvSpPr>
        <dsp:cNvPr id="0" name=""/>
        <dsp:cNvSpPr/>
      </dsp:nvSpPr>
      <dsp:spPr>
        <a:xfrm>
          <a:off x="0" y="1365648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6E408-1ABB-4998-B574-5558F5931A2B}">
      <dsp:nvSpPr>
        <dsp:cNvPr id="0" name=""/>
        <dsp:cNvSpPr/>
      </dsp:nvSpPr>
      <dsp:spPr>
        <a:xfrm>
          <a:off x="105058" y="1055688"/>
          <a:ext cx="2054014" cy="619920"/>
        </a:xfrm>
        <a:prstGeom prst="roundRect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Реализация требований действующего Законодательства РФ в сфере Обращения с отходами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135320" y="1085950"/>
        <a:ext cx="1993490" cy="559396"/>
      </dsp:txXfrm>
    </dsp:sp>
    <dsp:sp modelId="{FF3631D4-23AB-4CD4-95D1-60A40B88A807}">
      <dsp:nvSpPr>
        <dsp:cNvPr id="0" name=""/>
        <dsp:cNvSpPr/>
      </dsp:nvSpPr>
      <dsp:spPr>
        <a:xfrm>
          <a:off x="0" y="2318208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7F315-24C5-4D5B-BF8E-87DDFC6D573A}">
      <dsp:nvSpPr>
        <dsp:cNvPr id="0" name=""/>
        <dsp:cNvSpPr/>
      </dsp:nvSpPr>
      <dsp:spPr>
        <a:xfrm>
          <a:off x="102843" y="2008248"/>
          <a:ext cx="2056867" cy="619920"/>
        </a:xfrm>
        <a:prstGeom prst="round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Концепция «Ноль отходов» и дополнительный доход от реализации вторичных ресурсов </a:t>
          </a:r>
        </a:p>
      </dsp:txBody>
      <dsp:txXfrm>
        <a:off x="133105" y="2038510"/>
        <a:ext cx="1996343" cy="559396"/>
      </dsp:txXfrm>
    </dsp:sp>
    <dsp:sp modelId="{1D9C6DF4-B139-421A-9557-06D7E346435F}">
      <dsp:nvSpPr>
        <dsp:cNvPr id="0" name=""/>
        <dsp:cNvSpPr/>
      </dsp:nvSpPr>
      <dsp:spPr>
        <a:xfrm>
          <a:off x="0" y="3270768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A1FD3-927F-4591-A53D-3687599EB5F5}">
      <dsp:nvSpPr>
        <dsp:cNvPr id="0" name=""/>
        <dsp:cNvSpPr/>
      </dsp:nvSpPr>
      <dsp:spPr>
        <a:xfrm>
          <a:off x="102843" y="2960808"/>
          <a:ext cx="2056867" cy="619920"/>
        </a:xfrm>
        <a:prstGeom prst="round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Уменьшение площади полигонов и сокращение количества парниковых газов, выпущенных в атмосферу</a:t>
          </a:r>
        </a:p>
      </dsp:txBody>
      <dsp:txXfrm>
        <a:off x="133105" y="2991070"/>
        <a:ext cx="1996343" cy="559396"/>
      </dsp:txXfrm>
    </dsp:sp>
    <dsp:sp modelId="{A596D284-1230-4537-9C0A-507418518D1C}">
      <dsp:nvSpPr>
        <dsp:cNvPr id="0" name=""/>
        <dsp:cNvSpPr/>
      </dsp:nvSpPr>
      <dsp:spPr>
        <a:xfrm>
          <a:off x="0" y="4223328"/>
          <a:ext cx="21602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0DACC-FB9C-4E38-A3DE-15DB2F5CD25F}">
      <dsp:nvSpPr>
        <dsp:cNvPr id="0" name=""/>
        <dsp:cNvSpPr/>
      </dsp:nvSpPr>
      <dsp:spPr>
        <a:xfrm>
          <a:off x="102843" y="3913368"/>
          <a:ext cx="2056867" cy="61992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6" tIns="0" rIns="57156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Осуществление замкнутого экологического цикла: продукты питания становятся источником обогащения почвы</a:t>
          </a:r>
        </a:p>
      </dsp:txBody>
      <dsp:txXfrm>
        <a:off x="133105" y="3943630"/>
        <a:ext cx="1996343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A261F-970D-4CC2-BB83-8E7DB5844CCC}">
      <dsp:nvSpPr>
        <dsp:cNvPr id="0" name=""/>
        <dsp:cNvSpPr/>
      </dsp:nvSpPr>
      <dsp:spPr>
        <a:xfrm>
          <a:off x="1852619" y="3869452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5EC30B-DF45-4562-908A-79BAF5B81359}">
      <dsp:nvSpPr>
        <dsp:cNvPr id="0" name=""/>
        <dsp:cNvSpPr/>
      </dsp:nvSpPr>
      <dsp:spPr>
        <a:xfrm>
          <a:off x="1647640" y="3962918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EB7B39-4F3D-4D98-AAD1-5EDC9ACE9055}">
      <dsp:nvSpPr>
        <dsp:cNvPr id="0" name=""/>
        <dsp:cNvSpPr/>
      </dsp:nvSpPr>
      <dsp:spPr>
        <a:xfrm>
          <a:off x="1436599" y="4039865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98D330-7AC2-4B67-9394-8AD1377BA2B5}">
      <dsp:nvSpPr>
        <dsp:cNvPr id="0" name=""/>
        <dsp:cNvSpPr/>
      </dsp:nvSpPr>
      <dsp:spPr>
        <a:xfrm>
          <a:off x="1219498" y="4099858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8DB582-4C95-4E61-8B0F-45DEF8D959CD}">
      <dsp:nvSpPr>
        <dsp:cNvPr id="0" name=""/>
        <dsp:cNvSpPr/>
      </dsp:nvSpPr>
      <dsp:spPr>
        <a:xfrm>
          <a:off x="2810841" y="3088678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5F3540-EF9E-4C35-B75B-A590C7A27866}">
      <dsp:nvSpPr>
        <dsp:cNvPr id="0" name=""/>
        <dsp:cNvSpPr/>
      </dsp:nvSpPr>
      <dsp:spPr>
        <a:xfrm>
          <a:off x="3357452" y="1943167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D9A429-DF1F-4F70-8F96-112440DE710A}">
      <dsp:nvSpPr>
        <dsp:cNvPr id="0" name=""/>
        <dsp:cNvSpPr/>
      </dsp:nvSpPr>
      <dsp:spPr>
        <a:xfrm>
          <a:off x="3209779" y="513777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A694E2-FB37-405C-A4FB-79A7A2EEAA62}">
      <dsp:nvSpPr>
        <dsp:cNvPr id="0" name=""/>
        <dsp:cNvSpPr/>
      </dsp:nvSpPr>
      <dsp:spPr>
        <a:xfrm>
          <a:off x="3340922" y="420745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381EA6-2E3E-4F40-AF4B-D73B13B86CAE}">
      <dsp:nvSpPr>
        <dsp:cNvPr id="0" name=""/>
        <dsp:cNvSpPr/>
      </dsp:nvSpPr>
      <dsp:spPr>
        <a:xfrm>
          <a:off x="3472064" y="327713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29C278-C46B-4840-A60D-D077E6DFB44C}">
      <dsp:nvSpPr>
        <dsp:cNvPr id="0" name=""/>
        <dsp:cNvSpPr/>
      </dsp:nvSpPr>
      <dsp:spPr>
        <a:xfrm>
          <a:off x="3603207" y="420745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484463-7C5D-492A-A869-11116AAA90B9}">
      <dsp:nvSpPr>
        <dsp:cNvPr id="0" name=""/>
        <dsp:cNvSpPr/>
      </dsp:nvSpPr>
      <dsp:spPr>
        <a:xfrm>
          <a:off x="3734900" y="513777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222B5C-B237-44BE-A42B-EB9BC79320E7}">
      <dsp:nvSpPr>
        <dsp:cNvPr id="0" name=""/>
        <dsp:cNvSpPr/>
      </dsp:nvSpPr>
      <dsp:spPr>
        <a:xfrm>
          <a:off x="3472064" y="524211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9DF0A0-4C81-4F44-8072-F6F25A63DFE0}">
      <dsp:nvSpPr>
        <dsp:cNvPr id="0" name=""/>
        <dsp:cNvSpPr/>
      </dsp:nvSpPr>
      <dsp:spPr>
        <a:xfrm>
          <a:off x="3472064" y="720708"/>
          <a:ext cx="92020" cy="920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B1A336-840F-4F2B-894C-835FAEF3F82F}">
      <dsp:nvSpPr>
        <dsp:cNvPr id="0" name=""/>
        <dsp:cNvSpPr/>
      </dsp:nvSpPr>
      <dsp:spPr>
        <a:xfrm>
          <a:off x="694652" y="4284547"/>
          <a:ext cx="1980914" cy="5312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93" tIns="34290" rIns="34290" bIns="34290" numCol="1" spcCol="1270" anchor="ctr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1"/>
              </a:solidFill>
            </a:rPr>
            <a:t>ДЕТИ И МЛАДШИЕ ШКОЛЬНИКИ ЖК</a:t>
          </a:r>
        </a:p>
      </dsp:txBody>
      <dsp:txXfrm>
        <a:off x="720585" y="4310480"/>
        <a:ext cx="1929048" cy="479373"/>
      </dsp:txXfrm>
    </dsp:sp>
    <dsp:sp modelId="{DD3B021F-82DA-48D3-913B-60F4087F8B4B}">
      <dsp:nvSpPr>
        <dsp:cNvPr id="0" name=""/>
        <dsp:cNvSpPr/>
      </dsp:nvSpPr>
      <dsp:spPr>
        <a:xfrm>
          <a:off x="145561" y="3763524"/>
          <a:ext cx="918549" cy="9185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1000" r="-141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C648901-E0F1-422F-A7E5-50C09F20DCF9}">
      <dsp:nvSpPr>
        <dsp:cNvPr id="0" name=""/>
        <dsp:cNvSpPr/>
      </dsp:nvSpPr>
      <dsp:spPr>
        <a:xfrm>
          <a:off x="2002492" y="3435846"/>
          <a:ext cx="3182080" cy="6379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93" tIns="34290" rIns="34290" bIns="34290" numCol="1" spcCol="1270" anchor="ctr" anchorCtr="0">
          <a:noAutofit/>
        </a:bodyPr>
        <a:lstStyle/>
        <a:p>
          <a:pPr marL="0" lvl="0" indent="0" algn="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1"/>
              </a:solidFill>
            </a:rPr>
            <a:t>ЭКО-ОРИЕНТИРОВАННЫЕ ШКОЛЬНИКИ                          5-11 КЛАССА 3-Х ШКОЛ  НИЖЕГОРОДСКОЙ И ВЛАДИМИРСКОЙ ОБЛАСТИ, УЧАСТВУЮЩИЕ В ЭКОЛОГИЧЕСКОМ КАМПУСЕ КРЕАТИВНЫХ ПРАКТИК </a:t>
          </a:r>
        </a:p>
      </dsp:txBody>
      <dsp:txXfrm>
        <a:off x="2033636" y="3466990"/>
        <a:ext cx="3119792" cy="575698"/>
      </dsp:txXfrm>
    </dsp:sp>
    <dsp:sp modelId="{562FB4F3-4F70-423C-A726-07AF8FEEA850}">
      <dsp:nvSpPr>
        <dsp:cNvPr id="0" name=""/>
        <dsp:cNvSpPr/>
      </dsp:nvSpPr>
      <dsp:spPr>
        <a:xfrm>
          <a:off x="1656182" y="3075809"/>
          <a:ext cx="918549" cy="9185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5350312-19D6-423A-84E6-8B3B45C98184}">
      <dsp:nvSpPr>
        <dsp:cNvPr id="0" name=""/>
        <dsp:cNvSpPr/>
      </dsp:nvSpPr>
      <dsp:spPr>
        <a:xfrm>
          <a:off x="3229891" y="2632141"/>
          <a:ext cx="1980914" cy="5312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93" tIns="34290" rIns="34290" bIns="34290" numCol="1" spcCol="1270" anchor="ctr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1"/>
              </a:solidFill>
            </a:rPr>
            <a:t>ОБЩЕСТВЕННОСТЬ ЖК</a:t>
          </a:r>
        </a:p>
      </dsp:txBody>
      <dsp:txXfrm>
        <a:off x="3255824" y="2658074"/>
        <a:ext cx="1929048" cy="479373"/>
      </dsp:txXfrm>
    </dsp:sp>
    <dsp:sp modelId="{1536833B-A137-4084-B99E-A0FEF60BBE7F}">
      <dsp:nvSpPr>
        <dsp:cNvPr id="0" name=""/>
        <dsp:cNvSpPr/>
      </dsp:nvSpPr>
      <dsp:spPr>
        <a:xfrm>
          <a:off x="2680801" y="2111118"/>
          <a:ext cx="918549" cy="9185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F8B9B6-B13F-4C9B-84DE-507D2EE4D294}">
      <dsp:nvSpPr>
        <dsp:cNvPr id="0" name=""/>
        <dsp:cNvSpPr/>
      </dsp:nvSpPr>
      <dsp:spPr>
        <a:xfrm>
          <a:off x="3562156" y="1427507"/>
          <a:ext cx="1980914" cy="53123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293" tIns="34290" rIns="34290" bIns="34290" numCol="1" spcCol="1270" anchor="ctr" anchorCtr="0">
          <a:noAutofit/>
        </a:bodyPr>
        <a:lstStyle/>
        <a:p>
          <a:pPr marL="0" lvl="0" indent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accent1"/>
              </a:solidFill>
            </a:rPr>
            <a:t>ОРГАНИЗАЦИИ НА ПЛОЩАДКЕ ЛОКАЦИИ</a:t>
          </a:r>
        </a:p>
      </dsp:txBody>
      <dsp:txXfrm>
        <a:off x="3588089" y="1453440"/>
        <a:ext cx="1929048" cy="479373"/>
      </dsp:txXfrm>
    </dsp:sp>
    <dsp:sp modelId="{8FF96DFF-DDCF-47C6-A755-329853D93074}">
      <dsp:nvSpPr>
        <dsp:cNvPr id="0" name=""/>
        <dsp:cNvSpPr/>
      </dsp:nvSpPr>
      <dsp:spPr>
        <a:xfrm>
          <a:off x="3013065" y="906484"/>
          <a:ext cx="918549" cy="91858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3C3BD-BBD1-4ACC-A059-58775B75CDD7}">
      <dsp:nvSpPr>
        <dsp:cNvPr id="0" name=""/>
        <dsp:cNvSpPr/>
      </dsp:nvSpPr>
      <dsp:spPr>
        <a:xfrm>
          <a:off x="1275712" y="233757"/>
          <a:ext cx="2051147" cy="205145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3DCDF-25EC-461C-AB78-ED5F8074238D}">
      <dsp:nvSpPr>
        <dsp:cNvPr id="0" name=""/>
        <dsp:cNvSpPr/>
      </dsp:nvSpPr>
      <dsp:spPr>
        <a:xfrm>
          <a:off x="1729083" y="974396"/>
          <a:ext cx="1139783" cy="56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Школы</a:t>
          </a:r>
        </a:p>
      </dsp:txBody>
      <dsp:txXfrm>
        <a:off x="1729083" y="974396"/>
        <a:ext cx="1139783" cy="569755"/>
      </dsp:txXfrm>
    </dsp:sp>
    <dsp:sp modelId="{F829DC0A-CF96-40B9-8A6C-D23F5CF78AF5}">
      <dsp:nvSpPr>
        <dsp:cNvPr id="0" name=""/>
        <dsp:cNvSpPr/>
      </dsp:nvSpPr>
      <dsp:spPr>
        <a:xfrm>
          <a:off x="706013" y="1412472"/>
          <a:ext cx="2051147" cy="205145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87BC1-D14E-4D3F-8A50-561001EC633B}">
      <dsp:nvSpPr>
        <dsp:cNvPr id="0" name=""/>
        <dsp:cNvSpPr/>
      </dsp:nvSpPr>
      <dsp:spPr>
        <a:xfrm>
          <a:off x="733844" y="2114093"/>
          <a:ext cx="2622435" cy="56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Общественность</a:t>
          </a:r>
        </a:p>
      </dsp:txBody>
      <dsp:txXfrm>
        <a:off x="733844" y="2114093"/>
        <a:ext cx="2622435" cy="569755"/>
      </dsp:txXfrm>
    </dsp:sp>
    <dsp:sp modelId="{A74EECD4-EC03-43C0-834B-8A150D665B8E}">
      <dsp:nvSpPr>
        <dsp:cNvPr id="0" name=""/>
        <dsp:cNvSpPr/>
      </dsp:nvSpPr>
      <dsp:spPr>
        <a:xfrm>
          <a:off x="1421700" y="2732242"/>
          <a:ext cx="1762253" cy="176295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C4141-F613-4838-B99A-847EED81C5D0}">
      <dsp:nvSpPr>
        <dsp:cNvPr id="0" name=""/>
        <dsp:cNvSpPr/>
      </dsp:nvSpPr>
      <dsp:spPr>
        <a:xfrm>
          <a:off x="864097" y="3237331"/>
          <a:ext cx="2259756" cy="56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2">
                  <a:lumMod val="75000"/>
                </a:schemeClr>
              </a:solidFill>
            </a:rPr>
            <a:t>ESG </a:t>
          </a:r>
          <a:r>
            <a:rPr lang="ru-RU" sz="1600" b="1" kern="1200" dirty="0">
              <a:solidFill>
                <a:schemeClr val="accent2">
                  <a:lumMod val="75000"/>
                </a:schemeClr>
              </a:solidFill>
            </a:rPr>
            <a:t>-организации</a:t>
          </a:r>
        </a:p>
      </dsp:txBody>
      <dsp:txXfrm>
        <a:off x="864097" y="3237331"/>
        <a:ext cx="2259756" cy="56975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40B47-40E2-4C79-BA4D-E1954684BE60}">
      <dsp:nvSpPr>
        <dsp:cNvPr id="0" name=""/>
        <dsp:cNvSpPr/>
      </dsp:nvSpPr>
      <dsp:spPr>
        <a:xfrm>
          <a:off x="-5266230" y="-806916"/>
          <a:ext cx="6273815" cy="6273815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96B76-B15A-4A3D-A994-DDF944036487}">
      <dsp:nvSpPr>
        <dsp:cNvPr id="0" name=""/>
        <dsp:cNvSpPr/>
      </dsp:nvSpPr>
      <dsp:spPr>
        <a:xfrm>
          <a:off x="326897" y="211842"/>
          <a:ext cx="5515547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Предприятие общественного питания на 100 посадочных мест производит до 75 кг пищевых отходов  в день</a:t>
          </a:r>
        </a:p>
      </dsp:txBody>
      <dsp:txXfrm>
        <a:off x="326897" y="211842"/>
        <a:ext cx="5515547" cy="423499"/>
      </dsp:txXfrm>
    </dsp:sp>
    <dsp:sp modelId="{A32EE720-1759-4096-AAF8-6658141B1AD1}">
      <dsp:nvSpPr>
        <dsp:cNvPr id="0" name=""/>
        <dsp:cNvSpPr/>
      </dsp:nvSpPr>
      <dsp:spPr>
        <a:xfrm>
          <a:off x="62210" y="158905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77C96-DB6D-41E1-993D-57343C687E29}">
      <dsp:nvSpPr>
        <dsp:cNvPr id="0" name=""/>
        <dsp:cNvSpPr/>
      </dsp:nvSpPr>
      <dsp:spPr>
        <a:xfrm>
          <a:off x="710414" y="847464"/>
          <a:ext cx="5132030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Малое животноводческое хозяйство, отходы боен производят от 250 кг пищевых отходов в день</a:t>
          </a:r>
        </a:p>
      </dsp:txBody>
      <dsp:txXfrm>
        <a:off x="710414" y="847464"/>
        <a:ext cx="5132030" cy="423499"/>
      </dsp:txXfrm>
    </dsp:sp>
    <dsp:sp modelId="{F3A83737-0938-4A61-AFD4-BBC234C955B5}">
      <dsp:nvSpPr>
        <dsp:cNvPr id="0" name=""/>
        <dsp:cNvSpPr/>
      </dsp:nvSpPr>
      <dsp:spPr>
        <a:xfrm>
          <a:off x="445727" y="794526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F536D-DEF8-4BA6-BBF1-0677A913B27A}">
      <dsp:nvSpPr>
        <dsp:cNvPr id="0" name=""/>
        <dsp:cNvSpPr/>
      </dsp:nvSpPr>
      <dsp:spPr>
        <a:xfrm>
          <a:off x="920579" y="1482619"/>
          <a:ext cx="4921865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Среднее животноводческое хозяйство, птицефабрика производят до 2000 кг пищевых отходов в день</a:t>
          </a:r>
        </a:p>
      </dsp:txBody>
      <dsp:txXfrm>
        <a:off x="920579" y="1482619"/>
        <a:ext cx="4921865" cy="423499"/>
      </dsp:txXfrm>
    </dsp:sp>
    <dsp:sp modelId="{A674F2EC-5450-4126-962C-4E64A4CB744D}">
      <dsp:nvSpPr>
        <dsp:cNvPr id="0" name=""/>
        <dsp:cNvSpPr/>
      </dsp:nvSpPr>
      <dsp:spPr>
        <a:xfrm>
          <a:off x="655892" y="1429682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B2991-DF97-4FB6-8222-DB898C0DD59A}">
      <dsp:nvSpPr>
        <dsp:cNvPr id="0" name=""/>
        <dsp:cNvSpPr/>
      </dsp:nvSpPr>
      <dsp:spPr>
        <a:xfrm>
          <a:off x="987683" y="2118241"/>
          <a:ext cx="4854762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Гипермаркет с собственным пищевым производством производит от 2000 кг пищевых отходов в день</a:t>
          </a:r>
        </a:p>
      </dsp:txBody>
      <dsp:txXfrm>
        <a:off x="987683" y="2118241"/>
        <a:ext cx="4854762" cy="423499"/>
      </dsp:txXfrm>
    </dsp:sp>
    <dsp:sp modelId="{F5CC11CC-BFE8-402A-8A7F-7272B62A241D}">
      <dsp:nvSpPr>
        <dsp:cNvPr id="0" name=""/>
        <dsp:cNvSpPr/>
      </dsp:nvSpPr>
      <dsp:spPr>
        <a:xfrm>
          <a:off x="722996" y="2065304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61841-BB1D-45D9-AED3-AF705BD16C46}">
      <dsp:nvSpPr>
        <dsp:cNvPr id="0" name=""/>
        <dsp:cNvSpPr/>
      </dsp:nvSpPr>
      <dsp:spPr>
        <a:xfrm>
          <a:off x="920579" y="2690863"/>
          <a:ext cx="4921865" cy="549498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Распределительный продовольственный центр/ овощехранилище производит от 2500 кг пищевых отходов в день</a:t>
          </a:r>
        </a:p>
      </dsp:txBody>
      <dsp:txXfrm>
        <a:off x="920579" y="2690863"/>
        <a:ext cx="4921865" cy="549498"/>
      </dsp:txXfrm>
    </dsp:sp>
    <dsp:sp modelId="{7754A4C8-8B05-4356-B8FE-BE311FEE9C32}">
      <dsp:nvSpPr>
        <dsp:cNvPr id="0" name=""/>
        <dsp:cNvSpPr/>
      </dsp:nvSpPr>
      <dsp:spPr>
        <a:xfrm>
          <a:off x="655892" y="2700925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40727-D3B3-41C4-A49A-8132DD1301F7}">
      <dsp:nvSpPr>
        <dsp:cNvPr id="0" name=""/>
        <dsp:cNvSpPr/>
      </dsp:nvSpPr>
      <dsp:spPr>
        <a:xfrm>
          <a:off x="710414" y="3389018"/>
          <a:ext cx="5132030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Среднее рыбное хозяйство производит от 4000 кг пищевых отходов в день</a:t>
          </a:r>
        </a:p>
      </dsp:txBody>
      <dsp:txXfrm>
        <a:off x="710414" y="3389018"/>
        <a:ext cx="5132030" cy="423499"/>
      </dsp:txXfrm>
    </dsp:sp>
    <dsp:sp modelId="{FEC21DF2-CF90-4BD3-BEF9-CC2D793E823E}">
      <dsp:nvSpPr>
        <dsp:cNvPr id="0" name=""/>
        <dsp:cNvSpPr/>
      </dsp:nvSpPr>
      <dsp:spPr>
        <a:xfrm>
          <a:off x="445727" y="3336081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53423-EC95-40B8-8212-EBA65A11E6DA}">
      <dsp:nvSpPr>
        <dsp:cNvPr id="0" name=""/>
        <dsp:cNvSpPr/>
      </dsp:nvSpPr>
      <dsp:spPr>
        <a:xfrm>
          <a:off x="326897" y="4024640"/>
          <a:ext cx="5515547" cy="42349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1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75000"/>
                </a:schemeClr>
              </a:solidFill>
            </a:rPr>
            <a:t>Предприятие пищевой промышленности производит от 8000 кг пищевых отходов в день</a:t>
          </a:r>
        </a:p>
      </dsp:txBody>
      <dsp:txXfrm>
        <a:off x="326897" y="4024640"/>
        <a:ext cx="5515547" cy="423499"/>
      </dsp:txXfrm>
    </dsp:sp>
    <dsp:sp modelId="{902C484B-6460-4F97-80F0-CA228F8E518D}">
      <dsp:nvSpPr>
        <dsp:cNvPr id="0" name=""/>
        <dsp:cNvSpPr/>
      </dsp:nvSpPr>
      <dsp:spPr>
        <a:xfrm>
          <a:off x="62210" y="3971702"/>
          <a:ext cx="529373" cy="529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7FD2D-4533-4F70-A203-95BE5D3178B9}">
      <dsp:nvSpPr>
        <dsp:cNvPr id="0" name=""/>
        <dsp:cNvSpPr/>
      </dsp:nvSpPr>
      <dsp:spPr>
        <a:xfrm>
          <a:off x="0" y="42197"/>
          <a:ext cx="3998612" cy="2592802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29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Леман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Игорь, МБОУ Каменская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школа,лидер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проекта с февраля 2021 г, -эко-активист, пройден курс мастер-классов на промышленной площадке по изучению полного цикла работы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автокомпостера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-ученик IT-CUB, специальность VR разработки, программы моделирования в среде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Blender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Varwin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
-полуфиналист Всероссийского конкурса детских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стартапов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«Большое начинается с малого», победитель инклюзивного слета социальных предпринимателей «Территория РИТМ 2021, 2022», где были пройдены стратегические сессии «Как личную идею превратить в интересный  продукт»,  «Добрый бизнес», "Как подружить бизнес и социальный эффект?", тренинги «Целостное видение проекта и моделирование проектных шагов», лауреат Региональной Премии общественного признания в сфере благотворительности «Нижегородский Феникс 2022» , финалист Всероссийского Конкурса «Эко-Артек», участие в образовательной смене ФГБОУ «МДЦ «Артек» по проектной деятельности</a:t>
          </a:r>
          <a:endParaRPr lang="ru-RU" sz="700" b="1" kern="1200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0" y="42197"/>
        <a:ext cx="3998612" cy="2592802"/>
      </dsp:txXfrm>
    </dsp:sp>
    <dsp:sp modelId="{EDE6B147-0AFE-4623-A55B-676061045315}">
      <dsp:nvSpPr>
        <dsp:cNvPr id="0" name=""/>
        <dsp:cNvSpPr/>
      </dsp:nvSpPr>
      <dsp:spPr>
        <a:xfrm>
          <a:off x="0" y="138566"/>
          <a:ext cx="656059" cy="7512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CB814-477E-4507-AB1F-42E7571AEB6B}">
      <dsp:nvSpPr>
        <dsp:cNvPr id="0" name=""/>
        <dsp:cNvSpPr/>
      </dsp:nvSpPr>
      <dsp:spPr>
        <a:xfrm>
          <a:off x="4165580" y="37808"/>
          <a:ext cx="4126731" cy="2563451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29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Леман Глеб, МБОУ Каменская школа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-эко-активист, пройден курс мастер-классов на промышленной площадке по изучению полного цикла работы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автокомпостера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-ученик IT-CUB, специальность VR разработки, программы моделирования в среде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Blender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Varwin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разработка чат-ботов, 
полуфиналист Всероссийского конкурса детских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стартапов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«Большое начинается с малого», директор 4-ого детского Совета директоров международной компании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Yummy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United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отвечал за экологическое направление Совета, победитель инклюзивного слета социальных предпринимателей «Территория РИТМ 2021, 2022», где были пройдены стратегические сессии «Как личную идею превратить в интересный  продукт»,  «Добрый бизнес», "Как подружить бизнес и социальный эффект?", тренинги «Целостное видение проекта и моделирование проектных шагов», лауреат Региональной Премии общественного признания в сфере благотворительности «Нижегородский Феникс 2022» , финалист Всероссийского Конкурса «Эко-Артек», участие в образовательной смене ФГБОУ «МДЦ «Артек»</a:t>
          </a:r>
        </a:p>
      </dsp:txBody>
      <dsp:txXfrm>
        <a:off x="4165580" y="37808"/>
        <a:ext cx="4126731" cy="2563451"/>
      </dsp:txXfrm>
    </dsp:sp>
    <dsp:sp modelId="{7F4DEF63-EC88-44A3-93B3-33093EBE0519}">
      <dsp:nvSpPr>
        <dsp:cNvPr id="0" name=""/>
        <dsp:cNvSpPr/>
      </dsp:nvSpPr>
      <dsp:spPr>
        <a:xfrm>
          <a:off x="4176463" y="169744"/>
          <a:ext cx="606027" cy="73300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0C4F5-607B-46F1-B3E3-B84AAFDF225B}">
      <dsp:nvSpPr>
        <dsp:cNvPr id="0" name=""/>
        <dsp:cNvSpPr/>
      </dsp:nvSpPr>
      <dsp:spPr>
        <a:xfrm>
          <a:off x="170159" y="2803614"/>
          <a:ext cx="3813736" cy="116388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29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Мицкевич Алиса, СОШ № 3 г. Вязники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-эко-активист, пройден курс мастер-классов на промышленной площадке по изучению полного цикла работы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автокомпостера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-прошла обучение по направлению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smm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, дизайн и вёрстка,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блогинг</a:t>
          </a:r>
          <a:r>
            <a:rPr lang="ru-RU" altLang="ko-KR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 и </a:t>
          </a:r>
          <a:r>
            <a:rPr lang="ru-RU" altLang="ko-KR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Arial" pitchFamily="34" charset="0"/>
            </a:rPr>
            <a:t>сторителлинг</a:t>
          </a:r>
          <a:endParaRPr lang="ru-RU" sz="700" b="1" kern="1200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170159" y="2803614"/>
        <a:ext cx="3813736" cy="1163885"/>
      </dsp:txXfrm>
    </dsp:sp>
    <dsp:sp modelId="{61BA23AE-FE3D-4FE3-B962-685725C43D24}">
      <dsp:nvSpPr>
        <dsp:cNvPr id="0" name=""/>
        <dsp:cNvSpPr/>
      </dsp:nvSpPr>
      <dsp:spPr>
        <a:xfrm>
          <a:off x="144015" y="2924235"/>
          <a:ext cx="615927" cy="71950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18B8C-577F-44EC-B392-DF7778683269}">
      <dsp:nvSpPr>
        <dsp:cNvPr id="0" name=""/>
        <dsp:cNvSpPr/>
      </dsp:nvSpPr>
      <dsp:spPr>
        <a:xfrm>
          <a:off x="4176473" y="2780224"/>
          <a:ext cx="4050244" cy="1143092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29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Лукина Елизавета, СОШ № 3, Г.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вЯЗНИКИчлен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детского областного совета РДДМ -эко-активист, пройден курс мастер-классов на промышленной площадке по изучению полного цикла работы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автокомпостера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его технических характеристик, особенностей конструкции и технического обслуживания, изучил методы получения премиального компоста, рыбной и мясной муки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-специалист по веб-дизайну, прошла обучение по направлению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smm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, дизайн и вёрстка,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блогинг</a:t>
          </a:r>
          <a:r>
            <a:rPr lang="ru-RU" sz="700" b="1" kern="1200" dirty="0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 и </a:t>
          </a:r>
          <a:r>
            <a:rPr lang="ru-RU" sz="700" b="1" kern="1200" dirty="0" err="1">
              <a:solidFill>
                <a:srgbClr val="6A9E1F">
                  <a:lumMod val="50000"/>
                </a:srgbClr>
              </a:solidFill>
              <a:latin typeface="Trebuchet MS" panose="020B0603020202020204" pitchFamily="34" charset="0"/>
              <a:ea typeface="+mn-ea"/>
              <a:cs typeface="+mn-cs"/>
            </a:rPr>
            <a:t>сторителлинг</a:t>
          </a:r>
          <a:endParaRPr lang="ru-RU" sz="700" b="1" kern="1200" dirty="0">
            <a:solidFill>
              <a:srgbClr val="6A9E1F">
                <a:lumMod val="50000"/>
              </a:srgbClr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4176473" y="2780224"/>
        <a:ext cx="4050244" cy="1143092"/>
      </dsp:txXfrm>
    </dsp:sp>
    <dsp:sp modelId="{3367B32B-B813-40EF-B17D-1651109AB383}">
      <dsp:nvSpPr>
        <dsp:cNvPr id="0" name=""/>
        <dsp:cNvSpPr/>
      </dsp:nvSpPr>
      <dsp:spPr>
        <a:xfrm>
          <a:off x="4218917" y="2924241"/>
          <a:ext cx="533613" cy="69579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66631-2215-45B2-BDEB-406715121B10}">
      <dsp:nvSpPr>
        <dsp:cNvPr id="0" name=""/>
        <dsp:cNvSpPr/>
      </dsp:nvSpPr>
      <dsp:spPr>
        <a:xfrm>
          <a:off x="602" y="407520"/>
          <a:ext cx="6191483" cy="131352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696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800" b="1" kern="1200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Бурдонова Дарья, МБОУ Каменская школа, придумывает и проводит экологические мастер-классы, финалист Всероссийского Конкурса «Эко-Артек», участие в образовательной смене ФГБОУ «МДЦ «Артек»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02" y="407520"/>
        <a:ext cx="6191483" cy="1313527"/>
      </dsp:txXfrm>
    </dsp:sp>
    <dsp:sp modelId="{2CBA2E4A-525B-4DE6-A571-8D56BB1B838D}">
      <dsp:nvSpPr>
        <dsp:cNvPr id="0" name=""/>
        <dsp:cNvSpPr/>
      </dsp:nvSpPr>
      <dsp:spPr>
        <a:xfrm>
          <a:off x="0" y="423317"/>
          <a:ext cx="795699" cy="95686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8FA9D-264A-41C8-AA27-9751E1652C0A}">
      <dsp:nvSpPr>
        <dsp:cNvPr id="0" name=""/>
        <dsp:cNvSpPr/>
      </dsp:nvSpPr>
      <dsp:spPr>
        <a:xfrm>
          <a:off x="106861" y="1879858"/>
          <a:ext cx="6024276" cy="131352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696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ko-KR" sz="800" b="1" kern="1200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Тумакова Диана, МБОУ Каменская школа, придумывает и организует экологические праздники, </a:t>
          </a:r>
          <a:r>
            <a:rPr lang="ru-RU" altLang="ko-KR" sz="800" b="1" kern="1200" dirty="0" err="1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квесты</a:t>
          </a:r>
          <a:r>
            <a:rPr lang="ru-RU" altLang="ko-KR" sz="800" b="1" kern="1200" dirty="0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, финалист Всероссийского Конкурса «Эко-Артек», участие в образовательной смене ФГБОУ «МДЦ «Артек»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6861" y="1879858"/>
        <a:ext cx="6024276" cy="1313527"/>
      </dsp:txXfrm>
    </dsp:sp>
    <dsp:sp modelId="{FDF7C413-50AA-44B7-947A-F053BFF2EA43}">
      <dsp:nvSpPr>
        <dsp:cNvPr id="0" name=""/>
        <dsp:cNvSpPr/>
      </dsp:nvSpPr>
      <dsp:spPr>
        <a:xfrm>
          <a:off x="0" y="1986307"/>
          <a:ext cx="654735" cy="8751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22810-8635-4260-BE12-787CC63FCE62}">
      <dsp:nvSpPr>
        <dsp:cNvPr id="0" name=""/>
        <dsp:cNvSpPr/>
      </dsp:nvSpPr>
      <dsp:spPr>
        <a:xfrm>
          <a:off x="147107" y="3335226"/>
          <a:ext cx="5898472" cy="131352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696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accent2">
                  <a:lumMod val="50000"/>
                </a:schemeClr>
              </a:solidFill>
            </a:rPr>
            <a:t>Болдырев Арсений, МБОУ СОШ №22, </a:t>
          </a:r>
          <a:r>
            <a:rPr lang="ru-RU" sz="800" b="1" kern="1200" dirty="0" err="1">
              <a:solidFill>
                <a:schemeClr val="accent2">
                  <a:lumMod val="50000"/>
                </a:schemeClr>
              </a:solidFill>
            </a:rPr>
            <a:t>г.Курган</a:t>
          </a:r>
          <a:r>
            <a:rPr lang="ru-RU" sz="800" b="1" kern="1200" dirty="0">
              <a:solidFill>
                <a:schemeClr val="accent2">
                  <a:lumMod val="50000"/>
                </a:schemeClr>
              </a:solidFill>
            </a:rPr>
            <a:t>, контент-менеджер проекта, вошел в 4-ый детский Совет директоров международной компании </a:t>
          </a:r>
          <a:r>
            <a:rPr lang="ru-RU" sz="800" b="1" kern="1200" dirty="0" err="1">
              <a:solidFill>
                <a:schemeClr val="accent2">
                  <a:lumMod val="50000"/>
                </a:schemeClr>
              </a:solidFill>
            </a:rPr>
            <a:t>Yummy</a:t>
          </a:r>
          <a:r>
            <a:rPr lang="ru-RU" sz="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800" b="1" kern="1200" dirty="0" err="1">
              <a:solidFill>
                <a:schemeClr val="accent2">
                  <a:lumMod val="50000"/>
                </a:schemeClr>
              </a:solidFill>
            </a:rPr>
            <a:t>United</a:t>
          </a:r>
          <a:r>
            <a:rPr lang="ru-RU" sz="800" b="1" kern="1200" dirty="0">
              <a:solidFill>
                <a:schemeClr val="accent2">
                  <a:lumMod val="50000"/>
                </a:schemeClr>
              </a:solidFill>
            </a:rPr>
            <a:t> и презентовал проект его </a:t>
          </a:r>
          <a:r>
            <a:rPr lang="ru-RU" sz="800" b="1" kern="1200" dirty="0" err="1">
              <a:solidFill>
                <a:schemeClr val="accent2">
                  <a:lumMod val="50000"/>
                </a:schemeClr>
              </a:solidFill>
            </a:rPr>
            <a:t>участникам</a:t>
          </a:r>
          <a:r>
            <a:rPr lang="ru-RU" altLang="ko-KR" sz="800" b="1" kern="1200" dirty="0" err="1">
              <a:solidFill>
                <a:schemeClr val="accent2">
                  <a:lumMod val="50000"/>
                </a:schemeClr>
              </a:solidFill>
              <a:cs typeface="Arial" pitchFamily="34" charset="0"/>
            </a:rPr>
            <a:t>а</a:t>
          </a:r>
          <a:endParaRPr lang="ru-RU" sz="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47107" y="3335226"/>
        <a:ext cx="5898472" cy="1313527"/>
      </dsp:txXfrm>
    </dsp:sp>
    <dsp:sp modelId="{EB37CDEF-BF68-4D00-8779-2DD9C98E7C37}">
      <dsp:nvSpPr>
        <dsp:cNvPr id="0" name=""/>
        <dsp:cNvSpPr/>
      </dsp:nvSpPr>
      <dsp:spPr>
        <a:xfrm>
          <a:off x="0" y="3421618"/>
          <a:ext cx="816994" cy="95560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A0BB1-4DCD-46B2-B7E5-76A1172DCEFA}">
      <dsp:nvSpPr>
        <dsp:cNvPr id="0" name=""/>
        <dsp:cNvSpPr/>
      </dsp:nvSpPr>
      <dsp:spPr>
        <a:xfrm>
          <a:off x="191154" y="5311"/>
          <a:ext cx="8330658" cy="42633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В МБОУ Каменская школа организована передвижная станция «Эко-умница». Это кампус образовательных креативных практик, оснащенный учебным оборудованием для вовлечения школьников в сортировку и переработку с использованием доступных технологий некоторых видов вторичных ресурсов на этапе «мусорного ведра»</a:t>
          </a:r>
        </a:p>
      </dsp:txBody>
      <dsp:txXfrm>
        <a:off x="203641" y="17798"/>
        <a:ext cx="8305684" cy="401365"/>
      </dsp:txXfrm>
    </dsp:sp>
    <dsp:sp modelId="{409B629E-FADF-44EF-A388-C8425312A4A4}">
      <dsp:nvSpPr>
        <dsp:cNvPr id="0" name=""/>
        <dsp:cNvSpPr/>
      </dsp:nvSpPr>
      <dsp:spPr>
        <a:xfrm rot="5400000">
          <a:off x="4276545" y="442309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458297"/>
        <a:ext cx="115112" cy="111914"/>
      </dsp:txXfrm>
    </dsp:sp>
    <dsp:sp modelId="{296989E7-33C2-46FB-8AD7-81EE17776D22}">
      <dsp:nvSpPr>
        <dsp:cNvPr id="0" name=""/>
        <dsp:cNvSpPr/>
      </dsp:nvSpPr>
      <dsp:spPr>
        <a:xfrm>
          <a:off x="191154" y="644820"/>
          <a:ext cx="8330658" cy="53444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«Эко-умница»  проводит экологические стационарные и выездные </a:t>
          </a:r>
          <a:r>
            <a:rPr lang="ru-RU" sz="1000" b="0" kern="1200" dirty="0" err="1">
              <a:solidFill>
                <a:schemeClr val="accent2">
                  <a:lumMod val="50000"/>
                </a:schemeClr>
              </a:solidFill>
            </a:rPr>
            <a:t>иммерсивные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 мини-спектакли, </a:t>
          </a:r>
          <a:r>
            <a:rPr lang="ru-RU" sz="1000" b="0" kern="1200" dirty="0" err="1">
              <a:solidFill>
                <a:schemeClr val="accent2">
                  <a:lumMod val="50000"/>
                </a:schemeClr>
              </a:solidFill>
            </a:rPr>
            <a:t>квесты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, образовательные интервью и практические мастер-классы с использованием учебного оборудования в других школах и на экологических мероприятиях города, демонстрируя общественности и организациям, как можно отправлять в нераздельные контейнеры «чистый мусор» для </a:t>
          </a:r>
          <a:r>
            <a:rPr lang="ru-RU" sz="1000" b="0" kern="1200" dirty="0" err="1">
              <a:solidFill>
                <a:schemeClr val="accent2">
                  <a:lumMod val="50000"/>
                </a:schemeClr>
              </a:solidFill>
            </a:rPr>
            <a:t>досортировки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 на МСК</a:t>
          </a:r>
        </a:p>
      </dsp:txBody>
      <dsp:txXfrm>
        <a:off x="206807" y="660473"/>
        <a:ext cx="8299352" cy="503136"/>
      </dsp:txXfrm>
    </dsp:sp>
    <dsp:sp modelId="{0645B27B-A913-4CAB-99BE-D3AF1CF0289C}">
      <dsp:nvSpPr>
        <dsp:cNvPr id="0" name=""/>
        <dsp:cNvSpPr/>
      </dsp:nvSpPr>
      <dsp:spPr>
        <a:xfrm rot="5400000">
          <a:off x="4276545" y="1189921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1205909"/>
        <a:ext cx="115112" cy="111914"/>
      </dsp:txXfrm>
    </dsp:sp>
    <dsp:sp modelId="{A4824903-BAFB-4E75-B7BD-DD4C5B721204}">
      <dsp:nvSpPr>
        <dsp:cNvPr id="0" name=""/>
        <dsp:cNvSpPr/>
      </dsp:nvSpPr>
      <dsp:spPr>
        <a:xfrm>
          <a:off x="191154" y="1392432"/>
          <a:ext cx="8330658" cy="559894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Проект «Эко-умница» планирует три длительные выездные практические образовательные локации с использованием не только учебного, но и технологического оборудования для компостирования органики в режиме реального времени на этапе «мусорного ведра». Площадками локаций будут ЖК с «Соседским центром» АНО «Общественное самоуправление Нижнего Новгорода» и школой на его территории и эко-парк «Швейцария»</a:t>
          </a:r>
        </a:p>
      </dsp:txBody>
      <dsp:txXfrm>
        <a:off x="207553" y="1408831"/>
        <a:ext cx="8297860" cy="527096"/>
      </dsp:txXfrm>
    </dsp:sp>
    <dsp:sp modelId="{218D7100-039E-48AD-B6B9-57FBF0D4D4FD}">
      <dsp:nvSpPr>
        <dsp:cNvPr id="0" name=""/>
        <dsp:cNvSpPr/>
      </dsp:nvSpPr>
      <dsp:spPr>
        <a:xfrm rot="5400000">
          <a:off x="4276545" y="1962985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1978973"/>
        <a:ext cx="115112" cy="111914"/>
      </dsp:txXfrm>
    </dsp:sp>
    <dsp:sp modelId="{7F5E14CC-3CE7-4C76-A5F2-4DD04A2E239E}">
      <dsp:nvSpPr>
        <dsp:cNvPr id="0" name=""/>
        <dsp:cNvSpPr/>
      </dsp:nvSpPr>
      <dsp:spPr>
        <a:xfrm>
          <a:off x="191154" y="2165497"/>
          <a:ext cx="8330658" cy="559583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На трех локациях школьники будут регулярно проводить программу  кампуса «Эко-умница», а оборудованная на площадке ЖК эко-станция  будет компостировать по ускоренной </a:t>
          </a:r>
          <a:r>
            <a:rPr lang="ru-RU" sz="1000" b="0" kern="1200" dirty="0" err="1">
              <a:solidFill>
                <a:schemeClr val="accent2">
                  <a:lumMod val="50000"/>
                </a:schemeClr>
              </a:solidFill>
            </a:rPr>
            <a:t>био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-технологии( 24</a:t>
          </a:r>
          <a:r>
            <a:rPr lang="en-US" sz="1000" b="0" kern="1200" dirty="0">
              <a:solidFill>
                <a:schemeClr val="accent2">
                  <a:lumMod val="50000"/>
                </a:schemeClr>
              </a:solidFill>
            </a:rPr>
            <a:t>/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7) без гниения, без горения и без запаха органику от школьной столовой, продуктовых магазинов, кафе, ресторанов, а также от самих жителей локации. Жители смогут протестировать бытовой </a:t>
          </a:r>
          <a:r>
            <a:rPr lang="ru-RU" sz="1000" b="0" kern="1200" dirty="0" err="1">
              <a:solidFill>
                <a:schemeClr val="accent2">
                  <a:lumMod val="50000"/>
                </a:schemeClr>
              </a:solidFill>
            </a:rPr>
            <a:t>автокомпостер</a:t>
          </a: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 в домашних условиях</a:t>
          </a:r>
        </a:p>
      </dsp:txBody>
      <dsp:txXfrm>
        <a:off x="207544" y="2181887"/>
        <a:ext cx="8297878" cy="526803"/>
      </dsp:txXfrm>
    </dsp:sp>
    <dsp:sp modelId="{9C1ED846-8C12-451E-ABD7-4B84D21A3CEF}">
      <dsp:nvSpPr>
        <dsp:cNvPr id="0" name=""/>
        <dsp:cNvSpPr/>
      </dsp:nvSpPr>
      <dsp:spPr>
        <a:xfrm rot="5400000">
          <a:off x="4276545" y="2735739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2751727"/>
        <a:ext cx="115112" cy="111914"/>
      </dsp:txXfrm>
    </dsp:sp>
    <dsp:sp modelId="{DC737480-DB3C-4463-A2C7-128B5CF68801}">
      <dsp:nvSpPr>
        <dsp:cNvPr id="0" name=""/>
        <dsp:cNvSpPr/>
      </dsp:nvSpPr>
      <dsp:spPr>
        <a:xfrm>
          <a:off x="191154" y="2938250"/>
          <a:ext cx="8330658" cy="42633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Полученные качественные удобрения школьники и жители используют для озеленения своих же дворов с созданием креативных ландшафтных композиций, а оставшиеся «чистые» вторичные ресурсы уже не могут не сортировать для переработки, сортировка становится комфортной</a:t>
          </a:r>
        </a:p>
      </dsp:txBody>
      <dsp:txXfrm>
        <a:off x="203641" y="2950737"/>
        <a:ext cx="8305684" cy="401365"/>
      </dsp:txXfrm>
    </dsp:sp>
    <dsp:sp modelId="{AB2C23E1-1F31-44B4-825E-2E3585EC8F52}">
      <dsp:nvSpPr>
        <dsp:cNvPr id="0" name=""/>
        <dsp:cNvSpPr/>
      </dsp:nvSpPr>
      <dsp:spPr>
        <a:xfrm rot="5400000">
          <a:off x="4276545" y="3375248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3391236"/>
        <a:ext cx="115112" cy="111914"/>
      </dsp:txXfrm>
    </dsp:sp>
    <dsp:sp modelId="{8EEDF575-61C9-4B90-A7C3-45F56E602B1E}">
      <dsp:nvSpPr>
        <dsp:cNvPr id="0" name=""/>
        <dsp:cNvSpPr/>
      </dsp:nvSpPr>
      <dsp:spPr>
        <a:xfrm>
          <a:off x="191154" y="3577759"/>
          <a:ext cx="8330658" cy="42633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Программа образовательного кампуса будет представлена на сайте «Эко-умница», а также в группе ВК «Эко-умники».  Каждому желающему будет доступен чат-бот «Эко-умник». Каждая площадка локации будет занесена на карту «Эко-умница». ЖК будет отмечен эко-граффити</a:t>
          </a:r>
        </a:p>
      </dsp:txBody>
      <dsp:txXfrm>
        <a:off x="203641" y="3590246"/>
        <a:ext cx="8305684" cy="401365"/>
      </dsp:txXfrm>
    </dsp:sp>
    <dsp:sp modelId="{1DA58B64-BBC7-451A-92A1-8AEE17683945}">
      <dsp:nvSpPr>
        <dsp:cNvPr id="0" name=""/>
        <dsp:cNvSpPr/>
      </dsp:nvSpPr>
      <dsp:spPr>
        <a:xfrm rot="5400000">
          <a:off x="4276545" y="4014757"/>
          <a:ext cx="159877" cy="191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4298928" y="4030745"/>
        <a:ext cx="115112" cy="111914"/>
      </dsp:txXfrm>
    </dsp:sp>
    <dsp:sp modelId="{82FE9F54-6E8A-4431-9F78-15ACC888FF9B}">
      <dsp:nvSpPr>
        <dsp:cNvPr id="0" name=""/>
        <dsp:cNvSpPr/>
      </dsp:nvSpPr>
      <dsp:spPr>
        <a:xfrm>
          <a:off x="191154" y="4217269"/>
          <a:ext cx="8330658" cy="42633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accent2">
                  <a:lumMod val="50000"/>
                </a:schemeClr>
              </a:solidFill>
            </a:rPr>
            <a:t>На трех локациях формируется ESG сообщество, формирующее единую систему обращения с отходами при отсутствии раздельных контейнеров, не имеющую аналогов. </a:t>
          </a:r>
        </a:p>
      </dsp:txBody>
      <dsp:txXfrm>
        <a:off x="203641" y="4229756"/>
        <a:ext cx="8305684" cy="401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75AD2-890F-4480-940A-DEB4B6062C2C}">
      <dsp:nvSpPr>
        <dsp:cNvPr id="0" name=""/>
        <dsp:cNvSpPr/>
      </dsp:nvSpPr>
      <dsp:spPr>
        <a:xfrm>
          <a:off x="1913253" y="2926528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2B7A0-5F60-420E-9C24-100B246A9273}">
      <dsp:nvSpPr>
        <dsp:cNvPr id="0" name=""/>
        <dsp:cNvSpPr/>
      </dsp:nvSpPr>
      <dsp:spPr>
        <a:xfrm>
          <a:off x="1501644" y="3250492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FDF41-47F6-49DE-92CF-8CE8F49224F0}">
      <dsp:nvSpPr>
        <dsp:cNvPr id="0" name=""/>
        <dsp:cNvSpPr/>
      </dsp:nvSpPr>
      <dsp:spPr>
        <a:xfrm>
          <a:off x="1316763" y="3317588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A285F-01F5-43DF-A344-CECECEA1051E}">
      <dsp:nvSpPr>
        <dsp:cNvPr id="0" name=""/>
        <dsp:cNvSpPr/>
      </dsp:nvSpPr>
      <dsp:spPr>
        <a:xfrm>
          <a:off x="2087980" y="2354754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6D55E-8DE9-4D9C-BC0E-996C4F58D4E7}">
      <dsp:nvSpPr>
        <dsp:cNvPr id="0" name=""/>
        <dsp:cNvSpPr/>
      </dsp:nvSpPr>
      <dsp:spPr>
        <a:xfrm>
          <a:off x="2087980" y="2533026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4CE14-70E5-49E0-AA1C-FC98B44044E6}">
      <dsp:nvSpPr>
        <dsp:cNvPr id="0" name=""/>
        <dsp:cNvSpPr/>
      </dsp:nvSpPr>
      <dsp:spPr>
        <a:xfrm>
          <a:off x="1613541" y="2121442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00B93-1C81-43C4-990D-7E5D3733B01C}">
      <dsp:nvSpPr>
        <dsp:cNvPr id="0" name=""/>
        <dsp:cNvSpPr/>
      </dsp:nvSpPr>
      <dsp:spPr>
        <a:xfrm>
          <a:off x="1411419" y="2121441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43533-8168-4789-991F-E8D6F51C43CB}">
      <dsp:nvSpPr>
        <dsp:cNvPr id="0" name=""/>
        <dsp:cNvSpPr/>
      </dsp:nvSpPr>
      <dsp:spPr>
        <a:xfrm>
          <a:off x="2012317" y="2735145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75044-17C1-4828-8785-F7BF35084D9C}">
      <dsp:nvSpPr>
        <dsp:cNvPr id="0" name=""/>
        <dsp:cNvSpPr/>
      </dsp:nvSpPr>
      <dsp:spPr>
        <a:xfrm>
          <a:off x="1651845" y="2396341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588D1-D9ED-4993-BF32-3663DFE93298}">
      <dsp:nvSpPr>
        <dsp:cNvPr id="0" name=""/>
        <dsp:cNvSpPr/>
      </dsp:nvSpPr>
      <dsp:spPr>
        <a:xfrm>
          <a:off x="1217398" y="2224338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0F5B1-54F2-4B0F-85F8-30A9E0A54DE1}">
      <dsp:nvSpPr>
        <dsp:cNvPr id="0" name=""/>
        <dsp:cNvSpPr/>
      </dsp:nvSpPr>
      <dsp:spPr>
        <a:xfrm>
          <a:off x="1415786" y="2224338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E9DD7-DF98-436B-A2AD-8168AD94EED8}">
      <dsp:nvSpPr>
        <dsp:cNvPr id="0" name=""/>
        <dsp:cNvSpPr/>
      </dsp:nvSpPr>
      <dsp:spPr>
        <a:xfrm>
          <a:off x="1510644" y="2121441"/>
          <a:ext cx="93610" cy="9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59878-DA32-4694-900E-3F904354B2B0}">
      <dsp:nvSpPr>
        <dsp:cNvPr id="0" name=""/>
        <dsp:cNvSpPr/>
      </dsp:nvSpPr>
      <dsp:spPr>
        <a:xfrm>
          <a:off x="1420492" y="1401169"/>
          <a:ext cx="2045183" cy="641969"/>
        </a:xfrm>
        <a:prstGeom prst="roundRect">
          <a:avLst/>
        </a:prstGeom>
        <a:solidFill>
          <a:srgbClr val="77C40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392" tIns="38100" rIns="38100" bIns="381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ЭКО-СТАНЦИЯ ПЕРЕРАБОТКИ ОРГАНИКИ</a:t>
          </a:r>
        </a:p>
      </dsp:txBody>
      <dsp:txXfrm>
        <a:off x="1451830" y="1432507"/>
        <a:ext cx="1982507" cy="579293"/>
      </dsp:txXfrm>
    </dsp:sp>
    <dsp:sp modelId="{D03ACFED-5B7F-4530-923D-2246D21DDE12}">
      <dsp:nvSpPr>
        <dsp:cNvPr id="0" name=""/>
        <dsp:cNvSpPr/>
      </dsp:nvSpPr>
      <dsp:spPr>
        <a:xfrm>
          <a:off x="292623" y="1615469"/>
          <a:ext cx="1725773" cy="15977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20CAF-7A3C-46D1-84BA-44CEBF92C2BC}">
      <dsp:nvSpPr>
        <dsp:cNvPr id="0" name=""/>
        <dsp:cNvSpPr/>
      </dsp:nvSpPr>
      <dsp:spPr>
        <a:xfrm>
          <a:off x="638484" y="4508494"/>
          <a:ext cx="1212575" cy="275277"/>
        </a:xfrm>
        <a:prstGeom prst="roundRect">
          <a:avLst/>
        </a:prstGeom>
        <a:solidFill>
          <a:srgbClr val="77C40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392" tIns="30480" rIns="30480" bIns="304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ЭКО-СТНЦИЯ</a:t>
          </a:r>
        </a:p>
      </dsp:txBody>
      <dsp:txXfrm>
        <a:off x="651922" y="4521932"/>
        <a:ext cx="1185699" cy="248401"/>
      </dsp:txXfrm>
    </dsp:sp>
    <dsp:sp modelId="{6E5BA343-C91C-4EEB-8591-DE7EA10A859A}">
      <dsp:nvSpPr>
        <dsp:cNvPr id="0" name=""/>
        <dsp:cNvSpPr/>
      </dsp:nvSpPr>
      <dsp:spPr>
        <a:xfrm>
          <a:off x="109554" y="3124239"/>
          <a:ext cx="2308713" cy="184431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7E865-EADE-4C92-932A-90391B4765E3}">
      <dsp:nvSpPr>
        <dsp:cNvPr id="0" name=""/>
        <dsp:cNvSpPr/>
      </dsp:nvSpPr>
      <dsp:spPr>
        <a:xfrm>
          <a:off x="1487795" y="0"/>
          <a:ext cx="2019176" cy="541394"/>
        </a:xfrm>
        <a:prstGeom prst="roundRect">
          <a:avLst/>
        </a:prstGeom>
        <a:solidFill>
          <a:srgbClr val="77C40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392" tIns="38100" rIns="38100" bIns="381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ОБРАЗОВАТЕЛЬНЫЙ КАПМУС</a:t>
          </a:r>
        </a:p>
      </dsp:txBody>
      <dsp:txXfrm>
        <a:off x="1514224" y="26429"/>
        <a:ext cx="1966318" cy="488536"/>
      </dsp:txXfrm>
    </dsp:sp>
    <dsp:sp modelId="{AFC9D8E7-3DA8-4D42-8B72-1C670AFAEF00}">
      <dsp:nvSpPr>
        <dsp:cNvPr id="0" name=""/>
        <dsp:cNvSpPr/>
      </dsp:nvSpPr>
      <dsp:spPr>
        <a:xfrm>
          <a:off x="179439" y="0"/>
          <a:ext cx="1639895" cy="149547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4ABA5-56F0-4A48-B1BF-A9F8D01AA645}">
      <dsp:nvSpPr>
        <dsp:cNvPr id="0" name=""/>
        <dsp:cNvSpPr/>
      </dsp:nvSpPr>
      <dsp:spPr>
        <a:xfrm rot="10800000" flipH="1">
          <a:off x="0" y="0"/>
          <a:ext cx="1465502" cy="459531"/>
        </a:xfrm>
        <a:prstGeom prst="homePlate">
          <a:avLst/>
        </a:prstGeom>
        <a:solidFill>
          <a:schemeClr val="accent2">
            <a:lumMod val="75000"/>
            <a:alpha val="9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436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bg1"/>
              </a:solidFill>
            </a:rPr>
            <a:t>КУЛЬТУРА ПЕРВИЧНОЙ СОРТИРОВКИ</a:t>
          </a:r>
        </a:p>
      </dsp:txBody>
      <dsp:txXfrm rot="10800000">
        <a:off x="0" y="0"/>
        <a:ext cx="1350619" cy="459531"/>
      </dsp:txXfrm>
    </dsp:sp>
    <dsp:sp modelId="{8B6C874E-1423-47BA-BC75-6EA52CDCB039}">
      <dsp:nvSpPr>
        <dsp:cNvPr id="0" name=""/>
        <dsp:cNvSpPr/>
      </dsp:nvSpPr>
      <dsp:spPr>
        <a:xfrm>
          <a:off x="102536" y="2306628"/>
          <a:ext cx="989867" cy="9621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858EB-D405-4A4B-A832-374D18C19808}">
      <dsp:nvSpPr>
        <dsp:cNvPr id="0" name=""/>
        <dsp:cNvSpPr/>
      </dsp:nvSpPr>
      <dsp:spPr>
        <a:xfrm rot="10800000" flipH="1">
          <a:off x="0" y="1794184"/>
          <a:ext cx="1439280" cy="448429"/>
        </a:xfrm>
        <a:prstGeom prst="homePlate">
          <a:avLst/>
        </a:prstGeom>
        <a:solidFill>
          <a:schemeClr val="accent2">
            <a:lumMod val="75000"/>
            <a:alpha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436" tIns="30480" rIns="56896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bg1"/>
              </a:solidFill>
            </a:rPr>
            <a:t>УДОБРЕНИЯ</a:t>
          </a:r>
          <a:endParaRPr lang="ru-RU" sz="1200" b="1" kern="1200" dirty="0">
            <a:solidFill>
              <a:schemeClr val="bg1"/>
            </a:solidFill>
          </a:endParaRPr>
        </a:p>
      </dsp:txBody>
      <dsp:txXfrm rot="10800000">
        <a:off x="0" y="1794184"/>
        <a:ext cx="1327173" cy="448429"/>
      </dsp:txXfrm>
    </dsp:sp>
    <dsp:sp modelId="{0BD892E0-2026-4F62-A5FB-B03FB62E5409}">
      <dsp:nvSpPr>
        <dsp:cNvPr id="0" name=""/>
        <dsp:cNvSpPr/>
      </dsp:nvSpPr>
      <dsp:spPr>
        <a:xfrm>
          <a:off x="83122" y="587250"/>
          <a:ext cx="962898" cy="90784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2356D-5E66-4DA2-858C-E4CAAF87378B}">
      <dsp:nvSpPr>
        <dsp:cNvPr id="0" name=""/>
        <dsp:cNvSpPr/>
      </dsp:nvSpPr>
      <dsp:spPr>
        <a:xfrm>
          <a:off x="703637" y="26865"/>
          <a:ext cx="3383660" cy="637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/>
              </a:solidFill>
            </a:rPr>
            <a:t>Цели проекта</a:t>
          </a:r>
        </a:p>
      </dsp:txBody>
      <dsp:txXfrm>
        <a:off x="703637" y="26865"/>
        <a:ext cx="3383660" cy="637487"/>
      </dsp:txXfrm>
    </dsp:sp>
    <dsp:sp modelId="{C03CE79D-58A2-4D01-9F83-06730A9CEDE4}">
      <dsp:nvSpPr>
        <dsp:cNvPr id="0" name=""/>
        <dsp:cNvSpPr/>
      </dsp:nvSpPr>
      <dsp:spPr>
        <a:xfrm>
          <a:off x="2498269" y="639812"/>
          <a:ext cx="791776" cy="418239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960A4-DEC8-4A08-80E2-18CE2D64DFC3}">
      <dsp:nvSpPr>
        <dsp:cNvPr id="0" name=""/>
        <dsp:cNvSpPr/>
      </dsp:nvSpPr>
      <dsp:spPr>
        <a:xfrm>
          <a:off x="2973861" y="639812"/>
          <a:ext cx="791776" cy="418239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ED998-F029-45C1-8220-5FEA1B21409A}">
      <dsp:nvSpPr>
        <dsp:cNvPr id="0" name=""/>
        <dsp:cNvSpPr/>
      </dsp:nvSpPr>
      <dsp:spPr>
        <a:xfrm>
          <a:off x="3449830" y="639812"/>
          <a:ext cx="791776" cy="418239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18F43-6664-47A8-B625-E705F90019D8}">
      <dsp:nvSpPr>
        <dsp:cNvPr id="0" name=""/>
        <dsp:cNvSpPr/>
      </dsp:nvSpPr>
      <dsp:spPr>
        <a:xfrm>
          <a:off x="3925422" y="639815"/>
          <a:ext cx="791776" cy="4182392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ADA22-CBAA-4F43-B592-E5959E71B725}">
      <dsp:nvSpPr>
        <dsp:cNvPr id="0" name=""/>
        <dsp:cNvSpPr/>
      </dsp:nvSpPr>
      <dsp:spPr>
        <a:xfrm>
          <a:off x="4401390" y="639812"/>
          <a:ext cx="791776" cy="418239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0BDB8-5F83-4AE4-9F7B-0A205EA00E8C}">
      <dsp:nvSpPr>
        <dsp:cNvPr id="0" name=""/>
        <dsp:cNvSpPr/>
      </dsp:nvSpPr>
      <dsp:spPr>
        <a:xfrm>
          <a:off x="4901575" y="652771"/>
          <a:ext cx="791776" cy="417176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8D15E-599A-4F04-84F5-D875684E97DF}">
      <dsp:nvSpPr>
        <dsp:cNvPr id="0" name=""/>
        <dsp:cNvSpPr/>
      </dsp:nvSpPr>
      <dsp:spPr>
        <a:xfrm>
          <a:off x="5352950" y="639812"/>
          <a:ext cx="791776" cy="418239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D2967-CB05-44CC-B086-F66DE9343D2D}">
      <dsp:nvSpPr>
        <dsp:cNvPr id="0" name=""/>
        <dsp:cNvSpPr/>
      </dsp:nvSpPr>
      <dsp:spPr>
        <a:xfrm>
          <a:off x="456796" y="2048858"/>
          <a:ext cx="7362587" cy="1407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Вовлечение школьников,  жителей, организаций на площадках Нижегородской и Владимирской области в единую эффективную систему обращения с отходами: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-компостирование органики на «этапе мусорного ведра»,                                                                                                                                                                                                                       -использование полученных удобрений  для озеленения своих дворов,                                                                                                                                                                                                              -качественную первичную сортировку «чистых» вторичных ресурсов,                     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путем проведения ежемесячной программы экологического образовательного кампуса креативных практик                 «Эко-умница» и демонстрации в режиме реального времени технологии ускоренного </a:t>
          </a:r>
          <a:r>
            <a:rPr lang="ru-RU" sz="1000" b="1" i="0" kern="1200" dirty="0" err="1"/>
            <a:t>био</a:t>
          </a:r>
          <a:r>
            <a:rPr lang="ru-RU" sz="1000" b="1" i="0" kern="1200" dirty="0"/>
            <a:t>-компостирования органики в месте ее образования без гниения, без горения и без запаха.</a:t>
          </a:r>
          <a:endParaRPr lang="ru-RU" sz="1000" b="1" kern="1200" dirty="0">
            <a:solidFill>
              <a:schemeClr val="accent2">
                <a:lumMod val="50000"/>
              </a:schemeClr>
            </a:solidFill>
            <a:latin typeface="+mn-lt"/>
            <a:ea typeface="Times New Roman" panose="02020603050405020304" pitchFamily="18" charset="0"/>
          </a:endParaRPr>
        </a:p>
      </dsp:txBody>
      <dsp:txXfrm>
        <a:off x="456796" y="2048858"/>
        <a:ext cx="7362587" cy="14075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DA258-58A4-4A11-BEFB-DB99F2C76FCD}">
      <dsp:nvSpPr>
        <dsp:cNvPr id="0" name=""/>
        <dsp:cNvSpPr/>
      </dsp:nvSpPr>
      <dsp:spPr>
        <a:xfrm>
          <a:off x="1470849" y="3681261"/>
          <a:ext cx="1732656" cy="1487285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МБОУ Каменская школа</a:t>
          </a:r>
        </a:p>
      </dsp:txBody>
      <dsp:txXfrm>
        <a:off x="1739177" y="3911590"/>
        <a:ext cx="1196000" cy="1026627"/>
      </dsp:txXfrm>
    </dsp:sp>
    <dsp:sp modelId="{3BB46F12-1E43-4C87-BDFA-83E142EFE782}">
      <dsp:nvSpPr>
        <dsp:cNvPr id="0" name=""/>
        <dsp:cNvSpPr/>
      </dsp:nvSpPr>
      <dsp:spPr>
        <a:xfrm>
          <a:off x="1525043" y="4338480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BA7FB-78F3-4C9E-B917-753FB0752707}">
      <dsp:nvSpPr>
        <dsp:cNvPr id="0" name=""/>
        <dsp:cNvSpPr/>
      </dsp:nvSpPr>
      <dsp:spPr>
        <a:xfrm>
          <a:off x="0" y="2872800"/>
          <a:ext cx="1732656" cy="148728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5238E-B47F-4F1A-B91A-4A1318C28DAE}">
      <dsp:nvSpPr>
        <dsp:cNvPr id="0" name=""/>
        <dsp:cNvSpPr/>
      </dsp:nvSpPr>
      <dsp:spPr>
        <a:xfrm>
          <a:off x="1173168" y="4153846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3C661-E643-4CA2-99AD-1E780864922C}">
      <dsp:nvSpPr>
        <dsp:cNvPr id="0" name=""/>
        <dsp:cNvSpPr/>
      </dsp:nvSpPr>
      <dsp:spPr>
        <a:xfrm>
          <a:off x="2940173" y="2861408"/>
          <a:ext cx="1732656" cy="1487285"/>
        </a:xfrm>
        <a:prstGeom prst="hexagon">
          <a:avLst>
            <a:gd name="adj" fmla="val 25000"/>
            <a:gd name="vf" fmla="val 115470"/>
          </a:avLst>
        </a:prstGeom>
        <a:solidFill>
          <a:srgbClr val="E6B91E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СОШ №3, г. Вязники</a:t>
          </a:r>
        </a:p>
      </dsp:txBody>
      <dsp:txXfrm>
        <a:off x="3208501" y="3091737"/>
        <a:ext cx="1196000" cy="1026627"/>
      </dsp:txXfrm>
    </dsp:sp>
    <dsp:sp modelId="{6BE9F611-6A50-4979-9DE1-D4514A1F6AF0}">
      <dsp:nvSpPr>
        <dsp:cNvPr id="0" name=""/>
        <dsp:cNvSpPr/>
      </dsp:nvSpPr>
      <dsp:spPr>
        <a:xfrm>
          <a:off x="4127080" y="4140882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D28D4-2F9D-48AB-9157-A6C54E9A6A46}">
      <dsp:nvSpPr>
        <dsp:cNvPr id="0" name=""/>
        <dsp:cNvSpPr/>
      </dsp:nvSpPr>
      <dsp:spPr>
        <a:xfrm>
          <a:off x="4417129" y="3678904"/>
          <a:ext cx="1732656" cy="148728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F602E-808F-41A5-9C94-A76BF4A3E631}">
      <dsp:nvSpPr>
        <dsp:cNvPr id="0" name=""/>
        <dsp:cNvSpPr/>
      </dsp:nvSpPr>
      <dsp:spPr>
        <a:xfrm>
          <a:off x="4456819" y="4345158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B4DB2-620F-4A90-839F-461DE0702181}">
      <dsp:nvSpPr>
        <dsp:cNvPr id="0" name=""/>
        <dsp:cNvSpPr/>
      </dsp:nvSpPr>
      <dsp:spPr>
        <a:xfrm>
          <a:off x="1470849" y="2060018"/>
          <a:ext cx="1732656" cy="1487285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Лицей  №</a:t>
          </a:r>
        </a:p>
      </dsp:txBody>
      <dsp:txXfrm>
        <a:off x="1739177" y="2290347"/>
        <a:ext cx="1196000" cy="1026627"/>
      </dsp:txXfrm>
    </dsp:sp>
    <dsp:sp modelId="{34B75A1B-D76A-4B1A-82F5-539C41E46356}">
      <dsp:nvSpPr>
        <dsp:cNvPr id="0" name=""/>
        <dsp:cNvSpPr/>
      </dsp:nvSpPr>
      <dsp:spPr>
        <a:xfrm>
          <a:off x="2650124" y="2090659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0B9E8-62B0-4104-A6B2-2E9E5C988ACB}">
      <dsp:nvSpPr>
        <dsp:cNvPr id="0" name=""/>
        <dsp:cNvSpPr/>
      </dsp:nvSpPr>
      <dsp:spPr>
        <a:xfrm>
          <a:off x="2940173" y="1240164"/>
          <a:ext cx="1732656" cy="148728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E7A8B-D7FF-4559-880E-49292BF444E5}">
      <dsp:nvSpPr>
        <dsp:cNvPr id="0" name=""/>
        <dsp:cNvSpPr/>
      </dsp:nvSpPr>
      <dsp:spPr>
        <a:xfrm>
          <a:off x="2979863" y="1899347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45AE0-5ECE-4F18-B951-87C532A6431A}">
      <dsp:nvSpPr>
        <dsp:cNvPr id="0" name=""/>
        <dsp:cNvSpPr/>
      </dsp:nvSpPr>
      <dsp:spPr>
        <a:xfrm>
          <a:off x="4417129" y="2057661"/>
          <a:ext cx="1732656" cy="1487285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Парк «Швейцария»</a:t>
          </a:r>
        </a:p>
      </dsp:txBody>
      <dsp:txXfrm>
        <a:off x="4685457" y="2287990"/>
        <a:ext cx="1196000" cy="1026627"/>
      </dsp:txXfrm>
    </dsp:sp>
    <dsp:sp modelId="{D9DAE07E-5F03-44A9-873D-7B935FA64FDB}">
      <dsp:nvSpPr>
        <dsp:cNvPr id="0" name=""/>
        <dsp:cNvSpPr/>
      </dsp:nvSpPr>
      <dsp:spPr>
        <a:xfrm>
          <a:off x="5907061" y="2714093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01491-3D5F-4836-9F4C-75DC9E19F850}">
      <dsp:nvSpPr>
        <dsp:cNvPr id="0" name=""/>
        <dsp:cNvSpPr/>
      </dsp:nvSpPr>
      <dsp:spPr>
        <a:xfrm>
          <a:off x="5900191" y="2875157"/>
          <a:ext cx="1732656" cy="148728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9EE75-35B5-4F4C-9E6C-5ED2520C4701}">
      <dsp:nvSpPr>
        <dsp:cNvPr id="0" name=""/>
        <dsp:cNvSpPr/>
      </dsp:nvSpPr>
      <dsp:spPr>
        <a:xfrm>
          <a:off x="6249775" y="2901477"/>
          <a:ext cx="202270" cy="1744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9340F-CAEF-420B-8ABA-EBA7122AE022}">
      <dsp:nvSpPr>
        <dsp:cNvPr id="0" name=""/>
        <dsp:cNvSpPr/>
      </dsp:nvSpPr>
      <dsp:spPr>
        <a:xfrm>
          <a:off x="49431" y="216026"/>
          <a:ext cx="2184078" cy="8736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1"/>
              </a:solidFill>
              <a:hlinkClick xmlns:r="http://schemas.openxmlformats.org/officeDocument/2006/relationships" r:id="rId1"/>
            </a:rPr>
            <a:t>Эко-</a:t>
          </a:r>
          <a:r>
            <a:rPr lang="ru-RU" sz="1400" b="1" kern="1200" dirty="0" err="1">
              <a:solidFill>
                <a:schemeClr val="accent1"/>
              </a:solidFill>
              <a:hlinkClick xmlns:r="http://schemas.openxmlformats.org/officeDocument/2006/relationships" r:id="rId1"/>
            </a:rPr>
            <a:t>лабораториум</a:t>
          </a:r>
          <a:endParaRPr lang="ru-RU" sz="1400" b="1" kern="1200" dirty="0">
            <a:solidFill>
              <a:schemeClr val="accent1"/>
            </a:solidFill>
          </a:endParaRPr>
        </a:p>
      </dsp:txBody>
      <dsp:txXfrm>
        <a:off x="49431" y="216026"/>
        <a:ext cx="2184078" cy="873631"/>
      </dsp:txXfrm>
    </dsp:sp>
    <dsp:sp modelId="{FEF995DE-305E-4E0E-8398-EC72A604DAC4}">
      <dsp:nvSpPr>
        <dsp:cNvPr id="0" name=""/>
        <dsp:cNvSpPr/>
      </dsp:nvSpPr>
      <dsp:spPr>
        <a:xfrm>
          <a:off x="44517" y="1137008"/>
          <a:ext cx="2184078" cy="3390074"/>
        </a:xfrm>
        <a:prstGeom prst="rect">
          <a:avLst/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Кулинарная студия с авто-компостированием и </a:t>
          </a:r>
          <a:r>
            <a:rPr lang="ru-RU" sz="900" b="1" kern="1200" dirty="0" err="1">
              <a:solidFill>
                <a:schemeClr val="accent2">
                  <a:lumMod val="75000"/>
                </a:schemeClr>
              </a:solidFill>
            </a:rPr>
            <a:t>верми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-компостированием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Мини-огород с фито-лампами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 err="1">
              <a:solidFill>
                <a:schemeClr val="accent2">
                  <a:lumMod val="75000"/>
                </a:schemeClr>
              </a:solidFill>
            </a:rPr>
            <a:t>Сидбомбинг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-лаборатория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 err="1">
              <a:solidFill>
                <a:schemeClr val="accent4"/>
              </a:solidFill>
            </a:rPr>
            <a:t>Коворкинг</a:t>
          </a:r>
          <a:r>
            <a:rPr lang="ru-RU" sz="900" b="1" kern="1200" dirty="0">
              <a:solidFill>
                <a:schemeClr val="accent4"/>
              </a:solidFill>
            </a:rPr>
            <a:t> для ландшафтного дизайна и организации озеленения городских территорий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Вело-шредер для пластика и инжектор для переработки крышечек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3Д-лаборатория с </a:t>
          </a:r>
          <a:r>
            <a:rPr lang="ru-RU" sz="900" b="1" kern="1200" dirty="0" err="1">
              <a:solidFill>
                <a:schemeClr val="accent4"/>
              </a:solidFill>
            </a:rPr>
            <a:t>пэтботом</a:t>
          </a:r>
          <a:r>
            <a:rPr lang="ru-RU" sz="900" b="1" kern="1200" dirty="0">
              <a:solidFill>
                <a:schemeClr val="accent4"/>
              </a:solidFill>
            </a:rPr>
            <a:t> для переработки пластиковых бутылок в нити для 3Д-принтера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Студия </a:t>
          </a:r>
          <a:r>
            <a:rPr lang="ru-RU" sz="900" b="1" kern="1200" dirty="0" err="1">
              <a:solidFill>
                <a:schemeClr val="accent4"/>
              </a:solidFill>
            </a:rPr>
            <a:t>апсайклинга</a:t>
          </a:r>
          <a:r>
            <a:rPr lang="ru-RU" sz="900" b="1" kern="1200" dirty="0">
              <a:solidFill>
                <a:schemeClr val="accent4"/>
              </a:solidFill>
            </a:rPr>
            <a:t> с эко-боксом для редких фракций (диски, </a:t>
          </a:r>
          <a:r>
            <a:rPr lang="en-US" sz="900" b="1" kern="1200" dirty="0">
              <a:solidFill>
                <a:schemeClr val="accent4"/>
              </a:solidFill>
            </a:rPr>
            <a:t>LEGO</a:t>
          </a:r>
          <a:r>
            <a:rPr lang="ru-RU" sz="900" b="1" kern="1200" dirty="0">
              <a:solidFill>
                <a:schemeClr val="accent4"/>
              </a:solidFill>
            </a:rPr>
            <a:t>, зубные щетки и </a:t>
          </a:r>
          <a:r>
            <a:rPr lang="ru-RU" sz="900" b="1" kern="1200" dirty="0" err="1">
              <a:solidFill>
                <a:schemeClr val="accent4"/>
              </a:solidFill>
            </a:rPr>
            <a:t>т.п</a:t>
          </a:r>
          <a:r>
            <a:rPr lang="ru-RU" sz="900" b="1" kern="1200" dirty="0">
              <a:solidFill>
                <a:schemeClr val="accent4"/>
              </a:solidFill>
            </a:rPr>
            <a:t>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Мастерская папье-маше с Бум-боксом  для макулатуры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Бат-бокс для использованных батареек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Бокс для цветного стекла                        (для мозаичной мастерской в                        г. Выкса)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Ателье по пошиву эко-сумок</a:t>
          </a:r>
        </a:p>
      </dsp:txBody>
      <dsp:txXfrm>
        <a:off x="44517" y="1137008"/>
        <a:ext cx="2184078" cy="3390074"/>
      </dsp:txXfrm>
    </dsp:sp>
    <dsp:sp modelId="{413F5CB2-C9CA-4D3A-9180-DA7094C24D88}">
      <dsp:nvSpPr>
        <dsp:cNvPr id="0" name=""/>
        <dsp:cNvSpPr/>
      </dsp:nvSpPr>
      <dsp:spPr>
        <a:xfrm>
          <a:off x="2350401" y="238429"/>
          <a:ext cx="2296187" cy="8736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1"/>
              </a:solidFill>
            </a:rPr>
            <a:t>Эко-компас</a:t>
          </a:r>
        </a:p>
      </dsp:txBody>
      <dsp:txXfrm>
        <a:off x="2350401" y="238429"/>
        <a:ext cx="2296187" cy="873631"/>
      </dsp:txXfrm>
    </dsp:sp>
    <dsp:sp modelId="{64B7C997-236E-4091-97FF-2EF4099EE5E1}">
      <dsp:nvSpPr>
        <dsp:cNvPr id="0" name=""/>
        <dsp:cNvSpPr/>
      </dsp:nvSpPr>
      <dsp:spPr>
        <a:xfrm>
          <a:off x="2350543" y="1157369"/>
          <a:ext cx="2282624" cy="3390074"/>
        </a:xfrm>
        <a:prstGeom prst="rect">
          <a:avLst/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Иммерсионные мини-спектакли «Как жить без мусорного ведра», «Маленькое приключение банана Нана»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Образовательные эко-интервью «А знаете ли Вы, что….?»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Эко-</a:t>
          </a:r>
          <a:r>
            <a:rPr lang="ru-RU" sz="900" b="1" kern="1200" dirty="0" err="1">
              <a:solidFill>
                <a:schemeClr val="accent2">
                  <a:lumMod val="75000"/>
                </a:schemeClr>
              </a:solidFill>
            </a:rPr>
            <a:t>квесты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 «Наши следы на Земле», «Как управлять отходами»</a:t>
          </a:r>
          <a:endParaRPr lang="ru-RU" kern="1200" dirty="0">
            <a:solidFill>
              <a:schemeClr val="accent2">
                <a:lumMod val="7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Эко-марафоны «</a:t>
          </a:r>
          <a:r>
            <a:rPr lang="en-US" sz="900" b="1" kern="1200" dirty="0">
              <a:solidFill>
                <a:schemeClr val="accent2">
                  <a:lumMod val="75000"/>
                </a:schemeClr>
              </a:solidFill>
            </a:rPr>
            <a:t>PRO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 отходы», «</a:t>
          </a:r>
          <a:r>
            <a:rPr lang="ru-RU" sz="900" b="1" kern="1200" dirty="0" err="1">
              <a:solidFill>
                <a:schemeClr val="accent2">
                  <a:lumMod val="75000"/>
                </a:schemeClr>
              </a:solidFill>
            </a:rPr>
            <a:t>ЭкоЛогическая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 история»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 err="1">
              <a:solidFill>
                <a:schemeClr val="accent2">
                  <a:lumMod val="75000"/>
                </a:schemeClr>
              </a:solidFill>
            </a:rPr>
            <a:t>Тимбилдинги</a:t>
          </a: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 «Эко-альтернатива», «Эко-привычки»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Тренинги «Я –эко-инспектор», «Я-волонтер»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Встречи с известными предпринимателями в сфере переработки отходов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Создание эко-контента для сообщества в ВК «Эко-умники»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Создание чат-бота «</a:t>
          </a:r>
          <a:r>
            <a:rPr lang="ru-RU" sz="900" b="1" kern="1200" dirty="0" err="1">
              <a:solidFill>
                <a:schemeClr val="accent4"/>
              </a:solidFill>
            </a:rPr>
            <a:t>Экоумник</a:t>
          </a:r>
          <a:r>
            <a:rPr lang="ru-RU" sz="900" b="1" kern="1200" dirty="0">
              <a:solidFill>
                <a:schemeClr val="accent4"/>
              </a:solidFill>
            </a:rPr>
            <a:t>»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Создание сайта «Эко-станция» </a:t>
          </a:r>
        </a:p>
      </dsp:txBody>
      <dsp:txXfrm>
        <a:off x="2350543" y="1157369"/>
        <a:ext cx="2282624" cy="3390074"/>
      </dsp:txXfrm>
    </dsp:sp>
    <dsp:sp modelId="{604F7F85-5670-4F0B-A268-66CCA7629E3A}">
      <dsp:nvSpPr>
        <dsp:cNvPr id="0" name=""/>
        <dsp:cNvSpPr/>
      </dsp:nvSpPr>
      <dsp:spPr>
        <a:xfrm>
          <a:off x="4778114" y="238429"/>
          <a:ext cx="2215158" cy="8736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accent1"/>
              </a:solidFill>
            </a:rPr>
            <a:t> </a:t>
          </a:r>
          <a:r>
            <a:rPr lang="ru-RU" sz="1400" b="1" kern="1200" dirty="0" err="1">
              <a:solidFill>
                <a:schemeClr val="accent1"/>
              </a:solidFill>
            </a:rPr>
            <a:t>Эколофт</a:t>
          </a:r>
          <a:endParaRPr lang="ru-RU" sz="1400" b="1" kern="1200" dirty="0">
            <a:solidFill>
              <a:schemeClr val="accent1"/>
            </a:solidFill>
          </a:endParaRPr>
        </a:p>
      </dsp:txBody>
      <dsp:txXfrm>
        <a:off x="4778114" y="238429"/>
        <a:ext cx="2215158" cy="873631"/>
      </dsp:txXfrm>
    </dsp:sp>
    <dsp:sp modelId="{7C2A299E-40C0-4D08-95E1-51DD68F452CD}">
      <dsp:nvSpPr>
        <dsp:cNvPr id="0" name=""/>
        <dsp:cNvSpPr/>
      </dsp:nvSpPr>
      <dsp:spPr>
        <a:xfrm>
          <a:off x="4778114" y="1157369"/>
          <a:ext cx="2197030" cy="3390074"/>
        </a:xfrm>
        <a:prstGeom prst="rect">
          <a:avLst/>
        </a:prstGeom>
        <a:solidFill>
          <a:schemeClr val="bg1"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 dirty="0">
              <a:solidFill>
                <a:schemeClr val="accent4"/>
              </a:solidFill>
            </a:rPr>
            <a:t>Showroom </a:t>
          </a:r>
          <a:r>
            <a:rPr lang="ru-RU" sz="900" b="1" kern="1200" dirty="0" err="1">
              <a:solidFill>
                <a:schemeClr val="accent4"/>
              </a:solidFill>
            </a:rPr>
            <a:t>апсайклинга</a:t>
          </a:r>
          <a:endParaRPr lang="ru-RU" sz="900" b="1" kern="1200" dirty="0">
            <a:solidFill>
              <a:schemeClr val="accent4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Бюро эко-экскурсий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Копилка волонтерских инициатив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4"/>
              </a:solidFill>
            </a:rPr>
            <a:t>Видео-студия для создания эко-клипов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1" kern="1200" dirty="0">
              <a:solidFill>
                <a:schemeClr val="accent2">
                  <a:lumMod val="75000"/>
                </a:schemeClr>
              </a:solidFill>
            </a:rPr>
            <a:t>Мастер-классы от творческой студии «Восторг» по созданию «Зеленых мультиков»</a:t>
          </a:r>
        </a:p>
      </dsp:txBody>
      <dsp:txXfrm>
        <a:off x="4778114" y="1157369"/>
        <a:ext cx="2197030" cy="33900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A3BF1-C72B-4177-837C-DAAFC0FBB9C8}">
      <dsp:nvSpPr>
        <dsp:cNvPr id="0" name=""/>
        <dsp:cNvSpPr/>
      </dsp:nvSpPr>
      <dsp:spPr>
        <a:xfrm rot="10800000">
          <a:off x="423960" y="501"/>
          <a:ext cx="1340788" cy="344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24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Реализовано</a:t>
          </a:r>
          <a:endParaRPr lang="ru-RU" sz="1000" b="1" kern="1200" dirty="0"/>
        </a:p>
      </dsp:txBody>
      <dsp:txXfrm rot="10800000">
        <a:off x="510203" y="501"/>
        <a:ext cx="1254545" cy="344973"/>
      </dsp:txXfrm>
    </dsp:sp>
    <dsp:sp modelId="{6A6C2DA0-5C67-424B-8BBB-BB09ECCB1778}">
      <dsp:nvSpPr>
        <dsp:cNvPr id="0" name=""/>
        <dsp:cNvSpPr/>
      </dsp:nvSpPr>
      <dsp:spPr>
        <a:xfrm>
          <a:off x="251474" y="501"/>
          <a:ext cx="344973" cy="34497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A7BF3-D59D-4686-BF6B-D603AABCD59D}">
      <dsp:nvSpPr>
        <dsp:cNvPr id="0" name=""/>
        <dsp:cNvSpPr/>
      </dsp:nvSpPr>
      <dsp:spPr>
        <a:xfrm rot="10800000">
          <a:off x="423960" y="446613"/>
          <a:ext cx="1340788" cy="344973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24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Не реализовано</a:t>
          </a:r>
        </a:p>
      </dsp:txBody>
      <dsp:txXfrm rot="10800000">
        <a:off x="510203" y="446613"/>
        <a:ext cx="1254545" cy="344973"/>
      </dsp:txXfrm>
    </dsp:sp>
    <dsp:sp modelId="{9BEDEBAF-3519-4D08-A616-40A3666D0610}">
      <dsp:nvSpPr>
        <dsp:cNvPr id="0" name=""/>
        <dsp:cNvSpPr/>
      </dsp:nvSpPr>
      <dsp:spPr>
        <a:xfrm>
          <a:off x="251474" y="446613"/>
          <a:ext cx="344973" cy="344973"/>
        </a:xfrm>
        <a:prstGeom prst="ellipse">
          <a:avLst/>
        </a:prstGeom>
        <a:solidFill>
          <a:schemeClr val="accent4"/>
        </a:soli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80804-CBA3-4C2D-94DD-7D1DC2EB209C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E4CC1-B78A-4AC4-836C-5A278C972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0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440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097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8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06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3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17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94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10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38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0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3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742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75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8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9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3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53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8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81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8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E4CC1-B78A-4AC4-836C-5A278C9725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8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http://04872B4F8FA0D3A779A713AF09593506.dms.sberbank.ru/04872B4F8FA0D3A779A713AF09593506-EE2199EA9202D1AF758B83504128E9A0-BD7B2A70D9C3E5C3C54064986A0BA797/1.png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http://04872B4F8FA0D3A779A713AF09593506.dms.sberbank.ru/04872B4F8FA0D3A779A713AF09593506-EE2199EA9202D1AF758B83504128E9A0-BD7B2A70D9C3E5C3C54064986A0BA797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9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452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0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83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38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22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0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7456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916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3A3AAE-567A-4919-A141-AA819798022A}"/>
              </a:ext>
            </a:extLst>
          </p:cNvPr>
          <p:cNvSpPr/>
          <p:nvPr userDrawn="1"/>
        </p:nvSpPr>
        <p:spPr>
          <a:xfrm>
            <a:off x="242647" y="226056"/>
            <a:ext cx="8679898" cy="543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D1B8184-765A-43B2-AD8A-E56B22A5E8C2}"/>
              </a:ext>
            </a:extLst>
          </p:cNvPr>
          <p:cNvSpPr/>
          <p:nvPr/>
        </p:nvSpPr>
        <p:spPr>
          <a:xfrm flipH="1">
            <a:off x="7235622" y="225164"/>
            <a:ext cx="1686923" cy="572653"/>
          </a:xfrm>
          <a:custGeom>
            <a:avLst/>
            <a:gdLst>
              <a:gd name="connsiteX0" fmla="*/ 1079499 w 2036992"/>
              <a:gd name="connsiteY0" fmla="*/ 533143 h 690412"/>
              <a:gd name="connsiteX1" fmla="*/ 954941 w 2036992"/>
              <a:gd name="connsiteY1" fmla="*/ 533143 h 690412"/>
              <a:gd name="connsiteX2" fmla="*/ 954941 w 2036992"/>
              <a:gd name="connsiteY2" fmla="*/ 657700 h 690412"/>
              <a:gd name="connsiteX3" fmla="*/ 1079499 w 2036992"/>
              <a:gd name="connsiteY3" fmla="*/ 657700 h 690412"/>
              <a:gd name="connsiteX4" fmla="*/ 1221670 w 2036992"/>
              <a:gd name="connsiteY4" fmla="*/ 533143 h 690412"/>
              <a:gd name="connsiteX5" fmla="*/ 1097112 w 2036992"/>
              <a:gd name="connsiteY5" fmla="*/ 533143 h 690412"/>
              <a:gd name="connsiteX6" fmla="*/ 1097112 w 2036992"/>
              <a:gd name="connsiteY6" fmla="*/ 657700 h 690412"/>
              <a:gd name="connsiteX7" fmla="*/ 1221670 w 2036992"/>
              <a:gd name="connsiteY7" fmla="*/ 657700 h 690412"/>
              <a:gd name="connsiteX8" fmla="*/ 1079499 w 2036992"/>
              <a:gd name="connsiteY8" fmla="*/ 384366 h 690412"/>
              <a:gd name="connsiteX9" fmla="*/ 954941 w 2036992"/>
              <a:gd name="connsiteY9" fmla="*/ 384366 h 690412"/>
              <a:gd name="connsiteX10" fmla="*/ 954941 w 2036992"/>
              <a:gd name="connsiteY10" fmla="*/ 508923 h 690412"/>
              <a:gd name="connsiteX11" fmla="*/ 1079499 w 2036992"/>
              <a:gd name="connsiteY11" fmla="*/ 508923 h 690412"/>
              <a:gd name="connsiteX12" fmla="*/ 1221670 w 2036992"/>
              <a:gd name="connsiteY12" fmla="*/ 384366 h 690412"/>
              <a:gd name="connsiteX13" fmla="*/ 1097112 w 2036992"/>
              <a:gd name="connsiteY13" fmla="*/ 384366 h 690412"/>
              <a:gd name="connsiteX14" fmla="*/ 1097112 w 2036992"/>
              <a:gd name="connsiteY14" fmla="*/ 508923 h 690412"/>
              <a:gd name="connsiteX15" fmla="*/ 1221670 w 2036992"/>
              <a:gd name="connsiteY15" fmla="*/ 508923 h 690412"/>
              <a:gd name="connsiteX16" fmla="*/ 1426032 w 2036992"/>
              <a:gd name="connsiteY16" fmla="*/ 153074 h 690412"/>
              <a:gd name="connsiteX17" fmla="*/ 1700842 w 2036992"/>
              <a:gd name="connsiteY17" fmla="*/ 377058 h 690412"/>
              <a:gd name="connsiteX18" fmla="*/ 1634751 w 2036992"/>
              <a:gd name="connsiteY18" fmla="*/ 379368 h 690412"/>
              <a:gd name="connsiteX19" fmla="*/ 1586252 w 2036992"/>
              <a:gd name="connsiteY19" fmla="*/ 425522 h 690412"/>
              <a:gd name="connsiteX20" fmla="*/ 1342825 w 2036992"/>
              <a:gd name="connsiteY20" fmla="*/ 216444 h 690412"/>
              <a:gd name="connsiteX21" fmla="*/ 1090822 w 2036992"/>
              <a:gd name="connsiteY21" fmla="*/ 0 h 690412"/>
              <a:gd name="connsiteX22" fmla="*/ 834158 w 2036992"/>
              <a:gd name="connsiteY22" fmla="*/ 7549 h 690412"/>
              <a:gd name="connsiteX23" fmla="*/ 0 w 2036992"/>
              <a:gd name="connsiteY23" fmla="*/ 675629 h 690412"/>
              <a:gd name="connsiteX24" fmla="*/ 252889 w 2036992"/>
              <a:gd name="connsiteY24" fmla="*/ 679403 h 690412"/>
              <a:gd name="connsiteX25" fmla="*/ 1094597 w 2036992"/>
              <a:gd name="connsiteY25" fmla="*/ 45293 h 690412"/>
              <a:gd name="connsiteX26" fmla="*/ 1577055 w 2036992"/>
              <a:gd name="connsiteY26" fmla="*/ 434274 h 690412"/>
              <a:gd name="connsiteX27" fmla="*/ 1309741 w 2036992"/>
              <a:gd name="connsiteY27" fmla="*/ 688665 h 690412"/>
              <a:gd name="connsiteX28" fmla="*/ 1408273 w 2036992"/>
              <a:gd name="connsiteY28" fmla="*/ 690412 h 690412"/>
              <a:gd name="connsiteX29" fmla="*/ 1638798 w 2036992"/>
              <a:gd name="connsiteY29" fmla="*/ 484055 h 690412"/>
              <a:gd name="connsiteX30" fmla="*/ 1698512 w 2036992"/>
              <a:gd name="connsiteY30" fmla="*/ 532199 h 690412"/>
              <a:gd name="connsiteX31" fmla="*/ 1706061 w 2036992"/>
              <a:gd name="connsiteY31" fmla="*/ 528425 h 690412"/>
              <a:gd name="connsiteX32" fmla="*/ 1646439 w 2036992"/>
              <a:gd name="connsiteY32" fmla="*/ 477215 h 690412"/>
              <a:gd name="connsiteX33" fmla="*/ 1736225 w 2036992"/>
              <a:gd name="connsiteY33" fmla="*/ 396842 h 690412"/>
              <a:gd name="connsiteX34" fmla="*/ 2036992 w 2036992"/>
              <a:gd name="connsiteY34" fmla="*/ 689498 h 690412"/>
              <a:gd name="connsiteX35" fmla="*/ 2029318 w 2036992"/>
              <a:gd name="connsiteY35" fmla="*/ 677134 h 690412"/>
              <a:gd name="connsiteX36" fmla="*/ 1734754 w 2036992"/>
              <a:gd name="connsiteY36" fmla="*/ 375873 h 690412"/>
              <a:gd name="connsiteX37" fmla="*/ 1705786 w 2036992"/>
              <a:gd name="connsiteY37" fmla="*/ 376885 h 690412"/>
              <a:gd name="connsiteX38" fmla="*/ 1706061 w 2036992"/>
              <a:gd name="connsiteY38" fmla="*/ 376746 h 690412"/>
              <a:gd name="connsiteX39" fmla="*/ 1424304 w 2036992"/>
              <a:gd name="connsiteY39" fmla="*/ 132105 h 690412"/>
              <a:gd name="connsiteX40" fmla="*/ 1306761 w 2036992"/>
              <a:gd name="connsiteY40" fmla="*/ 135600 h 690412"/>
              <a:gd name="connsiteX41" fmla="*/ 1276873 w 2036992"/>
              <a:gd name="connsiteY41" fmla="*/ 159798 h 690412"/>
              <a:gd name="connsiteX0" fmla="*/ 1079499 w 2036992"/>
              <a:gd name="connsiteY0" fmla="*/ 534220 h 691489"/>
              <a:gd name="connsiteX1" fmla="*/ 954941 w 2036992"/>
              <a:gd name="connsiteY1" fmla="*/ 534220 h 691489"/>
              <a:gd name="connsiteX2" fmla="*/ 954941 w 2036992"/>
              <a:gd name="connsiteY2" fmla="*/ 658777 h 691489"/>
              <a:gd name="connsiteX3" fmla="*/ 1079499 w 2036992"/>
              <a:gd name="connsiteY3" fmla="*/ 658777 h 691489"/>
              <a:gd name="connsiteX4" fmla="*/ 1079499 w 2036992"/>
              <a:gd name="connsiteY4" fmla="*/ 534220 h 691489"/>
              <a:gd name="connsiteX5" fmla="*/ 1221670 w 2036992"/>
              <a:gd name="connsiteY5" fmla="*/ 534220 h 691489"/>
              <a:gd name="connsiteX6" fmla="*/ 1097112 w 2036992"/>
              <a:gd name="connsiteY6" fmla="*/ 534220 h 691489"/>
              <a:gd name="connsiteX7" fmla="*/ 1097112 w 2036992"/>
              <a:gd name="connsiteY7" fmla="*/ 658777 h 691489"/>
              <a:gd name="connsiteX8" fmla="*/ 1221670 w 2036992"/>
              <a:gd name="connsiteY8" fmla="*/ 658777 h 691489"/>
              <a:gd name="connsiteX9" fmla="*/ 1221670 w 2036992"/>
              <a:gd name="connsiteY9" fmla="*/ 534220 h 691489"/>
              <a:gd name="connsiteX10" fmla="*/ 1079499 w 2036992"/>
              <a:gd name="connsiteY10" fmla="*/ 385443 h 691489"/>
              <a:gd name="connsiteX11" fmla="*/ 954941 w 2036992"/>
              <a:gd name="connsiteY11" fmla="*/ 385443 h 691489"/>
              <a:gd name="connsiteX12" fmla="*/ 954941 w 2036992"/>
              <a:gd name="connsiteY12" fmla="*/ 510000 h 691489"/>
              <a:gd name="connsiteX13" fmla="*/ 1079499 w 2036992"/>
              <a:gd name="connsiteY13" fmla="*/ 510000 h 691489"/>
              <a:gd name="connsiteX14" fmla="*/ 1079499 w 2036992"/>
              <a:gd name="connsiteY14" fmla="*/ 385443 h 691489"/>
              <a:gd name="connsiteX15" fmla="*/ 1221670 w 2036992"/>
              <a:gd name="connsiteY15" fmla="*/ 385443 h 691489"/>
              <a:gd name="connsiteX16" fmla="*/ 1097112 w 2036992"/>
              <a:gd name="connsiteY16" fmla="*/ 385443 h 691489"/>
              <a:gd name="connsiteX17" fmla="*/ 1097112 w 2036992"/>
              <a:gd name="connsiteY17" fmla="*/ 510000 h 691489"/>
              <a:gd name="connsiteX18" fmla="*/ 1221670 w 2036992"/>
              <a:gd name="connsiteY18" fmla="*/ 510000 h 691489"/>
              <a:gd name="connsiteX19" fmla="*/ 1221670 w 2036992"/>
              <a:gd name="connsiteY19" fmla="*/ 385443 h 691489"/>
              <a:gd name="connsiteX20" fmla="*/ 1426032 w 2036992"/>
              <a:gd name="connsiteY20" fmla="*/ 154151 h 691489"/>
              <a:gd name="connsiteX21" fmla="*/ 1700842 w 2036992"/>
              <a:gd name="connsiteY21" fmla="*/ 378135 h 691489"/>
              <a:gd name="connsiteX22" fmla="*/ 1634751 w 2036992"/>
              <a:gd name="connsiteY22" fmla="*/ 380445 h 691489"/>
              <a:gd name="connsiteX23" fmla="*/ 1586252 w 2036992"/>
              <a:gd name="connsiteY23" fmla="*/ 426599 h 691489"/>
              <a:gd name="connsiteX24" fmla="*/ 1342825 w 2036992"/>
              <a:gd name="connsiteY24" fmla="*/ 217521 h 691489"/>
              <a:gd name="connsiteX25" fmla="*/ 1426032 w 2036992"/>
              <a:gd name="connsiteY25" fmla="*/ 154151 h 691489"/>
              <a:gd name="connsiteX26" fmla="*/ 1090822 w 2036992"/>
              <a:gd name="connsiteY26" fmla="*/ 1077 h 691489"/>
              <a:gd name="connsiteX27" fmla="*/ 834158 w 2036992"/>
              <a:gd name="connsiteY27" fmla="*/ 0 h 691489"/>
              <a:gd name="connsiteX28" fmla="*/ 0 w 2036992"/>
              <a:gd name="connsiteY28" fmla="*/ 676706 h 691489"/>
              <a:gd name="connsiteX29" fmla="*/ 252889 w 2036992"/>
              <a:gd name="connsiteY29" fmla="*/ 680480 h 691489"/>
              <a:gd name="connsiteX30" fmla="*/ 1094597 w 2036992"/>
              <a:gd name="connsiteY30" fmla="*/ 46370 h 691489"/>
              <a:gd name="connsiteX31" fmla="*/ 1577055 w 2036992"/>
              <a:gd name="connsiteY31" fmla="*/ 435351 h 691489"/>
              <a:gd name="connsiteX32" fmla="*/ 1309741 w 2036992"/>
              <a:gd name="connsiteY32" fmla="*/ 689742 h 691489"/>
              <a:gd name="connsiteX33" fmla="*/ 1408273 w 2036992"/>
              <a:gd name="connsiteY33" fmla="*/ 691489 h 691489"/>
              <a:gd name="connsiteX34" fmla="*/ 1638798 w 2036992"/>
              <a:gd name="connsiteY34" fmla="*/ 485132 h 691489"/>
              <a:gd name="connsiteX35" fmla="*/ 1698512 w 2036992"/>
              <a:gd name="connsiteY35" fmla="*/ 533276 h 691489"/>
              <a:gd name="connsiteX36" fmla="*/ 1706061 w 2036992"/>
              <a:gd name="connsiteY36" fmla="*/ 529502 h 691489"/>
              <a:gd name="connsiteX37" fmla="*/ 1646439 w 2036992"/>
              <a:gd name="connsiteY37" fmla="*/ 478292 h 691489"/>
              <a:gd name="connsiteX38" fmla="*/ 1736225 w 2036992"/>
              <a:gd name="connsiteY38" fmla="*/ 397919 h 691489"/>
              <a:gd name="connsiteX39" fmla="*/ 2036992 w 2036992"/>
              <a:gd name="connsiteY39" fmla="*/ 690575 h 691489"/>
              <a:gd name="connsiteX40" fmla="*/ 2029318 w 2036992"/>
              <a:gd name="connsiteY40" fmla="*/ 678211 h 691489"/>
              <a:gd name="connsiteX41" fmla="*/ 1734754 w 2036992"/>
              <a:gd name="connsiteY41" fmla="*/ 376950 h 691489"/>
              <a:gd name="connsiteX42" fmla="*/ 1705786 w 2036992"/>
              <a:gd name="connsiteY42" fmla="*/ 377962 h 691489"/>
              <a:gd name="connsiteX43" fmla="*/ 1706061 w 2036992"/>
              <a:gd name="connsiteY43" fmla="*/ 377823 h 691489"/>
              <a:gd name="connsiteX44" fmla="*/ 1424304 w 2036992"/>
              <a:gd name="connsiteY44" fmla="*/ 133182 h 691489"/>
              <a:gd name="connsiteX45" fmla="*/ 1306761 w 2036992"/>
              <a:gd name="connsiteY45" fmla="*/ 136677 h 691489"/>
              <a:gd name="connsiteX46" fmla="*/ 1276873 w 2036992"/>
              <a:gd name="connsiteY46" fmla="*/ 160875 h 691489"/>
              <a:gd name="connsiteX47" fmla="*/ 1090822 w 2036992"/>
              <a:gd name="connsiteY47" fmla="*/ 1077 h 69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36992" h="691489">
                <a:moveTo>
                  <a:pt x="1079499" y="534220"/>
                </a:moveTo>
                <a:lnTo>
                  <a:pt x="954941" y="534220"/>
                </a:lnTo>
                <a:lnTo>
                  <a:pt x="954941" y="658777"/>
                </a:lnTo>
                <a:lnTo>
                  <a:pt x="1079499" y="658777"/>
                </a:lnTo>
                <a:lnTo>
                  <a:pt x="1079499" y="534220"/>
                </a:lnTo>
                <a:close/>
                <a:moveTo>
                  <a:pt x="1221670" y="534220"/>
                </a:moveTo>
                <a:lnTo>
                  <a:pt x="1097112" y="534220"/>
                </a:lnTo>
                <a:lnTo>
                  <a:pt x="1097112" y="658777"/>
                </a:lnTo>
                <a:lnTo>
                  <a:pt x="1221670" y="658777"/>
                </a:lnTo>
                <a:lnTo>
                  <a:pt x="1221670" y="534220"/>
                </a:lnTo>
                <a:close/>
                <a:moveTo>
                  <a:pt x="1079499" y="385443"/>
                </a:moveTo>
                <a:lnTo>
                  <a:pt x="954941" y="385443"/>
                </a:lnTo>
                <a:lnTo>
                  <a:pt x="954941" y="510000"/>
                </a:lnTo>
                <a:lnTo>
                  <a:pt x="1079499" y="510000"/>
                </a:lnTo>
                <a:lnTo>
                  <a:pt x="1079499" y="385443"/>
                </a:lnTo>
                <a:close/>
                <a:moveTo>
                  <a:pt x="1221670" y="385443"/>
                </a:moveTo>
                <a:lnTo>
                  <a:pt x="1097112" y="385443"/>
                </a:lnTo>
                <a:lnTo>
                  <a:pt x="1097112" y="510000"/>
                </a:lnTo>
                <a:lnTo>
                  <a:pt x="1221670" y="510000"/>
                </a:lnTo>
                <a:lnTo>
                  <a:pt x="1221670" y="385443"/>
                </a:lnTo>
                <a:close/>
                <a:moveTo>
                  <a:pt x="1426032" y="154151"/>
                </a:moveTo>
                <a:lnTo>
                  <a:pt x="1700842" y="378135"/>
                </a:lnTo>
                <a:lnTo>
                  <a:pt x="1634751" y="380445"/>
                </a:lnTo>
                <a:lnTo>
                  <a:pt x="1586252" y="426599"/>
                </a:lnTo>
                <a:lnTo>
                  <a:pt x="1342825" y="217521"/>
                </a:lnTo>
                <a:lnTo>
                  <a:pt x="1426032" y="154151"/>
                </a:lnTo>
                <a:close/>
                <a:moveTo>
                  <a:pt x="1090822" y="1077"/>
                </a:moveTo>
                <a:lnTo>
                  <a:pt x="834158" y="0"/>
                </a:lnTo>
                <a:lnTo>
                  <a:pt x="0" y="676706"/>
                </a:lnTo>
                <a:lnTo>
                  <a:pt x="252889" y="680480"/>
                </a:lnTo>
                <a:lnTo>
                  <a:pt x="1094597" y="46370"/>
                </a:lnTo>
                <a:lnTo>
                  <a:pt x="1577055" y="435351"/>
                </a:lnTo>
                <a:lnTo>
                  <a:pt x="1309741" y="689742"/>
                </a:lnTo>
                <a:lnTo>
                  <a:pt x="1408273" y="691489"/>
                </a:lnTo>
                <a:lnTo>
                  <a:pt x="1638798" y="485132"/>
                </a:lnTo>
                <a:lnTo>
                  <a:pt x="1698512" y="533276"/>
                </a:lnTo>
                <a:lnTo>
                  <a:pt x="1706061" y="529502"/>
                </a:lnTo>
                <a:lnTo>
                  <a:pt x="1646439" y="478292"/>
                </a:lnTo>
                <a:lnTo>
                  <a:pt x="1736225" y="397919"/>
                </a:lnTo>
                <a:lnTo>
                  <a:pt x="2036992" y="690575"/>
                </a:lnTo>
                <a:lnTo>
                  <a:pt x="2029318" y="678211"/>
                </a:lnTo>
                <a:lnTo>
                  <a:pt x="1734754" y="376950"/>
                </a:lnTo>
                <a:lnTo>
                  <a:pt x="1705786" y="377962"/>
                </a:lnTo>
                <a:lnTo>
                  <a:pt x="1706061" y="377823"/>
                </a:lnTo>
                <a:lnTo>
                  <a:pt x="1424304" y="133182"/>
                </a:lnTo>
                <a:lnTo>
                  <a:pt x="1306761" y="136677"/>
                </a:lnTo>
                <a:lnTo>
                  <a:pt x="1276873" y="160875"/>
                </a:lnTo>
                <a:lnTo>
                  <a:pt x="1090822" y="10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409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361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7AA0F2F-EE5D-4823-A3B1-9494D55F5F9D}"/>
              </a:ext>
            </a:extLst>
          </p:cNvPr>
          <p:cNvGrpSpPr/>
          <p:nvPr userDrawn="1"/>
        </p:nvGrpSpPr>
        <p:grpSpPr>
          <a:xfrm>
            <a:off x="8148919" y="4279106"/>
            <a:ext cx="859352" cy="761291"/>
            <a:chOff x="10797950" y="5726226"/>
            <a:chExt cx="1047115" cy="92762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D289B8E-A490-4298-8A30-24D02B810470}"/>
                </a:ext>
              </a:extLst>
            </p:cNvPr>
            <p:cNvSpPr/>
            <p:nvPr/>
          </p:nvSpPr>
          <p:spPr>
            <a:xfrm>
              <a:off x="10949154" y="5981375"/>
              <a:ext cx="744155" cy="672479"/>
            </a:xfrm>
            <a:custGeom>
              <a:avLst/>
              <a:gdLst>
                <a:gd name="connsiteX0" fmla="*/ 1663345 w 1873170"/>
                <a:gd name="connsiteY0" fmla="*/ 829592 h 1692747"/>
                <a:gd name="connsiteX1" fmla="*/ 1782942 w 1873170"/>
                <a:gd name="connsiteY1" fmla="*/ 932506 h 1692747"/>
                <a:gd name="connsiteX2" fmla="*/ 1697795 w 1873170"/>
                <a:gd name="connsiteY2" fmla="*/ 1086336 h 1692747"/>
                <a:gd name="connsiteX3" fmla="*/ 1727910 w 1873170"/>
                <a:gd name="connsiteY3" fmla="*/ 1113202 h 1692747"/>
                <a:gd name="connsiteX4" fmla="*/ 1802442 w 1873170"/>
                <a:gd name="connsiteY4" fmla="*/ 1237999 h 1692747"/>
                <a:gd name="connsiteX5" fmla="*/ 1873074 w 1873170"/>
                <a:gd name="connsiteY5" fmla="*/ 1564074 h 1692747"/>
                <a:gd name="connsiteX6" fmla="*/ 1873074 w 1873170"/>
                <a:gd name="connsiteY6" fmla="*/ 1577724 h 1692747"/>
                <a:gd name="connsiteX7" fmla="*/ 1731593 w 1873170"/>
                <a:gd name="connsiteY7" fmla="*/ 1577724 h 1692747"/>
                <a:gd name="connsiteX8" fmla="*/ 1731593 w 1873170"/>
                <a:gd name="connsiteY8" fmla="*/ 1692747 h 1692747"/>
                <a:gd name="connsiteX9" fmla="*/ 1577114 w 1873170"/>
                <a:gd name="connsiteY9" fmla="*/ 1692747 h 1692747"/>
                <a:gd name="connsiteX10" fmla="*/ 1577114 w 1873170"/>
                <a:gd name="connsiteY10" fmla="*/ 1578374 h 1692747"/>
                <a:gd name="connsiteX11" fmla="*/ 1436934 w 1873170"/>
                <a:gd name="connsiteY11" fmla="*/ 1578374 h 1692747"/>
                <a:gd name="connsiteX12" fmla="*/ 1437151 w 1873170"/>
                <a:gd name="connsiteY12" fmla="*/ 1526809 h 1692747"/>
                <a:gd name="connsiteX13" fmla="*/ 1512332 w 1873170"/>
                <a:gd name="connsiteY13" fmla="*/ 1222616 h 1692747"/>
                <a:gd name="connsiteX14" fmla="*/ 1570614 w 1873170"/>
                <a:gd name="connsiteY14" fmla="*/ 1124251 h 1692747"/>
                <a:gd name="connsiteX15" fmla="*/ 1609830 w 1873170"/>
                <a:gd name="connsiteY15" fmla="*/ 1085686 h 1692747"/>
                <a:gd name="connsiteX16" fmla="*/ 1531398 w 1873170"/>
                <a:gd name="connsiteY16" fmla="*/ 1008988 h 1692747"/>
                <a:gd name="connsiteX17" fmla="*/ 1527499 w 1873170"/>
                <a:gd name="connsiteY17" fmla="*/ 925140 h 1692747"/>
                <a:gd name="connsiteX18" fmla="*/ 1663345 w 1873170"/>
                <a:gd name="connsiteY18" fmla="*/ 829592 h 1692747"/>
                <a:gd name="connsiteX19" fmla="*/ 231945 w 1873170"/>
                <a:gd name="connsiteY19" fmla="*/ 502840 h 1692747"/>
                <a:gd name="connsiteX20" fmla="*/ 364243 w 1873170"/>
                <a:gd name="connsiteY20" fmla="*/ 561365 h 1692747"/>
                <a:gd name="connsiteX21" fmla="*/ 311378 w 1873170"/>
                <a:gd name="connsiteY21" fmla="*/ 843458 h 1692747"/>
                <a:gd name="connsiteX22" fmla="*/ 352760 w 1873170"/>
                <a:gd name="connsiteY22" fmla="*/ 859925 h 1692747"/>
                <a:gd name="connsiteX23" fmla="*/ 416892 w 1873170"/>
                <a:gd name="connsiteY23" fmla="*/ 917990 h 1692747"/>
                <a:gd name="connsiteX24" fmla="*/ 418842 w 1873170"/>
                <a:gd name="connsiteY24" fmla="*/ 931639 h 1692747"/>
                <a:gd name="connsiteX25" fmla="*/ 355360 w 1873170"/>
                <a:gd name="connsiteY25" fmla="*/ 1196400 h 1692747"/>
                <a:gd name="connsiteX26" fmla="*/ 338894 w 1873170"/>
                <a:gd name="connsiteY26" fmla="*/ 1406561 h 1692747"/>
                <a:gd name="connsiteX27" fmla="*/ 339327 w 1873170"/>
                <a:gd name="connsiteY27" fmla="*/ 1413278 h 1692747"/>
                <a:gd name="connsiteX28" fmla="*/ 407142 w 1873170"/>
                <a:gd name="connsiteY28" fmla="*/ 1413278 h 1692747"/>
                <a:gd name="connsiteX29" fmla="*/ 402376 w 1873170"/>
                <a:gd name="connsiteY29" fmla="*/ 1424328 h 1692747"/>
                <a:gd name="connsiteX30" fmla="*/ 351894 w 1873170"/>
                <a:gd name="connsiteY30" fmla="*/ 1503625 h 1692747"/>
                <a:gd name="connsiteX31" fmla="*/ 346044 w 1873170"/>
                <a:gd name="connsiteY31" fmla="*/ 1516842 h 1692747"/>
                <a:gd name="connsiteX32" fmla="*/ 345833 w 1873170"/>
                <a:gd name="connsiteY32" fmla="*/ 1692747 h 1692747"/>
                <a:gd name="connsiteX33" fmla="*/ 117464 w 1873170"/>
                <a:gd name="connsiteY33" fmla="*/ 1692747 h 1692747"/>
                <a:gd name="connsiteX34" fmla="*/ 117249 w 1873170"/>
                <a:gd name="connsiteY34" fmla="*/ 1518575 h 1692747"/>
                <a:gd name="connsiteX35" fmla="*/ 113999 w 1873170"/>
                <a:gd name="connsiteY35" fmla="*/ 1506659 h 1692747"/>
                <a:gd name="connsiteX36" fmla="*/ 23001 w 1873170"/>
                <a:gd name="connsiteY36" fmla="*/ 1317297 h 1692747"/>
                <a:gd name="connsiteX37" fmla="*/ 7402 w 1873170"/>
                <a:gd name="connsiteY37" fmla="*/ 1028270 h 1692747"/>
                <a:gd name="connsiteX38" fmla="*/ 36651 w 1873170"/>
                <a:gd name="connsiteY38" fmla="*/ 933590 h 1692747"/>
                <a:gd name="connsiteX39" fmla="*/ 143465 w 1873170"/>
                <a:gd name="connsiteY39" fmla="*/ 846708 h 1692747"/>
                <a:gd name="connsiteX40" fmla="*/ 152998 w 1873170"/>
                <a:gd name="connsiteY40" fmla="*/ 843892 h 1692747"/>
                <a:gd name="connsiteX41" fmla="*/ 99483 w 1873170"/>
                <a:gd name="connsiteY41" fmla="*/ 560498 h 1692747"/>
                <a:gd name="connsiteX42" fmla="*/ 231945 w 1873170"/>
                <a:gd name="connsiteY42" fmla="*/ 502840 h 1692747"/>
                <a:gd name="connsiteX43" fmla="*/ 715018 w 1873170"/>
                <a:gd name="connsiteY43" fmla="*/ 141258 h 1692747"/>
                <a:gd name="connsiteX44" fmla="*/ 947062 w 1873170"/>
                <a:gd name="connsiteY44" fmla="*/ 325421 h 1692747"/>
                <a:gd name="connsiteX45" fmla="*/ 795616 w 1873170"/>
                <a:gd name="connsiteY45" fmla="*/ 606647 h 1692747"/>
                <a:gd name="connsiteX46" fmla="*/ 840032 w 1873170"/>
                <a:gd name="connsiteY46" fmla="*/ 655829 h 1692747"/>
                <a:gd name="connsiteX47" fmla="*/ 951612 w 1873170"/>
                <a:gd name="connsiteY47" fmla="*/ 853858 h 1692747"/>
                <a:gd name="connsiteX48" fmla="*/ 1049327 w 1873170"/>
                <a:gd name="connsiteY48" fmla="*/ 1224133 h 1692747"/>
                <a:gd name="connsiteX49" fmla="*/ 1062543 w 1873170"/>
                <a:gd name="connsiteY49" fmla="*/ 1374929 h 1692747"/>
                <a:gd name="connsiteX50" fmla="*/ 1062543 w 1873170"/>
                <a:gd name="connsiteY50" fmla="*/ 1387062 h 1692747"/>
                <a:gd name="connsiteX51" fmla="*/ 841115 w 1873170"/>
                <a:gd name="connsiteY51" fmla="*/ 1387062 h 1692747"/>
                <a:gd name="connsiteX52" fmla="*/ 841115 w 1873170"/>
                <a:gd name="connsiteY52" fmla="*/ 1692747 h 1692747"/>
                <a:gd name="connsiteX53" fmla="*/ 586538 w 1873170"/>
                <a:gd name="connsiteY53" fmla="*/ 1692747 h 1692747"/>
                <a:gd name="connsiteX54" fmla="*/ 586538 w 1873170"/>
                <a:gd name="connsiteY54" fmla="*/ 1387712 h 1692747"/>
                <a:gd name="connsiteX55" fmla="*/ 364027 w 1873170"/>
                <a:gd name="connsiteY55" fmla="*/ 1387712 h 1692747"/>
                <a:gd name="connsiteX56" fmla="*/ 367493 w 1873170"/>
                <a:gd name="connsiteY56" fmla="*/ 1315130 h 1692747"/>
                <a:gd name="connsiteX57" fmla="*/ 423392 w 1873170"/>
                <a:gd name="connsiteY57" fmla="*/ 1008121 h 1692747"/>
                <a:gd name="connsiteX58" fmla="*/ 534106 w 1873170"/>
                <a:gd name="connsiteY58" fmla="*/ 732961 h 1692747"/>
                <a:gd name="connsiteX59" fmla="*/ 633987 w 1873170"/>
                <a:gd name="connsiteY59" fmla="*/ 610331 h 1692747"/>
                <a:gd name="connsiteX60" fmla="*/ 635720 w 1873170"/>
                <a:gd name="connsiteY60" fmla="*/ 607731 h 1692747"/>
                <a:gd name="connsiteX61" fmla="*/ 480591 w 1873170"/>
                <a:gd name="connsiteY61" fmla="*/ 326287 h 1692747"/>
                <a:gd name="connsiteX62" fmla="*/ 715018 w 1873170"/>
                <a:gd name="connsiteY62" fmla="*/ 141258 h 1692747"/>
                <a:gd name="connsiteX63" fmla="*/ 1244755 w 1873170"/>
                <a:gd name="connsiteY63" fmla="*/ 429 h 1692747"/>
                <a:gd name="connsiteX64" fmla="*/ 1466400 w 1873170"/>
                <a:gd name="connsiteY64" fmla="*/ 186758 h 1692747"/>
                <a:gd name="connsiteX65" fmla="*/ 1335103 w 1873170"/>
                <a:gd name="connsiteY65" fmla="*/ 467767 h 1692747"/>
                <a:gd name="connsiteX66" fmla="*/ 1338570 w 1873170"/>
                <a:gd name="connsiteY66" fmla="*/ 469934 h 1692747"/>
                <a:gd name="connsiteX67" fmla="*/ 1516882 w 1873170"/>
                <a:gd name="connsiteY67" fmla="*/ 643263 h 1692747"/>
                <a:gd name="connsiteX68" fmla="*/ 1545048 w 1873170"/>
                <a:gd name="connsiteY68" fmla="*/ 840642 h 1692747"/>
                <a:gd name="connsiteX69" fmla="*/ 1540931 w 1873170"/>
                <a:gd name="connsiteY69" fmla="*/ 851042 h 1692747"/>
                <a:gd name="connsiteX70" fmla="*/ 1524249 w 1873170"/>
                <a:gd name="connsiteY70" fmla="*/ 1051237 h 1692747"/>
                <a:gd name="connsiteX71" fmla="*/ 1526632 w 1873170"/>
                <a:gd name="connsiteY71" fmla="*/ 1060986 h 1692747"/>
                <a:gd name="connsiteX72" fmla="*/ 1425884 w 1873170"/>
                <a:gd name="connsiteY72" fmla="*/ 1329646 h 1692747"/>
                <a:gd name="connsiteX73" fmla="*/ 1389702 w 1873170"/>
                <a:gd name="connsiteY73" fmla="*/ 1378179 h 1692747"/>
                <a:gd name="connsiteX74" fmla="*/ 1384935 w 1873170"/>
                <a:gd name="connsiteY74" fmla="*/ 1389445 h 1692747"/>
                <a:gd name="connsiteX75" fmla="*/ 1384723 w 1873170"/>
                <a:gd name="connsiteY75" fmla="*/ 1692747 h 1692747"/>
                <a:gd name="connsiteX76" fmla="*/ 1070559 w 1873170"/>
                <a:gd name="connsiteY76" fmla="*/ 1692747 h 1692747"/>
                <a:gd name="connsiteX77" fmla="*/ 1070559 w 1873170"/>
                <a:gd name="connsiteY77" fmla="*/ 1415228 h 1692747"/>
                <a:gd name="connsiteX78" fmla="*/ 1088109 w 1873170"/>
                <a:gd name="connsiteY78" fmla="*/ 1413494 h 1692747"/>
                <a:gd name="connsiteX79" fmla="*/ 1087893 w 1873170"/>
                <a:gd name="connsiteY79" fmla="*/ 1346546 h 1692747"/>
                <a:gd name="connsiteX80" fmla="*/ 1035027 w 1873170"/>
                <a:gd name="connsiteY80" fmla="*/ 1022637 h 1692747"/>
                <a:gd name="connsiteX81" fmla="*/ 921930 w 1873170"/>
                <a:gd name="connsiteY81" fmla="*/ 729928 h 1692747"/>
                <a:gd name="connsiteX82" fmla="*/ 919546 w 1873170"/>
                <a:gd name="connsiteY82" fmla="*/ 720828 h 1692747"/>
                <a:gd name="connsiteX83" fmla="*/ 977612 w 1873170"/>
                <a:gd name="connsiteY83" fmla="*/ 562882 h 1692747"/>
                <a:gd name="connsiteX84" fmla="*/ 1112375 w 1873170"/>
                <a:gd name="connsiteY84" fmla="*/ 471017 h 1692747"/>
                <a:gd name="connsiteX85" fmla="*/ 1121475 w 1873170"/>
                <a:gd name="connsiteY85" fmla="*/ 468417 h 1692747"/>
                <a:gd name="connsiteX86" fmla="*/ 999061 w 1873170"/>
                <a:gd name="connsiteY86" fmla="*/ 337554 h 1692747"/>
                <a:gd name="connsiteX87" fmla="*/ 996895 w 1873170"/>
                <a:gd name="connsiteY87" fmla="*/ 159892 h 1692747"/>
                <a:gd name="connsiteX88" fmla="*/ 1244755 w 1873170"/>
                <a:gd name="connsiteY88" fmla="*/ 429 h 169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873170" h="1692747">
                  <a:moveTo>
                    <a:pt x="1663345" y="829592"/>
                  </a:moveTo>
                  <a:cubicBezTo>
                    <a:pt x="1718594" y="832625"/>
                    <a:pt x="1770809" y="876391"/>
                    <a:pt x="1782942" y="932506"/>
                  </a:cubicBezTo>
                  <a:cubicBezTo>
                    <a:pt x="1795942" y="993605"/>
                    <a:pt x="1766909" y="1059253"/>
                    <a:pt x="1697795" y="1086336"/>
                  </a:cubicBezTo>
                  <a:cubicBezTo>
                    <a:pt x="1707977" y="1095219"/>
                    <a:pt x="1718811" y="1103452"/>
                    <a:pt x="1727910" y="1113202"/>
                  </a:cubicBezTo>
                  <a:cubicBezTo>
                    <a:pt x="1761926" y="1149168"/>
                    <a:pt x="1784026" y="1192716"/>
                    <a:pt x="1802442" y="1237999"/>
                  </a:cubicBezTo>
                  <a:cubicBezTo>
                    <a:pt x="1844907" y="1342429"/>
                    <a:pt x="1869173" y="1451193"/>
                    <a:pt x="1873074" y="1564074"/>
                  </a:cubicBezTo>
                  <a:cubicBezTo>
                    <a:pt x="1873290" y="1568407"/>
                    <a:pt x="1873074" y="1572524"/>
                    <a:pt x="1873074" y="1577724"/>
                  </a:cubicBezTo>
                  <a:cubicBezTo>
                    <a:pt x="1825408" y="1577724"/>
                    <a:pt x="1779043" y="1577724"/>
                    <a:pt x="1731593" y="1577724"/>
                  </a:cubicBezTo>
                  <a:lnTo>
                    <a:pt x="1731593" y="1692747"/>
                  </a:lnTo>
                  <a:lnTo>
                    <a:pt x="1577114" y="1692747"/>
                  </a:lnTo>
                  <a:lnTo>
                    <a:pt x="1577114" y="1578374"/>
                  </a:lnTo>
                  <a:cubicBezTo>
                    <a:pt x="1530532" y="1578374"/>
                    <a:pt x="1483733" y="1578374"/>
                    <a:pt x="1436934" y="1578374"/>
                  </a:cubicBezTo>
                  <a:cubicBezTo>
                    <a:pt x="1436934" y="1560391"/>
                    <a:pt x="1435634" y="1543491"/>
                    <a:pt x="1437151" y="1526809"/>
                  </a:cubicBezTo>
                  <a:cubicBezTo>
                    <a:pt x="1446034" y="1421511"/>
                    <a:pt x="1470083" y="1319680"/>
                    <a:pt x="1512332" y="1222616"/>
                  </a:cubicBezTo>
                  <a:cubicBezTo>
                    <a:pt x="1527715" y="1187517"/>
                    <a:pt x="1545481" y="1153501"/>
                    <a:pt x="1570614" y="1124251"/>
                  </a:cubicBezTo>
                  <a:cubicBezTo>
                    <a:pt x="1582531" y="1110385"/>
                    <a:pt x="1596613" y="1098469"/>
                    <a:pt x="1609830" y="1085686"/>
                  </a:cubicBezTo>
                  <a:cubicBezTo>
                    <a:pt x="1573864" y="1071603"/>
                    <a:pt x="1546348" y="1046687"/>
                    <a:pt x="1531398" y="1008988"/>
                  </a:cubicBezTo>
                  <a:cubicBezTo>
                    <a:pt x="1520565" y="981472"/>
                    <a:pt x="1519699" y="953522"/>
                    <a:pt x="1527499" y="925140"/>
                  </a:cubicBezTo>
                  <a:cubicBezTo>
                    <a:pt x="1542231" y="871408"/>
                    <a:pt x="1595097" y="825909"/>
                    <a:pt x="1663345" y="829592"/>
                  </a:cubicBezTo>
                  <a:close/>
                  <a:moveTo>
                    <a:pt x="231945" y="502840"/>
                  </a:moveTo>
                  <a:cubicBezTo>
                    <a:pt x="280125" y="502975"/>
                    <a:pt x="328278" y="522475"/>
                    <a:pt x="364243" y="561365"/>
                  </a:cubicBezTo>
                  <a:cubicBezTo>
                    <a:pt x="438125" y="641096"/>
                    <a:pt x="425342" y="787126"/>
                    <a:pt x="311378" y="843458"/>
                  </a:cubicBezTo>
                  <a:cubicBezTo>
                    <a:pt x="324811" y="848875"/>
                    <a:pt x="339327" y="853641"/>
                    <a:pt x="352760" y="859925"/>
                  </a:cubicBezTo>
                  <a:cubicBezTo>
                    <a:pt x="379843" y="872708"/>
                    <a:pt x="401076" y="892641"/>
                    <a:pt x="416892" y="917990"/>
                  </a:cubicBezTo>
                  <a:cubicBezTo>
                    <a:pt x="419059" y="921673"/>
                    <a:pt x="420142" y="927523"/>
                    <a:pt x="418842" y="931639"/>
                  </a:cubicBezTo>
                  <a:cubicBezTo>
                    <a:pt x="390892" y="1018304"/>
                    <a:pt x="369443" y="1106485"/>
                    <a:pt x="355360" y="1196400"/>
                  </a:cubicBezTo>
                  <a:cubicBezTo>
                    <a:pt x="344310" y="1265948"/>
                    <a:pt x="337377" y="1335929"/>
                    <a:pt x="338894" y="1406561"/>
                  </a:cubicBezTo>
                  <a:cubicBezTo>
                    <a:pt x="338894" y="1408295"/>
                    <a:pt x="339111" y="1410028"/>
                    <a:pt x="339327" y="1413278"/>
                  </a:cubicBezTo>
                  <a:cubicBezTo>
                    <a:pt x="361210" y="1413278"/>
                    <a:pt x="383093" y="1413278"/>
                    <a:pt x="407142" y="1413278"/>
                  </a:cubicBezTo>
                  <a:cubicBezTo>
                    <a:pt x="404975" y="1418261"/>
                    <a:pt x="404109" y="1421511"/>
                    <a:pt x="402376" y="1424328"/>
                  </a:cubicBezTo>
                  <a:cubicBezTo>
                    <a:pt x="385693" y="1450760"/>
                    <a:pt x="368576" y="1476976"/>
                    <a:pt x="351894" y="1503625"/>
                  </a:cubicBezTo>
                  <a:cubicBezTo>
                    <a:pt x="349293" y="1507742"/>
                    <a:pt x="346044" y="1512292"/>
                    <a:pt x="346044" y="1516842"/>
                  </a:cubicBezTo>
                  <a:lnTo>
                    <a:pt x="345833" y="1692747"/>
                  </a:lnTo>
                  <a:lnTo>
                    <a:pt x="117464" y="1692747"/>
                  </a:lnTo>
                  <a:lnTo>
                    <a:pt x="117249" y="1518575"/>
                  </a:lnTo>
                  <a:cubicBezTo>
                    <a:pt x="117249" y="1514459"/>
                    <a:pt x="116383" y="1509476"/>
                    <a:pt x="113999" y="1506659"/>
                  </a:cubicBezTo>
                  <a:cubicBezTo>
                    <a:pt x="66767" y="1451627"/>
                    <a:pt x="40118" y="1386412"/>
                    <a:pt x="23001" y="1317297"/>
                  </a:cubicBezTo>
                  <a:cubicBezTo>
                    <a:pt x="-615" y="1222183"/>
                    <a:pt x="-6464" y="1125551"/>
                    <a:pt x="7402" y="1028270"/>
                  </a:cubicBezTo>
                  <a:cubicBezTo>
                    <a:pt x="12168" y="995338"/>
                    <a:pt x="21051" y="963489"/>
                    <a:pt x="36651" y="933590"/>
                  </a:cubicBezTo>
                  <a:cubicBezTo>
                    <a:pt x="59834" y="889391"/>
                    <a:pt x="95367" y="860358"/>
                    <a:pt x="143465" y="846708"/>
                  </a:cubicBezTo>
                  <a:cubicBezTo>
                    <a:pt x="146499" y="845842"/>
                    <a:pt x="149532" y="844975"/>
                    <a:pt x="152998" y="843892"/>
                  </a:cubicBezTo>
                  <a:cubicBezTo>
                    <a:pt x="37518" y="787126"/>
                    <a:pt x="24518" y="640663"/>
                    <a:pt x="99483" y="560498"/>
                  </a:cubicBezTo>
                  <a:cubicBezTo>
                    <a:pt x="135557" y="521933"/>
                    <a:pt x="183764" y="502704"/>
                    <a:pt x="231945" y="502840"/>
                  </a:cubicBezTo>
                  <a:close/>
                  <a:moveTo>
                    <a:pt x="715018" y="141258"/>
                  </a:moveTo>
                  <a:cubicBezTo>
                    <a:pt x="824866" y="141475"/>
                    <a:pt x="921496" y="218173"/>
                    <a:pt x="947062" y="325421"/>
                  </a:cubicBezTo>
                  <a:cubicBezTo>
                    <a:pt x="974795" y="442635"/>
                    <a:pt x="910447" y="567648"/>
                    <a:pt x="795616" y="606647"/>
                  </a:cubicBezTo>
                  <a:cubicBezTo>
                    <a:pt x="809699" y="622247"/>
                    <a:pt x="825515" y="638496"/>
                    <a:pt x="840032" y="655829"/>
                  </a:cubicBezTo>
                  <a:cubicBezTo>
                    <a:pt x="889430" y="714978"/>
                    <a:pt x="923013" y="783010"/>
                    <a:pt x="951612" y="853858"/>
                  </a:cubicBezTo>
                  <a:cubicBezTo>
                    <a:pt x="999711" y="973022"/>
                    <a:pt x="1032210" y="1096736"/>
                    <a:pt x="1049327" y="1224133"/>
                  </a:cubicBezTo>
                  <a:cubicBezTo>
                    <a:pt x="1056043" y="1274181"/>
                    <a:pt x="1058426" y="1324663"/>
                    <a:pt x="1062543" y="1374929"/>
                  </a:cubicBezTo>
                  <a:cubicBezTo>
                    <a:pt x="1062760" y="1378395"/>
                    <a:pt x="1062543" y="1382078"/>
                    <a:pt x="1062543" y="1387062"/>
                  </a:cubicBezTo>
                  <a:cubicBezTo>
                    <a:pt x="988662" y="1387062"/>
                    <a:pt x="915430" y="1387062"/>
                    <a:pt x="841115" y="1387062"/>
                  </a:cubicBezTo>
                  <a:lnTo>
                    <a:pt x="841115" y="1692747"/>
                  </a:lnTo>
                  <a:lnTo>
                    <a:pt x="586538" y="1692747"/>
                  </a:lnTo>
                  <a:lnTo>
                    <a:pt x="586538" y="1387712"/>
                  </a:lnTo>
                  <a:cubicBezTo>
                    <a:pt x="513306" y="1387712"/>
                    <a:pt x="439425" y="1387712"/>
                    <a:pt x="364027" y="1387712"/>
                  </a:cubicBezTo>
                  <a:cubicBezTo>
                    <a:pt x="365110" y="1362362"/>
                    <a:pt x="365543" y="1338746"/>
                    <a:pt x="367493" y="1315130"/>
                  </a:cubicBezTo>
                  <a:cubicBezTo>
                    <a:pt x="375943" y="1210916"/>
                    <a:pt x="395009" y="1108652"/>
                    <a:pt x="423392" y="1008121"/>
                  </a:cubicBezTo>
                  <a:cubicBezTo>
                    <a:pt x="450475" y="912573"/>
                    <a:pt x="484057" y="819409"/>
                    <a:pt x="534106" y="732961"/>
                  </a:cubicBezTo>
                  <a:cubicBezTo>
                    <a:pt x="560755" y="686812"/>
                    <a:pt x="591304" y="643480"/>
                    <a:pt x="633987" y="610331"/>
                  </a:cubicBezTo>
                  <a:cubicBezTo>
                    <a:pt x="634853" y="609680"/>
                    <a:pt x="635070" y="608597"/>
                    <a:pt x="635720" y="607731"/>
                  </a:cubicBezTo>
                  <a:cubicBezTo>
                    <a:pt x="518073" y="568082"/>
                    <a:pt x="452858" y="443285"/>
                    <a:pt x="480591" y="326287"/>
                  </a:cubicBezTo>
                  <a:cubicBezTo>
                    <a:pt x="506373" y="216874"/>
                    <a:pt x="603221" y="141042"/>
                    <a:pt x="715018" y="141258"/>
                  </a:cubicBezTo>
                  <a:close/>
                  <a:moveTo>
                    <a:pt x="1244755" y="429"/>
                  </a:moveTo>
                  <a:cubicBezTo>
                    <a:pt x="1348753" y="6279"/>
                    <a:pt x="1440617" y="82977"/>
                    <a:pt x="1466400" y="186758"/>
                  </a:cubicBezTo>
                  <a:cubicBezTo>
                    <a:pt x="1492833" y="293355"/>
                    <a:pt x="1446251" y="411219"/>
                    <a:pt x="1335103" y="467767"/>
                  </a:cubicBezTo>
                  <a:cubicBezTo>
                    <a:pt x="1336403" y="468634"/>
                    <a:pt x="1337486" y="469717"/>
                    <a:pt x="1338570" y="469934"/>
                  </a:cubicBezTo>
                  <a:cubicBezTo>
                    <a:pt x="1431734" y="492900"/>
                    <a:pt x="1487633" y="554649"/>
                    <a:pt x="1516882" y="643263"/>
                  </a:cubicBezTo>
                  <a:cubicBezTo>
                    <a:pt x="1538115" y="707395"/>
                    <a:pt x="1543965" y="773693"/>
                    <a:pt x="1545048" y="840642"/>
                  </a:cubicBezTo>
                  <a:cubicBezTo>
                    <a:pt x="1545048" y="844108"/>
                    <a:pt x="1543315" y="848441"/>
                    <a:pt x="1540931" y="851042"/>
                  </a:cubicBezTo>
                  <a:cubicBezTo>
                    <a:pt x="1487633" y="911057"/>
                    <a:pt x="1481566" y="984505"/>
                    <a:pt x="1524249" y="1051237"/>
                  </a:cubicBezTo>
                  <a:cubicBezTo>
                    <a:pt x="1525982" y="1054053"/>
                    <a:pt x="1527282" y="1057953"/>
                    <a:pt x="1526632" y="1060986"/>
                  </a:cubicBezTo>
                  <a:cubicBezTo>
                    <a:pt x="1508432" y="1156317"/>
                    <a:pt x="1479400" y="1247532"/>
                    <a:pt x="1425884" y="1329646"/>
                  </a:cubicBezTo>
                  <a:cubicBezTo>
                    <a:pt x="1414835" y="1346546"/>
                    <a:pt x="1401618" y="1361929"/>
                    <a:pt x="1389702" y="1378179"/>
                  </a:cubicBezTo>
                  <a:cubicBezTo>
                    <a:pt x="1387319" y="1381429"/>
                    <a:pt x="1384935" y="1385545"/>
                    <a:pt x="1384935" y="1389445"/>
                  </a:cubicBezTo>
                  <a:lnTo>
                    <a:pt x="1384723" y="1692747"/>
                  </a:lnTo>
                  <a:lnTo>
                    <a:pt x="1070559" y="1692747"/>
                  </a:lnTo>
                  <a:lnTo>
                    <a:pt x="1070559" y="1415228"/>
                  </a:lnTo>
                  <a:cubicBezTo>
                    <a:pt x="1076626" y="1414578"/>
                    <a:pt x="1081826" y="1414144"/>
                    <a:pt x="1088109" y="1413494"/>
                  </a:cubicBezTo>
                  <a:cubicBezTo>
                    <a:pt x="1088109" y="1390962"/>
                    <a:pt x="1088976" y="1368862"/>
                    <a:pt x="1087893" y="1346546"/>
                  </a:cubicBezTo>
                  <a:cubicBezTo>
                    <a:pt x="1082476" y="1236699"/>
                    <a:pt x="1063626" y="1128801"/>
                    <a:pt x="1035027" y="1022637"/>
                  </a:cubicBezTo>
                  <a:cubicBezTo>
                    <a:pt x="1007728" y="921023"/>
                    <a:pt x="973062" y="822226"/>
                    <a:pt x="921930" y="729928"/>
                  </a:cubicBezTo>
                  <a:cubicBezTo>
                    <a:pt x="920413" y="727328"/>
                    <a:pt x="919113" y="723645"/>
                    <a:pt x="919546" y="720828"/>
                  </a:cubicBezTo>
                  <a:cubicBezTo>
                    <a:pt x="929079" y="664496"/>
                    <a:pt x="944463" y="610331"/>
                    <a:pt x="977612" y="562882"/>
                  </a:cubicBezTo>
                  <a:cubicBezTo>
                    <a:pt x="1010978" y="515216"/>
                    <a:pt x="1056910" y="485967"/>
                    <a:pt x="1112375" y="471017"/>
                  </a:cubicBezTo>
                  <a:cubicBezTo>
                    <a:pt x="1114759" y="470367"/>
                    <a:pt x="1116925" y="469717"/>
                    <a:pt x="1121475" y="468417"/>
                  </a:cubicBezTo>
                  <a:cubicBezTo>
                    <a:pt x="1063843" y="438735"/>
                    <a:pt x="1022461" y="396269"/>
                    <a:pt x="999061" y="337554"/>
                  </a:cubicBezTo>
                  <a:cubicBezTo>
                    <a:pt x="975662" y="278839"/>
                    <a:pt x="974795" y="219257"/>
                    <a:pt x="996895" y="159892"/>
                  </a:cubicBezTo>
                  <a:cubicBezTo>
                    <a:pt x="1035027" y="57411"/>
                    <a:pt x="1133608" y="-5855"/>
                    <a:pt x="1244755" y="429"/>
                  </a:cubicBezTo>
                  <a:close/>
                </a:path>
              </a:pathLst>
            </a:custGeom>
            <a:solidFill>
              <a:schemeClr val="accent4"/>
            </a:solidFill>
            <a:ln w="600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D194EC-5C5C-4552-951A-BEF0E277F9D8}"/>
                </a:ext>
              </a:extLst>
            </p:cNvPr>
            <p:cNvSpPr/>
            <p:nvPr/>
          </p:nvSpPr>
          <p:spPr>
            <a:xfrm>
              <a:off x="10797950" y="5726226"/>
              <a:ext cx="1047115" cy="501919"/>
            </a:xfrm>
            <a:custGeom>
              <a:avLst/>
              <a:gdLst>
                <a:gd name="connsiteX0" fmla="*/ 214834 w 1047115"/>
                <a:gd name="connsiteY0" fmla="*/ 73539 h 501919"/>
                <a:gd name="connsiteX1" fmla="*/ 278528 w 1047115"/>
                <a:gd name="connsiteY1" fmla="*/ 73539 h 501919"/>
                <a:gd name="connsiteX2" fmla="*/ 294624 w 1047115"/>
                <a:gd name="connsiteY2" fmla="*/ 90237 h 501919"/>
                <a:gd name="connsiteX3" fmla="*/ 294624 w 1047115"/>
                <a:gd name="connsiteY3" fmla="*/ 168133 h 501919"/>
                <a:gd name="connsiteX4" fmla="*/ 286877 w 1047115"/>
                <a:gd name="connsiteY4" fmla="*/ 185864 h 501919"/>
                <a:gd name="connsiteX5" fmla="*/ 222752 w 1047115"/>
                <a:gd name="connsiteY5" fmla="*/ 243878 h 501919"/>
                <a:gd name="connsiteX6" fmla="*/ 198996 w 1047115"/>
                <a:gd name="connsiteY6" fmla="*/ 242587 h 501919"/>
                <a:gd name="connsiteX7" fmla="*/ 196500 w 1047115"/>
                <a:gd name="connsiteY7" fmla="*/ 233205 h 501919"/>
                <a:gd name="connsiteX8" fmla="*/ 198738 w 1047115"/>
                <a:gd name="connsiteY8" fmla="*/ 87913 h 501919"/>
                <a:gd name="connsiteX9" fmla="*/ 214834 w 1047115"/>
                <a:gd name="connsiteY9" fmla="*/ 73539 h 501919"/>
                <a:gd name="connsiteX10" fmla="*/ 470833 w 1047115"/>
                <a:gd name="connsiteY10" fmla="*/ 33530 h 501919"/>
                <a:gd name="connsiteX11" fmla="*/ 483034 w 1047115"/>
                <a:gd name="connsiteY11" fmla="*/ 39275 h 501919"/>
                <a:gd name="connsiteX12" fmla="*/ 507996 w 1047115"/>
                <a:gd name="connsiteY12" fmla="*/ 64237 h 501919"/>
                <a:gd name="connsiteX13" fmla="*/ 507909 w 1047115"/>
                <a:gd name="connsiteY13" fmla="*/ 88337 h 501919"/>
                <a:gd name="connsiteX14" fmla="*/ 92606 w 1047115"/>
                <a:gd name="connsiteY14" fmla="*/ 495549 h 501919"/>
                <a:gd name="connsiteX15" fmla="*/ 76769 w 1047115"/>
                <a:gd name="connsiteY15" fmla="*/ 501919 h 501919"/>
                <a:gd name="connsiteX16" fmla="*/ 16517 w 1047115"/>
                <a:gd name="connsiteY16" fmla="*/ 501833 h 501919"/>
                <a:gd name="connsiteX17" fmla="*/ 250 w 1047115"/>
                <a:gd name="connsiteY17" fmla="*/ 489266 h 501919"/>
                <a:gd name="connsiteX18" fmla="*/ 4725 w 1047115"/>
                <a:gd name="connsiteY18" fmla="*/ 476527 h 501919"/>
                <a:gd name="connsiteX19" fmla="*/ 458503 w 1047115"/>
                <a:gd name="connsiteY19" fmla="*/ 39275 h 501919"/>
                <a:gd name="connsiteX20" fmla="*/ 470833 w 1047115"/>
                <a:gd name="connsiteY20" fmla="*/ 33530 h 501919"/>
                <a:gd name="connsiteX21" fmla="*/ 500243 w 1047115"/>
                <a:gd name="connsiteY21" fmla="*/ 549 h 501919"/>
                <a:gd name="connsiteX22" fmla="*/ 585886 w 1047115"/>
                <a:gd name="connsiteY22" fmla="*/ 27232 h 501919"/>
                <a:gd name="connsiteX23" fmla="*/ 595698 w 1047115"/>
                <a:gd name="connsiteY23" fmla="*/ 32998 h 501919"/>
                <a:gd name="connsiteX24" fmla="*/ 1041041 w 1047115"/>
                <a:gd name="connsiteY24" fmla="*/ 466291 h 501919"/>
                <a:gd name="connsiteX25" fmla="*/ 1046893 w 1047115"/>
                <a:gd name="connsiteY25" fmla="*/ 481268 h 501919"/>
                <a:gd name="connsiteX26" fmla="*/ 1030367 w 1047115"/>
                <a:gd name="connsiteY26" fmla="*/ 493662 h 501919"/>
                <a:gd name="connsiteX27" fmla="*/ 974850 w 1047115"/>
                <a:gd name="connsiteY27" fmla="*/ 493662 h 501919"/>
                <a:gd name="connsiteX28" fmla="*/ 956086 w 1047115"/>
                <a:gd name="connsiteY28" fmla="*/ 486088 h 501919"/>
                <a:gd name="connsiteX29" fmla="*/ 488106 w 1047115"/>
                <a:gd name="connsiteY29" fmla="*/ 26112 h 501919"/>
                <a:gd name="connsiteX30" fmla="*/ 486299 w 1047115"/>
                <a:gd name="connsiteY30" fmla="*/ 5025 h 501919"/>
                <a:gd name="connsiteX31" fmla="*/ 500243 w 1047115"/>
                <a:gd name="connsiteY31" fmla="*/ 549 h 50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47115" h="501919">
                  <a:moveTo>
                    <a:pt x="214834" y="73539"/>
                  </a:moveTo>
                  <a:cubicBezTo>
                    <a:pt x="236094" y="73367"/>
                    <a:pt x="257268" y="73367"/>
                    <a:pt x="278528" y="73539"/>
                  </a:cubicBezTo>
                  <a:cubicBezTo>
                    <a:pt x="288685" y="73625"/>
                    <a:pt x="294538" y="79822"/>
                    <a:pt x="294624" y="90237"/>
                  </a:cubicBezTo>
                  <a:cubicBezTo>
                    <a:pt x="294710" y="103578"/>
                    <a:pt x="294538" y="155480"/>
                    <a:pt x="294624" y="168133"/>
                  </a:cubicBezTo>
                  <a:cubicBezTo>
                    <a:pt x="294710" y="175277"/>
                    <a:pt x="292386" y="180958"/>
                    <a:pt x="286877" y="185864"/>
                  </a:cubicBezTo>
                  <a:cubicBezTo>
                    <a:pt x="265359" y="205059"/>
                    <a:pt x="244099" y="224511"/>
                    <a:pt x="222752" y="243878"/>
                  </a:cubicBezTo>
                  <a:cubicBezTo>
                    <a:pt x="214748" y="251108"/>
                    <a:pt x="203902" y="250678"/>
                    <a:pt x="198996" y="242587"/>
                  </a:cubicBezTo>
                  <a:cubicBezTo>
                    <a:pt x="197361" y="239918"/>
                    <a:pt x="196500" y="236389"/>
                    <a:pt x="196500" y="233205"/>
                  </a:cubicBezTo>
                  <a:cubicBezTo>
                    <a:pt x="196758" y="201358"/>
                    <a:pt x="198480" y="90151"/>
                    <a:pt x="198738" y="87913"/>
                  </a:cubicBezTo>
                  <a:cubicBezTo>
                    <a:pt x="200029" y="78359"/>
                    <a:pt x="205194" y="73625"/>
                    <a:pt x="214834" y="73539"/>
                  </a:cubicBezTo>
                  <a:close/>
                  <a:moveTo>
                    <a:pt x="470833" y="33530"/>
                  </a:moveTo>
                  <a:cubicBezTo>
                    <a:pt x="475008" y="33530"/>
                    <a:pt x="479161" y="35445"/>
                    <a:pt x="483034" y="39275"/>
                  </a:cubicBezTo>
                  <a:cubicBezTo>
                    <a:pt x="491383" y="47538"/>
                    <a:pt x="499733" y="55888"/>
                    <a:pt x="507996" y="64237"/>
                  </a:cubicBezTo>
                  <a:cubicBezTo>
                    <a:pt x="515656" y="71983"/>
                    <a:pt x="515656" y="80763"/>
                    <a:pt x="507909" y="88337"/>
                  </a:cubicBezTo>
                  <a:cubicBezTo>
                    <a:pt x="444215" y="150826"/>
                    <a:pt x="139258" y="449759"/>
                    <a:pt x="92606" y="495549"/>
                  </a:cubicBezTo>
                  <a:cubicBezTo>
                    <a:pt x="88130" y="499939"/>
                    <a:pt x="82880" y="501919"/>
                    <a:pt x="76769" y="501919"/>
                  </a:cubicBezTo>
                  <a:cubicBezTo>
                    <a:pt x="66870" y="501833"/>
                    <a:pt x="26674" y="501919"/>
                    <a:pt x="16517" y="501833"/>
                  </a:cubicBezTo>
                  <a:cubicBezTo>
                    <a:pt x="7049" y="501747"/>
                    <a:pt x="1885" y="497788"/>
                    <a:pt x="250" y="489266"/>
                  </a:cubicBezTo>
                  <a:cubicBezTo>
                    <a:pt x="-697" y="484274"/>
                    <a:pt x="1110" y="479970"/>
                    <a:pt x="4725" y="476527"/>
                  </a:cubicBezTo>
                  <a:cubicBezTo>
                    <a:pt x="56369" y="426777"/>
                    <a:pt x="424074" y="72414"/>
                    <a:pt x="458503" y="39275"/>
                  </a:cubicBezTo>
                  <a:cubicBezTo>
                    <a:pt x="462463" y="35445"/>
                    <a:pt x="466659" y="33530"/>
                    <a:pt x="470833" y="33530"/>
                  </a:cubicBezTo>
                  <a:close/>
                  <a:moveTo>
                    <a:pt x="500243" y="549"/>
                  </a:moveTo>
                  <a:cubicBezTo>
                    <a:pt x="518404" y="5885"/>
                    <a:pt x="575557" y="23616"/>
                    <a:pt x="585886" y="27232"/>
                  </a:cubicBezTo>
                  <a:cubicBezTo>
                    <a:pt x="589415" y="28436"/>
                    <a:pt x="593029" y="30416"/>
                    <a:pt x="595698" y="32998"/>
                  </a:cubicBezTo>
                  <a:cubicBezTo>
                    <a:pt x="619024" y="55464"/>
                    <a:pt x="1026150" y="451831"/>
                    <a:pt x="1041041" y="466291"/>
                  </a:cubicBezTo>
                  <a:cubicBezTo>
                    <a:pt x="1045258" y="470423"/>
                    <a:pt x="1047926" y="475157"/>
                    <a:pt x="1046893" y="481268"/>
                  </a:cubicBezTo>
                  <a:cubicBezTo>
                    <a:pt x="1045430" y="489445"/>
                    <a:pt x="1039921" y="493577"/>
                    <a:pt x="1030367" y="493662"/>
                  </a:cubicBezTo>
                  <a:cubicBezTo>
                    <a:pt x="1020641" y="493662"/>
                    <a:pt x="983630" y="493490"/>
                    <a:pt x="974850" y="493662"/>
                  </a:cubicBezTo>
                  <a:cubicBezTo>
                    <a:pt x="967448" y="493749"/>
                    <a:pt x="961509" y="491425"/>
                    <a:pt x="956086" y="486088"/>
                  </a:cubicBezTo>
                  <a:cubicBezTo>
                    <a:pt x="914082" y="444515"/>
                    <a:pt x="511518" y="49266"/>
                    <a:pt x="488106" y="26112"/>
                  </a:cubicBezTo>
                  <a:cubicBezTo>
                    <a:pt x="481479" y="19571"/>
                    <a:pt x="480790" y="11308"/>
                    <a:pt x="486299" y="5025"/>
                  </a:cubicBezTo>
                  <a:cubicBezTo>
                    <a:pt x="490000" y="807"/>
                    <a:pt x="494906" y="-1001"/>
                    <a:pt x="500243" y="549"/>
                  </a:cubicBezTo>
                  <a:close/>
                </a:path>
              </a:pathLst>
            </a:custGeom>
            <a:solidFill>
              <a:schemeClr val="accent1"/>
            </a:solidFill>
            <a:ln w="600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1760BC9A-29BF-43E0-A8AE-E2E447BF2EB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1" y="4888868"/>
            <a:ext cx="4594860" cy="254633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D569C80B-843F-4605-B81B-CA4D793D0D1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549140" y="4888868"/>
            <a:ext cx="4594860" cy="254633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070148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862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8E25EFD-FA1C-46D6-A28C-96E67AB55DB4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15874" y="0"/>
            <a:ext cx="272812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1B1C6-9855-40BC-99AB-F919A7579E46}"/>
              </a:ext>
            </a:extLst>
          </p:cNvPr>
          <p:cNvSpPr/>
          <p:nvPr userDrawn="1"/>
        </p:nvSpPr>
        <p:spPr>
          <a:xfrm>
            <a:off x="3687748" y="0"/>
            <a:ext cx="272812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42954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83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A7E06C3-6E2F-4AC9-9064-F4FBF13636B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" y="-7536"/>
            <a:ext cx="5828666" cy="5151036"/>
          </a:xfrm>
          <a:custGeom>
            <a:avLst/>
            <a:gdLst>
              <a:gd name="connsiteX0" fmla="*/ 0 w 7748954"/>
              <a:gd name="connsiteY0" fmla="*/ 0 h 6858000"/>
              <a:gd name="connsiteX1" fmla="*/ 7748954 w 7748954"/>
              <a:gd name="connsiteY1" fmla="*/ 0 h 6858000"/>
              <a:gd name="connsiteX2" fmla="*/ 7748954 w 7748954"/>
              <a:gd name="connsiteY2" fmla="*/ 6858000 h 6858000"/>
              <a:gd name="connsiteX3" fmla="*/ 0 w 7748954"/>
              <a:gd name="connsiteY3" fmla="*/ 6858000 h 6858000"/>
              <a:gd name="connsiteX4" fmla="*/ 0 w 7748954"/>
              <a:gd name="connsiteY4" fmla="*/ 0 h 6858000"/>
              <a:gd name="connsiteX0" fmla="*/ 0 w 7748954"/>
              <a:gd name="connsiteY0" fmla="*/ 10048 h 6868048"/>
              <a:gd name="connsiteX1" fmla="*/ 4412901 w 7748954"/>
              <a:gd name="connsiteY1" fmla="*/ 0 h 6868048"/>
              <a:gd name="connsiteX2" fmla="*/ 7748954 w 7748954"/>
              <a:gd name="connsiteY2" fmla="*/ 6868048 h 6868048"/>
              <a:gd name="connsiteX3" fmla="*/ 0 w 7748954"/>
              <a:gd name="connsiteY3" fmla="*/ 6868048 h 6868048"/>
              <a:gd name="connsiteX4" fmla="*/ 0 w 7748954"/>
              <a:gd name="connsiteY4" fmla="*/ 10048 h 6868048"/>
              <a:gd name="connsiteX0" fmla="*/ 0 w 7748954"/>
              <a:gd name="connsiteY0" fmla="*/ 10048 h 6868048"/>
              <a:gd name="connsiteX1" fmla="*/ 4453095 w 7748954"/>
              <a:gd name="connsiteY1" fmla="*/ 0 h 6868048"/>
              <a:gd name="connsiteX2" fmla="*/ 7748954 w 7748954"/>
              <a:gd name="connsiteY2" fmla="*/ 6868048 h 6868048"/>
              <a:gd name="connsiteX3" fmla="*/ 0 w 7748954"/>
              <a:gd name="connsiteY3" fmla="*/ 6868048 h 6868048"/>
              <a:gd name="connsiteX4" fmla="*/ 0 w 7748954"/>
              <a:gd name="connsiteY4" fmla="*/ 10048 h 6868048"/>
              <a:gd name="connsiteX0" fmla="*/ 0 w 7773235"/>
              <a:gd name="connsiteY0" fmla="*/ 10048 h 6868048"/>
              <a:gd name="connsiteX1" fmla="*/ 4453095 w 7773235"/>
              <a:gd name="connsiteY1" fmla="*/ 0 h 6868048"/>
              <a:gd name="connsiteX2" fmla="*/ 7773235 w 7773235"/>
              <a:gd name="connsiteY2" fmla="*/ 6868048 h 6868048"/>
              <a:gd name="connsiteX3" fmla="*/ 0 w 7773235"/>
              <a:gd name="connsiteY3" fmla="*/ 6868048 h 6868048"/>
              <a:gd name="connsiteX4" fmla="*/ 0 w 7773235"/>
              <a:gd name="connsiteY4" fmla="*/ 10048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3235" h="6868048">
                <a:moveTo>
                  <a:pt x="0" y="10048"/>
                </a:moveTo>
                <a:lnTo>
                  <a:pt x="4453095" y="0"/>
                </a:lnTo>
                <a:lnTo>
                  <a:pt x="7773235" y="6868048"/>
                </a:lnTo>
                <a:lnTo>
                  <a:pt x="0" y="6868048"/>
                </a:lnTo>
                <a:lnTo>
                  <a:pt x="0" y="100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8DE25A-A213-4329-8429-40AED0B719C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332284" y="0"/>
            <a:ext cx="5811716" cy="5151036"/>
          </a:xfrm>
          <a:custGeom>
            <a:avLst/>
            <a:gdLst>
              <a:gd name="connsiteX0" fmla="*/ 0 w 7748954"/>
              <a:gd name="connsiteY0" fmla="*/ 0 h 6868048"/>
              <a:gd name="connsiteX1" fmla="*/ 7748954 w 7748954"/>
              <a:gd name="connsiteY1" fmla="*/ 0 h 6868048"/>
              <a:gd name="connsiteX2" fmla="*/ 7748954 w 7748954"/>
              <a:gd name="connsiteY2" fmla="*/ 6868048 h 6868048"/>
              <a:gd name="connsiteX3" fmla="*/ 0 w 7748954"/>
              <a:gd name="connsiteY3" fmla="*/ 6868048 h 6868048"/>
              <a:gd name="connsiteX4" fmla="*/ 0 w 7748954"/>
              <a:gd name="connsiteY4" fmla="*/ 0 h 6868048"/>
              <a:gd name="connsiteX0" fmla="*/ 0 w 7748954"/>
              <a:gd name="connsiteY0" fmla="*/ 0 h 6868048"/>
              <a:gd name="connsiteX1" fmla="*/ 7748954 w 7748954"/>
              <a:gd name="connsiteY1" fmla="*/ 0 h 6868048"/>
              <a:gd name="connsiteX2" fmla="*/ 7748954 w 7748954"/>
              <a:gd name="connsiteY2" fmla="*/ 6868048 h 6868048"/>
              <a:gd name="connsiteX3" fmla="*/ 4019341 w 7748954"/>
              <a:gd name="connsiteY3" fmla="*/ 6868048 h 6868048"/>
              <a:gd name="connsiteX4" fmla="*/ 0 w 7748954"/>
              <a:gd name="connsiteY4" fmla="*/ 0 h 6868048"/>
              <a:gd name="connsiteX0" fmla="*/ 0 w 7748954"/>
              <a:gd name="connsiteY0" fmla="*/ 0 h 6888145"/>
              <a:gd name="connsiteX1" fmla="*/ 7748954 w 7748954"/>
              <a:gd name="connsiteY1" fmla="*/ 0 h 6888145"/>
              <a:gd name="connsiteX2" fmla="*/ 7748954 w 7748954"/>
              <a:gd name="connsiteY2" fmla="*/ 6868048 h 6888145"/>
              <a:gd name="connsiteX3" fmla="*/ 3336054 w 7748954"/>
              <a:gd name="connsiteY3" fmla="*/ 6888145 h 6888145"/>
              <a:gd name="connsiteX4" fmla="*/ 0 w 7748954"/>
              <a:gd name="connsiteY4" fmla="*/ 0 h 6888145"/>
              <a:gd name="connsiteX0" fmla="*/ 0 w 7748954"/>
              <a:gd name="connsiteY0" fmla="*/ 0 h 6878096"/>
              <a:gd name="connsiteX1" fmla="*/ 7748954 w 7748954"/>
              <a:gd name="connsiteY1" fmla="*/ 0 h 6878096"/>
              <a:gd name="connsiteX2" fmla="*/ 7748954 w 7748954"/>
              <a:gd name="connsiteY2" fmla="*/ 6868048 h 6878096"/>
              <a:gd name="connsiteX3" fmla="*/ 3336054 w 7748954"/>
              <a:gd name="connsiteY3" fmla="*/ 6878096 h 6878096"/>
              <a:gd name="connsiteX4" fmla="*/ 0 w 7748954"/>
              <a:gd name="connsiteY4" fmla="*/ 0 h 6878096"/>
              <a:gd name="connsiteX0" fmla="*/ 0 w 7748954"/>
              <a:gd name="connsiteY0" fmla="*/ 0 h 6878096"/>
              <a:gd name="connsiteX1" fmla="*/ 7748954 w 7748954"/>
              <a:gd name="connsiteY1" fmla="*/ 0 h 6878096"/>
              <a:gd name="connsiteX2" fmla="*/ 7748954 w 7748954"/>
              <a:gd name="connsiteY2" fmla="*/ 6868048 h 6878096"/>
              <a:gd name="connsiteX3" fmla="*/ 3336054 w 7748954"/>
              <a:gd name="connsiteY3" fmla="*/ 6878096 h 6878096"/>
              <a:gd name="connsiteX4" fmla="*/ 0 w 7748954"/>
              <a:gd name="connsiteY4" fmla="*/ 0 h 6878096"/>
              <a:gd name="connsiteX0" fmla="*/ 0 w 7748954"/>
              <a:gd name="connsiteY0" fmla="*/ 0 h 6868048"/>
              <a:gd name="connsiteX1" fmla="*/ 7748954 w 7748954"/>
              <a:gd name="connsiteY1" fmla="*/ 0 h 6868048"/>
              <a:gd name="connsiteX2" fmla="*/ 7748954 w 7748954"/>
              <a:gd name="connsiteY2" fmla="*/ 6868048 h 6868048"/>
              <a:gd name="connsiteX3" fmla="*/ 3319870 w 7748954"/>
              <a:gd name="connsiteY3" fmla="*/ 6861912 h 6868048"/>
              <a:gd name="connsiteX4" fmla="*/ 0 w 7748954"/>
              <a:gd name="connsiteY4" fmla="*/ 0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8954" h="6868048">
                <a:moveTo>
                  <a:pt x="0" y="0"/>
                </a:moveTo>
                <a:lnTo>
                  <a:pt x="7748954" y="0"/>
                </a:lnTo>
                <a:lnTo>
                  <a:pt x="7748954" y="6868048"/>
                </a:lnTo>
                <a:lnTo>
                  <a:pt x="3319870" y="68619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1900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358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C76DC33-14CD-4C02-84C8-CC035CB62BF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81996" y="246977"/>
            <a:ext cx="2239748" cy="464954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F7882D8-9ACD-4F56-B15D-1BBB457EDA7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793024" y="246977"/>
            <a:ext cx="2239748" cy="214617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2716904-EBBF-496C-B9C4-D47D8AE743E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04052" y="246977"/>
            <a:ext cx="2239748" cy="214617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3640979-6D66-4FDA-B9EA-44073035E7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793024" y="2621756"/>
            <a:ext cx="4750777" cy="22747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111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40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52919E-B856-46DF-8EE5-5AC4E85C0AFC}"/>
              </a:ext>
            </a:extLst>
          </p:cNvPr>
          <p:cNvGrpSpPr/>
          <p:nvPr userDrawn="1"/>
        </p:nvGrpSpPr>
        <p:grpSpPr>
          <a:xfrm>
            <a:off x="3147507" y="1173194"/>
            <a:ext cx="2848988" cy="2244714"/>
            <a:chOff x="2862987" y="1731312"/>
            <a:chExt cx="3418025" cy="26930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162EE5-910E-4160-A7B0-0C601F238DB6}"/>
                </a:ext>
              </a:extLst>
            </p:cNvPr>
            <p:cNvGrpSpPr/>
            <p:nvPr/>
          </p:nvGrpSpPr>
          <p:grpSpPr>
            <a:xfrm>
              <a:off x="4863456" y="1894632"/>
              <a:ext cx="1417556" cy="2448506"/>
              <a:chOff x="4863456" y="1894632"/>
              <a:chExt cx="1417556" cy="2448506"/>
            </a:xfrm>
          </p:grpSpPr>
          <p:sp>
            <p:nvSpPr>
              <p:cNvPr id="18" name="Rounded Rectangle 21">
                <a:extLst>
                  <a:ext uri="{FF2B5EF4-FFF2-40B4-BE49-F238E27FC236}">
                    <a16:creationId xmlns:a16="http://schemas.microsoft.com/office/drawing/2014/main" id="{5857DF9A-0DFA-411D-ABBF-8DD8FE84827B}"/>
                  </a:ext>
                </a:extLst>
              </p:cNvPr>
              <p:cNvSpPr/>
              <p:nvPr userDrawn="1"/>
            </p:nvSpPr>
            <p:spPr>
              <a:xfrm>
                <a:off x="4863456" y="1894632"/>
                <a:ext cx="1417556" cy="244850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4A40203-79D4-4139-AE5E-B36E553D2369}"/>
                  </a:ext>
                </a:extLst>
              </p:cNvPr>
              <p:cNvSpPr/>
              <p:nvPr userDrawn="1"/>
            </p:nvSpPr>
            <p:spPr>
              <a:xfrm>
                <a:off x="5479028" y="2000031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765CAE1-265B-4D94-A8CF-ED17FF9F4322}"/>
                  </a:ext>
                </a:extLst>
              </p:cNvPr>
              <p:cNvGrpSpPr/>
              <p:nvPr userDrawn="1"/>
            </p:nvGrpSpPr>
            <p:grpSpPr>
              <a:xfrm>
                <a:off x="5503568" y="4128564"/>
                <a:ext cx="137331" cy="151064"/>
                <a:chOff x="2453209" y="5151638"/>
                <a:chExt cx="191820" cy="211002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78BB8F2-69B5-4E2F-8FB4-BD0BE5A1A02C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  <p:sp>
              <p:nvSpPr>
                <p:cNvPr id="23" name="Rounded Rectangle 35">
                  <a:extLst>
                    <a:ext uri="{FF2B5EF4-FFF2-40B4-BE49-F238E27FC236}">
                      <a16:creationId xmlns:a16="http://schemas.microsoft.com/office/drawing/2014/main" id="{59A25EE8-2076-4A4D-807E-97CF9F914D0E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AAA686-C7E6-4867-BA89-6943B4C7DB01}"/>
                  </a:ext>
                </a:extLst>
              </p:cNvPr>
              <p:cNvSpPr/>
              <p:nvPr/>
            </p:nvSpPr>
            <p:spPr>
              <a:xfrm>
                <a:off x="5361788" y="2104137"/>
                <a:ext cx="839496" cy="196777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8CCCCE-4870-4A4B-8CDE-AAA330E2B6B7}"/>
                </a:ext>
              </a:extLst>
            </p:cNvPr>
            <p:cNvGrpSpPr/>
            <p:nvPr/>
          </p:nvGrpSpPr>
          <p:grpSpPr>
            <a:xfrm>
              <a:off x="2862987" y="1894632"/>
              <a:ext cx="1417556" cy="2448506"/>
              <a:chOff x="2862987" y="1894632"/>
              <a:chExt cx="1417556" cy="244850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27757B9D-CE6B-4800-A122-56607DAFDB72}"/>
                  </a:ext>
                </a:extLst>
              </p:cNvPr>
              <p:cNvSpPr/>
              <p:nvPr userDrawn="1"/>
            </p:nvSpPr>
            <p:spPr>
              <a:xfrm>
                <a:off x="2862987" y="1894632"/>
                <a:ext cx="1417556" cy="244850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372A922-FCD2-4CAC-B7CD-1F77428B0353}"/>
                  </a:ext>
                </a:extLst>
              </p:cNvPr>
              <p:cNvSpPr/>
              <p:nvPr userDrawn="1"/>
            </p:nvSpPr>
            <p:spPr>
              <a:xfrm>
                <a:off x="3478559" y="2015923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045F076-7F06-40D5-BA94-1DED7C6961EB}"/>
                  </a:ext>
                </a:extLst>
              </p:cNvPr>
              <p:cNvGrpSpPr/>
              <p:nvPr userDrawn="1"/>
            </p:nvGrpSpPr>
            <p:grpSpPr>
              <a:xfrm>
                <a:off x="3503099" y="4128565"/>
                <a:ext cx="137331" cy="151064"/>
                <a:chOff x="2453209" y="5151638"/>
                <a:chExt cx="191820" cy="211002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CCAA5FB-8472-4EDC-ABB5-0D68E2691A66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  <p:sp>
              <p:nvSpPr>
                <p:cNvPr id="17" name="Rounded Rectangle 33">
                  <a:extLst>
                    <a:ext uri="{FF2B5EF4-FFF2-40B4-BE49-F238E27FC236}">
                      <a16:creationId xmlns:a16="http://schemas.microsoft.com/office/drawing/2014/main" id="{2FEFCE23-5925-42A4-B92E-728040CE5A75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38BB0E-5112-4CE2-A023-EF1D07C301E2}"/>
                  </a:ext>
                </a:extLst>
              </p:cNvPr>
              <p:cNvSpPr/>
              <p:nvPr/>
            </p:nvSpPr>
            <p:spPr>
              <a:xfrm>
                <a:off x="2958987" y="2104137"/>
                <a:ext cx="839496" cy="196777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213A9E-9FBF-4202-B218-1401736130C1}"/>
                </a:ext>
              </a:extLst>
            </p:cNvPr>
            <p:cNvGrpSpPr/>
            <p:nvPr/>
          </p:nvGrpSpPr>
          <p:grpSpPr>
            <a:xfrm>
              <a:off x="3789598" y="1731312"/>
              <a:ext cx="1559139" cy="2693058"/>
              <a:chOff x="3789598" y="1731312"/>
              <a:chExt cx="1559139" cy="2693058"/>
            </a:xfrm>
          </p:grpSpPr>
          <p:sp>
            <p:nvSpPr>
              <p:cNvPr id="6" name="Rounded Rectangle 27">
                <a:extLst>
                  <a:ext uri="{FF2B5EF4-FFF2-40B4-BE49-F238E27FC236}">
                    <a16:creationId xmlns:a16="http://schemas.microsoft.com/office/drawing/2014/main" id="{251A0F03-6600-4BD3-9FE2-2FC1A0340CCA}"/>
                  </a:ext>
                </a:extLst>
              </p:cNvPr>
              <p:cNvSpPr/>
              <p:nvPr userDrawn="1"/>
            </p:nvSpPr>
            <p:spPr>
              <a:xfrm>
                <a:off x="3789598" y="1731312"/>
                <a:ext cx="1559139" cy="2693058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8C0C9F-E8EF-4FA2-914A-6A6DF8E83AEE}"/>
                  </a:ext>
                </a:extLst>
              </p:cNvPr>
              <p:cNvSpPr/>
              <p:nvPr userDrawn="1"/>
            </p:nvSpPr>
            <p:spPr>
              <a:xfrm>
                <a:off x="4475963" y="1858631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141CEF-A47B-462C-BBC6-04041B95A0B3}"/>
                  </a:ext>
                </a:extLst>
              </p:cNvPr>
              <p:cNvGrpSpPr/>
              <p:nvPr userDrawn="1"/>
            </p:nvGrpSpPr>
            <p:grpSpPr>
              <a:xfrm>
                <a:off x="4493644" y="4176986"/>
                <a:ext cx="151047" cy="166152"/>
                <a:chOff x="2453209" y="5151638"/>
                <a:chExt cx="191820" cy="21100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AD9C02C-4B73-4AF3-9B22-A256810CF59F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  <p:sp>
              <p:nvSpPr>
                <p:cNvPr id="11" name="Rounded Rectangle 31">
                  <a:extLst>
                    <a:ext uri="{FF2B5EF4-FFF2-40B4-BE49-F238E27FC236}">
                      <a16:creationId xmlns:a16="http://schemas.microsoft.com/office/drawing/2014/main" id="{525F1597-BCE8-4B44-A4B5-D9C693BD53BE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5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4FC3AE-E5EC-4BB3-A5CC-04DA7605BFD2}"/>
                  </a:ext>
                </a:extLst>
              </p:cNvPr>
              <p:cNvSpPr/>
              <p:nvPr/>
            </p:nvSpPr>
            <p:spPr>
              <a:xfrm>
                <a:off x="3888524" y="1953447"/>
                <a:ext cx="1370057" cy="21625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7072C13-F92B-4F6E-933E-CCF6A092E78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996746" y="1358348"/>
            <a:ext cx="1147534" cy="18025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2E8A7828-2637-4C74-A879-B48F0C8FE7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17316" y="1478436"/>
            <a:ext cx="699735" cy="16456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601A353-9F1C-48F2-8F79-6383CE800E2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30517" y="1478436"/>
            <a:ext cx="699735" cy="16456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2781FB-F43D-4DA8-9408-E4DA4641BCE7}"/>
              </a:ext>
            </a:extLst>
          </p:cNvPr>
          <p:cNvGrpSpPr/>
          <p:nvPr userDrawn="1"/>
        </p:nvGrpSpPr>
        <p:grpSpPr>
          <a:xfrm>
            <a:off x="8148919" y="4279106"/>
            <a:ext cx="859352" cy="761291"/>
            <a:chOff x="10797950" y="5726226"/>
            <a:chExt cx="1047115" cy="92762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6F8641-EB22-423A-BDE7-7619EB8583D2}"/>
                </a:ext>
              </a:extLst>
            </p:cNvPr>
            <p:cNvSpPr/>
            <p:nvPr/>
          </p:nvSpPr>
          <p:spPr>
            <a:xfrm>
              <a:off x="10949154" y="5981375"/>
              <a:ext cx="744155" cy="672479"/>
            </a:xfrm>
            <a:custGeom>
              <a:avLst/>
              <a:gdLst>
                <a:gd name="connsiteX0" fmla="*/ 1663345 w 1873170"/>
                <a:gd name="connsiteY0" fmla="*/ 829592 h 1692747"/>
                <a:gd name="connsiteX1" fmla="*/ 1782942 w 1873170"/>
                <a:gd name="connsiteY1" fmla="*/ 932506 h 1692747"/>
                <a:gd name="connsiteX2" fmla="*/ 1697795 w 1873170"/>
                <a:gd name="connsiteY2" fmla="*/ 1086336 h 1692747"/>
                <a:gd name="connsiteX3" fmla="*/ 1727910 w 1873170"/>
                <a:gd name="connsiteY3" fmla="*/ 1113202 h 1692747"/>
                <a:gd name="connsiteX4" fmla="*/ 1802442 w 1873170"/>
                <a:gd name="connsiteY4" fmla="*/ 1237999 h 1692747"/>
                <a:gd name="connsiteX5" fmla="*/ 1873074 w 1873170"/>
                <a:gd name="connsiteY5" fmla="*/ 1564074 h 1692747"/>
                <a:gd name="connsiteX6" fmla="*/ 1873074 w 1873170"/>
                <a:gd name="connsiteY6" fmla="*/ 1577724 h 1692747"/>
                <a:gd name="connsiteX7" fmla="*/ 1731593 w 1873170"/>
                <a:gd name="connsiteY7" fmla="*/ 1577724 h 1692747"/>
                <a:gd name="connsiteX8" fmla="*/ 1731593 w 1873170"/>
                <a:gd name="connsiteY8" fmla="*/ 1692747 h 1692747"/>
                <a:gd name="connsiteX9" fmla="*/ 1577114 w 1873170"/>
                <a:gd name="connsiteY9" fmla="*/ 1692747 h 1692747"/>
                <a:gd name="connsiteX10" fmla="*/ 1577114 w 1873170"/>
                <a:gd name="connsiteY10" fmla="*/ 1578374 h 1692747"/>
                <a:gd name="connsiteX11" fmla="*/ 1436934 w 1873170"/>
                <a:gd name="connsiteY11" fmla="*/ 1578374 h 1692747"/>
                <a:gd name="connsiteX12" fmla="*/ 1437151 w 1873170"/>
                <a:gd name="connsiteY12" fmla="*/ 1526809 h 1692747"/>
                <a:gd name="connsiteX13" fmla="*/ 1512332 w 1873170"/>
                <a:gd name="connsiteY13" fmla="*/ 1222616 h 1692747"/>
                <a:gd name="connsiteX14" fmla="*/ 1570614 w 1873170"/>
                <a:gd name="connsiteY14" fmla="*/ 1124251 h 1692747"/>
                <a:gd name="connsiteX15" fmla="*/ 1609830 w 1873170"/>
                <a:gd name="connsiteY15" fmla="*/ 1085686 h 1692747"/>
                <a:gd name="connsiteX16" fmla="*/ 1531398 w 1873170"/>
                <a:gd name="connsiteY16" fmla="*/ 1008988 h 1692747"/>
                <a:gd name="connsiteX17" fmla="*/ 1527499 w 1873170"/>
                <a:gd name="connsiteY17" fmla="*/ 925140 h 1692747"/>
                <a:gd name="connsiteX18" fmla="*/ 1663345 w 1873170"/>
                <a:gd name="connsiteY18" fmla="*/ 829592 h 1692747"/>
                <a:gd name="connsiteX19" fmla="*/ 231945 w 1873170"/>
                <a:gd name="connsiteY19" fmla="*/ 502840 h 1692747"/>
                <a:gd name="connsiteX20" fmla="*/ 364243 w 1873170"/>
                <a:gd name="connsiteY20" fmla="*/ 561365 h 1692747"/>
                <a:gd name="connsiteX21" fmla="*/ 311378 w 1873170"/>
                <a:gd name="connsiteY21" fmla="*/ 843458 h 1692747"/>
                <a:gd name="connsiteX22" fmla="*/ 352760 w 1873170"/>
                <a:gd name="connsiteY22" fmla="*/ 859925 h 1692747"/>
                <a:gd name="connsiteX23" fmla="*/ 416892 w 1873170"/>
                <a:gd name="connsiteY23" fmla="*/ 917990 h 1692747"/>
                <a:gd name="connsiteX24" fmla="*/ 418842 w 1873170"/>
                <a:gd name="connsiteY24" fmla="*/ 931639 h 1692747"/>
                <a:gd name="connsiteX25" fmla="*/ 355360 w 1873170"/>
                <a:gd name="connsiteY25" fmla="*/ 1196400 h 1692747"/>
                <a:gd name="connsiteX26" fmla="*/ 338894 w 1873170"/>
                <a:gd name="connsiteY26" fmla="*/ 1406561 h 1692747"/>
                <a:gd name="connsiteX27" fmla="*/ 339327 w 1873170"/>
                <a:gd name="connsiteY27" fmla="*/ 1413278 h 1692747"/>
                <a:gd name="connsiteX28" fmla="*/ 407142 w 1873170"/>
                <a:gd name="connsiteY28" fmla="*/ 1413278 h 1692747"/>
                <a:gd name="connsiteX29" fmla="*/ 402376 w 1873170"/>
                <a:gd name="connsiteY29" fmla="*/ 1424328 h 1692747"/>
                <a:gd name="connsiteX30" fmla="*/ 351894 w 1873170"/>
                <a:gd name="connsiteY30" fmla="*/ 1503625 h 1692747"/>
                <a:gd name="connsiteX31" fmla="*/ 346044 w 1873170"/>
                <a:gd name="connsiteY31" fmla="*/ 1516842 h 1692747"/>
                <a:gd name="connsiteX32" fmla="*/ 345833 w 1873170"/>
                <a:gd name="connsiteY32" fmla="*/ 1692747 h 1692747"/>
                <a:gd name="connsiteX33" fmla="*/ 117464 w 1873170"/>
                <a:gd name="connsiteY33" fmla="*/ 1692747 h 1692747"/>
                <a:gd name="connsiteX34" fmla="*/ 117249 w 1873170"/>
                <a:gd name="connsiteY34" fmla="*/ 1518575 h 1692747"/>
                <a:gd name="connsiteX35" fmla="*/ 113999 w 1873170"/>
                <a:gd name="connsiteY35" fmla="*/ 1506659 h 1692747"/>
                <a:gd name="connsiteX36" fmla="*/ 23001 w 1873170"/>
                <a:gd name="connsiteY36" fmla="*/ 1317297 h 1692747"/>
                <a:gd name="connsiteX37" fmla="*/ 7402 w 1873170"/>
                <a:gd name="connsiteY37" fmla="*/ 1028270 h 1692747"/>
                <a:gd name="connsiteX38" fmla="*/ 36651 w 1873170"/>
                <a:gd name="connsiteY38" fmla="*/ 933590 h 1692747"/>
                <a:gd name="connsiteX39" fmla="*/ 143465 w 1873170"/>
                <a:gd name="connsiteY39" fmla="*/ 846708 h 1692747"/>
                <a:gd name="connsiteX40" fmla="*/ 152998 w 1873170"/>
                <a:gd name="connsiteY40" fmla="*/ 843892 h 1692747"/>
                <a:gd name="connsiteX41" fmla="*/ 99483 w 1873170"/>
                <a:gd name="connsiteY41" fmla="*/ 560498 h 1692747"/>
                <a:gd name="connsiteX42" fmla="*/ 231945 w 1873170"/>
                <a:gd name="connsiteY42" fmla="*/ 502840 h 1692747"/>
                <a:gd name="connsiteX43" fmla="*/ 715018 w 1873170"/>
                <a:gd name="connsiteY43" fmla="*/ 141258 h 1692747"/>
                <a:gd name="connsiteX44" fmla="*/ 947062 w 1873170"/>
                <a:gd name="connsiteY44" fmla="*/ 325421 h 1692747"/>
                <a:gd name="connsiteX45" fmla="*/ 795616 w 1873170"/>
                <a:gd name="connsiteY45" fmla="*/ 606647 h 1692747"/>
                <a:gd name="connsiteX46" fmla="*/ 840032 w 1873170"/>
                <a:gd name="connsiteY46" fmla="*/ 655829 h 1692747"/>
                <a:gd name="connsiteX47" fmla="*/ 951612 w 1873170"/>
                <a:gd name="connsiteY47" fmla="*/ 853858 h 1692747"/>
                <a:gd name="connsiteX48" fmla="*/ 1049327 w 1873170"/>
                <a:gd name="connsiteY48" fmla="*/ 1224133 h 1692747"/>
                <a:gd name="connsiteX49" fmla="*/ 1062543 w 1873170"/>
                <a:gd name="connsiteY49" fmla="*/ 1374929 h 1692747"/>
                <a:gd name="connsiteX50" fmla="*/ 1062543 w 1873170"/>
                <a:gd name="connsiteY50" fmla="*/ 1387062 h 1692747"/>
                <a:gd name="connsiteX51" fmla="*/ 841115 w 1873170"/>
                <a:gd name="connsiteY51" fmla="*/ 1387062 h 1692747"/>
                <a:gd name="connsiteX52" fmla="*/ 841115 w 1873170"/>
                <a:gd name="connsiteY52" fmla="*/ 1692747 h 1692747"/>
                <a:gd name="connsiteX53" fmla="*/ 586538 w 1873170"/>
                <a:gd name="connsiteY53" fmla="*/ 1692747 h 1692747"/>
                <a:gd name="connsiteX54" fmla="*/ 586538 w 1873170"/>
                <a:gd name="connsiteY54" fmla="*/ 1387712 h 1692747"/>
                <a:gd name="connsiteX55" fmla="*/ 364027 w 1873170"/>
                <a:gd name="connsiteY55" fmla="*/ 1387712 h 1692747"/>
                <a:gd name="connsiteX56" fmla="*/ 367493 w 1873170"/>
                <a:gd name="connsiteY56" fmla="*/ 1315130 h 1692747"/>
                <a:gd name="connsiteX57" fmla="*/ 423392 w 1873170"/>
                <a:gd name="connsiteY57" fmla="*/ 1008121 h 1692747"/>
                <a:gd name="connsiteX58" fmla="*/ 534106 w 1873170"/>
                <a:gd name="connsiteY58" fmla="*/ 732961 h 1692747"/>
                <a:gd name="connsiteX59" fmla="*/ 633987 w 1873170"/>
                <a:gd name="connsiteY59" fmla="*/ 610331 h 1692747"/>
                <a:gd name="connsiteX60" fmla="*/ 635720 w 1873170"/>
                <a:gd name="connsiteY60" fmla="*/ 607731 h 1692747"/>
                <a:gd name="connsiteX61" fmla="*/ 480591 w 1873170"/>
                <a:gd name="connsiteY61" fmla="*/ 326287 h 1692747"/>
                <a:gd name="connsiteX62" fmla="*/ 715018 w 1873170"/>
                <a:gd name="connsiteY62" fmla="*/ 141258 h 1692747"/>
                <a:gd name="connsiteX63" fmla="*/ 1244755 w 1873170"/>
                <a:gd name="connsiteY63" fmla="*/ 429 h 1692747"/>
                <a:gd name="connsiteX64" fmla="*/ 1466400 w 1873170"/>
                <a:gd name="connsiteY64" fmla="*/ 186758 h 1692747"/>
                <a:gd name="connsiteX65" fmla="*/ 1335103 w 1873170"/>
                <a:gd name="connsiteY65" fmla="*/ 467767 h 1692747"/>
                <a:gd name="connsiteX66" fmla="*/ 1338570 w 1873170"/>
                <a:gd name="connsiteY66" fmla="*/ 469934 h 1692747"/>
                <a:gd name="connsiteX67" fmla="*/ 1516882 w 1873170"/>
                <a:gd name="connsiteY67" fmla="*/ 643263 h 1692747"/>
                <a:gd name="connsiteX68" fmla="*/ 1545048 w 1873170"/>
                <a:gd name="connsiteY68" fmla="*/ 840642 h 1692747"/>
                <a:gd name="connsiteX69" fmla="*/ 1540931 w 1873170"/>
                <a:gd name="connsiteY69" fmla="*/ 851042 h 1692747"/>
                <a:gd name="connsiteX70" fmla="*/ 1524249 w 1873170"/>
                <a:gd name="connsiteY70" fmla="*/ 1051237 h 1692747"/>
                <a:gd name="connsiteX71" fmla="*/ 1526632 w 1873170"/>
                <a:gd name="connsiteY71" fmla="*/ 1060986 h 1692747"/>
                <a:gd name="connsiteX72" fmla="*/ 1425884 w 1873170"/>
                <a:gd name="connsiteY72" fmla="*/ 1329646 h 1692747"/>
                <a:gd name="connsiteX73" fmla="*/ 1389702 w 1873170"/>
                <a:gd name="connsiteY73" fmla="*/ 1378179 h 1692747"/>
                <a:gd name="connsiteX74" fmla="*/ 1384935 w 1873170"/>
                <a:gd name="connsiteY74" fmla="*/ 1389445 h 1692747"/>
                <a:gd name="connsiteX75" fmla="*/ 1384723 w 1873170"/>
                <a:gd name="connsiteY75" fmla="*/ 1692747 h 1692747"/>
                <a:gd name="connsiteX76" fmla="*/ 1070559 w 1873170"/>
                <a:gd name="connsiteY76" fmla="*/ 1692747 h 1692747"/>
                <a:gd name="connsiteX77" fmla="*/ 1070559 w 1873170"/>
                <a:gd name="connsiteY77" fmla="*/ 1415228 h 1692747"/>
                <a:gd name="connsiteX78" fmla="*/ 1088109 w 1873170"/>
                <a:gd name="connsiteY78" fmla="*/ 1413494 h 1692747"/>
                <a:gd name="connsiteX79" fmla="*/ 1087893 w 1873170"/>
                <a:gd name="connsiteY79" fmla="*/ 1346546 h 1692747"/>
                <a:gd name="connsiteX80" fmla="*/ 1035027 w 1873170"/>
                <a:gd name="connsiteY80" fmla="*/ 1022637 h 1692747"/>
                <a:gd name="connsiteX81" fmla="*/ 921930 w 1873170"/>
                <a:gd name="connsiteY81" fmla="*/ 729928 h 1692747"/>
                <a:gd name="connsiteX82" fmla="*/ 919546 w 1873170"/>
                <a:gd name="connsiteY82" fmla="*/ 720828 h 1692747"/>
                <a:gd name="connsiteX83" fmla="*/ 977612 w 1873170"/>
                <a:gd name="connsiteY83" fmla="*/ 562882 h 1692747"/>
                <a:gd name="connsiteX84" fmla="*/ 1112375 w 1873170"/>
                <a:gd name="connsiteY84" fmla="*/ 471017 h 1692747"/>
                <a:gd name="connsiteX85" fmla="*/ 1121475 w 1873170"/>
                <a:gd name="connsiteY85" fmla="*/ 468417 h 1692747"/>
                <a:gd name="connsiteX86" fmla="*/ 999061 w 1873170"/>
                <a:gd name="connsiteY86" fmla="*/ 337554 h 1692747"/>
                <a:gd name="connsiteX87" fmla="*/ 996895 w 1873170"/>
                <a:gd name="connsiteY87" fmla="*/ 159892 h 1692747"/>
                <a:gd name="connsiteX88" fmla="*/ 1244755 w 1873170"/>
                <a:gd name="connsiteY88" fmla="*/ 429 h 169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873170" h="1692747">
                  <a:moveTo>
                    <a:pt x="1663345" y="829592"/>
                  </a:moveTo>
                  <a:cubicBezTo>
                    <a:pt x="1718594" y="832625"/>
                    <a:pt x="1770809" y="876391"/>
                    <a:pt x="1782942" y="932506"/>
                  </a:cubicBezTo>
                  <a:cubicBezTo>
                    <a:pt x="1795942" y="993605"/>
                    <a:pt x="1766909" y="1059253"/>
                    <a:pt x="1697795" y="1086336"/>
                  </a:cubicBezTo>
                  <a:cubicBezTo>
                    <a:pt x="1707977" y="1095219"/>
                    <a:pt x="1718811" y="1103452"/>
                    <a:pt x="1727910" y="1113202"/>
                  </a:cubicBezTo>
                  <a:cubicBezTo>
                    <a:pt x="1761926" y="1149168"/>
                    <a:pt x="1784026" y="1192716"/>
                    <a:pt x="1802442" y="1237999"/>
                  </a:cubicBezTo>
                  <a:cubicBezTo>
                    <a:pt x="1844907" y="1342429"/>
                    <a:pt x="1869173" y="1451193"/>
                    <a:pt x="1873074" y="1564074"/>
                  </a:cubicBezTo>
                  <a:cubicBezTo>
                    <a:pt x="1873290" y="1568407"/>
                    <a:pt x="1873074" y="1572524"/>
                    <a:pt x="1873074" y="1577724"/>
                  </a:cubicBezTo>
                  <a:cubicBezTo>
                    <a:pt x="1825408" y="1577724"/>
                    <a:pt x="1779043" y="1577724"/>
                    <a:pt x="1731593" y="1577724"/>
                  </a:cubicBezTo>
                  <a:lnTo>
                    <a:pt x="1731593" y="1692747"/>
                  </a:lnTo>
                  <a:lnTo>
                    <a:pt x="1577114" y="1692747"/>
                  </a:lnTo>
                  <a:lnTo>
                    <a:pt x="1577114" y="1578374"/>
                  </a:lnTo>
                  <a:cubicBezTo>
                    <a:pt x="1530532" y="1578374"/>
                    <a:pt x="1483733" y="1578374"/>
                    <a:pt x="1436934" y="1578374"/>
                  </a:cubicBezTo>
                  <a:cubicBezTo>
                    <a:pt x="1436934" y="1560391"/>
                    <a:pt x="1435634" y="1543491"/>
                    <a:pt x="1437151" y="1526809"/>
                  </a:cubicBezTo>
                  <a:cubicBezTo>
                    <a:pt x="1446034" y="1421511"/>
                    <a:pt x="1470083" y="1319680"/>
                    <a:pt x="1512332" y="1222616"/>
                  </a:cubicBezTo>
                  <a:cubicBezTo>
                    <a:pt x="1527715" y="1187517"/>
                    <a:pt x="1545481" y="1153501"/>
                    <a:pt x="1570614" y="1124251"/>
                  </a:cubicBezTo>
                  <a:cubicBezTo>
                    <a:pt x="1582531" y="1110385"/>
                    <a:pt x="1596613" y="1098469"/>
                    <a:pt x="1609830" y="1085686"/>
                  </a:cubicBezTo>
                  <a:cubicBezTo>
                    <a:pt x="1573864" y="1071603"/>
                    <a:pt x="1546348" y="1046687"/>
                    <a:pt x="1531398" y="1008988"/>
                  </a:cubicBezTo>
                  <a:cubicBezTo>
                    <a:pt x="1520565" y="981472"/>
                    <a:pt x="1519699" y="953522"/>
                    <a:pt x="1527499" y="925140"/>
                  </a:cubicBezTo>
                  <a:cubicBezTo>
                    <a:pt x="1542231" y="871408"/>
                    <a:pt x="1595097" y="825909"/>
                    <a:pt x="1663345" y="829592"/>
                  </a:cubicBezTo>
                  <a:close/>
                  <a:moveTo>
                    <a:pt x="231945" y="502840"/>
                  </a:moveTo>
                  <a:cubicBezTo>
                    <a:pt x="280125" y="502975"/>
                    <a:pt x="328278" y="522475"/>
                    <a:pt x="364243" y="561365"/>
                  </a:cubicBezTo>
                  <a:cubicBezTo>
                    <a:pt x="438125" y="641096"/>
                    <a:pt x="425342" y="787126"/>
                    <a:pt x="311378" y="843458"/>
                  </a:cubicBezTo>
                  <a:cubicBezTo>
                    <a:pt x="324811" y="848875"/>
                    <a:pt x="339327" y="853641"/>
                    <a:pt x="352760" y="859925"/>
                  </a:cubicBezTo>
                  <a:cubicBezTo>
                    <a:pt x="379843" y="872708"/>
                    <a:pt x="401076" y="892641"/>
                    <a:pt x="416892" y="917990"/>
                  </a:cubicBezTo>
                  <a:cubicBezTo>
                    <a:pt x="419059" y="921673"/>
                    <a:pt x="420142" y="927523"/>
                    <a:pt x="418842" y="931639"/>
                  </a:cubicBezTo>
                  <a:cubicBezTo>
                    <a:pt x="390892" y="1018304"/>
                    <a:pt x="369443" y="1106485"/>
                    <a:pt x="355360" y="1196400"/>
                  </a:cubicBezTo>
                  <a:cubicBezTo>
                    <a:pt x="344310" y="1265948"/>
                    <a:pt x="337377" y="1335929"/>
                    <a:pt x="338894" y="1406561"/>
                  </a:cubicBezTo>
                  <a:cubicBezTo>
                    <a:pt x="338894" y="1408295"/>
                    <a:pt x="339111" y="1410028"/>
                    <a:pt x="339327" y="1413278"/>
                  </a:cubicBezTo>
                  <a:cubicBezTo>
                    <a:pt x="361210" y="1413278"/>
                    <a:pt x="383093" y="1413278"/>
                    <a:pt x="407142" y="1413278"/>
                  </a:cubicBezTo>
                  <a:cubicBezTo>
                    <a:pt x="404975" y="1418261"/>
                    <a:pt x="404109" y="1421511"/>
                    <a:pt x="402376" y="1424328"/>
                  </a:cubicBezTo>
                  <a:cubicBezTo>
                    <a:pt x="385693" y="1450760"/>
                    <a:pt x="368576" y="1476976"/>
                    <a:pt x="351894" y="1503625"/>
                  </a:cubicBezTo>
                  <a:cubicBezTo>
                    <a:pt x="349293" y="1507742"/>
                    <a:pt x="346044" y="1512292"/>
                    <a:pt x="346044" y="1516842"/>
                  </a:cubicBezTo>
                  <a:lnTo>
                    <a:pt x="345833" y="1692747"/>
                  </a:lnTo>
                  <a:lnTo>
                    <a:pt x="117464" y="1692747"/>
                  </a:lnTo>
                  <a:lnTo>
                    <a:pt x="117249" y="1518575"/>
                  </a:lnTo>
                  <a:cubicBezTo>
                    <a:pt x="117249" y="1514459"/>
                    <a:pt x="116383" y="1509476"/>
                    <a:pt x="113999" y="1506659"/>
                  </a:cubicBezTo>
                  <a:cubicBezTo>
                    <a:pt x="66767" y="1451627"/>
                    <a:pt x="40118" y="1386412"/>
                    <a:pt x="23001" y="1317297"/>
                  </a:cubicBezTo>
                  <a:cubicBezTo>
                    <a:pt x="-615" y="1222183"/>
                    <a:pt x="-6464" y="1125551"/>
                    <a:pt x="7402" y="1028270"/>
                  </a:cubicBezTo>
                  <a:cubicBezTo>
                    <a:pt x="12168" y="995338"/>
                    <a:pt x="21051" y="963489"/>
                    <a:pt x="36651" y="933590"/>
                  </a:cubicBezTo>
                  <a:cubicBezTo>
                    <a:pt x="59834" y="889391"/>
                    <a:pt x="95367" y="860358"/>
                    <a:pt x="143465" y="846708"/>
                  </a:cubicBezTo>
                  <a:cubicBezTo>
                    <a:pt x="146499" y="845842"/>
                    <a:pt x="149532" y="844975"/>
                    <a:pt x="152998" y="843892"/>
                  </a:cubicBezTo>
                  <a:cubicBezTo>
                    <a:pt x="37518" y="787126"/>
                    <a:pt x="24518" y="640663"/>
                    <a:pt x="99483" y="560498"/>
                  </a:cubicBezTo>
                  <a:cubicBezTo>
                    <a:pt x="135557" y="521933"/>
                    <a:pt x="183764" y="502704"/>
                    <a:pt x="231945" y="502840"/>
                  </a:cubicBezTo>
                  <a:close/>
                  <a:moveTo>
                    <a:pt x="715018" y="141258"/>
                  </a:moveTo>
                  <a:cubicBezTo>
                    <a:pt x="824866" y="141475"/>
                    <a:pt x="921496" y="218173"/>
                    <a:pt x="947062" y="325421"/>
                  </a:cubicBezTo>
                  <a:cubicBezTo>
                    <a:pt x="974795" y="442635"/>
                    <a:pt x="910447" y="567648"/>
                    <a:pt x="795616" y="606647"/>
                  </a:cubicBezTo>
                  <a:cubicBezTo>
                    <a:pt x="809699" y="622247"/>
                    <a:pt x="825515" y="638496"/>
                    <a:pt x="840032" y="655829"/>
                  </a:cubicBezTo>
                  <a:cubicBezTo>
                    <a:pt x="889430" y="714978"/>
                    <a:pt x="923013" y="783010"/>
                    <a:pt x="951612" y="853858"/>
                  </a:cubicBezTo>
                  <a:cubicBezTo>
                    <a:pt x="999711" y="973022"/>
                    <a:pt x="1032210" y="1096736"/>
                    <a:pt x="1049327" y="1224133"/>
                  </a:cubicBezTo>
                  <a:cubicBezTo>
                    <a:pt x="1056043" y="1274181"/>
                    <a:pt x="1058426" y="1324663"/>
                    <a:pt x="1062543" y="1374929"/>
                  </a:cubicBezTo>
                  <a:cubicBezTo>
                    <a:pt x="1062760" y="1378395"/>
                    <a:pt x="1062543" y="1382078"/>
                    <a:pt x="1062543" y="1387062"/>
                  </a:cubicBezTo>
                  <a:cubicBezTo>
                    <a:pt x="988662" y="1387062"/>
                    <a:pt x="915430" y="1387062"/>
                    <a:pt x="841115" y="1387062"/>
                  </a:cubicBezTo>
                  <a:lnTo>
                    <a:pt x="841115" y="1692747"/>
                  </a:lnTo>
                  <a:lnTo>
                    <a:pt x="586538" y="1692747"/>
                  </a:lnTo>
                  <a:lnTo>
                    <a:pt x="586538" y="1387712"/>
                  </a:lnTo>
                  <a:cubicBezTo>
                    <a:pt x="513306" y="1387712"/>
                    <a:pt x="439425" y="1387712"/>
                    <a:pt x="364027" y="1387712"/>
                  </a:cubicBezTo>
                  <a:cubicBezTo>
                    <a:pt x="365110" y="1362362"/>
                    <a:pt x="365543" y="1338746"/>
                    <a:pt x="367493" y="1315130"/>
                  </a:cubicBezTo>
                  <a:cubicBezTo>
                    <a:pt x="375943" y="1210916"/>
                    <a:pt x="395009" y="1108652"/>
                    <a:pt x="423392" y="1008121"/>
                  </a:cubicBezTo>
                  <a:cubicBezTo>
                    <a:pt x="450475" y="912573"/>
                    <a:pt x="484057" y="819409"/>
                    <a:pt x="534106" y="732961"/>
                  </a:cubicBezTo>
                  <a:cubicBezTo>
                    <a:pt x="560755" y="686812"/>
                    <a:pt x="591304" y="643480"/>
                    <a:pt x="633987" y="610331"/>
                  </a:cubicBezTo>
                  <a:cubicBezTo>
                    <a:pt x="634853" y="609680"/>
                    <a:pt x="635070" y="608597"/>
                    <a:pt x="635720" y="607731"/>
                  </a:cubicBezTo>
                  <a:cubicBezTo>
                    <a:pt x="518073" y="568082"/>
                    <a:pt x="452858" y="443285"/>
                    <a:pt x="480591" y="326287"/>
                  </a:cubicBezTo>
                  <a:cubicBezTo>
                    <a:pt x="506373" y="216874"/>
                    <a:pt x="603221" y="141042"/>
                    <a:pt x="715018" y="141258"/>
                  </a:cubicBezTo>
                  <a:close/>
                  <a:moveTo>
                    <a:pt x="1244755" y="429"/>
                  </a:moveTo>
                  <a:cubicBezTo>
                    <a:pt x="1348753" y="6279"/>
                    <a:pt x="1440617" y="82977"/>
                    <a:pt x="1466400" y="186758"/>
                  </a:cubicBezTo>
                  <a:cubicBezTo>
                    <a:pt x="1492833" y="293355"/>
                    <a:pt x="1446251" y="411219"/>
                    <a:pt x="1335103" y="467767"/>
                  </a:cubicBezTo>
                  <a:cubicBezTo>
                    <a:pt x="1336403" y="468634"/>
                    <a:pt x="1337486" y="469717"/>
                    <a:pt x="1338570" y="469934"/>
                  </a:cubicBezTo>
                  <a:cubicBezTo>
                    <a:pt x="1431734" y="492900"/>
                    <a:pt x="1487633" y="554649"/>
                    <a:pt x="1516882" y="643263"/>
                  </a:cubicBezTo>
                  <a:cubicBezTo>
                    <a:pt x="1538115" y="707395"/>
                    <a:pt x="1543965" y="773693"/>
                    <a:pt x="1545048" y="840642"/>
                  </a:cubicBezTo>
                  <a:cubicBezTo>
                    <a:pt x="1545048" y="844108"/>
                    <a:pt x="1543315" y="848441"/>
                    <a:pt x="1540931" y="851042"/>
                  </a:cubicBezTo>
                  <a:cubicBezTo>
                    <a:pt x="1487633" y="911057"/>
                    <a:pt x="1481566" y="984505"/>
                    <a:pt x="1524249" y="1051237"/>
                  </a:cubicBezTo>
                  <a:cubicBezTo>
                    <a:pt x="1525982" y="1054053"/>
                    <a:pt x="1527282" y="1057953"/>
                    <a:pt x="1526632" y="1060986"/>
                  </a:cubicBezTo>
                  <a:cubicBezTo>
                    <a:pt x="1508432" y="1156317"/>
                    <a:pt x="1479400" y="1247532"/>
                    <a:pt x="1425884" y="1329646"/>
                  </a:cubicBezTo>
                  <a:cubicBezTo>
                    <a:pt x="1414835" y="1346546"/>
                    <a:pt x="1401618" y="1361929"/>
                    <a:pt x="1389702" y="1378179"/>
                  </a:cubicBezTo>
                  <a:cubicBezTo>
                    <a:pt x="1387319" y="1381429"/>
                    <a:pt x="1384935" y="1385545"/>
                    <a:pt x="1384935" y="1389445"/>
                  </a:cubicBezTo>
                  <a:lnTo>
                    <a:pt x="1384723" y="1692747"/>
                  </a:lnTo>
                  <a:lnTo>
                    <a:pt x="1070559" y="1692747"/>
                  </a:lnTo>
                  <a:lnTo>
                    <a:pt x="1070559" y="1415228"/>
                  </a:lnTo>
                  <a:cubicBezTo>
                    <a:pt x="1076626" y="1414578"/>
                    <a:pt x="1081826" y="1414144"/>
                    <a:pt x="1088109" y="1413494"/>
                  </a:cubicBezTo>
                  <a:cubicBezTo>
                    <a:pt x="1088109" y="1390962"/>
                    <a:pt x="1088976" y="1368862"/>
                    <a:pt x="1087893" y="1346546"/>
                  </a:cubicBezTo>
                  <a:cubicBezTo>
                    <a:pt x="1082476" y="1236699"/>
                    <a:pt x="1063626" y="1128801"/>
                    <a:pt x="1035027" y="1022637"/>
                  </a:cubicBezTo>
                  <a:cubicBezTo>
                    <a:pt x="1007728" y="921023"/>
                    <a:pt x="973062" y="822226"/>
                    <a:pt x="921930" y="729928"/>
                  </a:cubicBezTo>
                  <a:cubicBezTo>
                    <a:pt x="920413" y="727328"/>
                    <a:pt x="919113" y="723645"/>
                    <a:pt x="919546" y="720828"/>
                  </a:cubicBezTo>
                  <a:cubicBezTo>
                    <a:pt x="929079" y="664496"/>
                    <a:pt x="944463" y="610331"/>
                    <a:pt x="977612" y="562882"/>
                  </a:cubicBezTo>
                  <a:cubicBezTo>
                    <a:pt x="1010978" y="515216"/>
                    <a:pt x="1056910" y="485967"/>
                    <a:pt x="1112375" y="471017"/>
                  </a:cubicBezTo>
                  <a:cubicBezTo>
                    <a:pt x="1114759" y="470367"/>
                    <a:pt x="1116925" y="469717"/>
                    <a:pt x="1121475" y="468417"/>
                  </a:cubicBezTo>
                  <a:cubicBezTo>
                    <a:pt x="1063843" y="438735"/>
                    <a:pt x="1022461" y="396269"/>
                    <a:pt x="999061" y="337554"/>
                  </a:cubicBezTo>
                  <a:cubicBezTo>
                    <a:pt x="975662" y="278839"/>
                    <a:pt x="974795" y="219257"/>
                    <a:pt x="996895" y="159892"/>
                  </a:cubicBezTo>
                  <a:cubicBezTo>
                    <a:pt x="1035027" y="57411"/>
                    <a:pt x="1133608" y="-5855"/>
                    <a:pt x="1244755" y="429"/>
                  </a:cubicBezTo>
                  <a:close/>
                </a:path>
              </a:pathLst>
            </a:custGeom>
            <a:solidFill>
              <a:schemeClr val="accent4"/>
            </a:solidFill>
            <a:ln w="600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24311D-987A-4167-B9A0-0A276A964C09}"/>
                </a:ext>
              </a:extLst>
            </p:cNvPr>
            <p:cNvSpPr/>
            <p:nvPr/>
          </p:nvSpPr>
          <p:spPr>
            <a:xfrm>
              <a:off x="10797950" y="5726226"/>
              <a:ext cx="1047115" cy="501919"/>
            </a:xfrm>
            <a:custGeom>
              <a:avLst/>
              <a:gdLst>
                <a:gd name="connsiteX0" fmla="*/ 214834 w 1047115"/>
                <a:gd name="connsiteY0" fmla="*/ 73539 h 501919"/>
                <a:gd name="connsiteX1" fmla="*/ 278528 w 1047115"/>
                <a:gd name="connsiteY1" fmla="*/ 73539 h 501919"/>
                <a:gd name="connsiteX2" fmla="*/ 294624 w 1047115"/>
                <a:gd name="connsiteY2" fmla="*/ 90237 h 501919"/>
                <a:gd name="connsiteX3" fmla="*/ 294624 w 1047115"/>
                <a:gd name="connsiteY3" fmla="*/ 168133 h 501919"/>
                <a:gd name="connsiteX4" fmla="*/ 286877 w 1047115"/>
                <a:gd name="connsiteY4" fmla="*/ 185864 h 501919"/>
                <a:gd name="connsiteX5" fmla="*/ 222752 w 1047115"/>
                <a:gd name="connsiteY5" fmla="*/ 243878 h 501919"/>
                <a:gd name="connsiteX6" fmla="*/ 198996 w 1047115"/>
                <a:gd name="connsiteY6" fmla="*/ 242587 h 501919"/>
                <a:gd name="connsiteX7" fmla="*/ 196500 w 1047115"/>
                <a:gd name="connsiteY7" fmla="*/ 233205 h 501919"/>
                <a:gd name="connsiteX8" fmla="*/ 198738 w 1047115"/>
                <a:gd name="connsiteY8" fmla="*/ 87913 h 501919"/>
                <a:gd name="connsiteX9" fmla="*/ 214834 w 1047115"/>
                <a:gd name="connsiteY9" fmla="*/ 73539 h 501919"/>
                <a:gd name="connsiteX10" fmla="*/ 470833 w 1047115"/>
                <a:gd name="connsiteY10" fmla="*/ 33530 h 501919"/>
                <a:gd name="connsiteX11" fmla="*/ 483034 w 1047115"/>
                <a:gd name="connsiteY11" fmla="*/ 39275 h 501919"/>
                <a:gd name="connsiteX12" fmla="*/ 507996 w 1047115"/>
                <a:gd name="connsiteY12" fmla="*/ 64237 h 501919"/>
                <a:gd name="connsiteX13" fmla="*/ 507909 w 1047115"/>
                <a:gd name="connsiteY13" fmla="*/ 88337 h 501919"/>
                <a:gd name="connsiteX14" fmla="*/ 92606 w 1047115"/>
                <a:gd name="connsiteY14" fmla="*/ 495549 h 501919"/>
                <a:gd name="connsiteX15" fmla="*/ 76769 w 1047115"/>
                <a:gd name="connsiteY15" fmla="*/ 501919 h 501919"/>
                <a:gd name="connsiteX16" fmla="*/ 16517 w 1047115"/>
                <a:gd name="connsiteY16" fmla="*/ 501833 h 501919"/>
                <a:gd name="connsiteX17" fmla="*/ 250 w 1047115"/>
                <a:gd name="connsiteY17" fmla="*/ 489266 h 501919"/>
                <a:gd name="connsiteX18" fmla="*/ 4725 w 1047115"/>
                <a:gd name="connsiteY18" fmla="*/ 476527 h 501919"/>
                <a:gd name="connsiteX19" fmla="*/ 458503 w 1047115"/>
                <a:gd name="connsiteY19" fmla="*/ 39275 h 501919"/>
                <a:gd name="connsiteX20" fmla="*/ 470833 w 1047115"/>
                <a:gd name="connsiteY20" fmla="*/ 33530 h 501919"/>
                <a:gd name="connsiteX21" fmla="*/ 500243 w 1047115"/>
                <a:gd name="connsiteY21" fmla="*/ 549 h 501919"/>
                <a:gd name="connsiteX22" fmla="*/ 585886 w 1047115"/>
                <a:gd name="connsiteY22" fmla="*/ 27232 h 501919"/>
                <a:gd name="connsiteX23" fmla="*/ 595698 w 1047115"/>
                <a:gd name="connsiteY23" fmla="*/ 32998 h 501919"/>
                <a:gd name="connsiteX24" fmla="*/ 1041041 w 1047115"/>
                <a:gd name="connsiteY24" fmla="*/ 466291 h 501919"/>
                <a:gd name="connsiteX25" fmla="*/ 1046893 w 1047115"/>
                <a:gd name="connsiteY25" fmla="*/ 481268 h 501919"/>
                <a:gd name="connsiteX26" fmla="*/ 1030367 w 1047115"/>
                <a:gd name="connsiteY26" fmla="*/ 493662 h 501919"/>
                <a:gd name="connsiteX27" fmla="*/ 974850 w 1047115"/>
                <a:gd name="connsiteY27" fmla="*/ 493662 h 501919"/>
                <a:gd name="connsiteX28" fmla="*/ 956086 w 1047115"/>
                <a:gd name="connsiteY28" fmla="*/ 486088 h 501919"/>
                <a:gd name="connsiteX29" fmla="*/ 488106 w 1047115"/>
                <a:gd name="connsiteY29" fmla="*/ 26112 h 501919"/>
                <a:gd name="connsiteX30" fmla="*/ 486299 w 1047115"/>
                <a:gd name="connsiteY30" fmla="*/ 5025 h 501919"/>
                <a:gd name="connsiteX31" fmla="*/ 500243 w 1047115"/>
                <a:gd name="connsiteY31" fmla="*/ 549 h 50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47115" h="501919">
                  <a:moveTo>
                    <a:pt x="214834" y="73539"/>
                  </a:moveTo>
                  <a:cubicBezTo>
                    <a:pt x="236094" y="73367"/>
                    <a:pt x="257268" y="73367"/>
                    <a:pt x="278528" y="73539"/>
                  </a:cubicBezTo>
                  <a:cubicBezTo>
                    <a:pt x="288685" y="73625"/>
                    <a:pt x="294538" y="79822"/>
                    <a:pt x="294624" y="90237"/>
                  </a:cubicBezTo>
                  <a:cubicBezTo>
                    <a:pt x="294710" y="103578"/>
                    <a:pt x="294538" y="155480"/>
                    <a:pt x="294624" y="168133"/>
                  </a:cubicBezTo>
                  <a:cubicBezTo>
                    <a:pt x="294710" y="175277"/>
                    <a:pt x="292386" y="180958"/>
                    <a:pt x="286877" y="185864"/>
                  </a:cubicBezTo>
                  <a:cubicBezTo>
                    <a:pt x="265359" y="205059"/>
                    <a:pt x="244099" y="224511"/>
                    <a:pt x="222752" y="243878"/>
                  </a:cubicBezTo>
                  <a:cubicBezTo>
                    <a:pt x="214748" y="251108"/>
                    <a:pt x="203902" y="250678"/>
                    <a:pt x="198996" y="242587"/>
                  </a:cubicBezTo>
                  <a:cubicBezTo>
                    <a:pt x="197361" y="239918"/>
                    <a:pt x="196500" y="236389"/>
                    <a:pt x="196500" y="233205"/>
                  </a:cubicBezTo>
                  <a:cubicBezTo>
                    <a:pt x="196758" y="201358"/>
                    <a:pt x="198480" y="90151"/>
                    <a:pt x="198738" y="87913"/>
                  </a:cubicBezTo>
                  <a:cubicBezTo>
                    <a:pt x="200029" y="78359"/>
                    <a:pt x="205194" y="73625"/>
                    <a:pt x="214834" y="73539"/>
                  </a:cubicBezTo>
                  <a:close/>
                  <a:moveTo>
                    <a:pt x="470833" y="33530"/>
                  </a:moveTo>
                  <a:cubicBezTo>
                    <a:pt x="475008" y="33530"/>
                    <a:pt x="479161" y="35445"/>
                    <a:pt x="483034" y="39275"/>
                  </a:cubicBezTo>
                  <a:cubicBezTo>
                    <a:pt x="491383" y="47538"/>
                    <a:pt x="499733" y="55888"/>
                    <a:pt x="507996" y="64237"/>
                  </a:cubicBezTo>
                  <a:cubicBezTo>
                    <a:pt x="515656" y="71983"/>
                    <a:pt x="515656" y="80763"/>
                    <a:pt x="507909" y="88337"/>
                  </a:cubicBezTo>
                  <a:cubicBezTo>
                    <a:pt x="444215" y="150826"/>
                    <a:pt x="139258" y="449759"/>
                    <a:pt x="92606" y="495549"/>
                  </a:cubicBezTo>
                  <a:cubicBezTo>
                    <a:pt x="88130" y="499939"/>
                    <a:pt x="82880" y="501919"/>
                    <a:pt x="76769" y="501919"/>
                  </a:cubicBezTo>
                  <a:cubicBezTo>
                    <a:pt x="66870" y="501833"/>
                    <a:pt x="26674" y="501919"/>
                    <a:pt x="16517" y="501833"/>
                  </a:cubicBezTo>
                  <a:cubicBezTo>
                    <a:pt x="7049" y="501747"/>
                    <a:pt x="1885" y="497788"/>
                    <a:pt x="250" y="489266"/>
                  </a:cubicBezTo>
                  <a:cubicBezTo>
                    <a:pt x="-697" y="484274"/>
                    <a:pt x="1110" y="479970"/>
                    <a:pt x="4725" y="476527"/>
                  </a:cubicBezTo>
                  <a:cubicBezTo>
                    <a:pt x="56369" y="426777"/>
                    <a:pt x="424074" y="72414"/>
                    <a:pt x="458503" y="39275"/>
                  </a:cubicBezTo>
                  <a:cubicBezTo>
                    <a:pt x="462463" y="35445"/>
                    <a:pt x="466659" y="33530"/>
                    <a:pt x="470833" y="33530"/>
                  </a:cubicBezTo>
                  <a:close/>
                  <a:moveTo>
                    <a:pt x="500243" y="549"/>
                  </a:moveTo>
                  <a:cubicBezTo>
                    <a:pt x="518404" y="5885"/>
                    <a:pt x="575557" y="23616"/>
                    <a:pt x="585886" y="27232"/>
                  </a:cubicBezTo>
                  <a:cubicBezTo>
                    <a:pt x="589415" y="28436"/>
                    <a:pt x="593029" y="30416"/>
                    <a:pt x="595698" y="32998"/>
                  </a:cubicBezTo>
                  <a:cubicBezTo>
                    <a:pt x="619024" y="55464"/>
                    <a:pt x="1026150" y="451831"/>
                    <a:pt x="1041041" y="466291"/>
                  </a:cubicBezTo>
                  <a:cubicBezTo>
                    <a:pt x="1045258" y="470423"/>
                    <a:pt x="1047926" y="475157"/>
                    <a:pt x="1046893" y="481268"/>
                  </a:cubicBezTo>
                  <a:cubicBezTo>
                    <a:pt x="1045430" y="489445"/>
                    <a:pt x="1039921" y="493577"/>
                    <a:pt x="1030367" y="493662"/>
                  </a:cubicBezTo>
                  <a:cubicBezTo>
                    <a:pt x="1020641" y="493662"/>
                    <a:pt x="983630" y="493490"/>
                    <a:pt x="974850" y="493662"/>
                  </a:cubicBezTo>
                  <a:cubicBezTo>
                    <a:pt x="967448" y="493749"/>
                    <a:pt x="961509" y="491425"/>
                    <a:pt x="956086" y="486088"/>
                  </a:cubicBezTo>
                  <a:cubicBezTo>
                    <a:pt x="914082" y="444515"/>
                    <a:pt x="511518" y="49266"/>
                    <a:pt x="488106" y="26112"/>
                  </a:cubicBezTo>
                  <a:cubicBezTo>
                    <a:pt x="481479" y="19571"/>
                    <a:pt x="480790" y="11308"/>
                    <a:pt x="486299" y="5025"/>
                  </a:cubicBezTo>
                  <a:cubicBezTo>
                    <a:pt x="490000" y="807"/>
                    <a:pt x="494906" y="-1001"/>
                    <a:pt x="500243" y="549"/>
                  </a:cubicBezTo>
                  <a:close/>
                </a:path>
              </a:pathLst>
            </a:custGeom>
            <a:solidFill>
              <a:schemeClr val="accent1"/>
            </a:solidFill>
            <a:ln w="600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 dirty="0"/>
            </a:p>
          </p:txBody>
        </p:sp>
      </p:grp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B0A17E7-4B0C-41B9-B574-2BD11D86C5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3B55431D-B5B9-417E-857F-FCF4252008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1" y="4888868"/>
            <a:ext cx="4594860" cy="254633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/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1FE51354-F93A-4DBC-AED0-C189EF51AAC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549140" y="4888868"/>
            <a:ext cx="4594860" cy="254633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86763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92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2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87B19B0-3649-419E-B83B-69001425C8F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2428875"/>
            <a:ext cx="4526280" cy="27146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DD0BA-4EFB-4795-8969-0FFB84E5BAE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17720" y="2428875"/>
            <a:ext cx="4526280" cy="27146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1CF2F88-87EB-4812-8080-E038E2F95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08261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DF2296-44BB-4865-AB73-F34651A6FD39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045EE-39D8-4F62-BED2-6D58399E85D9}"/>
              </a:ext>
            </a:extLst>
          </p:cNvPr>
          <p:cNvGrpSpPr/>
          <p:nvPr userDrawn="1"/>
        </p:nvGrpSpPr>
        <p:grpSpPr>
          <a:xfrm>
            <a:off x="2471642" y="1128575"/>
            <a:ext cx="4200716" cy="230800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E034AF2-468F-410B-A6F3-C1BE01DC696F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536716-C10B-49FB-8F64-BE25D35BAB7B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CBED52C-895A-4399-8F65-905B0B362062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FEB1ADB-2C68-4189-ACB5-1712592CEFA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337976-CB3F-447D-87B4-52997E6326F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9E1F47-A49C-4E0D-953E-4A37A839AF42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A8B896F-D884-4D96-90EF-079E156031F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F0D8746-DF02-4AA5-8E5F-0B6FCA4CC58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39C991-F1F1-4EA3-AE4E-55B883F4CFEF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A9937EE-9EF6-4EEE-A4FF-4100004AB7A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BF1DFC7-97C8-43DB-9E4E-B89DD46664BC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54C1C5-0F94-4850-9153-CA8A037EDE54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BA25A20-F8B4-4164-A7E0-BF6994E8607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036022" y="1258205"/>
            <a:ext cx="3093316" cy="1861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E4425-1F46-4BB4-868B-4098BA1E44BA}"/>
              </a:ext>
            </a:extLst>
          </p:cNvPr>
          <p:cNvSpPr/>
          <p:nvPr userDrawn="1"/>
        </p:nvSpPr>
        <p:spPr>
          <a:xfrm>
            <a:off x="242647" y="226056"/>
            <a:ext cx="8679898" cy="543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845E88C-28C1-418B-A201-8EF6078280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828C03-0640-4801-9208-4E8FB4567E65}"/>
              </a:ext>
            </a:extLst>
          </p:cNvPr>
          <p:cNvSpPr/>
          <p:nvPr userDrawn="1"/>
        </p:nvSpPr>
        <p:spPr>
          <a:xfrm flipH="1">
            <a:off x="7235622" y="225164"/>
            <a:ext cx="1686923" cy="572653"/>
          </a:xfrm>
          <a:custGeom>
            <a:avLst/>
            <a:gdLst>
              <a:gd name="connsiteX0" fmla="*/ 1079499 w 2036992"/>
              <a:gd name="connsiteY0" fmla="*/ 533143 h 690412"/>
              <a:gd name="connsiteX1" fmla="*/ 954941 w 2036992"/>
              <a:gd name="connsiteY1" fmla="*/ 533143 h 690412"/>
              <a:gd name="connsiteX2" fmla="*/ 954941 w 2036992"/>
              <a:gd name="connsiteY2" fmla="*/ 657700 h 690412"/>
              <a:gd name="connsiteX3" fmla="*/ 1079499 w 2036992"/>
              <a:gd name="connsiteY3" fmla="*/ 657700 h 690412"/>
              <a:gd name="connsiteX4" fmla="*/ 1221670 w 2036992"/>
              <a:gd name="connsiteY4" fmla="*/ 533143 h 690412"/>
              <a:gd name="connsiteX5" fmla="*/ 1097112 w 2036992"/>
              <a:gd name="connsiteY5" fmla="*/ 533143 h 690412"/>
              <a:gd name="connsiteX6" fmla="*/ 1097112 w 2036992"/>
              <a:gd name="connsiteY6" fmla="*/ 657700 h 690412"/>
              <a:gd name="connsiteX7" fmla="*/ 1221670 w 2036992"/>
              <a:gd name="connsiteY7" fmla="*/ 657700 h 690412"/>
              <a:gd name="connsiteX8" fmla="*/ 1079499 w 2036992"/>
              <a:gd name="connsiteY8" fmla="*/ 384366 h 690412"/>
              <a:gd name="connsiteX9" fmla="*/ 954941 w 2036992"/>
              <a:gd name="connsiteY9" fmla="*/ 384366 h 690412"/>
              <a:gd name="connsiteX10" fmla="*/ 954941 w 2036992"/>
              <a:gd name="connsiteY10" fmla="*/ 508923 h 690412"/>
              <a:gd name="connsiteX11" fmla="*/ 1079499 w 2036992"/>
              <a:gd name="connsiteY11" fmla="*/ 508923 h 690412"/>
              <a:gd name="connsiteX12" fmla="*/ 1221670 w 2036992"/>
              <a:gd name="connsiteY12" fmla="*/ 384366 h 690412"/>
              <a:gd name="connsiteX13" fmla="*/ 1097112 w 2036992"/>
              <a:gd name="connsiteY13" fmla="*/ 384366 h 690412"/>
              <a:gd name="connsiteX14" fmla="*/ 1097112 w 2036992"/>
              <a:gd name="connsiteY14" fmla="*/ 508923 h 690412"/>
              <a:gd name="connsiteX15" fmla="*/ 1221670 w 2036992"/>
              <a:gd name="connsiteY15" fmla="*/ 508923 h 690412"/>
              <a:gd name="connsiteX16" fmla="*/ 1426032 w 2036992"/>
              <a:gd name="connsiteY16" fmla="*/ 153074 h 690412"/>
              <a:gd name="connsiteX17" fmla="*/ 1700842 w 2036992"/>
              <a:gd name="connsiteY17" fmla="*/ 377058 h 690412"/>
              <a:gd name="connsiteX18" fmla="*/ 1634751 w 2036992"/>
              <a:gd name="connsiteY18" fmla="*/ 379368 h 690412"/>
              <a:gd name="connsiteX19" fmla="*/ 1586252 w 2036992"/>
              <a:gd name="connsiteY19" fmla="*/ 425522 h 690412"/>
              <a:gd name="connsiteX20" fmla="*/ 1342825 w 2036992"/>
              <a:gd name="connsiteY20" fmla="*/ 216444 h 690412"/>
              <a:gd name="connsiteX21" fmla="*/ 1090822 w 2036992"/>
              <a:gd name="connsiteY21" fmla="*/ 0 h 690412"/>
              <a:gd name="connsiteX22" fmla="*/ 834158 w 2036992"/>
              <a:gd name="connsiteY22" fmla="*/ 7549 h 690412"/>
              <a:gd name="connsiteX23" fmla="*/ 0 w 2036992"/>
              <a:gd name="connsiteY23" fmla="*/ 675629 h 690412"/>
              <a:gd name="connsiteX24" fmla="*/ 252889 w 2036992"/>
              <a:gd name="connsiteY24" fmla="*/ 679403 h 690412"/>
              <a:gd name="connsiteX25" fmla="*/ 1094597 w 2036992"/>
              <a:gd name="connsiteY25" fmla="*/ 45293 h 690412"/>
              <a:gd name="connsiteX26" fmla="*/ 1577055 w 2036992"/>
              <a:gd name="connsiteY26" fmla="*/ 434274 h 690412"/>
              <a:gd name="connsiteX27" fmla="*/ 1309741 w 2036992"/>
              <a:gd name="connsiteY27" fmla="*/ 688665 h 690412"/>
              <a:gd name="connsiteX28" fmla="*/ 1408273 w 2036992"/>
              <a:gd name="connsiteY28" fmla="*/ 690412 h 690412"/>
              <a:gd name="connsiteX29" fmla="*/ 1638798 w 2036992"/>
              <a:gd name="connsiteY29" fmla="*/ 484055 h 690412"/>
              <a:gd name="connsiteX30" fmla="*/ 1698512 w 2036992"/>
              <a:gd name="connsiteY30" fmla="*/ 532199 h 690412"/>
              <a:gd name="connsiteX31" fmla="*/ 1706061 w 2036992"/>
              <a:gd name="connsiteY31" fmla="*/ 528425 h 690412"/>
              <a:gd name="connsiteX32" fmla="*/ 1646439 w 2036992"/>
              <a:gd name="connsiteY32" fmla="*/ 477215 h 690412"/>
              <a:gd name="connsiteX33" fmla="*/ 1736225 w 2036992"/>
              <a:gd name="connsiteY33" fmla="*/ 396842 h 690412"/>
              <a:gd name="connsiteX34" fmla="*/ 2036992 w 2036992"/>
              <a:gd name="connsiteY34" fmla="*/ 689498 h 690412"/>
              <a:gd name="connsiteX35" fmla="*/ 2029318 w 2036992"/>
              <a:gd name="connsiteY35" fmla="*/ 677134 h 690412"/>
              <a:gd name="connsiteX36" fmla="*/ 1734754 w 2036992"/>
              <a:gd name="connsiteY36" fmla="*/ 375873 h 690412"/>
              <a:gd name="connsiteX37" fmla="*/ 1705786 w 2036992"/>
              <a:gd name="connsiteY37" fmla="*/ 376885 h 690412"/>
              <a:gd name="connsiteX38" fmla="*/ 1706061 w 2036992"/>
              <a:gd name="connsiteY38" fmla="*/ 376746 h 690412"/>
              <a:gd name="connsiteX39" fmla="*/ 1424304 w 2036992"/>
              <a:gd name="connsiteY39" fmla="*/ 132105 h 690412"/>
              <a:gd name="connsiteX40" fmla="*/ 1306761 w 2036992"/>
              <a:gd name="connsiteY40" fmla="*/ 135600 h 690412"/>
              <a:gd name="connsiteX41" fmla="*/ 1276873 w 2036992"/>
              <a:gd name="connsiteY41" fmla="*/ 159798 h 690412"/>
              <a:gd name="connsiteX0" fmla="*/ 1079499 w 2036992"/>
              <a:gd name="connsiteY0" fmla="*/ 534220 h 691489"/>
              <a:gd name="connsiteX1" fmla="*/ 954941 w 2036992"/>
              <a:gd name="connsiteY1" fmla="*/ 534220 h 691489"/>
              <a:gd name="connsiteX2" fmla="*/ 954941 w 2036992"/>
              <a:gd name="connsiteY2" fmla="*/ 658777 h 691489"/>
              <a:gd name="connsiteX3" fmla="*/ 1079499 w 2036992"/>
              <a:gd name="connsiteY3" fmla="*/ 658777 h 691489"/>
              <a:gd name="connsiteX4" fmla="*/ 1079499 w 2036992"/>
              <a:gd name="connsiteY4" fmla="*/ 534220 h 691489"/>
              <a:gd name="connsiteX5" fmla="*/ 1221670 w 2036992"/>
              <a:gd name="connsiteY5" fmla="*/ 534220 h 691489"/>
              <a:gd name="connsiteX6" fmla="*/ 1097112 w 2036992"/>
              <a:gd name="connsiteY6" fmla="*/ 534220 h 691489"/>
              <a:gd name="connsiteX7" fmla="*/ 1097112 w 2036992"/>
              <a:gd name="connsiteY7" fmla="*/ 658777 h 691489"/>
              <a:gd name="connsiteX8" fmla="*/ 1221670 w 2036992"/>
              <a:gd name="connsiteY8" fmla="*/ 658777 h 691489"/>
              <a:gd name="connsiteX9" fmla="*/ 1221670 w 2036992"/>
              <a:gd name="connsiteY9" fmla="*/ 534220 h 691489"/>
              <a:gd name="connsiteX10" fmla="*/ 1079499 w 2036992"/>
              <a:gd name="connsiteY10" fmla="*/ 385443 h 691489"/>
              <a:gd name="connsiteX11" fmla="*/ 954941 w 2036992"/>
              <a:gd name="connsiteY11" fmla="*/ 385443 h 691489"/>
              <a:gd name="connsiteX12" fmla="*/ 954941 w 2036992"/>
              <a:gd name="connsiteY12" fmla="*/ 510000 h 691489"/>
              <a:gd name="connsiteX13" fmla="*/ 1079499 w 2036992"/>
              <a:gd name="connsiteY13" fmla="*/ 510000 h 691489"/>
              <a:gd name="connsiteX14" fmla="*/ 1079499 w 2036992"/>
              <a:gd name="connsiteY14" fmla="*/ 385443 h 691489"/>
              <a:gd name="connsiteX15" fmla="*/ 1221670 w 2036992"/>
              <a:gd name="connsiteY15" fmla="*/ 385443 h 691489"/>
              <a:gd name="connsiteX16" fmla="*/ 1097112 w 2036992"/>
              <a:gd name="connsiteY16" fmla="*/ 385443 h 691489"/>
              <a:gd name="connsiteX17" fmla="*/ 1097112 w 2036992"/>
              <a:gd name="connsiteY17" fmla="*/ 510000 h 691489"/>
              <a:gd name="connsiteX18" fmla="*/ 1221670 w 2036992"/>
              <a:gd name="connsiteY18" fmla="*/ 510000 h 691489"/>
              <a:gd name="connsiteX19" fmla="*/ 1221670 w 2036992"/>
              <a:gd name="connsiteY19" fmla="*/ 385443 h 691489"/>
              <a:gd name="connsiteX20" fmla="*/ 1426032 w 2036992"/>
              <a:gd name="connsiteY20" fmla="*/ 154151 h 691489"/>
              <a:gd name="connsiteX21" fmla="*/ 1700842 w 2036992"/>
              <a:gd name="connsiteY21" fmla="*/ 378135 h 691489"/>
              <a:gd name="connsiteX22" fmla="*/ 1634751 w 2036992"/>
              <a:gd name="connsiteY22" fmla="*/ 380445 h 691489"/>
              <a:gd name="connsiteX23" fmla="*/ 1586252 w 2036992"/>
              <a:gd name="connsiteY23" fmla="*/ 426599 h 691489"/>
              <a:gd name="connsiteX24" fmla="*/ 1342825 w 2036992"/>
              <a:gd name="connsiteY24" fmla="*/ 217521 h 691489"/>
              <a:gd name="connsiteX25" fmla="*/ 1426032 w 2036992"/>
              <a:gd name="connsiteY25" fmla="*/ 154151 h 691489"/>
              <a:gd name="connsiteX26" fmla="*/ 1090822 w 2036992"/>
              <a:gd name="connsiteY26" fmla="*/ 1077 h 691489"/>
              <a:gd name="connsiteX27" fmla="*/ 834158 w 2036992"/>
              <a:gd name="connsiteY27" fmla="*/ 0 h 691489"/>
              <a:gd name="connsiteX28" fmla="*/ 0 w 2036992"/>
              <a:gd name="connsiteY28" fmla="*/ 676706 h 691489"/>
              <a:gd name="connsiteX29" fmla="*/ 252889 w 2036992"/>
              <a:gd name="connsiteY29" fmla="*/ 680480 h 691489"/>
              <a:gd name="connsiteX30" fmla="*/ 1094597 w 2036992"/>
              <a:gd name="connsiteY30" fmla="*/ 46370 h 691489"/>
              <a:gd name="connsiteX31" fmla="*/ 1577055 w 2036992"/>
              <a:gd name="connsiteY31" fmla="*/ 435351 h 691489"/>
              <a:gd name="connsiteX32" fmla="*/ 1309741 w 2036992"/>
              <a:gd name="connsiteY32" fmla="*/ 689742 h 691489"/>
              <a:gd name="connsiteX33" fmla="*/ 1408273 w 2036992"/>
              <a:gd name="connsiteY33" fmla="*/ 691489 h 691489"/>
              <a:gd name="connsiteX34" fmla="*/ 1638798 w 2036992"/>
              <a:gd name="connsiteY34" fmla="*/ 485132 h 691489"/>
              <a:gd name="connsiteX35" fmla="*/ 1698512 w 2036992"/>
              <a:gd name="connsiteY35" fmla="*/ 533276 h 691489"/>
              <a:gd name="connsiteX36" fmla="*/ 1706061 w 2036992"/>
              <a:gd name="connsiteY36" fmla="*/ 529502 h 691489"/>
              <a:gd name="connsiteX37" fmla="*/ 1646439 w 2036992"/>
              <a:gd name="connsiteY37" fmla="*/ 478292 h 691489"/>
              <a:gd name="connsiteX38" fmla="*/ 1736225 w 2036992"/>
              <a:gd name="connsiteY38" fmla="*/ 397919 h 691489"/>
              <a:gd name="connsiteX39" fmla="*/ 2036992 w 2036992"/>
              <a:gd name="connsiteY39" fmla="*/ 690575 h 691489"/>
              <a:gd name="connsiteX40" fmla="*/ 2029318 w 2036992"/>
              <a:gd name="connsiteY40" fmla="*/ 678211 h 691489"/>
              <a:gd name="connsiteX41" fmla="*/ 1734754 w 2036992"/>
              <a:gd name="connsiteY41" fmla="*/ 376950 h 691489"/>
              <a:gd name="connsiteX42" fmla="*/ 1705786 w 2036992"/>
              <a:gd name="connsiteY42" fmla="*/ 377962 h 691489"/>
              <a:gd name="connsiteX43" fmla="*/ 1706061 w 2036992"/>
              <a:gd name="connsiteY43" fmla="*/ 377823 h 691489"/>
              <a:gd name="connsiteX44" fmla="*/ 1424304 w 2036992"/>
              <a:gd name="connsiteY44" fmla="*/ 133182 h 691489"/>
              <a:gd name="connsiteX45" fmla="*/ 1306761 w 2036992"/>
              <a:gd name="connsiteY45" fmla="*/ 136677 h 691489"/>
              <a:gd name="connsiteX46" fmla="*/ 1276873 w 2036992"/>
              <a:gd name="connsiteY46" fmla="*/ 160875 h 691489"/>
              <a:gd name="connsiteX47" fmla="*/ 1090822 w 2036992"/>
              <a:gd name="connsiteY47" fmla="*/ 1077 h 69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036992" h="691489">
                <a:moveTo>
                  <a:pt x="1079499" y="534220"/>
                </a:moveTo>
                <a:lnTo>
                  <a:pt x="954941" y="534220"/>
                </a:lnTo>
                <a:lnTo>
                  <a:pt x="954941" y="658777"/>
                </a:lnTo>
                <a:lnTo>
                  <a:pt x="1079499" y="658777"/>
                </a:lnTo>
                <a:lnTo>
                  <a:pt x="1079499" y="534220"/>
                </a:lnTo>
                <a:close/>
                <a:moveTo>
                  <a:pt x="1221670" y="534220"/>
                </a:moveTo>
                <a:lnTo>
                  <a:pt x="1097112" y="534220"/>
                </a:lnTo>
                <a:lnTo>
                  <a:pt x="1097112" y="658777"/>
                </a:lnTo>
                <a:lnTo>
                  <a:pt x="1221670" y="658777"/>
                </a:lnTo>
                <a:lnTo>
                  <a:pt x="1221670" y="534220"/>
                </a:lnTo>
                <a:close/>
                <a:moveTo>
                  <a:pt x="1079499" y="385443"/>
                </a:moveTo>
                <a:lnTo>
                  <a:pt x="954941" y="385443"/>
                </a:lnTo>
                <a:lnTo>
                  <a:pt x="954941" y="510000"/>
                </a:lnTo>
                <a:lnTo>
                  <a:pt x="1079499" y="510000"/>
                </a:lnTo>
                <a:lnTo>
                  <a:pt x="1079499" y="385443"/>
                </a:lnTo>
                <a:close/>
                <a:moveTo>
                  <a:pt x="1221670" y="385443"/>
                </a:moveTo>
                <a:lnTo>
                  <a:pt x="1097112" y="385443"/>
                </a:lnTo>
                <a:lnTo>
                  <a:pt x="1097112" y="510000"/>
                </a:lnTo>
                <a:lnTo>
                  <a:pt x="1221670" y="510000"/>
                </a:lnTo>
                <a:lnTo>
                  <a:pt x="1221670" y="385443"/>
                </a:lnTo>
                <a:close/>
                <a:moveTo>
                  <a:pt x="1426032" y="154151"/>
                </a:moveTo>
                <a:lnTo>
                  <a:pt x="1700842" y="378135"/>
                </a:lnTo>
                <a:lnTo>
                  <a:pt x="1634751" y="380445"/>
                </a:lnTo>
                <a:lnTo>
                  <a:pt x="1586252" y="426599"/>
                </a:lnTo>
                <a:lnTo>
                  <a:pt x="1342825" y="217521"/>
                </a:lnTo>
                <a:lnTo>
                  <a:pt x="1426032" y="154151"/>
                </a:lnTo>
                <a:close/>
                <a:moveTo>
                  <a:pt x="1090822" y="1077"/>
                </a:moveTo>
                <a:lnTo>
                  <a:pt x="834158" y="0"/>
                </a:lnTo>
                <a:lnTo>
                  <a:pt x="0" y="676706"/>
                </a:lnTo>
                <a:lnTo>
                  <a:pt x="252889" y="680480"/>
                </a:lnTo>
                <a:lnTo>
                  <a:pt x="1094597" y="46370"/>
                </a:lnTo>
                <a:lnTo>
                  <a:pt x="1577055" y="435351"/>
                </a:lnTo>
                <a:lnTo>
                  <a:pt x="1309741" y="689742"/>
                </a:lnTo>
                <a:lnTo>
                  <a:pt x="1408273" y="691489"/>
                </a:lnTo>
                <a:lnTo>
                  <a:pt x="1638798" y="485132"/>
                </a:lnTo>
                <a:lnTo>
                  <a:pt x="1698512" y="533276"/>
                </a:lnTo>
                <a:lnTo>
                  <a:pt x="1706061" y="529502"/>
                </a:lnTo>
                <a:lnTo>
                  <a:pt x="1646439" y="478292"/>
                </a:lnTo>
                <a:lnTo>
                  <a:pt x="1736225" y="397919"/>
                </a:lnTo>
                <a:lnTo>
                  <a:pt x="2036992" y="690575"/>
                </a:lnTo>
                <a:lnTo>
                  <a:pt x="2029318" y="678211"/>
                </a:lnTo>
                <a:lnTo>
                  <a:pt x="1734754" y="376950"/>
                </a:lnTo>
                <a:lnTo>
                  <a:pt x="1705786" y="377962"/>
                </a:lnTo>
                <a:lnTo>
                  <a:pt x="1706061" y="377823"/>
                </a:lnTo>
                <a:lnTo>
                  <a:pt x="1424304" y="133182"/>
                </a:lnTo>
                <a:lnTo>
                  <a:pt x="1306761" y="136677"/>
                </a:lnTo>
                <a:lnTo>
                  <a:pt x="1276873" y="160875"/>
                </a:lnTo>
                <a:lnTo>
                  <a:pt x="1090822" y="10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2728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A17B8062-F5FE-4D05-AE1E-6E1F3180C97D}"/>
              </a:ext>
            </a:extLst>
          </p:cNvPr>
          <p:cNvSpPr/>
          <p:nvPr userDrawn="1"/>
        </p:nvSpPr>
        <p:spPr>
          <a:xfrm>
            <a:off x="592932" y="600075"/>
            <a:ext cx="5443538" cy="3929063"/>
          </a:xfrm>
          <a:prstGeom prst="frame">
            <a:avLst>
              <a:gd name="adj1" fmla="val 86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947A7-486B-4E36-A34B-42636CBFDA5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654029" y="285750"/>
            <a:ext cx="1835944" cy="4614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0AB743A-6BE9-471F-8C00-DFD97083AEA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772150" y="2200275"/>
            <a:ext cx="2778919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701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4A6107-44AE-458E-AAC2-6EA982FB5BC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35086" y="247484"/>
            <a:ext cx="5521908" cy="4648533"/>
          </a:xfrm>
          <a:custGeom>
            <a:avLst/>
            <a:gdLst>
              <a:gd name="connsiteX0" fmla="*/ 195262 w 7362544"/>
              <a:gd name="connsiteY0" fmla="*/ 3294555 h 6198044"/>
              <a:gd name="connsiteX1" fmla="*/ 333335 w 7362544"/>
              <a:gd name="connsiteY1" fmla="*/ 3351746 h 6198044"/>
              <a:gd name="connsiteX2" fmla="*/ 2552833 w 7362544"/>
              <a:gd name="connsiteY2" fmla="*/ 5571245 h 6198044"/>
              <a:gd name="connsiteX3" fmla="*/ 2552833 w 7362544"/>
              <a:gd name="connsiteY3" fmla="*/ 5847389 h 6198044"/>
              <a:gd name="connsiteX4" fmla="*/ 2552833 w 7362544"/>
              <a:gd name="connsiteY4" fmla="*/ 5847388 h 6198044"/>
              <a:gd name="connsiteX5" fmla="*/ 2276689 w 7362544"/>
              <a:gd name="connsiteY5" fmla="*/ 5847388 h 6198044"/>
              <a:gd name="connsiteX6" fmla="*/ 57192 w 7362544"/>
              <a:gd name="connsiteY6" fmla="*/ 3627889 h 6198044"/>
              <a:gd name="connsiteX7" fmla="*/ 14298 w 7362544"/>
              <a:gd name="connsiteY7" fmla="*/ 3416340 h 6198044"/>
              <a:gd name="connsiteX8" fmla="*/ 57191 w 7362544"/>
              <a:gd name="connsiteY8" fmla="*/ 3351746 h 6198044"/>
              <a:gd name="connsiteX9" fmla="*/ 57192 w 7362544"/>
              <a:gd name="connsiteY9" fmla="*/ 3351746 h 6198044"/>
              <a:gd name="connsiteX10" fmla="*/ 121785 w 7362544"/>
              <a:gd name="connsiteY10" fmla="*/ 3308852 h 6198044"/>
              <a:gd name="connsiteX11" fmla="*/ 195262 w 7362544"/>
              <a:gd name="connsiteY11" fmla="*/ 3294555 h 6198044"/>
              <a:gd name="connsiteX12" fmla="*/ 717266 w 7362544"/>
              <a:gd name="connsiteY12" fmla="*/ 3143498 h 6198044"/>
              <a:gd name="connsiteX13" fmla="*/ 855337 w 7362544"/>
              <a:gd name="connsiteY13" fmla="*/ 3200689 h 6198044"/>
              <a:gd name="connsiteX14" fmla="*/ 3519359 w 7362544"/>
              <a:gd name="connsiteY14" fmla="*/ 5864711 h 6198044"/>
              <a:gd name="connsiteX15" fmla="*/ 3519359 w 7362544"/>
              <a:gd name="connsiteY15" fmla="*/ 6140854 h 6198044"/>
              <a:gd name="connsiteX16" fmla="*/ 3519358 w 7362544"/>
              <a:gd name="connsiteY16" fmla="*/ 6140853 h 6198044"/>
              <a:gd name="connsiteX17" fmla="*/ 3243215 w 7362544"/>
              <a:gd name="connsiteY17" fmla="*/ 6140853 h 6198044"/>
              <a:gd name="connsiteX18" fmla="*/ 579194 w 7362544"/>
              <a:gd name="connsiteY18" fmla="*/ 3476832 h 6198044"/>
              <a:gd name="connsiteX19" fmla="*/ 536301 w 7362544"/>
              <a:gd name="connsiteY19" fmla="*/ 3265282 h 6198044"/>
              <a:gd name="connsiteX20" fmla="*/ 579194 w 7362544"/>
              <a:gd name="connsiteY20" fmla="*/ 3200688 h 6198044"/>
              <a:gd name="connsiteX21" fmla="*/ 643787 w 7362544"/>
              <a:gd name="connsiteY21" fmla="*/ 3157795 h 6198044"/>
              <a:gd name="connsiteX22" fmla="*/ 717266 w 7362544"/>
              <a:gd name="connsiteY22" fmla="*/ 3143498 h 6198044"/>
              <a:gd name="connsiteX23" fmla="*/ 1518292 w 7362544"/>
              <a:gd name="connsiteY23" fmla="*/ 2598405 h 6198044"/>
              <a:gd name="connsiteX24" fmla="*/ 1656365 w 7362544"/>
              <a:gd name="connsiteY24" fmla="*/ 2655597 h 6198044"/>
              <a:gd name="connsiteX25" fmla="*/ 4761287 w 7362544"/>
              <a:gd name="connsiteY25" fmla="*/ 5760520 h 6198044"/>
              <a:gd name="connsiteX26" fmla="*/ 4761287 w 7362544"/>
              <a:gd name="connsiteY26" fmla="*/ 6036665 h 6198044"/>
              <a:gd name="connsiteX27" fmla="*/ 4761287 w 7362544"/>
              <a:gd name="connsiteY27" fmla="*/ 6036663 h 6198044"/>
              <a:gd name="connsiteX28" fmla="*/ 4485144 w 7362544"/>
              <a:gd name="connsiteY28" fmla="*/ 6036663 h 6198044"/>
              <a:gd name="connsiteX29" fmla="*/ 1380221 w 7362544"/>
              <a:gd name="connsiteY29" fmla="*/ 2931740 h 6198044"/>
              <a:gd name="connsiteX30" fmla="*/ 1337328 w 7362544"/>
              <a:gd name="connsiteY30" fmla="*/ 2720191 h 6198044"/>
              <a:gd name="connsiteX31" fmla="*/ 1380221 w 7362544"/>
              <a:gd name="connsiteY31" fmla="*/ 2655597 h 6198044"/>
              <a:gd name="connsiteX32" fmla="*/ 1380221 w 7362544"/>
              <a:gd name="connsiteY32" fmla="*/ 2655596 h 6198044"/>
              <a:gd name="connsiteX33" fmla="*/ 1444815 w 7362544"/>
              <a:gd name="connsiteY33" fmla="*/ 2612704 h 6198044"/>
              <a:gd name="connsiteX34" fmla="*/ 1518292 w 7362544"/>
              <a:gd name="connsiteY34" fmla="*/ 2598405 h 6198044"/>
              <a:gd name="connsiteX35" fmla="*/ 427420 w 7362544"/>
              <a:gd name="connsiteY35" fmla="*/ 2180593 h 6198044"/>
              <a:gd name="connsiteX36" fmla="*/ 565492 w 7362544"/>
              <a:gd name="connsiteY36" fmla="*/ 2237784 h 6198044"/>
              <a:gd name="connsiteX37" fmla="*/ 3670415 w 7362544"/>
              <a:gd name="connsiteY37" fmla="*/ 5342707 h 6198044"/>
              <a:gd name="connsiteX38" fmla="*/ 3670415 w 7362544"/>
              <a:gd name="connsiteY38" fmla="*/ 5618851 h 6198044"/>
              <a:gd name="connsiteX39" fmla="*/ 3670414 w 7362544"/>
              <a:gd name="connsiteY39" fmla="*/ 5618850 h 6198044"/>
              <a:gd name="connsiteX40" fmla="*/ 3394271 w 7362544"/>
              <a:gd name="connsiteY40" fmla="*/ 5618850 h 6198044"/>
              <a:gd name="connsiteX41" fmla="*/ 289349 w 7362544"/>
              <a:gd name="connsiteY41" fmla="*/ 2513927 h 6198044"/>
              <a:gd name="connsiteX42" fmla="*/ 246456 w 7362544"/>
              <a:gd name="connsiteY42" fmla="*/ 2302378 h 6198044"/>
              <a:gd name="connsiteX43" fmla="*/ 289349 w 7362544"/>
              <a:gd name="connsiteY43" fmla="*/ 2237784 h 6198044"/>
              <a:gd name="connsiteX44" fmla="*/ 353943 w 7362544"/>
              <a:gd name="connsiteY44" fmla="*/ 2194890 h 6198044"/>
              <a:gd name="connsiteX45" fmla="*/ 427420 w 7362544"/>
              <a:gd name="connsiteY45" fmla="*/ 2180593 h 6198044"/>
              <a:gd name="connsiteX46" fmla="*/ 1403566 w 7362544"/>
              <a:gd name="connsiteY46" fmla="*/ 1810620 h 6198044"/>
              <a:gd name="connsiteX47" fmla="*/ 1541638 w 7362544"/>
              <a:gd name="connsiteY47" fmla="*/ 1867811 h 6198044"/>
              <a:gd name="connsiteX48" fmla="*/ 4646561 w 7362544"/>
              <a:gd name="connsiteY48" fmla="*/ 4972734 h 6198044"/>
              <a:gd name="connsiteX49" fmla="*/ 4646561 w 7362544"/>
              <a:gd name="connsiteY49" fmla="*/ 5248878 h 6198044"/>
              <a:gd name="connsiteX50" fmla="*/ 4646560 w 7362544"/>
              <a:gd name="connsiteY50" fmla="*/ 5248877 h 6198044"/>
              <a:gd name="connsiteX51" fmla="*/ 4370417 w 7362544"/>
              <a:gd name="connsiteY51" fmla="*/ 5248877 h 6198044"/>
              <a:gd name="connsiteX52" fmla="*/ 1265495 w 7362544"/>
              <a:gd name="connsiteY52" fmla="*/ 2143954 h 6198044"/>
              <a:gd name="connsiteX53" fmla="*/ 1222602 w 7362544"/>
              <a:gd name="connsiteY53" fmla="*/ 1932405 h 6198044"/>
              <a:gd name="connsiteX54" fmla="*/ 1265495 w 7362544"/>
              <a:gd name="connsiteY54" fmla="*/ 1867811 h 6198044"/>
              <a:gd name="connsiteX55" fmla="*/ 1265495 w 7362544"/>
              <a:gd name="connsiteY55" fmla="*/ 1867811 h 6198044"/>
              <a:gd name="connsiteX56" fmla="*/ 1330089 w 7362544"/>
              <a:gd name="connsiteY56" fmla="*/ 1824918 h 6198044"/>
              <a:gd name="connsiteX57" fmla="*/ 1403566 w 7362544"/>
              <a:gd name="connsiteY57" fmla="*/ 1810620 h 6198044"/>
              <a:gd name="connsiteX58" fmla="*/ 2204593 w 7362544"/>
              <a:gd name="connsiteY58" fmla="*/ 1265529 h 6198044"/>
              <a:gd name="connsiteX59" fmla="*/ 2342664 w 7362544"/>
              <a:gd name="connsiteY59" fmla="*/ 1322720 h 6198044"/>
              <a:gd name="connsiteX60" fmla="*/ 5447589 w 7362544"/>
              <a:gd name="connsiteY60" fmla="*/ 4427643 h 6198044"/>
              <a:gd name="connsiteX61" fmla="*/ 5447589 w 7362544"/>
              <a:gd name="connsiteY61" fmla="*/ 4703786 h 6198044"/>
              <a:gd name="connsiteX62" fmla="*/ 5447588 w 7362544"/>
              <a:gd name="connsiteY62" fmla="*/ 4703785 h 6198044"/>
              <a:gd name="connsiteX63" fmla="*/ 5171444 w 7362544"/>
              <a:gd name="connsiteY63" fmla="*/ 4703785 h 6198044"/>
              <a:gd name="connsiteX64" fmla="*/ 2066521 w 7362544"/>
              <a:gd name="connsiteY64" fmla="*/ 1598863 h 6198044"/>
              <a:gd name="connsiteX65" fmla="*/ 2023628 w 7362544"/>
              <a:gd name="connsiteY65" fmla="*/ 1387313 h 6198044"/>
              <a:gd name="connsiteX66" fmla="*/ 2066522 w 7362544"/>
              <a:gd name="connsiteY66" fmla="*/ 1322720 h 6198044"/>
              <a:gd name="connsiteX67" fmla="*/ 2131116 w 7362544"/>
              <a:gd name="connsiteY67" fmla="*/ 1279826 h 6198044"/>
              <a:gd name="connsiteX68" fmla="*/ 2204593 w 7362544"/>
              <a:gd name="connsiteY68" fmla="*/ 1265529 h 6198044"/>
              <a:gd name="connsiteX69" fmla="*/ 2716239 w 7362544"/>
              <a:gd name="connsiteY69" fmla="*/ 1104113 h 6198044"/>
              <a:gd name="connsiteX70" fmla="*/ 2854310 w 7362544"/>
              <a:gd name="connsiteY70" fmla="*/ 1161304 h 6198044"/>
              <a:gd name="connsiteX71" fmla="*/ 5959234 w 7362544"/>
              <a:gd name="connsiteY71" fmla="*/ 4266228 h 6198044"/>
              <a:gd name="connsiteX72" fmla="*/ 5959234 w 7362544"/>
              <a:gd name="connsiteY72" fmla="*/ 4542371 h 6198044"/>
              <a:gd name="connsiteX73" fmla="*/ 5959233 w 7362544"/>
              <a:gd name="connsiteY73" fmla="*/ 4542371 h 6198044"/>
              <a:gd name="connsiteX74" fmla="*/ 5683089 w 7362544"/>
              <a:gd name="connsiteY74" fmla="*/ 4542371 h 6198044"/>
              <a:gd name="connsiteX75" fmla="*/ 2578167 w 7362544"/>
              <a:gd name="connsiteY75" fmla="*/ 1437447 h 6198044"/>
              <a:gd name="connsiteX76" fmla="*/ 2535273 w 7362544"/>
              <a:gd name="connsiteY76" fmla="*/ 1225898 h 6198044"/>
              <a:gd name="connsiteX77" fmla="*/ 2578167 w 7362544"/>
              <a:gd name="connsiteY77" fmla="*/ 1161305 h 6198044"/>
              <a:gd name="connsiteX78" fmla="*/ 2642761 w 7362544"/>
              <a:gd name="connsiteY78" fmla="*/ 1118411 h 6198044"/>
              <a:gd name="connsiteX79" fmla="*/ 2716239 w 7362544"/>
              <a:gd name="connsiteY79" fmla="*/ 1104113 h 6198044"/>
              <a:gd name="connsiteX80" fmla="*/ 1113722 w 7362544"/>
              <a:gd name="connsiteY80" fmla="*/ 847716 h 6198044"/>
              <a:gd name="connsiteX81" fmla="*/ 1251793 w 7362544"/>
              <a:gd name="connsiteY81" fmla="*/ 904907 h 6198044"/>
              <a:gd name="connsiteX82" fmla="*/ 4356716 w 7362544"/>
              <a:gd name="connsiteY82" fmla="*/ 4009829 h 6198044"/>
              <a:gd name="connsiteX83" fmla="*/ 4356716 w 7362544"/>
              <a:gd name="connsiteY83" fmla="*/ 4285973 h 6198044"/>
              <a:gd name="connsiteX84" fmla="*/ 4356715 w 7362544"/>
              <a:gd name="connsiteY84" fmla="*/ 4285972 h 6198044"/>
              <a:gd name="connsiteX85" fmla="*/ 4080572 w 7362544"/>
              <a:gd name="connsiteY85" fmla="*/ 4285972 h 6198044"/>
              <a:gd name="connsiteX86" fmla="*/ 975650 w 7362544"/>
              <a:gd name="connsiteY86" fmla="*/ 1181049 h 6198044"/>
              <a:gd name="connsiteX87" fmla="*/ 932757 w 7362544"/>
              <a:gd name="connsiteY87" fmla="*/ 969500 h 6198044"/>
              <a:gd name="connsiteX88" fmla="*/ 975650 w 7362544"/>
              <a:gd name="connsiteY88" fmla="*/ 904906 h 6198044"/>
              <a:gd name="connsiteX89" fmla="*/ 1040244 w 7362544"/>
              <a:gd name="connsiteY89" fmla="*/ 862013 h 6198044"/>
              <a:gd name="connsiteX90" fmla="*/ 1113722 w 7362544"/>
              <a:gd name="connsiteY90" fmla="*/ 847716 h 6198044"/>
              <a:gd name="connsiteX91" fmla="*/ 4947782 w 7362544"/>
              <a:gd name="connsiteY91" fmla="*/ 643418 h 6198044"/>
              <a:gd name="connsiteX92" fmla="*/ 5085855 w 7362544"/>
              <a:gd name="connsiteY92" fmla="*/ 700609 h 6198044"/>
              <a:gd name="connsiteX93" fmla="*/ 7305353 w 7362544"/>
              <a:gd name="connsiteY93" fmla="*/ 2920108 h 6198044"/>
              <a:gd name="connsiteX94" fmla="*/ 7305353 w 7362544"/>
              <a:gd name="connsiteY94" fmla="*/ 3196251 h 6198044"/>
              <a:gd name="connsiteX95" fmla="*/ 7305353 w 7362544"/>
              <a:gd name="connsiteY95" fmla="*/ 3196251 h 6198044"/>
              <a:gd name="connsiteX96" fmla="*/ 7029209 w 7362544"/>
              <a:gd name="connsiteY96" fmla="*/ 3196251 h 6198044"/>
              <a:gd name="connsiteX97" fmla="*/ 4809711 w 7362544"/>
              <a:gd name="connsiteY97" fmla="*/ 976753 h 6198044"/>
              <a:gd name="connsiteX98" fmla="*/ 4766817 w 7362544"/>
              <a:gd name="connsiteY98" fmla="*/ 765203 h 6198044"/>
              <a:gd name="connsiteX99" fmla="*/ 4809711 w 7362544"/>
              <a:gd name="connsiteY99" fmla="*/ 700609 h 6198044"/>
              <a:gd name="connsiteX100" fmla="*/ 4874305 w 7362544"/>
              <a:gd name="connsiteY100" fmla="*/ 657715 h 6198044"/>
              <a:gd name="connsiteX101" fmla="*/ 4947782 w 7362544"/>
              <a:gd name="connsiteY101" fmla="*/ 643418 h 6198044"/>
              <a:gd name="connsiteX102" fmla="*/ 2446599 w 7362544"/>
              <a:gd name="connsiteY102" fmla="*/ 161414 h 6198044"/>
              <a:gd name="connsiteX103" fmla="*/ 2584671 w 7362544"/>
              <a:gd name="connsiteY103" fmla="*/ 218606 h 6198044"/>
              <a:gd name="connsiteX104" fmla="*/ 5689594 w 7362544"/>
              <a:gd name="connsiteY104" fmla="*/ 3323528 h 6198044"/>
              <a:gd name="connsiteX105" fmla="*/ 5689594 w 7362544"/>
              <a:gd name="connsiteY105" fmla="*/ 3599672 h 6198044"/>
              <a:gd name="connsiteX106" fmla="*/ 5689594 w 7362544"/>
              <a:gd name="connsiteY106" fmla="*/ 3599671 h 6198044"/>
              <a:gd name="connsiteX107" fmla="*/ 5413450 w 7362544"/>
              <a:gd name="connsiteY107" fmla="*/ 3599671 h 6198044"/>
              <a:gd name="connsiteX108" fmla="*/ 2308528 w 7362544"/>
              <a:gd name="connsiteY108" fmla="*/ 494748 h 6198044"/>
              <a:gd name="connsiteX109" fmla="*/ 2265635 w 7362544"/>
              <a:gd name="connsiteY109" fmla="*/ 283199 h 6198044"/>
              <a:gd name="connsiteX110" fmla="*/ 2308528 w 7362544"/>
              <a:gd name="connsiteY110" fmla="*/ 218605 h 6198044"/>
              <a:gd name="connsiteX111" fmla="*/ 2373122 w 7362544"/>
              <a:gd name="connsiteY111" fmla="*/ 175712 h 6198044"/>
              <a:gd name="connsiteX112" fmla="*/ 2446599 w 7362544"/>
              <a:gd name="connsiteY112" fmla="*/ 161414 h 6198044"/>
              <a:gd name="connsiteX113" fmla="*/ 3671944 w 7362544"/>
              <a:gd name="connsiteY113" fmla="*/ 40640 h 6198044"/>
              <a:gd name="connsiteX114" fmla="*/ 3810016 w 7362544"/>
              <a:gd name="connsiteY114" fmla="*/ 97831 h 6198044"/>
              <a:gd name="connsiteX115" fmla="*/ 6914939 w 7362544"/>
              <a:gd name="connsiteY115" fmla="*/ 3202755 h 6198044"/>
              <a:gd name="connsiteX116" fmla="*/ 6914939 w 7362544"/>
              <a:gd name="connsiteY116" fmla="*/ 3478898 h 6198044"/>
              <a:gd name="connsiteX117" fmla="*/ 6914939 w 7362544"/>
              <a:gd name="connsiteY117" fmla="*/ 3478897 h 6198044"/>
              <a:gd name="connsiteX118" fmla="*/ 6638795 w 7362544"/>
              <a:gd name="connsiteY118" fmla="*/ 3478897 h 6198044"/>
              <a:gd name="connsiteX119" fmla="*/ 3533874 w 7362544"/>
              <a:gd name="connsiteY119" fmla="*/ 373974 h 6198044"/>
              <a:gd name="connsiteX120" fmla="*/ 3490980 w 7362544"/>
              <a:gd name="connsiteY120" fmla="*/ 162425 h 6198044"/>
              <a:gd name="connsiteX121" fmla="*/ 3533873 w 7362544"/>
              <a:gd name="connsiteY121" fmla="*/ 97830 h 6198044"/>
              <a:gd name="connsiteX122" fmla="*/ 3598467 w 7362544"/>
              <a:gd name="connsiteY122" fmla="*/ 54937 h 6198044"/>
              <a:gd name="connsiteX123" fmla="*/ 3671944 w 7362544"/>
              <a:gd name="connsiteY123" fmla="*/ 40640 h 6198044"/>
              <a:gd name="connsiteX124" fmla="*/ 2958245 w 7362544"/>
              <a:gd name="connsiteY124" fmla="*/ 0 h 6198044"/>
              <a:gd name="connsiteX125" fmla="*/ 3096316 w 7362544"/>
              <a:gd name="connsiteY125" fmla="*/ 57191 h 6198044"/>
              <a:gd name="connsiteX126" fmla="*/ 6201239 w 7362544"/>
              <a:gd name="connsiteY126" fmla="*/ 3162114 h 6198044"/>
              <a:gd name="connsiteX127" fmla="*/ 6201239 w 7362544"/>
              <a:gd name="connsiteY127" fmla="*/ 3438258 h 6198044"/>
              <a:gd name="connsiteX128" fmla="*/ 6201239 w 7362544"/>
              <a:gd name="connsiteY128" fmla="*/ 3438257 h 6198044"/>
              <a:gd name="connsiteX129" fmla="*/ 5925095 w 7362544"/>
              <a:gd name="connsiteY129" fmla="*/ 3438257 h 6198044"/>
              <a:gd name="connsiteX130" fmla="*/ 2820173 w 7362544"/>
              <a:gd name="connsiteY130" fmla="*/ 333335 h 6198044"/>
              <a:gd name="connsiteX131" fmla="*/ 2777280 w 7362544"/>
              <a:gd name="connsiteY131" fmla="*/ 121786 h 6198044"/>
              <a:gd name="connsiteX132" fmla="*/ 2820173 w 7362544"/>
              <a:gd name="connsiteY132" fmla="*/ 57191 h 6198044"/>
              <a:gd name="connsiteX133" fmla="*/ 2884767 w 7362544"/>
              <a:gd name="connsiteY133" fmla="*/ 14298 h 6198044"/>
              <a:gd name="connsiteX134" fmla="*/ 2958245 w 7362544"/>
              <a:gd name="connsiteY134" fmla="*/ 0 h 6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362544" h="6198044">
                <a:moveTo>
                  <a:pt x="195262" y="3294555"/>
                </a:moveTo>
                <a:cubicBezTo>
                  <a:pt x="245234" y="3294555"/>
                  <a:pt x="295207" y="3313618"/>
                  <a:pt x="333335" y="3351746"/>
                </a:cubicBezTo>
                <a:lnTo>
                  <a:pt x="2552833" y="5571245"/>
                </a:lnTo>
                <a:cubicBezTo>
                  <a:pt x="2629088" y="5647501"/>
                  <a:pt x="2629088" y="5771133"/>
                  <a:pt x="2552833" y="5847389"/>
                </a:cubicBezTo>
                <a:lnTo>
                  <a:pt x="2552833" y="5847388"/>
                </a:lnTo>
                <a:cubicBezTo>
                  <a:pt x="2476577" y="5923642"/>
                  <a:pt x="2352944" y="5923643"/>
                  <a:pt x="2276689" y="5847388"/>
                </a:cubicBezTo>
                <a:lnTo>
                  <a:pt x="57192" y="3627889"/>
                </a:lnTo>
                <a:cubicBezTo>
                  <a:pt x="1" y="3570698"/>
                  <a:pt x="-14297" y="3486856"/>
                  <a:pt x="14298" y="3416340"/>
                </a:cubicBezTo>
                <a:lnTo>
                  <a:pt x="57191" y="3351746"/>
                </a:lnTo>
                <a:lnTo>
                  <a:pt x="57192" y="3351746"/>
                </a:lnTo>
                <a:lnTo>
                  <a:pt x="121785" y="3308852"/>
                </a:lnTo>
                <a:cubicBezTo>
                  <a:pt x="145290" y="3299321"/>
                  <a:pt x="170277" y="3294555"/>
                  <a:pt x="195262" y="3294555"/>
                </a:cubicBezTo>
                <a:close/>
                <a:moveTo>
                  <a:pt x="717266" y="3143498"/>
                </a:moveTo>
                <a:cubicBezTo>
                  <a:pt x="767238" y="3143498"/>
                  <a:pt x="817209" y="3162561"/>
                  <a:pt x="855337" y="3200689"/>
                </a:cubicBezTo>
                <a:lnTo>
                  <a:pt x="3519359" y="5864711"/>
                </a:lnTo>
                <a:cubicBezTo>
                  <a:pt x="3595614" y="5940966"/>
                  <a:pt x="3595614" y="6064599"/>
                  <a:pt x="3519359" y="6140854"/>
                </a:cubicBezTo>
                <a:lnTo>
                  <a:pt x="3519358" y="6140853"/>
                </a:lnTo>
                <a:cubicBezTo>
                  <a:pt x="3443103" y="6217108"/>
                  <a:pt x="3319469" y="6217108"/>
                  <a:pt x="3243215" y="6140853"/>
                </a:cubicBezTo>
                <a:lnTo>
                  <a:pt x="579194" y="3476832"/>
                </a:lnTo>
                <a:cubicBezTo>
                  <a:pt x="522003" y="3419640"/>
                  <a:pt x="507705" y="3335799"/>
                  <a:pt x="536301" y="3265282"/>
                </a:cubicBezTo>
                <a:lnTo>
                  <a:pt x="579194" y="3200688"/>
                </a:lnTo>
                <a:lnTo>
                  <a:pt x="643787" y="3157795"/>
                </a:lnTo>
                <a:cubicBezTo>
                  <a:pt x="667293" y="3148264"/>
                  <a:pt x="692279" y="3143498"/>
                  <a:pt x="717266" y="3143498"/>
                </a:cubicBezTo>
                <a:close/>
                <a:moveTo>
                  <a:pt x="1518292" y="2598405"/>
                </a:moveTo>
                <a:cubicBezTo>
                  <a:pt x="1568265" y="2598405"/>
                  <a:pt x="1618237" y="2617470"/>
                  <a:pt x="1656365" y="2655597"/>
                </a:cubicBezTo>
                <a:lnTo>
                  <a:pt x="4761287" y="5760520"/>
                </a:lnTo>
                <a:cubicBezTo>
                  <a:pt x="4837542" y="5836776"/>
                  <a:pt x="4837542" y="5960408"/>
                  <a:pt x="4761287" y="6036665"/>
                </a:cubicBezTo>
                <a:lnTo>
                  <a:pt x="4761287" y="6036663"/>
                </a:lnTo>
                <a:cubicBezTo>
                  <a:pt x="4685032" y="6112918"/>
                  <a:pt x="4561399" y="6112918"/>
                  <a:pt x="4485144" y="6036663"/>
                </a:cubicBezTo>
                <a:lnTo>
                  <a:pt x="1380221" y="2931740"/>
                </a:lnTo>
                <a:cubicBezTo>
                  <a:pt x="1323031" y="2874549"/>
                  <a:pt x="1308733" y="2790707"/>
                  <a:pt x="1337328" y="2720191"/>
                </a:cubicBezTo>
                <a:lnTo>
                  <a:pt x="1380221" y="2655597"/>
                </a:lnTo>
                <a:lnTo>
                  <a:pt x="1380221" y="2655596"/>
                </a:lnTo>
                <a:lnTo>
                  <a:pt x="1444815" y="2612704"/>
                </a:lnTo>
                <a:cubicBezTo>
                  <a:pt x="1468320" y="2603172"/>
                  <a:pt x="1493307" y="2598406"/>
                  <a:pt x="1518292" y="2598405"/>
                </a:cubicBezTo>
                <a:close/>
                <a:moveTo>
                  <a:pt x="427420" y="2180593"/>
                </a:moveTo>
                <a:cubicBezTo>
                  <a:pt x="477393" y="2180593"/>
                  <a:pt x="527364" y="2199656"/>
                  <a:pt x="565492" y="2237784"/>
                </a:cubicBezTo>
                <a:lnTo>
                  <a:pt x="3670415" y="5342707"/>
                </a:lnTo>
                <a:cubicBezTo>
                  <a:pt x="3746670" y="5418962"/>
                  <a:pt x="3746670" y="5542596"/>
                  <a:pt x="3670415" y="5618851"/>
                </a:cubicBezTo>
                <a:lnTo>
                  <a:pt x="3670414" y="5618850"/>
                </a:lnTo>
                <a:cubicBezTo>
                  <a:pt x="3594159" y="5695105"/>
                  <a:pt x="3470526" y="5695105"/>
                  <a:pt x="3394271" y="5618850"/>
                </a:cubicBezTo>
                <a:lnTo>
                  <a:pt x="289349" y="2513927"/>
                </a:lnTo>
                <a:cubicBezTo>
                  <a:pt x="232158" y="2456736"/>
                  <a:pt x="217860" y="2372894"/>
                  <a:pt x="246456" y="2302378"/>
                </a:cubicBezTo>
                <a:lnTo>
                  <a:pt x="289349" y="2237784"/>
                </a:lnTo>
                <a:lnTo>
                  <a:pt x="353943" y="2194890"/>
                </a:lnTo>
                <a:cubicBezTo>
                  <a:pt x="377448" y="2185358"/>
                  <a:pt x="402434" y="2180593"/>
                  <a:pt x="427420" y="2180593"/>
                </a:cubicBezTo>
                <a:close/>
                <a:moveTo>
                  <a:pt x="1403566" y="1810620"/>
                </a:moveTo>
                <a:cubicBezTo>
                  <a:pt x="1453539" y="1810620"/>
                  <a:pt x="1503511" y="1829684"/>
                  <a:pt x="1541638" y="1867811"/>
                </a:cubicBezTo>
                <a:lnTo>
                  <a:pt x="4646561" y="4972734"/>
                </a:lnTo>
                <a:cubicBezTo>
                  <a:pt x="4722816" y="5048989"/>
                  <a:pt x="4722816" y="5172623"/>
                  <a:pt x="4646561" y="5248878"/>
                </a:cubicBezTo>
                <a:lnTo>
                  <a:pt x="4646560" y="5248877"/>
                </a:lnTo>
                <a:cubicBezTo>
                  <a:pt x="4570305" y="5325132"/>
                  <a:pt x="4446672" y="5325132"/>
                  <a:pt x="4370417" y="5248877"/>
                </a:cubicBezTo>
                <a:lnTo>
                  <a:pt x="1265495" y="2143954"/>
                </a:lnTo>
                <a:cubicBezTo>
                  <a:pt x="1208304" y="2086763"/>
                  <a:pt x="1194006" y="2002921"/>
                  <a:pt x="1222602" y="1932405"/>
                </a:cubicBezTo>
                <a:lnTo>
                  <a:pt x="1265495" y="1867811"/>
                </a:lnTo>
                <a:lnTo>
                  <a:pt x="1265495" y="1867811"/>
                </a:lnTo>
                <a:lnTo>
                  <a:pt x="1330089" y="1824918"/>
                </a:lnTo>
                <a:cubicBezTo>
                  <a:pt x="1353594" y="1815386"/>
                  <a:pt x="1378580" y="1810620"/>
                  <a:pt x="1403566" y="1810620"/>
                </a:cubicBezTo>
                <a:close/>
                <a:moveTo>
                  <a:pt x="2204593" y="1265529"/>
                </a:moveTo>
                <a:cubicBezTo>
                  <a:pt x="2254565" y="1265528"/>
                  <a:pt x="2304537" y="1284592"/>
                  <a:pt x="2342664" y="1322720"/>
                </a:cubicBezTo>
                <a:lnTo>
                  <a:pt x="5447589" y="4427643"/>
                </a:lnTo>
                <a:cubicBezTo>
                  <a:pt x="5523844" y="4503898"/>
                  <a:pt x="5523843" y="4627530"/>
                  <a:pt x="5447589" y="4703786"/>
                </a:cubicBezTo>
                <a:lnTo>
                  <a:pt x="5447588" y="4703785"/>
                </a:lnTo>
                <a:cubicBezTo>
                  <a:pt x="5371333" y="4780041"/>
                  <a:pt x="5247700" y="4780041"/>
                  <a:pt x="5171444" y="4703785"/>
                </a:cubicBezTo>
                <a:lnTo>
                  <a:pt x="2066521" y="1598863"/>
                </a:lnTo>
                <a:cubicBezTo>
                  <a:pt x="2009332" y="1541671"/>
                  <a:pt x="1995034" y="1457829"/>
                  <a:pt x="2023628" y="1387313"/>
                </a:cubicBezTo>
                <a:lnTo>
                  <a:pt x="2066522" y="1322720"/>
                </a:lnTo>
                <a:lnTo>
                  <a:pt x="2131116" y="1279826"/>
                </a:lnTo>
                <a:cubicBezTo>
                  <a:pt x="2154622" y="1270294"/>
                  <a:pt x="2179608" y="1265528"/>
                  <a:pt x="2204593" y="1265529"/>
                </a:cubicBezTo>
                <a:close/>
                <a:moveTo>
                  <a:pt x="2716239" y="1104113"/>
                </a:moveTo>
                <a:cubicBezTo>
                  <a:pt x="2766210" y="1104113"/>
                  <a:pt x="2816183" y="1123177"/>
                  <a:pt x="2854310" y="1161304"/>
                </a:cubicBezTo>
                <a:lnTo>
                  <a:pt x="5959234" y="4266228"/>
                </a:lnTo>
                <a:cubicBezTo>
                  <a:pt x="6035489" y="4342483"/>
                  <a:pt x="6035488" y="4466116"/>
                  <a:pt x="5959234" y="4542371"/>
                </a:cubicBezTo>
                <a:lnTo>
                  <a:pt x="5959233" y="4542371"/>
                </a:lnTo>
                <a:cubicBezTo>
                  <a:pt x="5882978" y="4618626"/>
                  <a:pt x="5759344" y="4618626"/>
                  <a:pt x="5683089" y="4542371"/>
                </a:cubicBezTo>
                <a:lnTo>
                  <a:pt x="2578167" y="1437447"/>
                </a:lnTo>
                <a:cubicBezTo>
                  <a:pt x="2520976" y="1380256"/>
                  <a:pt x="2506678" y="1296415"/>
                  <a:pt x="2535273" y="1225898"/>
                </a:cubicBezTo>
                <a:lnTo>
                  <a:pt x="2578167" y="1161305"/>
                </a:lnTo>
                <a:lnTo>
                  <a:pt x="2642761" y="1118411"/>
                </a:lnTo>
                <a:cubicBezTo>
                  <a:pt x="2666267" y="1108880"/>
                  <a:pt x="2691252" y="1104113"/>
                  <a:pt x="2716239" y="1104113"/>
                </a:cubicBezTo>
                <a:close/>
                <a:moveTo>
                  <a:pt x="1113722" y="847716"/>
                </a:moveTo>
                <a:cubicBezTo>
                  <a:pt x="1163694" y="847715"/>
                  <a:pt x="1213666" y="866779"/>
                  <a:pt x="1251793" y="904907"/>
                </a:cubicBezTo>
                <a:lnTo>
                  <a:pt x="4356716" y="4009829"/>
                </a:lnTo>
                <a:cubicBezTo>
                  <a:pt x="4432971" y="4086085"/>
                  <a:pt x="4432971" y="4209718"/>
                  <a:pt x="4356716" y="4285973"/>
                </a:cubicBezTo>
                <a:lnTo>
                  <a:pt x="4356715" y="4285972"/>
                </a:lnTo>
                <a:cubicBezTo>
                  <a:pt x="4280461" y="4362227"/>
                  <a:pt x="4156827" y="4362227"/>
                  <a:pt x="4080572" y="4285972"/>
                </a:cubicBezTo>
                <a:lnTo>
                  <a:pt x="975650" y="1181049"/>
                </a:lnTo>
                <a:cubicBezTo>
                  <a:pt x="918459" y="1123859"/>
                  <a:pt x="904162" y="1040017"/>
                  <a:pt x="932757" y="969500"/>
                </a:cubicBezTo>
                <a:lnTo>
                  <a:pt x="975650" y="904906"/>
                </a:lnTo>
                <a:lnTo>
                  <a:pt x="1040244" y="862013"/>
                </a:lnTo>
                <a:cubicBezTo>
                  <a:pt x="1063750" y="852481"/>
                  <a:pt x="1088736" y="847716"/>
                  <a:pt x="1113722" y="847716"/>
                </a:cubicBezTo>
                <a:close/>
                <a:moveTo>
                  <a:pt x="4947782" y="643418"/>
                </a:moveTo>
                <a:cubicBezTo>
                  <a:pt x="4997755" y="643418"/>
                  <a:pt x="5047727" y="662481"/>
                  <a:pt x="5085855" y="700609"/>
                </a:cubicBezTo>
                <a:lnTo>
                  <a:pt x="7305353" y="2920108"/>
                </a:lnTo>
                <a:cubicBezTo>
                  <a:pt x="7381608" y="2996364"/>
                  <a:pt x="7381608" y="3119997"/>
                  <a:pt x="7305353" y="3196251"/>
                </a:cubicBezTo>
                <a:lnTo>
                  <a:pt x="7305353" y="3196251"/>
                </a:lnTo>
                <a:cubicBezTo>
                  <a:pt x="7229098" y="3272506"/>
                  <a:pt x="7105464" y="3272506"/>
                  <a:pt x="7029209" y="3196251"/>
                </a:cubicBezTo>
                <a:lnTo>
                  <a:pt x="4809711" y="976753"/>
                </a:lnTo>
                <a:cubicBezTo>
                  <a:pt x="4752520" y="919560"/>
                  <a:pt x="4738222" y="835720"/>
                  <a:pt x="4766817" y="765203"/>
                </a:cubicBezTo>
                <a:lnTo>
                  <a:pt x="4809711" y="700609"/>
                </a:lnTo>
                <a:lnTo>
                  <a:pt x="4874305" y="657715"/>
                </a:lnTo>
                <a:cubicBezTo>
                  <a:pt x="4897810" y="648184"/>
                  <a:pt x="4922796" y="643418"/>
                  <a:pt x="4947782" y="643418"/>
                </a:cubicBezTo>
                <a:close/>
                <a:moveTo>
                  <a:pt x="2446599" y="161414"/>
                </a:moveTo>
                <a:cubicBezTo>
                  <a:pt x="2496572" y="161414"/>
                  <a:pt x="2546544" y="180478"/>
                  <a:pt x="2584671" y="218606"/>
                </a:cubicBezTo>
                <a:lnTo>
                  <a:pt x="5689594" y="3323528"/>
                </a:lnTo>
                <a:cubicBezTo>
                  <a:pt x="5765849" y="3399784"/>
                  <a:pt x="5765849" y="3523417"/>
                  <a:pt x="5689594" y="3599672"/>
                </a:cubicBezTo>
                <a:lnTo>
                  <a:pt x="5689594" y="3599671"/>
                </a:lnTo>
                <a:cubicBezTo>
                  <a:pt x="5613339" y="3675926"/>
                  <a:pt x="5489705" y="3675926"/>
                  <a:pt x="5413450" y="3599671"/>
                </a:cubicBezTo>
                <a:lnTo>
                  <a:pt x="2308528" y="494748"/>
                </a:lnTo>
                <a:cubicBezTo>
                  <a:pt x="2251337" y="437558"/>
                  <a:pt x="2237039" y="353715"/>
                  <a:pt x="2265635" y="283199"/>
                </a:cubicBezTo>
                <a:lnTo>
                  <a:pt x="2308528" y="218605"/>
                </a:lnTo>
                <a:lnTo>
                  <a:pt x="2373122" y="175712"/>
                </a:lnTo>
                <a:cubicBezTo>
                  <a:pt x="2396627" y="166181"/>
                  <a:pt x="2421613" y="161414"/>
                  <a:pt x="2446599" y="161414"/>
                </a:cubicBezTo>
                <a:close/>
                <a:moveTo>
                  <a:pt x="3671944" y="40640"/>
                </a:moveTo>
                <a:cubicBezTo>
                  <a:pt x="3721917" y="40640"/>
                  <a:pt x="3771888" y="59704"/>
                  <a:pt x="3810016" y="97831"/>
                </a:cubicBezTo>
                <a:lnTo>
                  <a:pt x="6914939" y="3202755"/>
                </a:lnTo>
                <a:cubicBezTo>
                  <a:pt x="6991194" y="3279010"/>
                  <a:pt x="6991194" y="3402643"/>
                  <a:pt x="6914939" y="3478898"/>
                </a:cubicBezTo>
                <a:lnTo>
                  <a:pt x="6914939" y="3478897"/>
                </a:lnTo>
                <a:cubicBezTo>
                  <a:pt x="6838683" y="3555153"/>
                  <a:pt x="6715050" y="3555153"/>
                  <a:pt x="6638795" y="3478897"/>
                </a:cubicBezTo>
                <a:lnTo>
                  <a:pt x="3533874" y="373974"/>
                </a:lnTo>
                <a:cubicBezTo>
                  <a:pt x="3476682" y="316783"/>
                  <a:pt x="3462384" y="232941"/>
                  <a:pt x="3490980" y="162425"/>
                </a:cubicBezTo>
                <a:lnTo>
                  <a:pt x="3533873" y="97830"/>
                </a:lnTo>
                <a:lnTo>
                  <a:pt x="3598467" y="54937"/>
                </a:lnTo>
                <a:cubicBezTo>
                  <a:pt x="3621972" y="45406"/>
                  <a:pt x="3646957" y="40640"/>
                  <a:pt x="3671944" y="40640"/>
                </a:cubicBezTo>
                <a:close/>
                <a:moveTo>
                  <a:pt x="2958245" y="0"/>
                </a:moveTo>
                <a:cubicBezTo>
                  <a:pt x="3008217" y="1"/>
                  <a:pt x="3058189" y="19064"/>
                  <a:pt x="3096316" y="57191"/>
                </a:cubicBezTo>
                <a:lnTo>
                  <a:pt x="6201239" y="3162114"/>
                </a:lnTo>
                <a:cubicBezTo>
                  <a:pt x="6277494" y="3238369"/>
                  <a:pt x="6277494" y="3362003"/>
                  <a:pt x="6201239" y="3438258"/>
                </a:cubicBezTo>
                <a:lnTo>
                  <a:pt x="6201239" y="3438257"/>
                </a:lnTo>
                <a:cubicBezTo>
                  <a:pt x="6124984" y="3514512"/>
                  <a:pt x="6001350" y="3514512"/>
                  <a:pt x="5925095" y="3438257"/>
                </a:cubicBezTo>
                <a:lnTo>
                  <a:pt x="2820173" y="333335"/>
                </a:lnTo>
                <a:cubicBezTo>
                  <a:pt x="2762982" y="276144"/>
                  <a:pt x="2748684" y="192301"/>
                  <a:pt x="2777280" y="121786"/>
                </a:cubicBezTo>
                <a:lnTo>
                  <a:pt x="2820173" y="57191"/>
                </a:lnTo>
                <a:lnTo>
                  <a:pt x="2884767" y="14298"/>
                </a:lnTo>
                <a:cubicBezTo>
                  <a:pt x="2908272" y="4766"/>
                  <a:pt x="2933258" y="0"/>
                  <a:pt x="2958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469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60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710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60106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74509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1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0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6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07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2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3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50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01" r:id="rId17"/>
    <p:sldLayoutId id="2147483702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92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video/8b8382715f8c435948d0ab38222162c2" TargetMode="External"/><Relationship Id="rId13" Type="http://schemas.openxmlformats.org/officeDocument/2006/relationships/hyperlink" Target="https://www.&#1092;&#1077;&#1085;&#1080;&#1082;&#1089;-&#1085;&#1085;.&#1088;&#1092;/" TargetMode="External"/><Relationship Id="rId18" Type="http://schemas.openxmlformats.org/officeDocument/2006/relationships/hyperlink" Target="https://startgame.rsv.ru/kids" TargetMode="External"/><Relationship Id="rId3" Type="http://schemas.openxmlformats.org/officeDocument/2006/relationships/hyperlink" Target="https://trends.rbc.ru/trends/education/608bedd29a7947c91cfc0a4d" TargetMode="External"/><Relationship Id="rId21" Type="http://schemas.openxmlformats.org/officeDocument/2006/relationships/hyperlink" Target="https://disk.yandex.ru/d/T5gciI-UHGf-zw" TargetMode="External"/><Relationship Id="rId7" Type="http://schemas.openxmlformats.org/officeDocument/2006/relationships/hyperlink" Target="https://pravda-nn.ru/articles/tochka-rosta-pomogaet-nachinayushhim-predprinimatelyam-voplotit-sotsialnye-proekty-v-zhizn/" TargetMode="External"/><Relationship Id="rId12" Type="http://schemas.openxmlformats.org/officeDocument/2006/relationships/hyperlink" Target="https://vk.com/wall-178559608_101" TargetMode="External"/><Relationship Id="rId17" Type="http://schemas.openxmlformats.org/officeDocument/2006/relationships/hyperlink" Target="https://greentech.sk.ru/greentech-junior-track/" TargetMode="External"/><Relationship Id="rId25" Type="http://schemas.openxmlformats.org/officeDocument/2006/relationships/hyperlink" Target="https://disk.yandex.ru/d/rn4Ki73MQZcOqQ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vk.com/wall-178559608_549" TargetMode="External"/><Relationship Id="rId20" Type="http://schemas.openxmlformats.org/officeDocument/2006/relationships/hyperlink" Target="https://disk.yandex.ru/d/8CU4PORA3onWbQ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eddesignmag.com/shkolnaya-laboratoriya-kak-ustroena/" TargetMode="External"/><Relationship Id="rId11" Type="http://schemas.openxmlformats.org/officeDocument/2006/relationships/hyperlink" Target="https://disk.yandex.ru/d/4Pe_120XT0SuaA" TargetMode="External"/><Relationship Id="rId24" Type="http://schemas.openxmlformats.org/officeDocument/2006/relationships/hyperlink" Target="https://vk.com/wall522660637_190" TargetMode="External"/><Relationship Id="rId5" Type="http://schemas.openxmlformats.org/officeDocument/2006/relationships/hyperlink" Target="https://vk.com/ekoumniki" TargetMode="External"/><Relationship Id="rId15" Type="http://schemas.openxmlformats.org/officeDocument/2006/relationships/hyperlink" Target="https://obr.so/peredvizhnaya-stanciya-ekoumnica/" TargetMode="External"/><Relationship Id="rId23" Type="http://schemas.openxmlformats.org/officeDocument/2006/relationships/hyperlink" Target="https://vk.com/wall-178559608_92" TargetMode="External"/><Relationship Id="rId10" Type="http://schemas.openxmlformats.org/officeDocument/2006/relationships/hyperlink" Target="https://disk.yandex.ru/i/IHXNrrL4SPTtSg" TargetMode="External"/><Relationship Id="rId19" Type="http://schemas.openxmlformats.org/officeDocument/2006/relationships/hyperlink" Target="https://&#1101;&#1082;&#1086;&#1083;&#1086;&#1075;&#1080;&#1103;&#1076;&#1077;&#1083;&#1086;&#1082;&#1072;&#1078;&#1076;&#1086;&#1075;&#1086;.&#1088;&#1092;/" TargetMode="External"/><Relationship Id="rId4" Type="http://schemas.openxmlformats.org/officeDocument/2006/relationships/hyperlink" Target="https://skolkovolab.ru/konkurs_idei" TargetMode="External"/><Relationship Id="rId9" Type="http://schemas.openxmlformats.org/officeDocument/2006/relationships/hyperlink" Target="https://vk.com/wall-9400288_387400" TargetMode="External"/><Relationship Id="rId14" Type="http://schemas.openxmlformats.org/officeDocument/2006/relationships/hyperlink" Target="https://cissno52.ru/tochka-rosta/" TargetMode="External"/><Relationship Id="rId22" Type="http://schemas.openxmlformats.org/officeDocument/2006/relationships/hyperlink" Target="https://vk.com/wall522660637_6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36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diagramDrawing" Target="../diagrams/drawing12.xml"/><Relationship Id="rId5" Type="http://schemas.openxmlformats.org/officeDocument/2006/relationships/image" Target="../media/image38.pn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37.png"/><Relationship Id="rId9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diagramData" Target="../diagrams/data16.xml"/><Relationship Id="rId3" Type="http://schemas.openxmlformats.org/officeDocument/2006/relationships/diagramData" Target="../diagrams/data13.xml"/><Relationship Id="rId21" Type="http://schemas.openxmlformats.org/officeDocument/2006/relationships/diagramColors" Target="../diagrams/colors16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15.xml"/><Relationship Id="rId20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19" Type="http://schemas.openxmlformats.org/officeDocument/2006/relationships/diagramLayout" Target="../diagrams/layout16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microsoft.com/office/2007/relationships/diagramDrawing" Target="../diagrams/drawin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diagramData" Target="../diagrams/data19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1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1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hyperlink" Target="mailto:ekoum2021@mail.ru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vernment-nnov.ru/?id=26049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emlin.ru/acts/bank/12555" TargetMode="External"/><Relationship Id="rId5" Type="http://schemas.openxmlformats.org/officeDocument/2006/relationships/hyperlink" Target="https://www.nn.ru/text/ecology/2022/04/04/70734410/" TargetMode="External"/><Relationship Id="rId4" Type="http://schemas.openxmlformats.org/officeDocument/2006/relationships/hyperlink" Target="https://govoritnn.ru/itogi-2021-jekologija-problemy-podsvecheny-no-ne-reshen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diagramColors" Target="../diagrams/colors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6.png"/><Relationship Id="rId10" Type="http://schemas.openxmlformats.org/officeDocument/2006/relationships/diagramData" Target="../diagrams/data5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3.jpeg"/><Relationship Id="rId14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np-mag.ru/dela/companys/ikea-pererabatyvaet-pishchevye-othody-v-magaziina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pertnw.com/ekonomika/zamknutyy-tsikl-v-musornoy-otrasli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441" r="28301"/>
          <a:stretch/>
        </p:blipFill>
        <p:spPr>
          <a:xfrm>
            <a:off x="378295" y="83405"/>
            <a:ext cx="3855733" cy="2560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02" y="3613156"/>
            <a:ext cx="1175703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51720" y="2631686"/>
            <a:ext cx="4536504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Передвижная станция «Эко-умница»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361820" y="3721168"/>
            <a:ext cx="3744416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Первый подростковый </a:t>
            </a:r>
            <a:r>
              <a:rPr lang="ru-RU" sz="1200" b="1" dirty="0" err="1">
                <a:solidFill>
                  <a:schemeClr val="accent2">
                    <a:lumMod val="50000"/>
                  </a:schemeClr>
                </a:solidFill>
              </a:rPr>
              <a:t>стартап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акселерационной площадки 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социальных предпринимателей                        «Территория РИТМ» 2021 г,                         Нижегородская область</a:t>
            </a:r>
            <a:b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3586513"/>
            <a:ext cx="2597121" cy="1225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01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56248487"/>
              </p:ext>
            </p:extLst>
          </p:nvPr>
        </p:nvGraphicFramePr>
        <p:xfrm>
          <a:off x="683568" y="-524594"/>
          <a:ext cx="763284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699792" y="-92546"/>
            <a:ext cx="3096344" cy="514468"/>
          </a:xfrm>
        </p:spPr>
        <p:txBody>
          <a:bodyPr>
            <a:noAutofit/>
          </a:bodyPr>
          <a:lstStyle/>
          <a:p>
            <a:r>
              <a:rPr lang="ru-RU" sz="2400" b="1" dirty="0"/>
              <a:t>Площадки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3195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627784" y="-125071"/>
            <a:ext cx="3537265" cy="54318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Статус проекта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2186" y="572490"/>
            <a:ext cx="9059628" cy="4571010"/>
            <a:chOff x="35496" y="732324"/>
            <a:chExt cx="9059628" cy="4286426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5496" y="743811"/>
              <a:ext cx="2070627" cy="4274939"/>
              <a:chOff x="147300" y="743811"/>
              <a:chExt cx="1958823" cy="3679797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47300" y="743811"/>
                <a:ext cx="1958823" cy="3679797"/>
              </a:xfrm>
              <a:prstGeom prst="rect">
                <a:avLst/>
              </a:prstGeom>
              <a:solidFill>
                <a:schemeClr val="bg1"/>
              </a:solidFill>
            </p:spPr>
          </p:sp>
          <p:sp>
            <p:nvSpPr>
              <p:cNvPr id="26" name="Полилиния 25"/>
              <p:cNvSpPr/>
              <p:nvPr/>
            </p:nvSpPr>
            <p:spPr>
              <a:xfrm>
                <a:off x="147300" y="760465"/>
                <a:ext cx="1958823" cy="566339"/>
              </a:xfrm>
              <a:custGeom>
                <a:avLst/>
                <a:gdLst>
                  <a:gd name="connsiteX0" fmla="*/ 0 w 1958823"/>
                  <a:gd name="connsiteY0" fmla="*/ 0 h 783529"/>
                  <a:gd name="connsiteX1" fmla="*/ 1958823 w 1958823"/>
                  <a:gd name="connsiteY1" fmla="*/ 0 h 783529"/>
                  <a:gd name="connsiteX2" fmla="*/ 1958823 w 1958823"/>
                  <a:gd name="connsiteY2" fmla="*/ 783529 h 783529"/>
                  <a:gd name="connsiteX3" fmla="*/ 0 w 1958823"/>
                  <a:gd name="connsiteY3" fmla="*/ 783529 h 783529"/>
                  <a:gd name="connsiteX4" fmla="*/ 0 w 1958823"/>
                  <a:gd name="connsiteY4" fmla="*/ 0 h 78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8823" h="783529">
                    <a:moveTo>
                      <a:pt x="0" y="0"/>
                    </a:moveTo>
                    <a:lnTo>
                      <a:pt x="1958823" y="0"/>
                    </a:lnTo>
                    <a:lnTo>
                      <a:pt x="1958823" y="783529"/>
                    </a:lnTo>
                    <a:lnTo>
                      <a:pt x="0" y="7835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dirty="0">
                    <a:solidFill>
                      <a:schemeClr val="bg1"/>
                    </a:solidFill>
                  </a:rPr>
                  <a:t>Публикации</a:t>
                </a:r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147300" y="1316233"/>
                <a:ext cx="1958823" cy="3090720"/>
              </a:xfrm>
              <a:custGeom>
                <a:avLst/>
                <a:gdLst>
                  <a:gd name="connsiteX0" fmla="*/ 0 w 1958823"/>
                  <a:gd name="connsiteY0" fmla="*/ 0 h 3090720"/>
                  <a:gd name="connsiteX1" fmla="*/ 1958823 w 1958823"/>
                  <a:gd name="connsiteY1" fmla="*/ 0 h 3090720"/>
                  <a:gd name="connsiteX2" fmla="*/ 1958823 w 1958823"/>
                  <a:gd name="connsiteY2" fmla="*/ 3090720 h 3090720"/>
                  <a:gd name="connsiteX3" fmla="*/ 0 w 1958823"/>
                  <a:gd name="connsiteY3" fmla="*/ 3090720 h 3090720"/>
                  <a:gd name="connsiteX4" fmla="*/ 0 w 1958823"/>
                  <a:gd name="connsiteY4" fmla="*/ 0 h 309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8823" h="3090720">
                    <a:moveTo>
                      <a:pt x="0" y="0"/>
                    </a:moveTo>
                    <a:lnTo>
                      <a:pt x="1958823" y="0"/>
                    </a:lnTo>
                    <a:lnTo>
                      <a:pt x="1958823" y="3090720"/>
                    </a:lnTo>
                    <a:lnTo>
                      <a:pt x="0" y="3090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71120" bIns="80010" numCol="1" spcCol="1270" anchor="t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СМИ РБК </a:t>
                </a:r>
                <a:r>
                  <a:rPr lang="ru-RU" sz="900" b="1" kern="1200" dirty="0">
                    <a:hlinkClick r:id="rId3"/>
                  </a:rPr>
                  <a:t>«Сделаем мир чуточку лучше…</a:t>
                </a:r>
                <a:r>
                  <a:rPr lang="ru-RU" sz="900" b="1" kern="1200" dirty="0"/>
                  <a:t>»</a:t>
                </a:r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Сайт </a:t>
                </a:r>
                <a:r>
                  <a:rPr lang="ru-RU" sz="900" b="1" kern="1200" dirty="0">
                    <a:hlinkClick r:id="rId4"/>
                  </a:rPr>
                  <a:t>Департамента социальной и образовательной политики Фонда </a:t>
                </a:r>
                <a:r>
                  <a:rPr lang="ru-RU" sz="900" b="1" kern="1200" dirty="0" err="1">
                    <a:hlinkClick r:id="rId4"/>
                  </a:rPr>
                  <a:t>Сколково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 err="1"/>
                  <a:t>Соцсети</a:t>
                </a:r>
                <a:r>
                  <a:rPr lang="ru-RU" sz="900" b="1" kern="1200" dirty="0"/>
                  <a:t> сообщества </a:t>
                </a:r>
                <a:r>
                  <a:rPr lang="ru-RU" sz="900" b="1" kern="1200" dirty="0">
                    <a:hlinkClick r:id="rId5"/>
                  </a:rPr>
                  <a:t>«Эко-умники»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Журнал </a:t>
                </a:r>
                <a:r>
                  <a:rPr lang="en-US" sz="900" b="1" kern="1200" dirty="0" err="1">
                    <a:hlinkClick r:id="rId6"/>
                  </a:rPr>
                  <a:t>EdDesign</a:t>
                </a:r>
                <a:r>
                  <a:rPr lang="en-US" sz="900" b="1" kern="1200" dirty="0">
                    <a:hlinkClick r:id="rId6"/>
                  </a:rPr>
                  <a:t> Mag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СМИ </a:t>
                </a:r>
                <a:r>
                  <a:rPr lang="ru-RU" sz="900" b="1" kern="1200" dirty="0">
                    <a:hlinkClick r:id="rId7"/>
                  </a:rPr>
                  <a:t>«Нижегородская Правда»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ТРК </a:t>
                </a:r>
                <a:r>
                  <a:rPr lang="ru-RU" sz="900" b="1" kern="1200" dirty="0">
                    <a:hlinkClick r:id="rId8"/>
                  </a:rPr>
                  <a:t>«Волга»</a:t>
                </a:r>
                <a:endParaRPr lang="ru-RU" sz="900" b="1" kern="1200" dirty="0"/>
              </a:p>
              <a:p>
                <a:pPr marL="57150" lvl="1" indent="-5715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ru-RU" sz="900" b="1" dirty="0"/>
                  <a:t>Соцсети МДЦ </a:t>
                </a:r>
                <a:r>
                  <a:rPr lang="ru-RU" sz="900" b="1" dirty="0">
                    <a:hlinkClick r:id="rId9"/>
                  </a:rPr>
                  <a:t>«Артек»</a:t>
                </a:r>
                <a:endParaRPr lang="ru-RU" sz="900" b="1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ru-RU" sz="900" b="1" kern="1200" dirty="0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2135194" y="742628"/>
              <a:ext cx="2363556" cy="4276122"/>
              <a:chOff x="2121099" y="742628"/>
              <a:chExt cx="2363556" cy="4276122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2121099" y="742628"/>
                <a:ext cx="2363556" cy="4276122"/>
              </a:xfrm>
              <a:prstGeom prst="rect">
                <a:avLst/>
              </a:prstGeom>
              <a:solidFill>
                <a:schemeClr val="bg1"/>
              </a:solidFill>
            </p:spPr>
          </p:sp>
          <p:sp>
            <p:nvSpPr>
              <p:cNvPr id="23" name="Полилиния 22"/>
              <p:cNvSpPr/>
              <p:nvPr/>
            </p:nvSpPr>
            <p:spPr>
              <a:xfrm>
                <a:off x="2139702" y="755602"/>
                <a:ext cx="2344952" cy="665489"/>
              </a:xfrm>
              <a:custGeom>
                <a:avLst/>
                <a:gdLst>
                  <a:gd name="connsiteX0" fmla="*/ 0 w 2363555"/>
                  <a:gd name="connsiteY0" fmla="*/ 0 h 720000"/>
                  <a:gd name="connsiteX1" fmla="*/ 2363555 w 2363555"/>
                  <a:gd name="connsiteY1" fmla="*/ 0 h 720000"/>
                  <a:gd name="connsiteX2" fmla="*/ 2363555 w 2363555"/>
                  <a:gd name="connsiteY2" fmla="*/ 720000 h 720000"/>
                  <a:gd name="connsiteX3" fmla="*/ 0 w 2363555"/>
                  <a:gd name="connsiteY3" fmla="*/ 720000 h 720000"/>
                  <a:gd name="connsiteX4" fmla="*/ 0 w 2363555"/>
                  <a:gd name="connsiteY4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3555" h="720000">
                    <a:moveTo>
                      <a:pt x="0" y="0"/>
                    </a:moveTo>
                    <a:lnTo>
                      <a:pt x="2363555" y="0"/>
                    </a:lnTo>
                    <a:lnTo>
                      <a:pt x="2363555" y="720000"/>
                    </a:lnTo>
                    <a:lnTo>
                      <a:pt x="0" y="7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dirty="0">
                    <a:solidFill>
                      <a:schemeClr val="bg1"/>
                    </a:solidFill>
                  </a:rPr>
                  <a:t>Награды</a:t>
                </a:r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2139702" y="1421091"/>
                <a:ext cx="2344952" cy="3584684"/>
              </a:xfrm>
              <a:custGeom>
                <a:avLst/>
                <a:gdLst>
                  <a:gd name="connsiteX0" fmla="*/ 0 w 2363555"/>
                  <a:gd name="connsiteY0" fmla="*/ 0 h 3802647"/>
                  <a:gd name="connsiteX1" fmla="*/ 2363555 w 2363555"/>
                  <a:gd name="connsiteY1" fmla="*/ 0 h 3802647"/>
                  <a:gd name="connsiteX2" fmla="*/ 2363555 w 2363555"/>
                  <a:gd name="connsiteY2" fmla="*/ 3802647 h 3802647"/>
                  <a:gd name="connsiteX3" fmla="*/ 0 w 2363555"/>
                  <a:gd name="connsiteY3" fmla="*/ 3802647 h 3802647"/>
                  <a:gd name="connsiteX4" fmla="*/ 0 w 2363555"/>
                  <a:gd name="connsiteY4" fmla="*/ 0 h 380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3555" h="3802647">
                    <a:moveTo>
                      <a:pt x="0" y="0"/>
                    </a:moveTo>
                    <a:lnTo>
                      <a:pt x="2363555" y="0"/>
                    </a:lnTo>
                    <a:lnTo>
                      <a:pt x="2363555" y="3802647"/>
                    </a:lnTo>
                    <a:lnTo>
                      <a:pt x="0" y="3802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71120" bIns="80010" numCol="1" spcCol="1270" anchor="t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Полуфиналист Всероссийского конкурса детских </a:t>
                </a:r>
                <a:r>
                  <a:rPr lang="ru-RU" sz="900" b="1" kern="1200" dirty="0" err="1"/>
                  <a:t>стартапов</a:t>
                </a:r>
                <a:r>
                  <a:rPr lang="ru-RU" sz="900" b="1" kern="1200" dirty="0"/>
                  <a:t> </a:t>
                </a:r>
                <a:r>
                  <a:rPr lang="ru-RU" sz="900" b="1" kern="1200" dirty="0">
                    <a:hlinkClick r:id="rId10"/>
                  </a:rPr>
                  <a:t>«Большое начинается с малого»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 Гран-при </a:t>
                </a:r>
                <a:r>
                  <a:rPr lang="ru-RU" sz="900" b="1" kern="1200" dirty="0">
                    <a:hlinkClick r:id="rId11"/>
                  </a:rPr>
                  <a:t>на слете социальных предпринимателей «Территория </a:t>
                </a:r>
                <a:r>
                  <a:rPr lang="ru-RU" sz="900" b="1" kern="1200" dirty="0" err="1">
                    <a:hlinkClick r:id="rId11"/>
                  </a:rPr>
                  <a:t>РИТМа</a:t>
                </a:r>
                <a:r>
                  <a:rPr lang="ru-RU" sz="900" b="1" kern="1200" dirty="0">
                    <a:hlinkClick r:id="rId11"/>
                  </a:rPr>
                  <a:t>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Лучший </a:t>
                </a:r>
                <a:r>
                  <a:rPr lang="ru-RU" sz="900" b="1" kern="1200" dirty="0">
                    <a:hlinkClick r:id="rId12"/>
                  </a:rPr>
                  <a:t>волонтерский отряд </a:t>
                </a:r>
                <a:r>
                  <a:rPr lang="ru-RU" sz="900" b="1" kern="1200" dirty="0"/>
                  <a:t>Богородского района Нижегородской области</a:t>
                </a:r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Лауреат Региональной премии общественного признания в сфере благотворительности </a:t>
                </a:r>
                <a:r>
                  <a:rPr lang="ru-RU" sz="900" b="1" kern="1200" dirty="0">
                    <a:hlinkClick r:id="rId13"/>
                  </a:rPr>
                  <a:t>«Нижегородский Феникс»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Победитель Регионального конкурса </a:t>
                </a:r>
                <a:r>
                  <a:rPr lang="ru-RU" sz="900" b="1" kern="1200" dirty="0">
                    <a:hlinkClick r:id="rId14"/>
                  </a:rPr>
                  <a:t>«Точка роста»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Финалист Всероссийского конкурса </a:t>
                </a:r>
                <a:r>
                  <a:rPr lang="ru-RU" sz="900" b="1" kern="1200" dirty="0" err="1"/>
                  <a:t>грантовых</a:t>
                </a:r>
                <a:r>
                  <a:rPr lang="ru-RU" sz="900" b="1" kern="1200" dirty="0"/>
                  <a:t> проектов </a:t>
                </a:r>
                <a:r>
                  <a:rPr lang="ru-RU" sz="900" b="1" kern="1200" dirty="0">
                    <a:hlinkClick r:id="rId15"/>
                  </a:rPr>
                  <a:t>«Сквозные Образовательные Технологии»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Финалист Всероссийского конкурса </a:t>
                </a:r>
                <a:r>
                  <a:rPr lang="ru-RU" sz="900" b="1" kern="1200" dirty="0">
                    <a:hlinkClick r:id="rId16"/>
                  </a:rPr>
                  <a:t>«Эко-Артек»</a:t>
                </a:r>
                <a:endParaRPr lang="ru-RU" sz="900" b="1" kern="1200" dirty="0"/>
              </a:p>
              <a:p>
                <a:pPr marL="57150" lvl="1" indent="-5715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dirty="0"/>
                  <a:t>Полуфинал Всероссийского конкурса </a:t>
                </a:r>
                <a:r>
                  <a:rPr lang="en-US" sz="900" b="1" dirty="0">
                    <a:hlinkClick r:id="rId17"/>
                  </a:rPr>
                  <a:t>GreenTech Junior</a:t>
                </a:r>
                <a:r>
                  <a:rPr lang="ru-RU" sz="900" b="1" dirty="0"/>
                  <a:t>(финал ещё впереди)</a:t>
                </a:r>
              </a:p>
              <a:p>
                <a:pPr marL="57150" lvl="1" indent="-5715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Полуфинал Всероссийского конкурса </a:t>
                </a:r>
                <a:r>
                  <a:rPr lang="ru-RU" sz="900" b="1" kern="1200" dirty="0">
                    <a:hlinkClick r:id="rId18"/>
                  </a:rPr>
                  <a:t>«Начни Игру»(</a:t>
                </a:r>
                <a:r>
                  <a:rPr lang="ru-RU" sz="900" b="1" kern="1200" dirty="0"/>
                  <a:t>финал ещё впереди)</a:t>
                </a:r>
              </a:p>
              <a:p>
                <a:pPr marL="57150" lvl="1" indent="-5715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dirty="0"/>
                  <a:t>Победитель Международной Премии </a:t>
                </a:r>
                <a:r>
                  <a:rPr lang="ru-RU" sz="900" b="1" dirty="0" err="1"/>
                  <a:t>Росприроднадзора</a:t>
                </a:r>
                <a:r>
                  <a:rPr lang="ru-RU" sz="900" b="1" dirty="0"/>
                  <a:t> </a:t>
                </a:r>
                <a:r>
                  <a:rPr lang="ru-RU" sz="900" b="1" dirty="0">
                    <a:hlinkClick r:id="rId19"/>
                  </a:rPr>
                  <a:t>«Экология-дело каждого»</a:t>
                </a:r>
                <a:endParaRPr lang="ru-RU" sz="900" b="1" kern="1200" dirty="0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532328" y="742628"/>
              <a:ext cx="2242798" cy="4276122"/>
              <a:chOff x="4484655" y="742628"/>
              <a:chExt cx="2242798" cy="4276122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4489162" y="771550"/>
                <a:ext cx="2238291" cy="4247200"/>
              </a:xfrm>
              <a:prstGeom prst="rect">
                <a:avLst/>
              </a:prstGeom>
              <a:solidFill>
                <a:schemeClr val="bg1"/>
              </a:solidFill>
            </p:spPr>
          </p:sp>
          <p:sp>
            <p:nvSpPr>
              <p:cNvPr id="20" name="Полилиния 19"/>
              <p:cNvSpPr/>
              <p:nvPr/>
            </p:nvSpPr>
            <p:spPr>
              <a:xfrm>
                <a:off x="4484655" y="742628"/>
                <a:ext cx="2242798" cy="652086"/>
              </a:xfrm>
              <a:custGeom>
                <a:avLst/>
                <a:gdLst>
                  <a:gd name="connsiteX0" fmla="*/ 0 w 2238291"/>
                  <a:gd name="connsiteY0" fmla="*/ 0 h 895316"/>
                  <a:gd name="connsiteX1" fmla="*/ 2238291 w 2238291"/>
                  <a:gd name="connsiteY1" fmla="*/ 0 h 895316"/>
                  <a:gd name="connsiteX2" fmla="*/ 2238291 w 2238291"/>
                  <a:gd name="connsiteY2" fmla="*/ 895316 h 895316"/>
                  <a:gd name="connsiteX3" fmla="*/ 0 w 2238291"/>
                  <a:gd name="connsiteY3" fmla="*/ 895316 h 895316"/>
                  <a:gd name="connsiteX4" fmla="*/ 0 w 2238291"/>
                  <a:gd name="connsiteY4" fmla="*/ 0 h 895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291" h="895316">
                    <a:moveTo>
                      <a:pt x="0" y="0"/>
                    </a:moveTo>
                    <a:lnTo>
                      <a:pt x="2238291" y="0"/>
                    </a:lnTo>
                    <a:lnTo>
                      <a:pt x="2238291" y="895316"/>
                    </a:lnTo>
                    <a:lnTo>
                      <a:pt x="0" y="895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dirty="0">
                    <a:solidFill>
                      <a:schemeClr val="bg1"/>
                    </a:solidFill>
                  </a:rPr>
                  <a:t>Мероприятия</a:t>
                </a:r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4489162" y="1394714"/>
                <a:ext cx="2238291" cy="3624036"/>
              </a:xfrm>
              <a:custGeom>
                <a:avLst/>
                <a:gdLst>
                  <a:gd name="connsiteX0" fmla="*/ 0 w 2238291"/>
                  <a:gd name="connsiteY0" fmla="*/ 0 h 3549058"/>
                  <a:gd name="connsiteX1" fmla="*/ 2238291 w 2238291"/>
                  <a:gd name="connsiteY1" fmla="*/ 0 h 3549058"/>
                  <a:gd name="connsiteX2" fmla="*/ 2238291 w 2238291"/>
                  <a:gd name="connsiteY2" fmla="*/ 3549058 h 3549058"/>
                  <a:gd name="connsiteX3" fmla="*/ 0 w 2238291"/>
                  <a:gd name="connsiteY3" fmla="*/ 3549058 h 3549058"/>
                  <a:gd name="connsiteX4" fmla="*/ 0 w 2238291"/>
                  <a:gd name="connsiteY4" fmla="*/ 0 h 354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291" h="3549058">
                    <a:moveTo>
                      <a:pt x="0" y="0"/>
                    </a:moveTo>
                    <a:lnTo>
                      <a:pt x="2238291" y="0"/>
                    </a:lnTo>
                    <a:lnTo>
                      <a:pt x="2238291" y="3549058"/>
                    </a:lnTo>
                    <a:lnTo>
                      <a:pt x="0" y="35490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71120" bIns="80010" numCol="1" spcCol="1270" anchor="t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Детский трек </a:t>
                </a:r>
                <a:r>
                  <a:rPr lang="en-US" sz="900" b="1" kern="1200" dirty="0"/>
                  <a:t> </a:t>
                </a:r>
                <a:r>
                  <a:rPr lang="en-US" sz="900" b="1" kern="1200" dirty="0">
                    <a:hlinkClick r:id="rId20"/>
                  </a:rPr>
                  <a:t>Creative Business Cup Russia 2021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i="0" kern="1200" dirty="0"/>
                  <a:t>Презентация проекта на </a:t>
                </a:r>
                <a:r>
                  <a:rPr lang="ru-RU" sz="900" b="1" i="0" kern="1200" dirty="0">
                    <a:hlinkClick r:id="rId21"/>
                  </a:rPr>
                  <a:t>Всероссийском  слете социальных предпринимателей «Добрый бизнес»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Презентация проекта в </a:t>
                </a:r>
                <a:r>
                  <a:rPr lang="ru-RU" sz="900" b="1" kern="1200" dirty="0">
                    <a:hlinkClick r:id="rId22"/>
                  </a:rPr>
                  <a:t>Городской Думе  Нижнего Новгорода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Размещение проекта на городских </a:t>
                </a:r>
                <a:r>
                  <a:rPr lang="ru-RU" sz="900" b="1" kern="1200" dirty="0">
                    <a:hlinkClick r:id="rId23"/>
                  </a:rPr>
                  <a:t>экологических мероприятиях </a:t>
                </a:r>
                <a:r>
                  <a:rPr lang="ru-RU" sz="900" b="1" kern="1200" dirty="0"/>
                  <a:t>Нижнего Новгорода</a:t>
                </a:r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>
                    <a:hlinkClick r:id="rId24"/>
                  </a:rPr>
                  <a:t>Выездной эко-</a:t>
                </a:r>
                <a:r>
                  <a:rPr lang="ru-RU" sz="900" b="1" kern="1200" dirty="0" err="1">
                    <a:hlinkClick r:id="rId24"/>
                  </a:rPr>
                  <a:t>квест</a:t>
                </a:r>
                <a:r>
                  <a:rPr lang="ru-RU" sz="900" b="1" kern="1200" dirty="0">
                    <a:hlinkClick r:id="rId24"/>
                  </a:rPr>
                  <a:t> в   г. Вязники </a:t>
                </a:r>
                <a:r>
                  <a:rPr lang="ru-RU" sz="900" b="1" kern="1200" dirty="0"/>
                  <a:t>СОШ № 3 по договоренности с администрацией на Финале «Игры Рыбаков Фонда»</a:t>
                </a: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6822800" y="732324"/>
              <a:ext cx="2272324" cy="4276122"/>
              <a:chOff x="6731960" y="742628"/>
              <a:chExt cx="2272324" cy="4276122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6731960" y="742628"/>
                <a:ext cx="2272324" cy="3680980"/>
              </a:xfrm>
              <a:prstGeom prst="rect">
                <a:avLst/>
              </a:prstGeom>
              <a:solidFill>
                <a:schemeClr val="bg1"/>
              </a:solidFill>
            </p:spPr>
          </p:sp>
          <p:sp>
            <p:nvSpPr>
              <p:cNvPr id="17" name="Полилиния 16"/>
              <p:cNvSpPr/>
              <p:nvPr/>
            </p:nvSpPr>
            <p:spPr>
              <a:xfrm>
                <a:off x="6731960" y="745173"/>
                <a:ext cx="2272324" cy="686222"/>
              </a:xfrm>
              <a:custGeom>
                <a:avLst/>
                <a:gdLst>
                  <a:gd name="connsiteX0" fmla="*/ 0 w 2272324"/>
                  <a:gd name="connsiteY0" fmla="*/ 0 h 908929"/>
                  <a:gd name="connsiteX1" fmla="*/ 2272324 w 2272324"/>
                  <a:gd name="connsiteY1" fmla="*/ 0 h 908929"/>
                  <a:gd name="connsiteX2" fmla="*/ 2272324 w 2272324"/>
                  <a:gd name="connsiteY2" fmla="*/ 908929 h 908929"/>
                  <a:gd name="connsiteX3" fmla="*/ 0 w 2272324"/>
                  <a:gd name="connsiteY3" fmla="*/ 908929 h 908929"/>
                  <a:gd name="connsiteX4" fmla="*/ 0 w 2272324"/>
                  <a:gd name="connsiteY4" fmla="*/ 0 h 90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2324" h="908929">
                    <a:moveTo>
                      <a:pt x="0" y="0"/>
                    </a:moveTo>
                    <a:lnTo>
                      <a:pt x="2272324" y="0"/>
                    </a:lnTo>
                    <a:lnTo>
                      <a:pt x="2272324" y="908929"/>
                    </a:lnTo>
                    <a:lnTo>
                      <a:pt x="0" y="908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dirty="0">
                    <a:solidFill>
                      <a:schemeClr val="bg1"/>
                    </a:solidFill>
                  </a:rPr>
                  <a:t>Реализация</a:t>
                </a: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6731960" y="1421091"/>
                <a:ext cx="2272324" cy="3597659"/>
              </a:xfrm>
              <a:custGeom>
                <a:avLst/>
                <a:gdLst>
                  <a:gd name="connsiteX0" fmla="*/ 0 w 2272324"/>
                  <a:gd name="connsiteY0" fmla="*/ 0 h 2766960"/>
                  <a:gd name="connsiteX1" fmla="*/ 2272324 w 2272324"/>
                  <a:gd name="connsiteY1" fmla="*/ 0 h 2766960"/>
                  <a:gd name="connsiteX2" fmla="*/ 2272324 w 2272324"/>
                  <a:gd name="connsiteY2" fmla="*/ 2766960 h 2766960"/>
                  <a:gd name="connsiteX3" fmla="*/ 0 w 2272324"/>
                  <a:gd name="connsiteY3" fmla="*/ 2766960 h 2766960"/>
                  <a:gd name="connsiteX4" fmla="*/ 0 w 2272324"/>
                  <a:gd name="connsiteY4" fmla="*/ 0 h 2766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2324" h="2766960">
                    <a:moveTo>
                      <a:pt x="0" y="0"/>
                    </a:moveTo>
                    <a:lnTo>
                      <a:pt x="2272324" y="0"/>
                    </a:lnTo>
                    <a:lnTo>
                      <a:pt x="2272324" y="2766960"/>
                    </a:lnTo>
                    <a:lnTo>
                      <a:pt x="0" y="2766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71120" bIns="80010" numCol="1" spcCol="1270" anchor="t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Открытие кампуса креативных практик с </a:t>
                </a:r>
                <a:r>
                  <a:rPr lang="ru-RU" sz="900" b="1" kern="1200" dirty="0" err="1"/>
                  <a:t>автокомпостированием</a:t>
                </a:r>
                <a:r>
                  <a:rPr lang="ru-RU" sz="900" b="1" kern="1200" dirty="0"/>
                  <a:t> в МБОУ </a:t>
                </a:r>
                <a:r>
                  <a:rPr lang="ru-RU" sz="900" b="1" kern="1200" dirty="0">
                    <a:hlinkClick r:id="rId25"/>
                  </a:rPr>
                  <a:t>Каменская школа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Открытие кампуса креативных практик с </a:t>
                </a:r>
                <a:r>
                  <a:rPr lang="ru-RU" sz="900" b="1" kern="1200" dirty="0" err="1"/>
                  <a:t>вермикомпостированием</a:t>
                </a:r>
                <a:r>
                  <a:rPr lang="ru-RU" sz="900" b="1" kern="1200" dirty="0"/>
                  <a:t> в СОШ №3, </a:t>
                </a:r>
                <a:r>
                  <a:rPr lang="ru-RU" sz="900" b="1" kern="1200" dirty="0" err="1"/>
                  <a:t>г.Вязники</a:t>
                </a:r>
                <a:endParaRPr lang="ru-RU" sz="900" b="1" kern="1200" dirty="0"/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dirty="0"/>
                  <a:t>Подготовка к открытию кампуса креативных практик и технологического кампуса в Школе 800</a:t>
                </a:r>
                <a:endParaRPr lang="ru-RU" sz="900" b="1" kern="1200" dirty="0"/>
              </a:p>
              <a:p>
                <a:pPr marL="57150" lvl="1" indent="-5715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900" b="1" kern="1200" dirty="0"/>
                  <a:t>Подготовка к открытию     технологических кампусов </a:t>
                </a:r>
                <a:r>
                  <a:rPr lang="ru-RU" sz="900" b="1" dirty="0"/>
                  <a:t>в трёх ЖК и кампусов креативных практик в школах на территории ЖК</a:t>
                </a:r>
                <a:endParaRPr lang="ru-RU" sz="900" b="1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282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593195" y="123478"/>
            <a:ext cx="66967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/>
                </a:solidFill>
              </a:rPr>
              <a:t>Описание кампуса креативных практик Эко-умница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9261195"/>
              </p:ext>
            </p:extLst>
          </p:nvPr>
        </p:nvGraphicFramePr>
        <p:xfrm>
          <a:off x="539552" y="555526"/>
          <a:ext cx="73088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45807274"/>
              </p:ext>
            </p:extLst>
          </p:nvPr>
        </p:nvGraphicFramePr>
        <p:xfrm>
          <a:off x="7289939" y="4227934"/>
          <a:ext cx="201622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56234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 txBox="1">
            <a:spLocks/>
          </p:cNvSpPr>
          <p:nvPr/>
        </p:nvSpPr>
        <p:spPr>
          <a:xfrm>
            <a:off x="1763688" y="123478"/>
            <a:ext cx="49650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/>
                </a:solidFill>
              </a:rPr>
              <a:t>Описание технологического кампуса Эко-станция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8544257"/>
              </p:ext>
            </p:extLst>
          </p:nvPr>
        </p:nvGraphicFramePr>
        <p:xfrm>
          <a:off x="899592" y="915566"/>
          <a:ext cx="6408712" cy="408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70811836"/>
              </p:ext>
            </p:extLst>
          </p:nvPr>
        </p:nvGraphicFramePr>
        <p:xfrm>
          <a:off x="7127776" y="4155926"/>
          <a:ext cx="201622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3720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2623" y="195485"/>
            <a:ext cx="5363474" cy="4824381"/>
            <a:chOff x="72623" y="195485"/>
            <a:chExt cx="5363474" cy="482438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2623" y="195485"/>
              <a:ext cx="5363474" cy="48243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7804" y="737661"/>
              <a:ext cx="2592287" cy="19748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464" y="2931790"/>
              <a:ext cx="2567327" cy="1440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/>
            <a:srcRect t="392" r="15152"/>
            <a:stretch/>
          </p:blipFill>
          <p:spPr>
            <a:xfrm>
              <a:off x="107504" y="737661"/>
              <a:ext cx="2592287" cy="19748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/>
            <a:srcRect t="15415" r="8292" b="6462"/>
            <a:stretch/>
          </p:blipFill>
          <p:spPr>
            <a:xfrm>
              <a:off x="2807804" y="2931790"/>
              <a:ext cx="2592287" cy="1440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940798161"/>
              </p:ext>
            </p:extLst>
          </p:nvPr>
        </p:nvGraphicFramePr>
        <p:xfrm>
          <a:off x="5470978" y="195484"/>
          <a:ext cx="3492389" cy="482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8216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0538"/>
            <a:ext cx="685497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cs typeface="Gotham Pro" pitchFamily="50" charset="0"/>
              </a:rPr>
              <a:t>Описание наиболее близких аналогов </a:t>
            </a:r>
            <a:br>
              <a:rPr lang="ru-RU" sz="2400" b="1" dirty="0">
                <a:cs typeface="Gotham Pro" pitchFamily="50" charset="0"/>
              </a:rPr>
            </a:br>
            <a:r>
              <a:rPr lang="ru-RU" sz="2400" b="1" dirty="0">
                <a:cs typeface="Gotham Pro" pitchFamily="50" charset="0"/>
              </a:rPr>
              <a:t>используемой технологии</a:t>
            </a:r>
            <a:br>
              <a:rPr lang="ru-RU" sz="2400" b="1" dirty="0">
                <a:cs typeface="Gotham Pro" pitchFamily="50" charset="0"/>
              </a:rPr>
            </a:br>
            <a:endParaRPr lang="ru-RU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771550"/>
            <a:ext cx="8541812" cy="4247858"/>
            <a:chOff x="293195" y="786200"/>
            <a:chExt cx="8541812" cy="4247858"/>
          </a:xfrm>
        </p:grpSpPr>
        <p:graphicFrame>
          <p:nvGraphicFramePr>
            <p:cNvPr id="20" name="Схема 19"/>
            <p:cNvGraphicFramePr/>
            <p:nvPr>
              <p:extLst>
                <p:ext uri="{D42A27DB-BD31-4B8C-83A1-F6EECF244321}">
                  <p14:modId xmlns:p14="http://schemas.microsoft.com/office/powerpoint/2010/main" val="130857884"/>
                </p:ext>
              </p:extLst>
            </p:nvPr>
          </p:nvGraphicFramePr>
          <p:xfrm>
            <a:off x="4720334" y="786200"/>
            <a:ext cx="4096227" cy="21059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Группа 25"/>
            <p:cNvGrpSpPr/>
            <p:nvPr/>
          </p:nvGrpSpPr>
          <p:grpSpPr>
            <a:xfrm>
              <a:off x="293195" y="786200"/>
              <a:ext cx="8541812" cy="4247858"/>
              <a:chOff x="273215" y="852556"/>
              <a:chExt cx="8541812" cy="4247858"/>
            </a:xfrm>
          </p:grpSpPr>
          <p:graphicFrame>
            <p:nvGraphicFramePr>
              <p:cNvPr id="27" name="Схема 26"/>
              <p:cNvGraphicFramePr/>
              <p:nvPr>
                <p:extLst>
                  <p:ext uri="{D42A27DB-BD31-4B8C-83A1-F6EECF244321}">
                    <p14:modId xmlns:p14="http://schemas.microsoft.com/office/powerpoint/2010/main" val="3806302433"/>
                  </p:ext>
                </p:extLst>
              </p:nvPr>
            </p:nvGraphicFramePr>
            <p:xfrm>
              <a:off x="275098" y="852556"/>
              <a:ext cx="4370793" cy="210597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33" name="Схема 32"/>
              <p:cNvGraphicFramePr/>
              <p:nvPr>
                <p:extLst>
                  <p:ext uri="{D42A27DB-BD31-4B8C-83A1-F6EECF244321}">
                    <p14:modId xmlns:p14="http://schemas.microsoft.com/office/powerpoint/2010/main" val="3897828753"/>
                  </p:ext>
                </p:extLst>
              </p:nvPr>
            </p:nvGraphicFramePr>
            <p:xfrm>
              <a:off x="4705012" y="3003798"/>
              <a:ext cx="4110015" cy="20966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aphicFrame>
            <p:nvGraphicFramePr>
              <p:cNvPr id="34" name="Схема 33"/>
              <p:cNvGraphicFramePr/>
              <p:nvPr>
                <p:extLst>
                  <p:ext uri="{D42A27DB-BD31-4B8C-83A1-F6EECF244321}">
                    <p14:modId xmlns:p14="http://schemas.microsoft.com/office/powerpoint/2010/main" val="4260898627"/>
                  </p:ext>
                </p:extLst>
              </p:nvPr>
            </p:nvGraphicFramePr>
            <p:xfrm>
              <a:off x="273215" y="3003798"/>
              <a:ext cx="4407453" cy="20966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  <p:grpSp>
            <p:nvGrpSpPr>
              <p:cNvPr id="35" name="Группа 34"/>
              <p:cNvGrpSpPr/>
              <p:nvPr/>
            </p:nvGrpSpPr>
            <p:grpSpPr>
              <a:xfrm>
                <a:off x="683568" y="4097393"/>
                <a:ext cx="3643888" cy="278205"/>
                <a:chOff x="1224137" y="178022"/>
                <a:chExt cx="1036915" cy="972108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5" name="Скругленный прямоугольник 44"/>
                <p:cNvSpPr/>
                <p:nvPr/>
              </p:nvSpPr>
              <p:spPr>
                <a:xfrm>
                  <a:off x="1224137" y="178022"/>
                  <a:ext cx="1036915" cy="972108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6" name="Скругленный прямоугольник 4"/>
                <p:cNvSpPr txBox="1"/>
                <p:nvPr/>
              </p:nvSpPr>
              <p:spPr>
                <a:xfrm>
                  <a:off x="1271591" y="225473"/>
                  <a:ext cx="942007" cy="877199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b="1" kern="1200" dirty="0">
                      <a:solidFill>
                        <a:schemeClr val="bg1"/>
                      </a:solidFill>
                    </a:rPr>
                    <a:t>Передвижная станция «Эко-умница»</a:t>
                  </a:r>
                </a:p>
              </p:txBody>
            </p:sp>
          </p:grpSp>
          <p:grpSp>
            <p:nvGrpSpPr>
              <p:cNvPr id="36" name="Группа 35"/>
              <p:cNvGrpSpPr/>
              <p:nvPr/>
            </p:nvGrpSpPr>
            <p:grpSpPr>
              <a:xfrm>
                <a:off x="664840" y="1942125"/>
                <a:ext cx="3643888" cy="278205"/>
                <a:chOff x="1224137" y="445934"/>
                <a:chExt cx="1036915" cy="972108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3" name="Скругленный прямоугольник 42"/>
                <p:cNvSpPr/>
                <p:nvPr/>
              </p:nvSpPr>
              <p:spPr>
                <a:xfrm>
                  <a:off x="1224137" y="445934"/>
                  <a:ext cx="1036915" cy="972108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4" name="Скругленный прямоугольник 4"/>
                <p:cNvSpPr txBox="1"/>
                <p:nvPr/>
              </p:nvSpPr>
              <p:spPr>
                <a:xfrm>
                  <a:off x="1271591" y="483235"/>
                  <a:ext cx="942007" cy="877199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b="1" kern="1200" dirty="0">
                      <a:solidFill>
                        <a:schemeClr val="bg1"/>
                      </a:solidFill>
                    </a:rPr>
                    <a:t>Передвижная станция «Эко-умница»</a:t>
                  </a:r>
                </a:p>
              </p:txBody>
            </p:sp>
          </p:grpSp>
          <p:grpSp>
            <p:nvGrpSpPr>
              <p:cNvPr id="37" name="Группа 36"/>
              <p:cNvGrpSpPr/>
              <p:nvPr/>
            </p:nvGrpSpPr>
            <p:grpSpPr>
              <a:xfrm>
                <a:off x="4944967" y="4086676"/>
                <a:ext cx="3643888" cy="278205"/>
                <a:chOff x="1228060" y="57007"/>
                <a:chExt cx="1036915" cy="972108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1" name="Скругленный прямоугольник 40"/>
                <p:cNvSpPr/>
                <p:nvPr/>
              </p:nvSpPr>
              <p:spPr>
                <a:xfrm>
                  <a:off x="1228060" y="57007"/>
                  <a:ext cx="1036915" cy="972108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" name="Скругленный прямоугольник 4"/>
                <p:cNvSpPr txBox="1"/>
                <p:nvPr/>
              </p:nvSpPr>
              <p:spPr>
                <a:xfrm>
                  <a:off x="1275514" y="104458"/>
                  <a:ext cx="942007" cy="877199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b="1" kern="1200" dirty="0">
                      <a:solidFill>
                        <a:schemeClr val="bg1"/>
                      </a:solidFill>
                    </a:rPr>
                    <a:t>Передвижная станция «Эко-умница»</a:t>
                  </a:r>
                </a:p>
              </p:txBody>
            </p:sp>
          </p:grpSp>
          <p:grpSp>
            <p:nvGrpSpPr>
              <p:cNvPr id="38" name="Группа 37"/>
              <p:cNvGrpSpPr/>
              <p:nvPr/>
            </p:nvGrpSpPr>
            <p:grpSpPr>
              <a:xfrm>
                <a:off x="4964380" y="1931598"/>
                <a:ext cx="3643888" cy="278205"/>
                <a:chOff x="1224137" y="436197"/>
                <a:chExt cx="1036915" cy="972108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39" name="Скругленный прямоугольник 38"/>
                <p:cNvSpPr/>
                <p:nvPr/>
              </p:nvSpPr>
              <p:spPr>
                <a:xfrm>
                  <a:off x="1224137" y="436197"/>
                  <a:ext cx="1036915" cy="972108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0" name="Скругленный прямоугольник 4"/>
                <p:cNvSpPr txBox="1"/>
                <p:nvPr/>
              </p:nvSpPr>
              <p:spPr>
                <a:xfrm>
                  <a:off x="1271591" y="483652"/>
                  <a:ext cx="942007" cy="877202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b="1" kern="1200" dirty="0">
                      <a:solidFill>
                        <a:schemeClr val="bg1"/>
                      </a:solidFill>
                    </a:rPr>
                    <a:t>Передвижная станция «Эко-умница»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14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732708" y="147047"/>
            <a:ext cx="6447501" cy="990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/>
              <a:t>Описание основных зарубежных трендов в сфере проекта</a:t>
            </a:r>
            <a:br>
              <a:rPr lang="ru-RU" dirty="0"/>
            </a:b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771550"/>
            <a:ext cx="7456418" cy="4187243"/>
            <a:chOff x="179512" y="771550"/>
            <a:chExt cx="7456418" cy="4187243"/>
          </a:xfrm>
        </p:grpSpPr>
        <p:sp>
          <p:nvSpPr>
            <p:cNvPr id="22" name="Freeform: Shape 3">
              <a:extLst>
                <a:ext uri="{FF2B5EF4-FFF2-40B4-BE49-F238E27FC236}">
                  <a16:creationId xmlns:a16="http://schemas.microsoft.com/office/drawing/2014/main" id="{31ED38CD-DD20-4565-9404-FE34C12E57F3}"/>
                </a:ext>
              </a:extLst>
            </p:cNvPr>
            <p:cNvSpPr/>
            <p:nvPr/>
          </p:nvSpPr>
          <p:spPr>
            <a:xfrm>
              <a:off x="553007" y="1334254"/>
              <a:ext cx="6669080" cy="1400642"/>
            </a:xfrm>
            <a:custGeom>
              <a:avLst/>
              <a:gdLst>
                <a:gd name="connsiteX0" fmla="*/ 6483668 w 6547631"/>
                <a:gd name="connsiteY0" fmla="*/ 1279830 h 1867522"/>
                <a:gd name="connsiteX1" fmla="*/ 6376035 w 6547631"/>
                <a:gd name="connsiteY1" fmla="*/ 1316977 h 1867522"/>
                <a:gd name="connsiteX2" fmla="*/ 6375083 w 6547631"/>
                <a:gd name="connsiteY2" fmla="*/ 1290307 h 1867522"/>
                <a:gd name="connsiteX3" fmla="*/ 6374130 w 6547631"/>
                <a:gd name="connsiteY3" fmla="*/ 487350 h 1867522"/>
                <a:gd name="connsiteX4" fmla="*/ 6370320 w 6547631"/>
                <a:gd name="connsiteY4" fmla="*/ 424485 h 1867522"/>
                <a:gd name="connsiteX5" fmla="*/ 6245543 w 6547631"/>
                <a:gd name="connsiteY5" fmla="*/ 159690 h 1867522"/>
                <a:gd name="connsiteX6" fmla="*/ 5935028 w 6547631"/>
                <a:gd name="connsiteY6" fmla="*/ 1575 h 1867522"/>
                <a:gd name="connsiteX7" fmla="*/ 5597843 w 6547631"/>
                <a:gd name="connsiteY7" fmla="*/ 622 h 1867522"/>
                <a:gd name="connsiteX8" fmla="*/ 0 w 6547631"/>
                <a:gd name="connsiteY8" fmla="*/ 622 h 1867522"/>
                <a:gd name="connsiteX9" fmla="*/ 0 w 6547631"/>
                <a:gd name="connsiteY9" fmla="*/ 202552 h 1867522"/>
                <a:gd name="connsiteX10" fmla="*/ 5880735 w 6547631"/>
                <a:gd name="connsiteY10" fmla="*/ 201600 h 1867522"/>
                <a:gd name="connsiteX11" fmla="*/ 6098858 w 6547631"/>
                <a:gd name="connsiteY11" fmla="*/ 288277 h 1867522"/>
                <a:gd name="connsiteX12" fmla="*/ 6200775 w 6547631"/>
                <a:gd name="connsiteY12" fmla="*/ 491160 h 1867522"/>
                <a:gd name="connsiteX13" fmla="*/ 6201728 w 6547631"/>
                <a:gd name="connsiteY13" fmla="*/ 1291260 h 1867522"/>
                <a:gd name="connsiteX14" fmla="*/ 6201728 w 6547631"/>
                <a:gd name="connsiteY14" fmla="*/ 1318882 h 1867522"/>
                <a:gd name="connsiteX15" fmla="*/ 6192203 w 6547631"/>
                <a:gd name="connsiteY15" fmla="*/ 1316977 h 1867522"/>
                <a:gd name="connsiteX16" fmla="*/ 6093143 w 6547631"/>
                <a:gd name="connsiteY16" fmla="*/ 1282687 h 1867522"/>
                <a:gd name="connsiteX17" fmla="*/ 6028373 w 6547631"/>
                <a:gd name="connsiteY17" fmla="*/ 1337932 h 1867522"/>
                <a:gd name="connsiteX18" fmla="*/ 6040755 w 6547631"/>
                <a:gd name="connsiteY18" fmla="*/ 1372222 h 1867522"/>
                <a:gd name="connsiteX19" fmla="*/ 6287453 w 6547631"/>
                <a:gd name="connsiteY19" fmla="*/ 1867522 h 1867522"/>
                <a:gd name="connsiteX20" fmla="*/ 6538913 w 6547631"/>
                <a:gd name="connsiteY20" fmla="*/ 1363650 h 1867522"/>
                <a:gd name="connsiteX21" fmla="*/ 6547485 w 6547631"/>
                <a:gd name="connsiteY21" fmla="*/ 1322692 h 1867522"/>
                <a:gd name="connsiteX22" fmla="*/ 6483668 w 6547631"/>
                <a:gd name="connsiteY22" fmla="*/ 1279830 h 186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47631" h="1867522">
                  <a:moveTo>
                    <a:pt x="6483668" y="1279830"/>
                  </a:moveTo>
                  <a:cubicBezTo>
                    <a:pt x="6448425" y="1292212"/>
                    <a:pt x="6414135" y="1303642"/>
                    <a:pt x="6376035" y="1316977"/>
                  </a:cubicBezTo>
                  <a:cubicBezTo>
                    <a:pt x="6376035" y="1305547"/>
                    <a:pt x="6376035" y="1296975"/>
                    <a:pt x="6375083" y="1290307"/>
                  </a:cubicBezTo>
                  <a:cubicBezTo>
                    <a:pt x="6375083" y="1098855"/>
                    <a:pt x="6375083" y="678802"/>
                    <a:pt x="6374130" y="487350"/>
                  </a:cubicBezTo>
                  <a:cubicBezTo>
                    <a:pt x="6374130" y="466395"/>
                    <a:pt x="6373178" y="445440"/>
                    <a:pt x="6370320" y="424485"/>
                  </a:cubicBezTo>
                  <a:cubicBezTo>
                    <a:pt x="6355080" y="323520"/>
                    <a:pt x="6310313" y="236842"/>
                    <a:pt x="6245543" y="159690"/>
                  </a:cubicBezTo>
                  <a:cubicBezTo>
                    <a:pt x="6164580" y="65392"/>
                    <a:pt x="6063615" y="4432"/>
                    <a:pt x="5935028" y="1575"/>
                  </a:cubicBezTo>
                  <a:cubicBezTo>
                    <a:pt x="5821680" y="-1283"/>
                    <a:pt x="5710238" y="622"/>
                    <a:pt x="5597843" y="622"/>
                  </a:cubicBezTo>
                  <a:cubicBezTo>
                    <a:pt x="5247323" y="622"/>
                    <a:pt x="2111693" y="622"/>
                    <a:pt x="0" y="622"/>
                  </a:cubicBezTo>
                  <a:lnTo>
                    <a:pt x="0" y="202552"/>
                  </a:lnTo>
                  <a:cubicBezTo>
                    <a:pt x="2175510" y="202552"/>
                    <a:pt x="5465445" y="202552"/>
                    <a:pt x="5880735" y="201600"/>
                  </a:cubicBezTo>
                  <a:cubicBezTo>
                    <a:pt x="5967413" y="201600"/>
                    <a:pt x="6037898" y="231127"/>
                    <a:pt x="6098858" y="288277"/>
                  </a:cubicBezTo>
                  <a:cubicBezTo>
                    <a:pt x="6157913" y="342570"/>
                    <a:pt x="6199823" y="407340"/>
                    <a:pt x="6200775" y="491160"/>
                  </a:cubicBezTo>
                  <a:cubicBezTo>
                    <a:pt x="6202680" y="681660"/>
                    <a:pt x="6201728" y="1100760"/>
                    <a:pt x="6201728" y="1291260"/>
                  </a:cubicBezTo>
                  <a:cubicBezTo>
                    <a:pt x="6201728" y="1300785"/>
                    <a:pt x="6201728" y="1309357"/>
                    <a:pt x="6201728" y="1318882"/>
                  </a:cubicBezTo>
                  <a:cubicBezTo>
                    <a:pt x="6195060" y="1317930"/>
                    <a:pt x="6194108" y="1317930"/>
                    <a:pt x="6192203" y="1316977"/>
                  </a:cubicBezTo>
                  <a:cubicBezTo>
                    <a:pt x="6159818" y="1305547"/>
                    <a:pt x="6126480" y="1294117"/>
                    <a:pt x="6093143" y="1282687"/>
                  </a:cubicBezTo>
                  <a:cubicBezTo>
                    <a:pt x="6050280" y="1267447"/>
                    <a:pt x="6020753" y="1291260"/>
                    <a:pt x="6028373" y="1337932"/>
                  </a:cubicBezTo>
                  <a:cubicBezTo>
                    <a:pt x="6030278" y="1349362"/>
                    <a:pt x="6035040" y="1360792"/>
                    <a:pt x="6040755" y="1372222"/>
                  </a:cubicBezTo>
                  <a:cubicBezTo>
                    <a:pt x="6095048" y="1481760"/>
                    <a:pt x="6258878" y="1810372"/>
                    <a:pt x="6287453" y="1867522"/>
                  </a:cubicBezTo>
                  <a:cubicBezTo>
                    <a:pt x="6292215" y="1859902"/>
                    <a:pt x="6457950" y="1526527"/>
                    <a:pt x="6538913" y="1363650"/>
                  </a:cubicBezTo>
                  <a:cubicBezTo>
                    <a:pt x="6544628" y="1351267"/>
                    <a:pt x="6548438" y="1336027"/>
                    <a:pt x="6547485" y="1322692"/>
                  </a:cubicBezTo>
                  <a:cubicBezTo>
                    <a:pt x="6546533" y="1283640"/>
                    <a:pt x="6520815" y="1267447"/>
                    <a:pt x="6483668" y="127983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4">
              <a:extLst>
                <a:ext uri="{FF2B5EF4-FFF2-40B4-BE49-F238E27FC236}">
                  <a16:creationId xmlns:a16="http://schemas.microsoft.com/office/drawing/2014/main" id="{FCB4AF17-F393-41B7-9A8E-3F0665F862BB}"/>
                </a:ext>
              </a:extLst>
            </p:cNvPr>
            <p:cNvSpPr/>
            <p:nvPr/>
          </p:nvSpPr>
          <p:spPr>
            <a:xfrm>
              <a:off x="327793" y="1639322"/>
              <a:ext cx="3884168" cy="1071886"/>
            </a:xfrm>
            <a:custGeom>
              <a:avLst/>
              <a:gdLst>
                <a:gd name="connsiteX0" fmla="*/ 3966210 w 4633105"/>
                <a:gd name="connsiteY0" fmla="*/ 201600 h 1524622"/>
                <a:gd name="connsiteX1" fmla="*/ 4184333 w 4633105"/>
                <a:gd name="connsiteY1" fmla="*/ 288277 h 1524622"/>
                <a:gd name="connsiteX2" fmla="*/ 4286250 w 4633105"/>
                <a:gd name="connsiteY2" fmla="*/ 491160 h 1524622"/>
                <a:gd name="connsiteX3" fmla="*/ 4287203 w 4633105"/>
                <a:gd name="connsiteY3" fmla="*/ 948360 h 1524622"/>
                <a:gd name="connsiteX4" fmla="*/ 4287203 w 4633105"/>
                <a:gd name="connsiteY4" fmla="*/ 975982 h 1524622"/>
                <a:gd name="connsiteX5" fmla="*/ 4277678 w 4633105"/>
                <a:gd name="connsiteY5" fmla="*/ 974077 h 1524622"/>
                <a:gd name="connsiteX6" fmla="*/ 4178618 w 4633105"/>
                <a:gd name="connsiteY6" fmla="*/ 939787 h 1524622"/>
                <a:gd name="connsiteX7" fmla="*/ 4113848 w 4633105"/>
                <a:gd name="connsiteY7" fmla="*/ 995032 h 1524622"/>
                <a:gd name="connsiteX8" fmla="*/ 4126230 w 4633105"/>
                <a:gd name="connsiteY8" fmla="*/ 1029322 h 1524622"/>
                <a:gd name="connsiteX9" fmla="*/ 4372928 w 4633105"/>
                <a:gd name="connsiteY9" fmla="*/ 1524622 h 1524622"/>
                <a:gd name="connsiteX10" fmla="*/ 4624388 w 4633105"/>
                <a:gd name="connsiteY10" fmla="*/ 1020750 h 1524622"/>
                <a:gd name="connsiteX11" fmla="*/ 4632960 w 4633105"/>
                <a:gd name="connsiteY11" fmla="*/ 979792 h 1524622"/>
                <a:gd name="connsiteX12" fmla="*/ 4569143 w 4633105"/>
                <a:gd name="connsiteY12" fmla="*/ 936930 h 1524622"/>
                <a:gd name="connsiteX13" fmla="*/ 4461510 w 4633105"/>
                <a:gd name="connsiteY13" fmla="*/ 974077 h 1524622"/>
                <a:gd name="connsiteX14" fmla="*/ 4460558 w 4633105"/>
                <a:gd name="connsiteY14" fmla="*/ 947407 h 1524622"/>
                <a:gd name="connsiteX15" fmla="*/ 4459605 w 4633105"/>
                <a:gd name="connsiteY15" fmla="*/ 487350 h 1524622"/>
                <a:gd name="connsiteX16" fmla="*/ 4455795 w 4633105"/>
                <a:gd name="connsiteY16" fmla="*/ 424485 h 1524622"/>
                <a:gd name="connsiteX17" fmla="*/ 4331018 w 4633105"/>
                <a:gd name="connsiteY17" fmla="*/ 159690 h 1524622"/>
                <a:gd name="connsiteX18" fmla="*/ 4020503 w 4633105"/>
                <a:gd name="connsiteY18" fmla="*/ 1575 h 1524622"/>
                <a:gd name="connsiteX19" fmla="*/ 3683318 w 4633105"/>
                <a:gd name="connsiteY19" fmla="*/ 622 h 1524622"/>
                <a:gd name="connsiteX20" fmla="*/ 0 w 4633105"/>
                <a:gd name="connsiteY20" fmla="*/ 622 h 1524622"/>
                <a:gd name="connsiteX21" fmla="*/ 0 w 4633105"/>
                <a:gd name="connsiteY21" fmla="*/ 202552 h 1524622"/>
                <a:gd name="connsiteX22" fmla="*/ 3966210 w 4633105"/>
                <a:gd name="connsiteY22" fmla="*/ 201600 h 152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33105" h="1524622">
                  <a:moveTo>
                    <a:pt x="3966210" y="201600"/>
                  </a:moveTo>
                  <a:cubicBezTo>
                    <a:pt x="4052888" y="201600"/>
                    <a:pt x="4123373" y="231127"/>
                    <a:pt x="4184333" y="288277"/>
                  </a:cubicBezTo>
                  <a:cubicBezTo>
                    <a:pt x="4243388" y="342570"/>
                    <a:pt x="4285298" y="407340"/>
                    <a:pt x="4286250" y="491160"/>
                  </a:cubicBezTo>
                  <a:cubicBezTo>
                    <a:pt x="4288155" y="681660"/>
                    <a:pt x="4287203" y="757860"/>
                    <a:pt x="4287203" y="948360"/>
                  </a:cubicBezTo>
                  <a:cubicBezTo>
                    <a:pt x="4287203" y="957885"/>
                    <a:pt x="4287203" y="966457"/>
                    <a:pt x="4287203" y="975982"/>
                  </a:cubicBezTo>
                  <a:cubicBezTo>
                    <a:pt x="4280535" y="975030"/>
                    <a:pt x="4279583" y="975030"/>
                    <a:pt x="4277678" y="974077"/>
                  </a:cubicBezTo>
                  <a:cubicBezTo>
                    <a:pt x="4245293" y="962647"/>
                    <a:pt x="4211955" y="951217"/>
                    <a:pt x="4178618" y="939787"/>
                  </a:cubicBezTo>
                  <a:cubicBezTo>
                    <a:pt x="4135755" y="924547"/>
                    <a:pt x="4106228" y="948360"/>
                    <a:pt x="4113848" y="995032"/>
                  </a:cubicBezTo>
                  <a:cubicBezTo>
                    <a:pt x="4115753" y="1006462"/>
                    <a:pt x="4120515" y="1017892"/>
                    <a:pt x="4126230" y="1029322"/>
                  </a:cubicBezTo>
                  <a:cubicBezTo>
                    <a:pt x="4180523" y="1138860"/>
                    <a:pt x="4344353" y="1467472"/>
                    <a:pt x="4372928" y="1524622"/>
                  </a:cubicBezTo>
                  <a:cubicBezTo>
                    <a:pt x="4377690" y="1517002"/>
                    <a:pt x="4543425" y="1183627"/>
                    <a:pt x="4624388" y="1020750"/>
                  </a:cubicBezTo>
                  <a:cubicBezTo>
                    <a:pt x="4630103" y="1008367"/>
                    <a:pt x="4633913" y="993127"/>
                    <a:pt x="4632960" y="979792"/>
                  </a:cubicBezTo>
                  <a:cubicBezTo>
                    <a:pt x="4632008" y="940740"/>
                    <a:pt x="4606290" y="924547"/>
                    <a:pt x="4569143" y="936930"/>
                  </a:cubicBezTo>
                  <a:cubicBezTo>
                    <a:pt x="4533900" y="949312"/>
                    <a:pt x="4499610" y="960742"/>
                    <a:pt x="4461510" y="974077"/>
                  </a:cubicBezTo>
                  <a:cubicBezTo>
                    <a:pt x="4461510" y="962647"/>
                    <a:pt x="4461510" y="954075"/>
                    <a:pt x="4460558" y="947407"/>
                  </a:cubicBezTo>
                  <a:cubicBezTo>
                    <a:pt x="4460558" y="755955"/>
                    <a:pt x="4460558" y="678802"/>
                    <a:pt x="4459605" y="487350"/>
                  </a:cubicBezTo>
                  <a:cubicBezTo>
                    <a:pt x="4459605" y="466395"/>
                    <a:pt x="4458653" y="445440"/>
                    <a:pt x="4455795" y="424485"/>
                  </a:cubicBezTo>
                  <a:cubicBezTo>
                    <a:pt x="4440555" y="323520"/>
                    <a:pt x="4395788" y="236842"/>
                    <a:pt x="4331018" y="159690"/>
                  </a:cubicBezTo>
                  <a:cubicBezTo>
                    <a:pt x="4250055" y="65392"/>
                    <a:pt x="4149090" y="4432"/>
                    <a:pt x="4020503" y="1575"/>
                  </a:cubicBezTo>
                  <a:cubicBezTo>
                    <a:pt x="3907155" y="-1283"/>
                    <a:pt x="3795713" y="622"/>
                    <a:pt x="3683318" y="622"/>
                  </a:cubicBezTo>
                  <a:cubicBezTo>
                    <a:pt x="3429953" y="622"/>
                    <a:pt x="1724025" y="622"/>
                    <a:pt x="0" y="622"/>
                  </a:cubicBezTo>
                  <a:lnTo>
                    <a:pt x="0" y="202552"/>
                  </a:lnTo>
                  <a:cubicBezTo>
                    <a:pt x="1819275" y="202552"/>
                    <a:pt x="3662363" y="202552"/>
                    <a:pt x="3966210" y="20160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5">
              <a:extLst>
                <a:ext uri="{FF2B5EF4-FFF2-40B4-BE49-F238E27FC236}">
                  <a16:creationId xmlns:a16="http://schemas.microsoft.com/office/drawing/2014/main" id="{0E1BAE17-F167-4F80-A472-3511178C8879}"/>
                </a:ext>
              </a:extLst>
            </p:cNvPr>
            <p:cNvSpPr/>
            <p:nvPr/>
          </p:nvSpPr>
          <p:spPr>
            <a:xfrm>
              <a:off x="324356" y="1772717"/>
              <a:ext cx="2326055" cy="911898"/>
            </a:xfrm>
            <a:custGeom>
              <a:avLst/>
              <a:gdLst>
                <a:gd name="connsiteX0" fmla="*/ 2013585 w 2680480"/>
                <a:gd name="connsiteY0" fmla="*/ 201600 h 1191247"/>
                <a:gd name="connsiteX1" fmla="*/ 2231708 w 2680480"/>
                <a:gd name="connsiteY1" fmla="*/ 288277 h 1191247"/>
                <a:gd name="connsiteX2" fmla="*/ 2333625 w 2680480"/>
                <a:gd name="connsiteY2" fmla="*/ 491160 h 1191247"/>
                <a:gd name="connsiteX3" fmla="*/ 2334578 w 2680480"/>
                <a:gd name="connsiteY3" fmla="*/ 642607 h 1191247"/>
                <a:gd name="connsiteX4" fmla="*/ 2325053 w 2680480"/>
                <a:gd name="connsiteY4" fmla="*/ 640702 h 1191247"/>
                <a:gd name="connsiteX5" fmla="*/ 2225993 w 2680480"/>
                <a:gd name="connsiteY5" fmla="*/ 606412 h 1191247"/>
                <a:gd name="connsiteX6" fmla="*/ 2161223 w 2680480"/>
                <a:gd name="connsiteY6" fmla="*/ 661657 h 1191247"/>
                <a:gd name="connsiteX7" fmla="*/ 2173605 w 2680480"/>
                <a:gd name="connsiteY7" fmla="*/ 695947 h 1191247"/>
                <a:gd name="connsiteX8" fmla="*/ 2420303 w 2680480"/>
                <a:gd name="connsiteY8" fmla="*/ 1191247 h 1191247"/>
                <a:gd name="connsiteX9" fmla="*/ 2671763 w 2680480"/>
                <a:gd name="connsiteY9" fmla="*/ 687375 h 1191247"/>
                <a:gd name="connsiteX10" fmla="*/ 2680335 w 2680480"/>
                <a:gd name="connsiteY10" fmla="*/ 646417 h 1191247"/>
                <a:gd name="connsiteX11" fmla="*/ 2616518 w 2680480"/>
                <a:gd name="connsiteY11" fmla="*/ 603555 h 1191247"/>
                <a:gd name="connsiteX12" fmla="*/ 2508885 w 2680480"/>
                <a:gd name="connsiteY12" fmla="*/ 640702 h 1191247"/>
                <a:gd name="connsiteX13" fmla="*/ 2506980 w 2680480"/>
                <a:gd name="connsiteY13" fmla="*/ 487350 h 1191247"/>
                <a:gd name="connsiteX14" fmla="*/ 2503170 w 2680480"/>
                <a:gd name="connsiteY14" fmla="*/ 424485 h 1191247"/>
                <a:gd name="connsiteX15" fmla="*/ 2378393 w 2680480"/>
                <a:gd name="connsiteY15" fmla="*/ 159690 h 1191247"/>
                <a:gd name="connsiteX16" fmla="*/ 2067878 w 2680480"/>
                <a:gd name="connsiteY16" fmla="*/ 1575 h 1191247"/>
                <a:gd name="connsiteX17" fmla="*/ 1730693 w 2680480"/>
                <a:gd name="connsiteY17" fmla="*/ 622 h 1191247"/>
                <a:gd name="connsiteX18" fmla="*/ 0 w 2680480"/>
                <a:gd name="connsiteY18" fmla="*/ 622 h 1191247"/>
                <a:gd name="connsiteX19" fmla="*/ 0 w 2680480"/>
                <a:gd name="connsiteY19" fmla="*/ 202552 h 1191247"/>
                <a:gd name="connsiteX20" fmla="*/ 2013585 w 2680480"/>
                <a:gd name="connsiteY20" fmla="*/ 201600 h 1191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80480" h="1191247">
                  <a:moveTo>
                    <a:pt x="2013585" y="201600"/>
                  </a:moveTo>
                  <a:cubicBezTo>
                    <a:pt x="2100263" y="201600"/>
                    <a:pt x="2170748" y="231127"/>
                    <a:pt x="2231708" y="288277"/>
                  </a:cubicBezTo>
                  <a:cubicBezTo>
                    <a:pt x="2290763" y="342570"/>
                    <a:pt x="2332673" y="407340"/>
                    <a:pt x="2333625" y="491160"/>
                  </a:cubicBezTo>
                  <a:cubicBezTo>
                    <a:pt x="2335530" y="681660"/>
                    <a:pt x="2334578" y="633082"/>
                    <a:pt x="2334578" y="642607"/>
                  </a:cubicBezTo>
                  <a:cubicBezTo>
                    <a:pt x="2327910" y="641655"/>
                    <a:pt x="2326958" y="641655"/>
                    <a:pt x="2325053" y="640702"/>
                  </a:cubicBezTo>
                  <a:cubicBezTo>
                    <a:pt x="2292668" y="629272"/>
                    <a:pt x="2259330" y="617842"/>
                    <a:pt x="2225993" y="606412"/>
                  </a:cubicBezTo>
                  <a:cubicBezTo>
                    <a:pt x="2183130" y="591172"/>
                    <a:pt x="2153603" y="614985"/>
                    <a:pt x="2161223" y="661657"/>
                  </a:cubicBezTo>
                  <a:cubicBezTo>
                    <a:pt x="2163128" y="673087"/>
                    <a:pt x="2167890" y="684517"/>
                    <a:pt x="2173605" y="695947"/>
                  </a:cubicBezTo>
                  <a:cubicBezTo>
                    <a:pt x="2227898" y="805485"/>
                    <a:pt x="2391728" y="1134097"/>
                    <a:pt x="2420303" y="1191247"/>
                  </a:cubicBezTo>
                  <a:cubicBezTo>
                    <a:pt x="2425065" y="1183627"/>
                    <a:pt x="2590800" y="850252"/>
                    <a:pt x="2671763" y="687375"/>
                  </a:cubicBezTo>
                  <a:cubicBezTo>
                    <a:pt x="2677478" y="674992"/>
                    <a:pt x="2681288" y="659752"/>
                    <a:pt x="2680335" y="646417"/>
                  </a:cubicBezTo>
                  <a:cubicBezTo>
                    <a:pt x="2679383" y="607365"/>
                    <a:pt x="2653665" y="591172"/>
                    <a:pt x="2616518" y="603555"/>
                  </a:cubicBezTo>
                  <a:cubicBezTo>
                    <a:pt x="2581275" y="615937"/>
                    <a:pt x="2546985" y="627367"/>
                    <a:pt x="2508885" y="640702"/>
                  </a:cubicBezTo>
                  <a:cubicBezTo>
                    <a:pt x="2508885" y="629272"/>
                    <a:pt x="2507933" y="678802"/>
                    <a:pt x="2506980" y="487350"/>
                  </a:cubicBezTo>
                  <a:cubicBezTo>
                    <a:pt x="2506980" y="466395"/>
                    <a:pt x="2506028" y="445440"/>
                    <a:pt x="2503170" y="424485"/>
                  </a:cubicBezTo>
                  <a:cubicBezTo>
                    <a:pt x="2487930" y="323520"/>
                    <a:pt x="2443163" y="236842"/>
                    <a:pt x="2378393" y="159690"/>
                  </a:cubicBezTo>
                  <a:cubicBezTo>
                    <a:pt x="2297430" y="65392"/>
                    <a:pt x="2196465" y="4432"/>
                    <a:pt x="2067878" y="1575"/>
                  </a:cubicBezTo>
                  <a:cubicBezTo>
                    <a:pt x="1954530" y="-1283"/>
                    <a:pt x="1843088" y="622"/>
                    <a:pt x="1730693" y="622"/>
                  </a:cubicBezTo>
                  <a:cubicBezTo>
                    <a:pt x="1578293" y="622"/>
                    <a:pt x="896303" y="622"/>
                    <a:pt x="0" y="622"/>
                  </a:cubicBezTo>
                  <a:lnTo>
                    <a:pt x="0" y="202552"/>
                  </a:lnTo>
                  <a:cubicBezTo>
                    <a:pt x="1021080" y="202552"/>
                    <a:pt x="1822133" y="201600"/>
                    <a:pt x="2013585" y="2016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FF0FF30E-AC79-4BA2-9396-3D503452EDD2}"/>
                </a:ext>
              </a:extLst>
            </p:cNvPr>
            <p:cNvSpPr/>
            <p:nvPr/>
          </p:nvSpPr>
          <p:spPr>
            <a:xfrm>
              <a:off x="5324150" y="2753619"/>
              <a:ext cx="496361" cy="496359"/>
            </a:xfrm>
            <a:prstGeom prst="ellipse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9" name="Group 22">
              <a:extLst>
                <a:ext uri="{FF2B5EF4-FFF2-40B4-BE49-F238E27FC236}">
                  <a16:creationId xmlns:a16="http://schemas.microsoft.com/office/drawing/2014/main" id="{1822BAFC-F082-48BB-AC58-3B5569EEC2B8}"/>
                </a:ext>
              </a:extLst>
            </p:cNvPr>
            <p:cNvGrpSpPr/>
            <p:nvPr/>
          </p:nvGrpSpPr>
          <p:grpSpPr>
            <a:xfrm>
              <a:off x="2932917" y="3256093"/>
              <a:ext cx="2132688" cy="1702700"/>
              <a:chOff x="3796052" y="4032116"/>
              <a:chExt cx="1501529" cy="395279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2701BC-408C-4053-8C90-D46AB72F9D05}"/>
                  </a:ext>
                </a:extLst>
              </p:cNvPr>
              <p:cNvSpPr txBox="1"/>
              <p:nvPr/>
            </p:nvSpPr>
            <p:spPr>
              <a:xfrm>
                <a:off x="3796052" y="4032116"/>
                <a:ext cx="1441967" cy="607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altLang="ko-KR" sz="1100" b="1" dirty="0">
                    <a:solidFill>
                      <a:schemeClr val="accent2">
                        <a:lumMod val="75000"/>
                      </a:schemeClr>
                    </a:solidFill>
                    <a:cs typeface="Arial" pitchFamily="34" charset="0"/>
                  </a:rPr>
                  <a:t>ОАЭ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0020C4-7262-4D04-8CF3-A008661BB3A7}"/>
                  </a:ext>
                </a:extLst>
              </p:cNvPr>
              <p:cNvSpPr txBox="1"/>
              <p:nvPr/>
            </p:nvSpPr>
            <p:spPr>
              <a:xfrm>
                <a:off x="3855614" y="4555314"/>
                <a:ext cx="1441967" cy="342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Автоматизированный центр: переработка органики по виду (садовые отходы-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в растительный компост,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фекалии верблюдов –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в биомассу для RDF-топлива,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пищевые отходы-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в органическое удобрение, канализационный ил- </a:t>
                </a:r>
              </a:p>
              <a:p>
                <a:pPr lvl="0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в биомассу для цемента)</a:t>
                </a:r>
              </a:p>
            </p:txBody>
          </p:sp>
        </p:grp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FFF15CF1-4AE1-4ED1-B75B-3B7F065E0AC6}"/>
                </a:ext>
              </a:extLst>
            </p:cNvPr>
            <p:cNvSpPr/>
            <p:nvPr/>
          </p:nvSpPr>
          <p:spPr>
            <a:xfrm>
              <a:off x="2182588" y="2743279"/>
              <a:ext cx="496361" cy="496359"/>
            </a:xfrm>
            <a:prstGeom prst="ellipse">
              <a:avLst/>
            </a:prstGeom>
            <a:solidFill>
              <a:schemeClr val="accent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7" name="Group 16">
              <a:extLst>
                <a:ext uri="{FF2B5EF4-FFF2-40B4-BE49-F238E27FC236}">
                  <a16:creationId xmlns:a16="http://schemas.microsoft.com/office/drawing/2014/main" id="{969A3E7F-B442-4084-8B4A-74E973ACF142}"/>
                </a:ext>
              </a:extLst>
            </p:cNvPr>
            <p:cNvGrpSpPr/>
            <p:nvPr/>
          </p:nvGrpSpPr>
          <p:grpSpPr>
            <a:xfrm>
              <a:off x="661179" y="3248022"/>
              <a:ext cx="2526488" cy="1486553"/>
              <a:chOff x="2453022" y="3813132"/>
              <a:chExt cx="1483981" cy="152620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9134F4-8017-4D28-B302-0A417F05B181}"/>
                  </a:ext>
                </a:extLst>
              </p:cNvPr>
              <p:cNvSpPr txBox="1"/>
              <p:nvPr/>
            </p:nvSpPr>
            <p:spPr>
              <a:xfrm>
                <a:off x="2495036" y="3813132"/>
                <a:ext cx="1441967" cy="61381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ru-RU" altLang="ko-KR" sz="1100" b="1" dirty="0">
                    <a:solidFill>
                      <a:schemeClr val="accent2"/>
                    </a:solidFill>
                    <a:cs typeface="Arial" pitchFamily="34" charset="0"/>
                  </a:rPr>
                  <a:t>Япония, Южная Корея, Китай, Индия, Таиланд, Филиппины, Румыния, Оман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A28634-4CFE-4221-B4F8-0C6F0C367580}"/>
                  </a:ext>
                </a:extLst>
              </p:cNvPr>
              <p:cNvSpPr txBox="1"/>
              <p:nvPr/>
            </p:nvSpPr>
            <p:spPr>
              <a:xfrm>
                <a:off x="2453022" y="4391378"/>
                <a:ext cx="1441966" cy="947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Ускоренное </a:t>
                </a:r>
                <a:r>
                  <a:rPr lang="ru-RU" altLang="ko-KR" sz="9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био</a:t>
                </a:r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-компостирование в закрытых установках</a:t>
                </a:r>
              </a:p>
              <a:p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Южная Корея: в каждом ЖК умный контейнер для органики, формирующий жителю оплату за сданные пищевые отходы</a:t>
                </a:r>
              </a:p>
            </p:txBody>
          </p:sp>
        </p:grpSp>
        <p:sp>
          <p:nvSpPr>
            <p:cNvPr id="50" name="Oval 6">
              <a:extLst>
                <a:ext uri="{FF2B5EF4-FFF2-40B4-BE49-F238E27FC236}">
                  <a16:creationId xmlns:a16="http://schemas.microsoft.com/office/drawing/2014/main" id="{84E08187-3034-46ED-957B-42536F634266}"/>
                </a:ext>
              </a:extLst>
            </p:cNvPr>
            <p:cNvSpPr/>
            <p:nvPr/>
          </p:nvSpPr>
          <p:spPr>
            <a:xfrm>
              <a:off x="3766688" y="2753619"/>
              <a:ext cx="496361" cy="496359"/>
            </a:xfrm>
            <a:prstGeom prst="ellipse">
              <a:avLst/>
            </a:prstGeom>
            <a:solidFill>
              <a:schemeClr val="accent2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19">
              <a:extLst>
                <a:ext uri="{FF2B5EF4-FFF2-40B4-BE49-F238E27FC236}">
                  <a16:creationId xmlns:a16="http://schemas.microsoft.com/office/drawing/2014/main" id="{2DE9DD03-BA30-440F-B2D5-C0FC6F7AEA3C}"/>
                </a:ext>
              </a:extLst>
            </p:cNvPr>
            <p:cNvGrpSpPr/>
            <p:nvPr/>
          </p:nvGrpSpPr>
          <p:grpSpPr>
            <a:xfrm>
              <a:off x="4856108" y="3250922"/>
              <a:ext cx="1563218" cy="1552604"/>
              <a:chOff x="3212337" y="4384885"/>
              <a:chExt cx="2026659" cy="162339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30C0AAB-C392-454F-8C0B-B4C559935EA4}"/>
                  </a:ext>
                </a:extLst>
              </p:cNvPr>
              <p:cNvSpPr txBox="1"/>
              <p:nvPr/>
            </p:nvSpPr>
            <p:spPr>
              <a:xfrm>
                <a:off x="3398436" y="4384885"/>
                <a:ext cx="1441966" cy="27353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altLang="ko-KR" sz="1100" b="1" dirty="0">
                    <a:solidFill>
                      <a:schemeClr val="accent3"/>
                    </a:solidFill>
                    <a:cs typeface="Arial" pitchFamily="34" charset="0"/>
                  </a:rPr>
                  <a:t>Казахстан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708105-16C0-41E8-A40E-A9CD9C8BA123}"/>
                  </a:ext>
                </a:extLst>
              </p:cNvPr>
              <p:cNvSpPr txBox="1"/>
              <p:nvPr/>
            </p:nvSpPr>
            <p:spPr>
              <a:xfrm>
                <a:off x="3212337" y="4608408"/>
                <a:ext cx="2026659" cy="1399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Контейнеры для хлебобулочных изделий, макарон, крупы, муки, семян на мусорных площадках</a:t>
                </a:r>
              </a:p>
              <a:p>
                <a:pPr algn="ctr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Производство из отходов гранулированного комбикорма</a:t>
                </a:r>
              </a:p>
            </p:txBody>
          </p:sp>
        </p:grp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150" y="2887723"/>
              <a:ext cx="347235" cy="231490"/>
            </a:xfrm>
            <a:prstGeom prst="rect">
              <a:avLst/>
            </a:prstGeom>
          </p:spPr>
        </p:pic>
        <p:pic>
          <p:nvPicPr>
            <p:cNvPr id="55" name="Picture 2" descr="https://avatars.mds.yandex.net/get-zen_doc/50335/pub_5abcc9eedd2484cc91afa453_5abccefaad0f22f10b41deed/scale_12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934" y="2887457"/>
              <a:ext cx="349868" cy="23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Прямая соединительная линия 55"/>
            <p:cNvCxnSpPr/>
            <p:nvPr/>
          </p:nvCxnSpPr>
          <p:spPr>
            <a:xfrm>
              <a:off x="3059832" y="3606431"/>
              <a:ext cx="0" cy="1280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4860032" y="3618571"/>
              <a:ext cx="0" cy="1280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: Shape 4">
              <a:extLst>
                <a:ext uri="{FF2B5EF4-FFF2-40B4-BE49-F238E27FC236}">
                  <a16:creationId xmlns:a16="http://schemas.microsoft.com/office/drawing/2014/main" id="{FCB4AF17-F393-41B7-9A8E-3F0665F862BB}"/>
                </a:ext>
              </a:extLst>
            </p:cNvPr>
            <p:cNvSpPr/>
            <p:nvPr/>
          </p:nvSpPr>
          <p:spPr>
            <a:xfrm>
              <a:off x="1038560" y="1469299"/>
              <a:ext cx="4804943" cy="1242584"/>
            </a:xfrm>
            <a:custGeom>
              <a:avLst/>
              <a:gdLst>
                <a:gd name="connsiteX0" fmla="*/ 3966210 w 4633105"/>
                <a:gd name="connsiteY0" fmla="*/ 201600 h 1524622"/>
                <a:gd name="connsiteX1" fmla="*/ 4184333 w 4633105"/>
                <a:gd name="connsiteY1" fmla="*/ 288277 h 1524622"/>
                <a:gd name="connsiteX2" fmla="*/ 4286250 w 4633105"/>
                <a:gd name="connsiteY2" fmla="*/ 491160 h 1524622"/>
                <a:gd name="connsiteX3" fmla="*/ 4287203 w 4633105"/>
                <a:gd name="connsiteY3" fmla="*/ 948360 h 1524622"/>
                <a:gd name="connsiteX4" fmla="*/ 4287203 w 4633105"/>
                <a:gd name="connsiteY4" fmla="*/ 975982 h 1524622"/>
                <a:gd name="connsiteX5" fmla="*/ 4277678 w 4633105"/>
                <a:gd name="connsiteY5" fmla="*/ 974077 h 1524622"/>
                <a:gd name="connsiteX6" fmla="*/ 4178618 w 4633105"/>
                <a:gd name="connsiteY6" fmla="*/ 939787 h 1524622"/>
                <a:gd name="connsiteX7" fmla="*/ 4113848 w 4633105"/>
                <a:gd name="connsiteY7" fmla="*/ 995032 h 1524622"/>
                <a:gd name="connsiteX8" fmla="*/ 4126230 w 4633105"/>
                <a:gd name="connsiteY8" fmla="*/ 1029322 h 1524622"/>
                <a:gd name="connsiteX9" fmla="*/ 4372928 w 4633105"/>
                <a:gd name="connsiteY9" fmla="*/ 1524622 h 1524622"/>
                <a:gd name="connsiteX10" fmla="*/ 4624388 w 4633105"/>
                <a:gd name="connsiteY10" fmla="*/ 1020750 h 1524622"/>
                <a:gd name="connsiteX11" fmla="*/ 4632960 w 4633105"/>
                <a:gd name="connsiteY11" fmla="*/ 979792 h 1524622"/>
                <a:gd name="connsiteX12" fmla="*/ 4569143 w 4633105"/>
                <a:gd name="connsiteY12" fmla="*/ 936930 h 1524622"/>
                <a:gd name="connsiteX13" fmla="*/ 4461510 w 4633105"/>
                <a:gd name="connsiteY13" fmla="*/ 974077 h 1524622"/>
                <a:gd name="connsiteX14" fmla="*/ 4460558 w 4633105"/>
                <a:gd name="connsiteY14" fmla="*/ 947407 h 1524622"/>
                <a:gd name="connsiteX15" fmla="*/ 4459605 w 4633105"/>
                <a:gd name="connsiteY15" fmla="*/ 487350 h 1524622"/>
                <a:gd name="connsiteX16" fmla="*/ 4455795 w 4633105"/>
                <a:gd name="connsiteY16" fmla="*/ 424485 h 1524622"/>
                <a:gd name="connsiteX17" fmla="*/ 4331018 w 4633105"/>
                <a:gd name="connsiteY17" fmla="*/ 159690 h 1524622"/>
                <a:gd name="connsiteX18" fmla="*/ 4020503 w 4633105"/>
                <a:gd name="connsiteY18" fmla="*/ 1575 h 1524622"/>
                <a:gd name="connsiteX19" fmla="*/ 3683318 w 4633105"/>
                <a:gd name="connsiteY19" fmla="*/ 622 h 1524622"/>
                <a:gd name="connsiteX20" fmla="*/ 0 w 4633105"/>
                <a:gd name="connsiteY20" fmla="*/ 622 h 1524622"/>
                <a:gd name="connsiteX21" fmla="*/ 0 w 4633105"/>
                <a:gd name="connsiteY21" fmla="*/ 202552 h 1524622"/>
                <a:gd name="connsiteX22" fmla="*/ 3966210 w 4633105"/>
                <a:gd name="connsiteY22" fmla="*/ 201600 h 152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33105" h="1524622">
                  <a:moveTo>
                    <a:pt x="3966210" y="201600"/>
                  </a:moveTo>
                  <a:cubicBezTo>
                    <a:pt x="4052888" y="201600"/>
                    <a:pt x="4123373" y="231127"/>
                    <a:pt x="4184333" y="288277"/>
                  </a:cubicBezTo>
                  <a:cubicBezTo>
                    <a:pt x="4243388" y="342570"/>
                    <a:pt x="4285298" y="407340"/>
                    <a:pt x="4286250" y="491160"/>
                  </a:cubicBezTo>
                  <a:cubicBezTo>
                    <a:pt x="4288155" y="681660"/>
                    <a:pt x="4287203" y="757860"/>
                    <a:pt x="4287203" y="948360"/>
                  </a:cubicBezTo>
                  <a:cubicBezTo>
                    <a:pt x="4287203" y="957885"/>
                    <a:pt x="4287203" y="966457"/>
                    <a:pt x="4287203" y="975982"/>
                  </a:cubicBezTo>
                  <a:cubicBezTo>
                    <a:pt x="4280535" y="975030"/>
                    <a:pt x="4279583" y="975030"/>
                    <a:pt x="4277678" y="974077"/>
                  </a:cubicBezTo>
                  <a:cubicBezTo>
                    <a:pt x="4245293" y="962647"/>
                    <a:pt x="4211955" y="951217"/>
                    <a:pt x="4178618" y="939787"/>
                  </a:cubicBezTo>
                  <a:cubicBezTo>
                    <a:pt x="4135755" y="924547"/>
                    <a:pt x="4106228" y="948360"/>
                    <a:pt x="4113848" y="995032"/>
                  </a:cubicBezTo>
                  <a:cubicBezTo>
                    <a:pt x="4115753" y="1006462"/>
                    <a:pt x="4120515" y="1017892"/>
                    <a:pt x="4126230" y="1029322"/>
                  </a:cubicBezTo>
                  <a:cubicBezTo>
                    <a:pt x="4180523" y="1138860"/>
                    <a:pt x="4344353" y="1467472"/>
                    <a:pt x="4372928" y="1524622"/>
                  </a:cubicBezTo>
                  <a:cubicBezTo>
                    <a:pt x="4377690" y="1517002"/>
                    <a:pt x="4543425" y="1183627"/>
                    <a:pt x="4624388" y="1020750"/>
                  </a:cubicBezTo>
                  <a:cubicBezTo>
                    <a:pt x="4630103" y="1008367"/>
                    <a:pt x="4633913" y="993127"/>
                    <a:pt x="4632960" y="979792"/>
                  </a:cubicBezTo>
                  <a:cubicBezTo>
                    <a:pt x="4632008" y="940740"/>
                    <a:pt x="4606290" y="924547"/>
                    <a:pt x="4569143" y="936930"/>
                  </a:cubicBezTo>
                  <a:cubicBezTo>
                    <a:pt x="4533900" y="949312"/>
                    <a:pt x="4499610" y="960742"/>
                    <a:pt x="4461510" y="974077"/>
                  </a:cubicBezTo>
                  <a:cubicBezTo>
                    <a:pt x="4461510" y="962647"/>
                    <a:pt x="4461510" y="954075"/>
                    <a:pt x="4460558" y="947407"/>
                  </a:cubicBezTo>
                  <a:cubicBezTo>
                    <a:pt x="4460558" y="755955"/>
                    <a:pt x="4460558" y="678802"/>
                    <a:pt x="4459605" y="487350"/>
                  </a:cubicBezTo>
                  <a:cubicBezTo>
                    <a:pt x="4459605" y="466395"/>
                    <a:pt x="4458653" y="445440"/>
                    <a:pt x="4455795" y="424485"/>
                  </a:cubicBezTo>
                  <a:cubicBezTo>
                    <a:pt x="4440555" y="323520"/>
                    <a:pt x="4395788" y="236842"/>
                    <a:pt x="4331018" y="159690"/>
                  </a:cubicBezTo>
                  <a:cubicBezTo>
                    <a:pt x="4250055" y="65392"/>
                    <a:pt x="4149090" y="4432"/>
                    <a:pt x="4020503" y="1575"/>
                  </a:cubicBezTo>
                  <a:cubicBezTo>
                    <a:pt x="3907155" y="-1283"/>
                    <a:pt x="3795713" y="622"/>
                    <a:pt x="3683318" y="622"/>
                  </a:cubicBezTo>
                  <a:cubicBezTo>
                    <a:pt x="3429953" y="622"/>
                    <a:pt x="1724025" y="622"/>
                    <a:pt x="0" y="622"/>
                  </a:cubicBezTo>
                  <a:lnTo>
                    <a:pt x="0" y="202552"/>
                  </a:lnTo>
                  <a:cubicBezTo>
                    <a:pt x="1819275" y="202552"/>
                    <a:pt x="3662363" y="202552"/>
                    <a:pt x="3966210" y="20160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grpSp>
          <p:nvGrpSpPr>
            <p:cNvPr id="59" name="Group 6">
              <a:extLst>
                <a:ext uri="{FF2B5EF4-FFF2-40B4-BE49-F238E27FC236}">
                  <a16:creationId xmlns:a16="http://schemas.microsoft.com/office/drawing/2014/main" id="{9BFB7B73-540A-4AB0-95AD-E30AADA870A7}"/>
                </a:ext>
              </a:extLst>
            </p:cNvPr>
            <p:cNvGrpSpPr/>
            <p:nvPr/>
          </p:nvGrpSpPr>
          <p:grpSpPr>
            <a:xfrm>
              <a:off x="179512" y="771550"/>
              <a:ext cx="1718097" cy="1717217"/>
              <a:chOff x="4574848" y="1897856"/>
              <a:chExt cx="3028217" cy="3026664"/>
            </a:xfrm>
          </p:grpSpPr>
          <p:sp>
            <p:nvSpPr>
              <p:cNvPr id="60" name="Freeform: Shape 7">
                <a:extLst>
                  <a:ext uri="{FF2B5EF4-FFF2-40B4-BE49-F238E27FC236}">
                    <a16:creationId xmlns:a16="http://schemas.microsoft.com/office/drawing/2014/main" id="{4BFEB515-5A14-4D29-9A75-FF893EB0FA78}"/>
                  </a:ext>
                </a:extLst>
              </p:cNvPr>
              <p:cNvSpPr/>
              <p:nvPr/>
            </p:nvSpPr>
            <p:spPr>
              <a:xfrm>
                <a:off x="4575624" y="1897856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sz="1350" dirty="0"/>
              </a:p>
            </p:txBody>
          </p:sp>
          <p:sp>
            <p:nvSpPr>
              <p:cNvPr id="61" name="Freeform: Shape 8">
                <a:extLst>
                  <a:ext uri="{FF2B5EF4-FFF2-40B4-BE49-F238E27FC236}">
                    <a16:creationId xmlns:a16="http://schemas.microsoft.com/office/drawing/2014/main" id="{C149E392-D305-48D0-98B7-7C327634172C}"/>
                  </a:ext>
                </a:extLst>
              </p:cNvPr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dirty="0"/>
              </a:p>
            </p:txBody>
          </p:sp>
        </p:grpSp>
        <p:sp>
          <p:nvSpPr>
            <p:cNvPr id="62" name="Oval 7">
              <a:extLst>
                <a:ext uri="{FF2B5EF4-FFF2-40B4-BE49-F238E27FC236}">
                  <a16:creationId xmlns:a16="http://schemas.microsoft.com/office/drawing/2014/main" id="{FF0FF30E-AC79-4BA2-9396-3D503452EDD2}"/>
                </a:ext>
              </a:extLst>
            </p:cNvPr>
            <p:cNvSpPr/>
            <p:nvPr/>
          </p:nvSpPr>
          <p:spPr>
            <a:xfrm>
              <a:off x="6725726" y="2763508"/>
              <a:ext cx="496361" cy="496359"/>
            </a:xfrm>
            <a:prstGeom prst="ellipse">
              <a:avLst/>
            </a:prstGeom>
            <a:solidFill>
              <a:schemeClr val="accent4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6419326" y="3592704"/>
              <a:ext cx="0" cy="1280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6617" y="2887457"/>
              <a:ext cx="351426" cy="228683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5007" y="2900305"/>
              <a:ext cx="317797" cy="222763"/>
            </a:xfrm>
            <a:prstGeom prst="rect">
              <a:avLst/>
            </a:prstGeom>
          </p:spPr>
        </p:pic>
        <p:grpSp>
          <p:nvGrpSpPr>
            <p:cNvPr id="66" name="Group 19">
              <a:extLst>
                <a:ext uri="{FF2B5EF4-FFF2-40B4-BE49-F238E27FC236}">
                  <a16:creationId xmlns:a16="http://schemas.microsoft.com/office/drawing/2014/main" id="{2DE9DD03-BA30-440F-B2D5-C0FC6F7AEA3C}"/>
                </a:ext>
              </a:extLst>
            </p:cNvPr>
            <p:cNvGrpSpPr/>
            <p:nvPr/>
          </p:nvGrpSpPr>
          <p:grpSpPr>
            <a:xfrm>
              <a:off x="6343507" y="3244176"/>
              <a:ext cx="1292423" cy="1420851"/>
              <a:chOff x="3760063" y="4237462"/>
              <a:chExt cx="1531828" cy="148562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30C0AAB-C392-454F-8C0B-B4C559935EA4}"/>
                  </a:ext>
                </a:extLst>
              </p:cNvPr>
              <p:cNvSpPr txBox="1"/>
              <p:nvPr/>
            </p:nvSpPr>
            <p:spPr>
              <a:xfrm>
                <a:off x="3760063" y="4237462"/>
                <a:ext cx="1441966" cy="2735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altLang="ko-KR" sz="1100" b="1" dirty="0">
                    <a:solidFill>
                      <a:schemeClr val="accent4"/>
                    </a:solidFill>
                    <a:cs typeface="Arial" pitchFamily="34" charset="0"/>
                  </a:rPr>
                  <a:t>США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1708105-16C0-41E8-A40E-A9CD9C8BA123}"/>
                  </a:ext>
                </a:extLst>
              </p:cNvPr>
              <p:cNvSpPr txBox="1"/>
              <p:nvPr/>
            </p:nvSpPr>
            <p:spPr>
              <a:xfrm>
                <a:off x="3849925" y="4468037"/>
                <a:ext cx="1441966" cy="125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В 8-ми штатах действует закон, по которому все пищевые отходы должны быть превращены в компост или </a:t>
                </a:r>
                <a:r>
                  <a:rPr lang="ru-RU" altLang="ko-KR" sz="9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биотопливо</a:t>
                </a:r>
                <a:endParaRPr lang="ru-RU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989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5252" y="-40221"/>
            <a:ext cx="8965482" cy="5183721"/>
            <a:chOff x="95252" y="-40221"/>
            <a:chExt cx="8965482" cy="51837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61952A-CE35-4AD8-BBD0-25328FAF6076}"/>
                </a:ext>
              </a:extLst>
            </p:cNvPr>
            <p:cNvSpPr txBox="1"/>
            <p:nvPr/>
          </p:nvSpPr>
          <p:spPr>
            <a:xfrm>
              <a:off x="700890" y="3275506"/>
              <a:ext cx="1154555" cy="9002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altLang="ko-KR" sz="1050" b="1" dirty="0">
                  <a:solidFill>
                    <a:schemeClr val="bg1"/>
                  </a:solidFill>
                </a:rPr>
                <a:t>Минимизация площади полигонов в Нижегородской области</a:t>
              </a:r>
            </a:p>
          </p:txBody>
        </p:sp>
        <p:sp>
          <p:nvSpPr>
            <p:cNvPr id="26" name="Заголовок 1"/>
            <p:cNvSpPr txBox="1">
              <a:spLocks/>
            </p:cNvSpPr>
            <p:nvPr/>
          </p:nvSpPr>
          <p:spPr>
            <a:xfrm>
              <a:off x="2282266" y="-40221"/>
              <a:ext cx="4645003" cy="90070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342900" rtl="0" eaLnBrk="1" latinLnBrk="0" hangingPunct="1">
                <a:spcBef>
                  <a:spcPct val="0"/>
                </a:spcBef>
                <a:buNone/>
                <a:defRPr sz="27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ru-RU" sz="2400" b="1" dirty="0"/>
                <a:t>Эффекты реализации</a:t>
              </a:r>
            </a:p>
          </p:txBody>
        </p:sp>
        <p:graphicFrame>
          <p:nvGraphicFramePr>
            <p:cNvPr id="25" name="Схема 24"/>
            <p:cNvGraphicFramePr/>
            <p:nvPr>
              <p:extLst>
                <p:ext uri="{D42A27DB-BD31-4B8C-83A1-F6EECF244321}">
                  <p14:modId xmlns:p14="http://schemas.microsoft.com/office/powerpoint/2010/main" val="2295740627"/>
                </p:ext>
              </p:extLst>
            </p:nvPr>
          </p:nvGraphicFramePr>
          <p:xfrm>
            <a:off x="1078659" y="475760"/>
            <a:ext cx="7052215" cy="46123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33" name="Схема 32"/>
            <p:cNvGraphicFramePr/>
            <p:nvPr>
              <p:extLst>
                <p:ext uri="{D42A27DB-BD31-4B8C-83A1-F6EECF244321}">
                  <p14:modId xmlns:p14="http://schemas.microsoft.com/office/powerpoint/2010/main" val="1632359035"/>
                </p:ext>
              </p:extLst>
            </p:nvPr>
          </p:nvGraphicFramePr>
          <p:xfrm>
            <a:off x="95252" y="282469"/>
            <a:ext cx="2160240" cy="4861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34" name="Схема 33"/>
            <p:cNvGraphicFramePr/>
            <p:nvPr>
              <p:extLst>
                <p:ext uri="{D42A27DB-BD31-4B8C-83A1-F6EECF244321}">
                  <p14:modId xmlns:p14="http://schemas.microsoft.com/office/powerpoint/2010/main" val="425634618"/>
                </p:ext>
              </p:extLst>
            </p:nvPr>
          </p:nvGraphicFramePr>
          <p:xfrm>
            <a:off x="6900494" y="276123"/>
            <a:ext cx="2160240" cy="48159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669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20829042"/>
              </p:ext>
            </p:extLst>
          </p:nvPr>
        </p:nvGraphicFramePr>
        <p:xfrm>
          <a:off x="-252536" y="414541"/>
          <a:ext cx="3851920" cy="472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35388832"/>
              </p:ext>
            </p:extLst>
          </p:nvPr>
        </p:nvGraphicFramePr>
        <p:xfrm>
          <a:off x="3131840" y="483518"/>
          <a:ext cx="5904656" cy="4659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-252536" y="85659"/>
            <a:ext cx="8833849" cy="555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/>
              <a:t>Развитие проекта: заинтересованные организации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7131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1470"/>
            <a:ext cx="5184576" cy="4115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Лидеры команды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38056367"/>
              </p:ext>
            </p:extLst>
          </p:nvPr>
        </p:nvGraphicFramePr>
        <p:xfrm>
          <a:off x="323528" y="511607"/>
          <a:ext cx="8326967" cy="458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441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https://www.wbc-c.ru/images/start_page/search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phonoteka.org/uploads/posts/2021-05/1620149961_59-phonoteka_org-p-vektornii-fon-gorod-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147162"/>
            <a:ext cx="5709009" cy="5012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155575" y="137160"/>
            <a:ext cx="7704856" cy="4883387"/>
            <a:chOff x="1685944" y="513984"/>
            <a:chExt cx="5180972" cy="3312367"/>
          </a:xfrm>
        </p:grpSpPr>
        <p:sp>
          <p:nvSpPr>
            <p:cNvPr id="24" name="Полилиния 23"/>
            <p:cNvSpPr/>
            <p:nvPr/>
          </p:nvSpPr>
          <p:spPr>
            <a:xfrm>
              <a:off x="4417418" y="2766394"/>
              <a:ext cx="2384185" cy="1059957"/>
            </a:xfrm>
            <a:custGeom>
              <a:avLst/>
              <a:gdLst>
                <a:gd name="connsiteX0" fmla="*/ 0 w 2384185"/>
                <a:gd name="connsiteY0" fmla="*/ 105996 h 1059957"/>
                <a:gd name="connsiteX1" fmla="*/ 105996 w 2384185"/>
                <a:gd name="connsiteY1" fmla="*/ 0 h 1059957"/>
                <a:gd name="connsiteX2" fmla="*/ 2278189 w 2384185"/>
                <a:gd name="connsiteY2" fmla="*/ 0 h 1059957"/>
                <a:gd name="connsiteX3" fmla="*/ 2384185 w 2384185"/>
                <a:gd name="connsiteY3" fmla="*/ 105996 h 1059957"/>
                <a:gd name="connsiteX4" fmla="*/ 2384185 w 2384185"/>
                <a:gd name="connsiteY4" fmla="*/ 953961 h 1059957"/>
                <a:gd name="connsiteX5" fmla="*/ 2278189 w 2384185"/>
                <a:gd name="connsiteY5" fmla="*/ 1059957 h 1059957"/>
                <a:gd name="connsiteX6" fmla="*/ 105996 w 2384185"/>
                <a:gd name="connsiteY6" fmla="*/ 1059957 h 1059957"/>
                <a:gd name="connsiteX7" fmla="*/ 0 w 2384185"/>
                <a:gd name="connsiteY7" fmla="*/ 953961 h 1059957"/>
                <a:gd name="connsiteX8" fmla="*/ 0 w 2384185"/>
                <a:gd name="connsiteY8" fmla="*/ 105996 h 105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4185" h="1059957">
                  <a:moveTo>
                    <a:pt x="0" y="105996"/>
                  </a:moveTo>
                  <a:cubicBezTo>
                    <a:pt x="0" y="47456"/>
                    <a:pt x="47456" y="0"/>
                    <a:pt x="105996" y="0"/>
                  </a:cubicBezTo>
                  <a:lnTo>
                    <a:pt x="2278189" y="0"/>
                  </a:lnTo>
                  <a:cubicBezTo>
                    <a:pt x="2336729" y="0"/>
                    <a:pt x="2384185" y="47456"/>
                    <a:pt x="2384185" y="105996"/>
                  </a:cubicBezTo>
                  <a:lnTo>
                    <a:pt x="2384185" y="953961"/>
                  </a:lnTo>
                  <a:cubicBezTo>
                    <a:pt x="2384185" y="1012501"/>
                    <a:pt x="2336729" y="1059957"/>
                    <a:pt x="2278189" y="1059957"/>
                  </a:cubicBezTo>
                  <a:lnTo>
                    <a:pt x="105996" y="1059957"/>
                  </a:lnTo>
                  <a:cubicBezTo>
                    <a:pt x="47456" y="1059957"/>
                    <a:pt x="0" y="1012501"/>
                    <a:pt x="0" y="953961"/>
                  </a:cubicBezTo>
                  <a:lnTo>
                    <a:pt x="0" y="10599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6640" tIns="326373" rIns="61384" bIns="61384" numCol="1" spcCol="1270" anchor="t" anchorCtr="0">
              <a:noAutofit/>
            </a:bodyPr>
            <a:lstStyle/>
            <a:p>
              <a:pPr marL="57150" lvl="1" indent="-57150" algn="r" defTabSz="4445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dirty="0"/>
                <a:t>10</a:t>
              </a:r>
              <a:r>
                <a:rPr lang="ru-RU" sz="1600" kern="1200" dirty="0"/>
                <a:t>00 предприятий общественного  </a:t>
              </a:r>
            </a:p>
            <a:p>
              <a:pPr marL="0" lvl="1" algn="r" defTabSz="4445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kern="1200" dirty="0"/>
                <a:t>питания                                                в Нижнем Новгороде</a:t>
              </a: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352105" y="513984"/>
              <a:ext cx="2514811" cy="1059957"/>
            </a:xfrm>
            <a:custGeom>
              <a:avLst/>
              <a:gdLst>
                <a:gd name="connsiteX0" fmla="*/ 0 w 2514811"/>
                <a:gd name="connsiteY0" fmla="*/ 105996 h 1059957"/>
                <a:gd name="connsiteX1" fmla="*/ 105996 w 2514811"/>
                <a:gd name="connsiteY1" fmla="*/ 0 h 1059957"/>
                <a:gd name="connsiteX2" fmla="*/ 2408815 w 2514811"/>
                <a:gd name="connsiteY2" fmla="*/ 0 h 1059957"/>
                <a:gd name="connsiteX3" fmla="*/ 2514811 w 2514811"/>
                <a:gd name="connsiteY3" fmla="*/ 105996 h 1059957"/>
                <a:gd name="connsiteX4" fmla="*/ 2514811 w 2514811"/>
                <a:gd name="connsiteY4" fmla="*/ 953961 h 1059957"/>
                <a:gd name="connsiteX5" fmla="*/ 2408815 w 2514811"/>
                <a:gd name="connsiteY5" fmla="*/ 1059957 h 1059957"/>
                <a:gd name="connsiteX6" fmla="*/ 105996 w 2514811"/>
                <a:gd name="connsiteY6" fmla="*/ 1059957 h 1059957"/>
                <a:gd name="connsiteX7" fmla="*/ 0 w 2514811"/>
                <a:gd name="connsiteY7" fmla="*/ 953961 h 1059957"/>
                <a:gd name="connsiteX8" fmla="*/ 0 w 2514811"/>
                <a:gd name="connsiteY8" fmla="*/ 105996 h 105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4811" h="1059957">
                  <a:moveTo>
                    <a:pt x="0" y="105996"/>
                  </a:moveTo>
                  <a:cubicBezTo>
                    <a:pt x="0" y="47456"/>
                    <a:pt x="47456" y="0"/>
                    <a:pt x="105996" y="0"/>
                  </a:cubicBezTo>
                  <a:lnTo>
                    <a:pt x="2408815" y="0"/>
                  </a:lnTo>
                  <a:cubicBezTo>
                    <a:pt x="2467355" y="0"/>
                    <a:pt x="2514811" y="47456"/>
                    <a:pt x="2514811" y="105996"/>
                  </a:cubicBezTo>
                  <a:lnTo>
                    <a:pt x="2514811" y="953961"/>
                  </a:lnTo>
                  <a:cubicBezTo>
                    <a:pt x="2514811" y="1012501"/>
                    <a:pt x="2467355" y="1059957"/>
                    <a:pt x="2408815" y="1059957"/>
                  </a:cubicBezTo>
                  <a:lnTo>
                    <a:pt x="105996" y="1059957"/>
                  </a:lnTo>
                  <a:cubicBezTo>
                    <a:pt x="47456" y="1059957"/>
                    <a:pt x="0" y="1012501"/>
                    <a:pt x="0" y="953961"/>
                  </a:cubicBezTo>
                  <a:lnTo>
                    <a:pt x="0" y="10599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5827" tIns="61384" rIns="61384" bIns="326373" numCol="1" spcCol="1270" anchor="t" anchorCtr="0">
              <a:noAutofit/>
            </a:bodyPr>
            <a:lstStyle/>
            <a:p>
              <a:pPr marL="57150" lvl="1" indent="-57150" algn="r" defTabSz="4445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/>
                <a:t>108 «</a:t>
              </a:r>
              <a:r>
                <a:rPr lang="ru-RU" sz="1600" kern="1200" dirty="0" err="1"/>
                <a:t>Евроспар</a:t>
              </a:r>
              <a:r>
                <a:rPr lang="ru-RU" sz="1600" kern="1200" dirty="0"/>
                <a:t>»,                             99 «Пятерочка»,                                105 «Магнит»                                          в Нижнем Новгороде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685944" y="513984"/>
              <a:ext cx="2507595" cy="1059957"/>
            </a:xfrm>
            <a:custGeom>
              <a:avLst/>
              <a:gdLst>
                <a:gd name="connsiteX0" fmla="*/ 0 w 2507595"/>
                <a:gd name="connsiteY0" fmla="*/ 105996 h 1059957"/>
                <a:gd name="connsiteX1" fmla="*/ 105996 w 2507595"/>
                <a:gd name="connsiteY1" fmla="*/ 0 h 1059957"/>
                <a:gd name="connsiteX2" fmla="*/ 2401599 w 2507595"/>
                <a:gd name="connsiteY2" fmla="*/ 0 h 1059957"/>
                <a:gd name="connsiteX3" fmla="*/ 2507595 w 2507595"/>
                <a:gd name="connsiteY3" fmla="*/ 105996 h 1059957"/>
                <a:gd name="connsiteX4" fmla="*/ 2507595 w 2507595"/>
                <a:gd name="connsiteY4" fmla="*/ 953961 h 1059957"/>
                <a:gd name="connsiteX5" fmla="*/ 2401599 w 2507595"/>
                <a:gd name="connsiteY5" fmla="*/ 1059957 h 1059957"/>
                <a:gd name="connsiteX6" fmla="*/ 105996 w 2507595"/>
                <a:gd name="connsiteY6" fmla="*/ 1059957 h 1059957"/>
                <a:gd name="connsiteX7" fmla="*/ 0 w 2507595"/>
                <a:gd name="connsiteY7" fmla="*/ 953961 h 1059957"/>
                <a:gd name="connsiteX8" fmla="*/ 0 w 2507595"/>
                <a:gd name="connsiteY8" fmla="*/ 105996 h 105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7595" h="1059957">
                  <a:moveTo>
                    <a:pt x="0" y="105996"/>
                  </a:moveTo>
                  <a:cubicBezTo>
                    <a:pt x="0" y="47456"/>
                    <a:pt x="47456" y="0"/>
                    <a:pt x="105996" y="0"/>
                  </a:cubicBezTo>
                  <a:lnTo>
                    <a:pt x="2401599" y="0"/>
                  </a:lnTo>
                  <a:cubicBezTo>
                    <a:pt x="2460139" y="0"/>
                    <a:pt x="2507595" y="47456"/>
                    <a:pt x="2507595" y="105996"/>
                  </a:cubicBezTo>
                  <a:lnTo>
                    <a:pt x="2507595" y="953961"/>
                  </a:lnTo>
                  <a:cubicBezTo>
                    <a:pt x="2507595" y="1012501"/>
                    <a:pt x="2460139" y="1059957"/>
                    <a:pt x="2401599" y="1059957"/>
                  </a:cubicBezTo>
                  <a:lnTo>
                    <a:pt x="105996" y="1059957"/>
                  </a:lnTo>
                  <a:cubicBezTo>
                    <a:pt x="47456" y="1059957"/>
                    <a:pt x="0" y="1012501"/>
                    <a:pt x="0" y="953961"/>
                  </a:cubicBezTo>
                  <a:lnTo>
                    <a:pt x="0" y="10599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384" tIns="61384" rIns="813663" bIns="326373" numCol="1" spcCol="1270" anchor="t" anchorCtr="0">
              <a:noAutofit/>
            </a:bodyPr>
            <a:lstStyle/>
            <a:p>
              <a:pPr marL="57150" lvl="1" indent="-57150" algn="l" defTabSz="4445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dirty="0"/>
                <a:t>1</a:t>
              </a:r>
              <a:r>
                <a:rPr lang="ru-RU" sz="1600" kern="1200" dirty="0"/>
                <a:t> </a:t>
              </a:r>
              <a:r>
                <a:rPr lang="ru-RU" sz="1600" dirty="0"/>
                <a:t>2</a:t>
              </a:r>
              <a:r>
                <a:rPr lang="ru-RU" sz="1600" kern="1200" dirty="0"/>
                <a:t>44 254 -население Нижнего Новгорода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2809051" y="702788"/>
              <a:ext cx="1434255" cy="1434255"/>
            </a:xfrm>
            <a:custGeom>
              <a:avLst/>
              <a:gdLst>
                <a:gd name="connsiteX0" fmla="*/ 0 w 1434255"/>
                <a:gd name="connsiteY0" fmla="*/ 1434255 h 1434255"/>
                <a:gd name="connsiteX1" fmla="*/ 1434255 w 1434255"/>
                <a:gd name="connsiteY1" fmla="*/ 0 h 1434255"/>
                <a:gd name="connsiteX2" fmla="*/ 1434255 w 1434255"/>
                <a:gd name="connsiteY2" fmla="*/ 1434255 h 1434255"/>
                <a:gd name="connsiteX3" fmla="*/ 0 w 1434255"/>
                <a:gd name="connsiteY3" fmla="*/ 1434255 h 143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255" h="1434255">
                  <a:moveTo>
                    <a:pt x="0" y="1434255"/>
                  </a:moveTo>
                  <a:cubicBezTo>
                    <a:pt x="0" y="642138"/>
                    <a:pt x="642138" y="0"/>
                    <a:pt x="1434255" y="0"/>
                  </a:cubicBezTo>
                  <a:lnTo>
                    <a:pt x="1434255" y="1434255"/>
                  </a:lnTo>
                  <a:lnTo>
                    <a:pt x="0" y="14342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204" tIns="491204" rIns="71120" bIns="71120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/>
                <a:t>497 702 кг пищевых отходов в день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4309554" y="702788"/>
              <a:ext cx="1434255" cy="1434255"/>
            </a:xfrm>
            <a:custGeom>
              <a:avLst/>
              <a:gdLst>
                <a:gd name="connsiteX0" fmla="*/ 0 w 1434255"/>
                <a:gd name="connsiteY0" fmla="*/ 1434255 h 1434255"/>
                <a:gd name="connsiteX1" fmla="*/ 1434255 w 1434255"/>
                <a:gd name="connsiteY1" fmla="*/ 0 h 1434255"/>
                <a:gd name="connsiteX2" fmla="*/ 1434255 w 1434255"/>
                <a:gd name="connsiteY2" fmla="*/ 1434255 h 1434255"/>
                <a:gd name="connsiteX3" fmla="*/ 0 w 1434255"/>
                <a:gd name="connsiteY3" fmla="*/ 1434255 h 143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255" h="1434255">
                  <a:moveTo>
                    <a:pt x="0" y="0"/>
                  </a:moveTo>
                  <a:cubicBezTo>
                    <a:pt x="792117" y="0"/>
                    <a:pt x="1434255" y="642138"/>
                    <a:pt x="1434255" y="1434255"/>
                  </a:cubicBezTo>
                  <a:lnTo>
                    <a:pt x="0" y="14342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491204" rIns="491204" bIns="7112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/>
                <a:t>312 000 кг просроченной и неликвидной продукции в день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 rot="21600000">
              <a:off x="4309554" y="2203290"/>
              <a:ext cx="1434255" cy="1434256"/>
            </a:xfrm>
            <a:custGeom>
              <a:avLst/>
              <a:gdLst>
                <a:gd name="connsiteX0" fmla="*/ 0 w 1434255"/>
                <a:gd name="connsiteY0" fmla="*/ 1434255 h 1434255"/>
                <a:gd name="connsiteX1" fmla="*/ 1434255 w 1434255"/>
                <a:gd name="connsiteY1" fmla="*/ 0 h 1434255"/>
                <a:gd name="connsiteX2" fmla="*/ 1434255 w 1434255"/>
                <a:gd name="connsiteY2" fmla="*/ 1434255 h 1434255"/>
                <a:gd name="connsiteX3" fmla="*/ 0 w 1434255"/>
                <a:gd name="connsiteY3" fmla="*/ 1434255 h 143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255" h="1434255">
                  <a:moveTo>
                    <a:pt x="1434255" y="0"/>
                  </a:moveTo>
                  <a:cubicBezTo>
                    <a:pt x="1434255" y="792117"/>
                    <a:pt x="792117" y="1434255"/>
                    <a:pt x="0" y="1434255"/>
                  </a:cubicBezTo>
                  <a:lnTo>
                    <a:pt x="0" y="0"/>
                  </a:lnTo>
                  <a:lnTo>
                    <a:pt x="14342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20" tIns="71121" rIns="491203" bIns="491204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chemeClr val="bg1"/>
                  </a:solidFill>
                </a:rPr>
                <a:t>100 000 кг пищевых отходов в день</a:t>
              </a:r>
              <a:endParaRPr lang="ru-RU" sz="1600" kern="1200" dirty="0"/>
            </a:p>
          </p:txBody>
        </p:sp>
        <p:sp>
          <p:nvSpPr>
            <p:cNvPr id="31" name="Круговая стрелка 30"/>
            <p:cNvSpPr/>
            <p:nvPr/>
          </p:nvSpPr>
          <p:spPr>
            <a:xfrm>
              <a:off x="4028831" y="1872054"/>
              <a:ext cx="495199" cy="430607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4" name="Круговая стрелка 1023"/>
            <p:cNvSpPr/>
            <p:nvPr/>
          </p:nvSpPr>
          <p:spPr>
            <a:xfrm rot="10800000">
              <a:off x="4028831" y="2037673"/>
              <a:ext cx="495199" cy="430607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223733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87493439"/>
              </p:ext>
            </p:extLst>
          </p:nvPr>
        </p:nvGraphicFramePr>
        <p:xfrm>
          <a:off x="323528" y="35756"/>
          <a:ext cx="6192688" cy="505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6588224" y="1419622"/>
            <a:ext cx="2365752" cy="2528183"/>
            <a:chOff x="1009821" y="2023518"/>
            <a:chExt cx="4713598" cy="123155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09821" y="2023518"/>
              <a:ext cx="4608512" cy="119263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1114908" y="2093673"/>
              <a:ext cx="4608511" cy="1161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accent1"/>
                  </a:solidFill>
                </a:rPr>
                <a:t>Наставники проекта:</a:t>
              </a:r>
              <a:r>
                <a:rPr lang="ru-RU" sz="12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dirty="0">
                  <a:solidFill>
                    <a:schemeClr val="accent2">
                      <a:lumMod val="50000"/>
                    </a:schemeClr>
                  </a:solidFill>
                </a:rPr>
                <a:t>Зайцева Ирина Ивановна, руководитель волонтерского отряда «Сириус», заместитель директора МБОУ Каменская школа 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dirty="0" err="1">
                  <a:solidFill>
                    <a:schemeClr val="accent2">
                      <a:lumMod val="50000"/>
                    </a:schemeClr>
                  </a:solidFill>
                </a:rPr>
                <a:t>Леман</a:t>
              </a:r>
              <a:r>
                <a:rPr lang="ru-RU" sz="800" b="1" dirty="0">
                  <a:solidFill>
                    <a:schemeClr val="accent2">
                      <a:lumMod val="50000"/>
                    </a:schemeClr>
                  </a:solidFill>
                </a:rPr>
                <a:t> Екатерина Валерьевна, директор АНО Агентство развития детской и молодежной проектной деятельности и реализации инициатив «Диада», </a:t>
              </a:r>
              <a:r>
                <a:rPr lang="ru-RU" sz="800" b="1" dirty="0" err="1">
                  <a:solidFill>
                    <a:schemeClr val="accent2">
                      <a:lumMod val="50000"/>
                    </a:schemeClr>
                  </a:solidFill>
                </a:rPr>
                <a:t>проджект</a:t>
              </a:r>
              <a:r>
                <a:rPr lang="ru-RU" sz="800" b="1" dirty="0">
                  <a:solidFill>
                    <a:schemeClr val="accent2">
                      <a:lumMod val="50000"/>
                    </a:schemeClr>
                  </a:solidFill>
                </a:rPr>
                <a:t>-менеджер подростковой команды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dirty="0" err="1">
                  <a:solidFill>
                    <a:schemeClr val="accent2">
                      <a:lumMod val="50000"/>
                    </a:schemeClr>
                  </a:solidFill>
                </a:rPr>
                <a:t>Толстыка</a:t>
              </a:r>
              <a:r>
                <a:rPr lang="ru-RU" sz="800" b="1" dirty="0">
                  <a:solidFill>
                    <a:schemeClr val="accent2">
                      <a:lumMod val="50000"/>
                    </a:schemeClr>
                  </a:solidFill>
                </a:rPr>
                <a:t> Светлана Анатольевна, руководитель театральной студии МБОУ Каменская школа, организатор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dirty="0">
                  <a:solidFill>
                    <a:schemeClr val="accent2">
                      <a:lumMod val="50000"/>
                    </a:schemeClr>
                  </a:solidFill>
                </a:rPr>
                <a:t>Леман Максим Игоревич, директор ООО «ДОМЭКО», организация логистики, закуп, наладка и ТО оборудования</a:t>
              </a:r>
            </a:p>
            <a:p>
              <a:pPr lvl="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00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976795"/>
            <a:ext cx="3358612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chemeClr val="bg1"/>
                </a:solidFill>
                <a:cs typeface="Arial" pitchFamily="34" charset="0"/>
                <a:hlinkClick r:id="rId5"/>
              </a:rPr>
              <a:t>ekoum2021@mail.ru</a:t>
            </a:r>
            <a:endParaRPr lang="ru-RU" altLang="ko-KR" sz="1400" i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ru-RU" altLang="ko-KR" sz="1400" i="1" dirty="0">
                <a:solidFill>
                  <a:schemeClr val="bg1"/>
                </a:solidFill>
                <a:cs typeface="Arial" pitchFamily="34" charset="0"/>
              </a:rPr>
              <a:t>+7-960-163-39-17 </a:t>
            </a:r>
            <a:r>
              <a:rPr lang="en-US" altLang="ko-KR" sz="1400" i="1" dirty="0">
                <a:solidFill>
                  <a:schemeClr val="bg1"/>
                </a:solidFill>
                <a:cs typeface="Arial" pitchFamily="34" charset="0"/>
              </a:rPr>
              <a:t>vk.com/</a:t>
            </a:r>
            <a:r>
              <a:rPr lang="en-US" altLang="ko-KR" sz="1400" i="1" dirty="0" err="1">
                <a:solidFill>
                  <a:schemeClr val="bg1"/>
                </a:solidFill>
                <a:cs typeface="Arial" pitchFamily="34" charset="0"/>
              </a:rPr>
              <a:t>igor_leman</a:t>
            </a:r>
            <a:r>
              <a:rPr lang="ru-RU" altLang="ko-KR" sz="1400" i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r>
              <a:rPr lang="ru-RU" altLang="ko-KR" sz="1400" i="1" dirty="0">
                <a:solidFill>
                  <a:schemeClr val="bg1"/>
                </a:solidFill>
                <a:cs typeface="Arial" pitchFamily="34" charset="0"/>
              </a:rPr>
              <a:t>Игорь Леман</a:t>
            </a:r>
          </a:p>
          <a:p>
            <a:r>
              <a:rPr lang="ru-RU" sz="1400" i="1" dirty="0">
                <a:solidFill>
                  <a:schemeClr val="bg1"/>
                </a:solidFill>
                <a:cs typeface="Arial" pitchFamily="34" charset="0"/>
              </a:rPr>
              <a:t>+7-908-231-16-81</a:t>
            </a:r>
            <a:r>
              <a:rPr lang="en-US" sz="1400" i="1" dirty="0">
                <a:solidFill>
                  <a:schemeClr val="bg1"/>
                </a:solidFill>
                <a:cs typeface="Arial" pitchFamily="34" charset="0"/>
              </a:rPr>
              <a:t> vk.com/</a:t>
            </a:r>
            <a:r>
              <a:rPr lang="en-US" sz="1400" i="1" dirty="0" err="1">
                <a:solidFill>
                  <a:schemeClr val="bg1"/>
                </a:solidFill>
                <a:cs typeface="Arial" pitchFamily="34" charset="0"/>
              </a:rPr>
              <a:t>glebleman</a:t>
            </a:r>
            <a:r>
              <a:rPr lang="ru-RU" sz="1400" i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r>
              <a:rPr lang="ru-RU" sz="1400" i="1" dirty="0">
                <a:solidFill>
                  <a:schemeClr val="bg1"/>
                </a:solidFill>
                <a:cs typeface="Arial" pitchFamily="34" charset="0"/>
              </a:rPr>
              <a:t>Глеб Леман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vk.com/</a:t>
            </a:r>
            <a:r>
              <a:rPr lang="en-US" sz="1400" i="1" dirty="0" err="1">
                <a:solidFill>
                  <a:schemeClr val="bg1"/>
                </a:solidFill>
              </a:rPr>
              <a:t>ekoumniki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6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https://www.wbc-c.ru/images/start_page/search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7" y="235743"/>
            <a:ext cx="6891515" cy="49077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112500"/>
          </a:effectLst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695554917"/>
              </p:ext>
            </p:extLst>
          </p:nvPr>
        </p:nvGraphicFramePr>
        <p:xfrm>
          <a:off x="-133764" y="699542"/>
          <a:ext cx="54006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57662" y="4355992"/>
            <a:ext cx="5123271" cy="768152"/>
          </a:xfrm>
          <a:prstGeom prst="rect">
            <a:avLst/>
          </a:prstGeom>
          <a:blipFill dpi="0" rotWithShape="1">
            <a:blip r:embed="rId10">
              <a:alphaModFix amt="7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Если всю площадь Нижегородского Кремля заполнить              пищевыми отходами Нижнего Новгорода за год,                                             то уровень наполнения составит 1</a:t>
            </a:r>
            <a:r>
              <a:rPr lang="en-US" sz="1200" b="1" dirty="0">
                <a:solidFill>
                  <a:schemeClr val="tx1"/>
                </a:solidFill>
              </a:rPr>
              <a:t>/3</a:t>
            </a:r>
            <a:r>
              <a:rPr lang="ru-RU" sz="1200" b="1" dirty="0">
                <a:solidFill>
                  <a:schemeClr val="tx1"/>
                </a:solidFill>
              </a:rPr>
              <a:t> часть от высоты его стен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857662" y="4355992"/>
            <a:ext cx="197853" cy="768152"/>
          </a:xfrm>
          <a:prstGeom prst="rightBrace">
            <a:avLst>
              <a:gd name="adj1" fmla="val 16607"/>
              <a:gd name="adj2" fmla="val 50000"/>
            </a:avLst>
          </a:prstGeom>
          <a:blipFill>
            <a:blip r:embed="rId10">
              <a:alphaModFix amt="73000"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05181" y="4601568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4 м</a:t>
            </a:r>
          </a:p>
        </p:txBody>
      </p:sp>
    </p:spTree>
    <p:extLst>
      <p:ext uri="{BB962C8B-B14F-4D97-AF65-F5344CB8AC3E}">
        <p14:creationId xmlns:p14="http://schemas.microsoft.com/office/powerpoint/2010/main" val="145440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3"/>
          <p:cNvSpPr>
            <a:spLocks noGrp="1"/>
          </p:cNvSpPr>
          <p:nvPr>
            <p:ph type="title"/>
          </p:nvPr>
        </p:nvSpPr>
        <p:spPr>
          <a:xfrm>
            <a:off x="3211524" y="0"/>
            <a:ext cx="2214071" cy="516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cs typeface="Gotham Pro" pitchFamily="50" charset="0"/>
              </a:rPr>
              <a:t>Проблемы</a:t>
            </a:r>
            <a:endParaRPr lang="ru-RU" sz="2400" b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90769" y="443990"/>
            <a:ext cx="8959317" cy="4617393"/>
            <a:chOff x="230144" y="311996"/>
            <a:chExt cx="6911033" cy="5393691"/>
          </a:xfrm>
        </p:grpSpPr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CAF0E0AC-1DA1-43F1-ACFD-B2EF96189533}"/>
                </a:ext>
              </a:extLst>
            </p:cNvPr>
            <p:cNvSpPr/>
            <p:nvPr/>
          </p:nvSpPr>
          <p:spPr>
            <a:xfrm flipH="1">
              <a:off x="3026929" y="340716"/>
              <a:ext cx="1267891" cy="1850435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8B25BF9D-8403-4871-AEB6-0A61619D4A64}"/>
                </a:ext>
              </a:extLst>
            </p:cNvPr>
            <p:cNvSpPr/>
            <p:nvPr/>
          </p:nvSpPr>
          <p:spPr>
            <a:xfrm flipH="1">
              <a:off x="4407479" y="311996"/>
              <a:ext cx="1260423" cy="1879155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23" name="그룹 2">
              <a:extLst>
                <a:ext uri="{FF2B5EF4-FFF2-40B4-BE49-F238E27FC236}">
                  <a16:creationId xmlns:a16="http://schemas.microsoft.com/office/drawing/2014/main" id="{20D4723C-1D99-41E5-BEDB-6A86E17E0294}"/>
                </a:ext>
              </a:extLst>
            </p:cNvPr>
            <p:cNvGrpSpPr/>
            <p:nvPr/>
          </p:nvGrpSpPr>
          <p:grpSpPr>
            <a:xfrm>
              <a:off x="3014697" y="1714999"/>
              <a:ext cx="2655031" cy="3990688"/>
              <a:chOff x="4384647" y="1655487"/>
              <a:chExt cx="3017919" cy="490967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07800B2-9B7C-4FC4-9327-B169E0187F6B}"/>
                  </a:ext>
                </a:extLst>
              </p:cNvPr>
              <p:cNvSpPr txBox="1"/>
              <p:nvPr/>
            </p:nvSpPr>
            <p:spPr>
              <a:xfrm>
                <a:off x="5965210" y="1655487"/>
                <a:ext cx="1437356" cy="49096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defRPr>
                </a:lvl1pPr>
              </a:lstStyle>
              <a:p>
                <a:pPr algn="l"/>
                <a:r>
                  <a:rPr lang="ru-RU" altLang="ko-KR" sz="900" dirty="0">
                    <a:solidFill>
                      <a:schemeClr val="accent2">
                        <a:lumMod val="50000"/>
                      </a:schemeClr>
                    </a:solidFill>
                  </a:rPr>
                  <a:t>Согласно Указу Президента к 2030 году нужно создать систему обращения с отходами с сортировкой 100% отходов и снижение объема отходов на полигоны в два раза.                                                             РЭО( Региональный Экологический Оператор) пришёл к выводу, что без сортировки пищевых отходов и их переработки  Указ Президента нельзя выполнить и выступил с законодательной инициативой  о компостировании органических отходов</a:t>
                </a:r>
              </a:p>
              <a:p>
                <a:pPr algn="l"/>
                <a:endParaRPr lang="ru-RU" altLang="ko-KR" sz="9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 algn="l"/>
                <a:endParaRPr lang="ru-RU" altLang="ko-KR" sz="9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2C75F39-C610-4D52-9DE8-EC74831DBE32}"/>
                  </a:ext>
                </a:extLst>
              </p:cNvPr>
              <p:cNvSpPr txBox="1"/>
              <p:nvPr/>
            </p:nvSpPr>
            <p:spPr>
              <a:xfrm>
                <a:off x="4384647" y="1658110"/>
                <a:ext cx="1454387" cy="212310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defRPr>
                </a:lvl1pPr>
              </a:lstStyle>
              <a:p>
                <a:pPr algn="l"/>
                <a:r>
                  <a:rPr lang="ru-RU" altLang="ko-KR" sz="900" dirty="0">
                    <a:solidFill>
                      <a:schemeClr val="accent2">
                        <a:lumMod val="50000"/>
                      </a:schemeClr>
                    </a:solidFill>
                  </a:rPr>
                  <a:t>Губернатор Нижегородской области </a:t>
                </a:r>
                <a:r>
                  <a:rPr lang="ru-RU" altLang="ko-KR" sz="900" dirty="0">
                    <a:solidFill>
                      <a:schemeClr val="accent2">
                        <a:lumMod val="50000"/>
                      </a:schemeClr>
                    </a:solidFill>
                    <a:hlinkClick r:id="rId3"/>
                  </a:rPr>
                  <a:t>Глеб Никитин </a:t>
                </a:r>
                <a:r>
                  <a:rPr lang="ru-RU" altLang="ko-KR" sz="900" dirty="0">
                    <a:solidFill>
                      <a:schemeClr val="accent2">
                        <a:lumMod val="50000"/>
                      </a:schemeClr>
                    </a:solidFill>
                  </a:rPr>
                  <a:t>предложил распространить национальный проект «Экология» и на обращение с органическими отходами с внедрением новых технологий</a:t>
                </a:r>
              </a:p>
            </p:txBody>
          </p:sp>
        </p:grpSp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B95C07A2-2DF6-48E9-95B1-9A5E8A47615B}"/>
                </a:ext>
              </a:extLst>
            </p:cNvPr>
            <p:cNvSpPr/>
            <p:nvPr/>
          </p:nvSpPr>
          <p:spPr>
            <a:xfrm flipH="1">
              <a:off x="239571" y="311997"/>
              <a:ext cx="1303137" cy="1879155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B504A-4495-43EE-9873-A373FE301E58}"/>
                </a:ext>
              </a:extLst>
            </p:cNvPr>
            <p:cNvSpPr txBox="1"/>
            <p:nvPr/>
          </p:nvSpPr>
          <p:spPr>
            <a:xfrm>
              <a:off x="230144" y="326297"/>
              <a:ext cx="1433183" cy="172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dirty="0">
                  <a:solidFill>
                    <a:schemeClr val="bg1"/>
                  </a:solidFill>
                </a:rPr>
                <a:t>Отсутствие        образовательных мероприятий по качественной                         первичной сортировке отходов с компостированием органики на                                   «этапе мусорного ведра»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563530C9-59D4-4FF4-BCFB-496C3B777717}"/>
                </a:ext>
              </a:extLst>
            </p:cNvPr>
            <p:cNvSpPr/>
            <p:nvPr/>
          </p:nvSpPr>
          <p:spPr>
            <a:xfrm flipH="1">
              <a:off x="1656627" y="340716"/>
              <a:ext cx="1270180" cy="1850435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34CF44-5E3A-4F83-832D-84C088DC5D04}"/>
                </a:ext>
              </a:extLst>
            </p:cNvPr>
            <p:cNvSpPr txBox="1"/>
            <p:nvPr/>
          </p:nvSpPr>
          <p:spPr>
            <a:xfrm>
              <a:off x="234845" y="2051456"/>
              <a:ext cx="1312588" cy="22110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sz="900" dirty="0">
                  <a:solidFill>
                    <a:schemeClr val="accent2">
                      <a:lumMod val="50000"/>
                    </a:schemeClr>
                  </a:solidFill>
                </a:rPr>
                <a:t>Отсутствие пропаганды раздельного сбора ТКО                          </a:t>
              </a:r>
              <a:r>
                <a:rPr lang="en-US" sz="900" dirty="0">
                  <a:solidFill>
                    <a:schemeClr val="accent2">
                      <a:lumMod val="50000"/>
                    </a:schemeClr>
                  </a:solidFill>
                  <a:hlinkClick r:id="rId4"/>
                </a:rPr>
                <a:t>https://govoritnn.ru/itogi-2021-jekologija-problemy-podsvecheny-no-ne-resheny/</a:t>
              </a:r>
              <a:endParaRPr lang="ru-RU" sz="9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endParaRPr lang="ru-RU" sz="9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r>
                <a:rPr lang="ru-RU" sz="900" dirty="0">
                  <a:solidFill>
                    <a:schemeClr val="accent2">
                      <a:lumMod val="50000"/>
                    </a:schemeClr>
                  </a:solidFill>
                  <a:hlinkClick r:id="rId5"/>
                </a:rPr>
                <a:t>Люди не заинтересованы сортировать отходы</a:t>
              </a:r>
              <a:endParaRPr lang="ru-RU" sz="9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r>
                <a:rPr lang="ru-RU" sz="900" dirty="0">
                  <a:solidFill>
                    <a:schemeClr val="accent2">
                      <a:lumMod val="50000"/>
                    </a:schemeClr>
                  </a:solidFill>
                </a:rPr>
                <a:t>Асхат </a:t>
              </a:r>
              <a:r>
                <a:rPr lang="ru-RU" sz="900" dirty="0" err="1">
                  <a:solidFill>
                    <a:schemeClr val="accent2">
                      <a:lumMod val="50000"/>
                    </a:schemeClr>
                  </a:solidFill>
                </a:rPr>
                <a:t>Каюмов</a:t>
              </a:r>
              <a:r>
                <a:rPr lang="ru-RU" sz="900" dirty="0">
                  <a:solidFill>
                    <a:schemeClr val="accent2">
                      <a:lumMod val="50000"/>
                    </a:schemeClr>
                  </a:solidFill>
                </a:rPr>
                <a:t>, нижегородский эколог, общественный деятель</a:t>
              </a:r>
            </a:p>
            <a:p>
              <a:pPr algn="l"/>
              <a:endParaRPr lang="ru-RU" sz="9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7800B2-9B7C-4FC4-9327-B169E0187F6B}"/>
                </a:ext>
              </a:extLst>
            </p:cNvPr>
            <p:cNvSpPr txBox="1"/>
            <p:nvPr/>
          </p:nvSpPr>
          <p:spPr>
            <a:xfrm>
              <a:off x="1655367" y="399116"/>
              <a:ext cx="1326478" cy="13661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altLang="ko-KR" dirty="0">
                  <a:solidFill>
                    <a:schemeClr val="bg1"/>
                  </a:solidFill>
                </a:rPr>
                <a:t>Отсутствие доступности  новой технологии ускоренного </a:t>
              </a:r>
              <a:r>
                <a:rPr lang="ru-RU" altLang="ko-KR" dirty="0" err="1">
                  <a:solidFill>
                    <a:schemeClr val="bg1"/>
                  </a:solidFill>
                </a:rPr>
                <a:t>биокомпостирования</a:t>
              </a:r>
              <a:r>
                <a:rPr lang="ru-RU" altLang="ko-KR" dirty="0">
                  <a:solidFill>
                    <a:schemeClr val="bg1"/>
                  </a:solidFill>
                </a:rPr>
                <a:t> на «этапе мусорного ведра» для населения и организаций</a:t>
              </a:r>
            </a:p>
          </p:txBody>
        </p:sp>
        <p:sp>
          <p:nvSpPr>
            <p:cNvPr id="29" name="Rounded Rectangle 8">
              <a:extLst>
                <a:ext uri="{FF2B5EF4-FFF2-40B4-BE49-F238E27FC236}">
                  <a16:creationId xmlns:a16="http://schemas.microsoft.com/office/drawing/2014/main" id="{51422002-E984-40BC-8274-586AF5E97255}"/>
                </a:ext>
              </a:extLst>
            </p:cNvPr>
            <p:cNvSpPr/>
            <p:nvPr/>
          </p:nvSpPr>
          <p:spPr>
            <a:xfrm flipH="1">
              <a:off x="5778907" y="326297"/>
              <a:ext cx="1318938" cy="1840759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C75F39-C610-4D52-9DE8-EC74831DBE32}"/>
                </a:ext>
              </a:extLst>
            </p:cNvPr>
            <p:cNvSpPr txBox="1"/>
            <p:nvPr/>
          </p:nvSpPr>
          <p:spPr>
            <a:xfrm>
              <a:off x="3062497" y="399116"/>
              <a:ext cx="1299178" cy="118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dirty="0">
                  <a:solidFill>
                    <a:schemeClr val="bg1"/>
                  </a:solidFill>
                </a:rPr>
                <a:t>Недостаточная организация накопления вторичных ресурсов                        в Нижегородской области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F9E8D4-CC4C-40E4-A161-6A3DEFAD7E24}"/>
                </a:ext>
              </a:extLst>
            </p:cNvPr>
            <p:cNvSpPr txBox="1"/>
            <p:nvPr/>
          </p:nvSpPr>
          <p:spPr>
            <a:xfrm>
              <a:off x="5776641" y="1714999"/>
              <a:ext cx="1317729" cy="301998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altLang="ko-KR" sz="900" dirty="0">
                  <a:solidFill>
                    <a:schemeClr val="accent2">
                      <a:lumMod val="50000"/>
                    </a:schemeClr>
                  </a:solidFill>
                </a:rPr>
                <a:t>Количество деревьев в городах сокращается, «Говорит Нижний» статья «Итоги 2021» </a:t>
              </a:r>
              <a:r>
                <a:rPr lang="ru-RU" altLang="ko-KR" sz="900" dirty="0">
                  <a:solidFill>
                    <a:schemeClr val="accent2">
                      <a:lumMod val="50000"/>
                    </a:schemeClr>
                  </a:solidFill>
                  <a:hlinkClick r:id="rId4"/>
                </a:rPr>
                <a:t>https://govoritnn.ru/itogi-2021-jekologija-problemy-podsvecheny-no-ne-resheny/</a:t>
              </a:r>
              <a:endParaRPr lang="ru-RU" altLang="ko-KR" sz="9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r>
                <a:rPr lang="ru-RU" altLang="ko-KR" sz="900" dirty="0">
                  <a:solidFill>
                    <a:schemeClr val="accent2">
                      <a:lumMod val="50000"/>
                    </a:schemeClr>
                  </a:solidFill>
                </a:rPr>
                <a:t>Летом во дворах жарче, автомобили, лавочки, детские горки нагреваются сильнее, повышается температура и в квартирах. А зимой, весной, осенью во дворе, лишенном деревьев, более ветрено</a:t>
              </a:r>
            </a:p>
            <a:p>
              <a:pPr algn="l"/>
              <a:endParaRPr lang="ru-RU" altLang="ko-KR" sz="9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34CF44-5E3A-4F83-832D-84C088DC5D04}"/>
                </a:ext>
              </a:extLst>
            </p:cNvPr>
            <p:cNvSpPr txBox="1"/>
            <p:nvPr/>
          </p:nvSpPr>
          <p:spPr>
            <a:xfrm>
              <a:off x="4394943" y="689929"/>
              <a:ext cx="1389660" cy="647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sz="1000" dirty="0">
                  <a:solidFill>
                    <a:schemeClr val="bg1"/>
                  </a:solidFill>
                </a:rPr>
                <a:t>Загрязнение вторичных ресурсов органикой в мусорных контейнерах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F9E8D4-CC4C-40E4-A161-6A3DEFAD7E24}"/>
                </a:ext>
              </a:extLst>
            </p:cNvPr>
            <p:cNvSpPr txBox="1"/>
            <p:nvPr/>
          </p:nvSpPr>
          <p:spPr>
            <a:xfrm>
              <a:off x="5750800" y="488995"/>
              <a:ext cx="1390377" cy="118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r>
                <a:rPr lang="ru-RU" altLang="ko-KR" dirty="0">
                  <a:solidFill>
                    <a:schemeClr val="bg1"/>
                  </a:solidFill>
                </a:rPr>
                <a:t>Недостаточное  вовлечение в озеленение общественности и в развитие самой культуры озеленения                               городских территорий  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07800B2-9B7C-4FC4-9327-B169E0187F6B}"/>
              </a:ext>
            </a:extLst>
          </p:cNvPr>
          <p:cNvSpPr txBox="1"/>
          <p:nvPr/>
        </p:nvSpPr>
        <p:spPr>
          <a:xfrm>
            <a:off x="1903124" y="1656814"/>
            <a:ext cx="1692830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defRPr>
            </a:lvl1pPr>
          </a:lstStyle>
          <a:p>
            <a:pPr algn="l"/>
            <a:r>
              <a:rPr lang="ru-RU" altLang="ko-KR" sz="900" dirty="0">
                <a:solidFill>
                  <a:schemeClr val="accent2">
                    <a:lumMod val="50000"/>
                  </a:schemeClr>
                </a:solidFill>
              </a:rPr>
              <a:t>Сейчас приняты поправки к </a:t>
            </a:r>
            <a:r>
              <a:rPr lang="ru-RU" altLang="ko-KR" sz="900" dirty="0">
                <a:solidFill>
                  <a:schemeClr val="accent2">
                    <a:lumMod val="50000"/>
                  </a:schemeClr>
                </a:solidFill>
                <a:hlinkClick r:id="rId6"/>
              </a:rPr>
              <a:t>ФЗ № 89 «Об отходах» </a:t>
            </a:r>
            <a:endParaRPr lang="ru-RU" altLang="ko-KR" sz="900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r>
              <a:rPr lang="ru-RU" altLang="ko-KR" sz="900" dirty="0">
                <a:solidFill>
                  <a:schemeClr val="accent2">
                    <a:lumMod val="50000"/>
                  </a:schemeClr>
                </a:solidFill>
              </a:rPr>
              <a:t>и организации(например, школы) смогут использовать побочные продукты для собственных нужд. </a:t>
            </a:r>
          </a:p>
          <a:p>
            <a:pPr algn="l"/>
            <a:r>
              <a:rPr lang="ru-RU" altLang="ko-KR" sz="900" dirty="0">
                <a:solidFill>
                  <a:schemeClr val="accent2">
                    <a:lumMod val="50000"/>
                  </a:schemeClr>
                </a:solidFill>
              </a:rPr>
              <a:t>При доступности новой технологии органика как побочный продукт компостируется в удобрения в рамках выполнения требований Закона</a:t>
            </a:r>
          </a:p>
        </p:txBody>
      </p:sp>
    </p:spTree>
    <p:extLst>
      <p:ext uri="{BB962C8B-B14F-4D97-AF65-F5344CB8AC3E}">
        <p14:creationId xmlns:p14="http://schemas.microsoft.com/office/powerpoint/2010/main" val="1217444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380484"/>
              </p:ext>
            </p:extLst>
          </p:nvPr>
        </p:nvGraphicFramePr>
        <p:xfrm>
          <a:off x="1043608" y="0"/>
          <a:ext cx="5688632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51520" y="411510"/>
            <a:ext cx="3456384" cy="54318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Целевая аудитория</a:t>
            </a:r>
          </a:p>
        </p:txBody>
      </p:sp>
    </p:spTree>
    <p:extLst>
      <p:ext uri="{BB962C8B-B14F-4D97-AF65-F5344CB8AC3E}">
        <p14:creationId xmlns:p14="http://schemas.microsoft.com/office/powerpoint/2010/main" val="367098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79840"/>
            <a:ext cx="3903441" cy="6480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ru-RU" sz="2400" b="1" dirty="0"/>
              <a:t>Общая информация</a:t>
            </a:r>
            <a:br>
              <a:rPr lang="ru-RU" sz="2400" dirty="0">
                <a:solidFill>
                  <a:srgbClr val="92D050"/>
                </a:solidFill>
              </a:rPr>
            </a:br>
            <a:endParaRPr lang="ru-RU" sz="2400" dirty="0">
              <a:solidFill>
                <a:srgbClr val="92D05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14710311"/>
              </p:ext>
            </p:extLst>
          </p:nvPr>
        </p:nvGraphicFramePr>
        <p:xfrm>
          <a:off x="179512" y="418668"/>
          <a:ext cx="8712968" cy="464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145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0551225"/>
              </p:ext>
            </p:extLst>
          </p:nvPr>
        </p:nvGraphicFramePr>
        <p:xfrm>
          <a:off x="251520" y="123478"/>
          <a:ext cx="46805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5688013" y="979340"/>
            <a:ext cx="3060451" cy="2985081"/>
            <a:chOff x="4872783" y="1196926"/>
            <a:chExt cx="3117878" cy="2869646"/>
          </a:xfrm>
        </p:grpSpPr>
        <p:sp>
          <p:nvSpPr>
            <p:cNvPr id="9" name="Полилиния 8"/>
            <p:cNvSpPr/>
            <p:nvPr/>
          </p:nvSpPr>
          <p:spPr>
            <a:xfrm flipH="1">
              <a:off x="4872784" y="2931029"/>
              <a:ext cx="3067542" cy="1135543"/>
            </a:xfrm>
            <a:custGeom>
              <a:avLst/>
              <a:gdLst>
                <a:gd name="connsiteX0" fmla="*/ 0 w 3067542"/>
                <a:gd name="connsiteY0" fmla="*/ 0 h 1135542"/>
                <a:gd name="connsiteX1" fmla="*/ 2499771 w 3067542"/>
                <a:gd name="connsiteY1" fmla="*/ 0 h 1135542"/>
                <a:gd name="connsiteX2" fmla="*/ 3067542 w 3067542"/>
                <a:gd name="connsiteY2" fmla="*/ 567771 h 1135542"/>
                <a:gd name="connsiteX3" fmla="*/ 2499771 w 3067542"/>
                <a:gd name="connsiteY3" fmla="*/ 1135542 h 1135542"/>
                <a:gd name="connsiteX4" fmla="*/ 0 w 3067542"/>
                <a:gd name="connsiteY4" fmla="*/ 1135542 h 1135542"/>
                <a:gd name="connsiteX5" fmla="*/ 0 w 3067542"/>
                <a:gd name="connsiteY5" fmla="*/ 0 h 11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542" h="1135542">
                  <a:moveTo>
                    <a:pt x="3067542" y="1135541"/>
                  </a:moveTo>
                  <a:lnTo>
                    <a:pt x="567771" y="1135541"/>
                  </a:lnTo>
                  <a:lnTo>
                    <a:pt x="0" y="567771"/>
                  </a:lnTo>
                  <a:lnTo>
                    <a:pt x="567771" y="1"/>
                  </a:lnTo>
                  <a:lnTo>
                    <a:pt x="3067542" y="1"/>
                  </a:lnTo>
                  <a:lnTo>
                    <a:pt x="3067542" y="1135541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0743" tIns="38101" rIns="355005" bIns="38100" numCol="1" spcCol="1270" anchor="ctr" anchorCtr="0">
              <a:noAutofit/>
            </a:bodyPr>
            <a:lstStyle/>
            <a:p>
              <a:pPr lvl="0" algn="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Зеленые зоны                                  с чистым                               воздухом                                                                  в </a:t>
              </a:r>
              <a:r>
                <a:rPr lang="ru-RU" sz="1200" b="1" dirty="0">
                  <a:solidFill>
                    <a:schemeClr val="accent2">
                      <a:lumMod val="75000"/>
                    </a:schemeClr>
                  </a:solidFill>
                </a:rPr>
                <a:t>пришкольных                               дворах</a:t>
              </a:r>
              <a:endParaRPr lang="ru-RU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4886612" y="2866203"/>
              <a:ext cx="1270842" cy="1200369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 flipH="1">
              <a:off x="4872784" y="1196927"/>
              <a:ext cx="3117877" cy="1135543"/>
            </a:xfrm>
            <a:custGeom>
              <a:avLst/>
              <a:gdLst>
                <a:gd name="connsiteX0" fmla="*/ 0 w 3117877"/>
                <a:gd name="connsiteY0" fmla="*/ 0 h 1135542"/>
                <a:gd name="connsiteX1" fmla="*/ 2550106 w 3117877"/>
                <a:gd name="connsiteY1" fmla="*/ 0 h 1135542"/>
                <a:gd name="connsiteX2" fmla="*/ 3117877 w 3117877"/>
                <a:gd name="connsiteY2" fmla="*/ 567771 h 1135542"/>
                <a:gd name="connsiteX3" fmla="*/ 2550106 w 3117877"/>
                <a:gd name="connsiteY3" fmla="*/ 1135542 h 1135542"/>
                <a:gd name="connsiteX4" fmla="*/ 0 w 3117877"/>
                <a:gd name="connsiteY4" fmla="*/ 1135542 h 1135542"/>
                <a:gd name="connsiteX5" fmla="*/ 0 w 3117877"/>
                <a:gd name="connsiteY5" fmla="*/ 0 h 11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7877" h="1135542">
                  <a:moveTo>
                    <a:pt x="3117877" y="1135541"/>
                  </a:moveTo>
                  <a:lnTo>
                    <a:pt x="567771" y="1135541"/>
                  </a:lnTo>
                  <a:lnTo>
                    <a:pt x="0" y="567771"/>
                  </a:lnTo>
                  <a:lnTo>
                    <a:pt x="567771" y="1"/>
                  </a:lnTo>
                  <a:lnTo>
                    <a:pt x="3117877" y="1"/>
                  </a:lnTo>
                  <a:lnTo>
                    <a:pt x="3117877" y="1135541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0743" tIns="38101" rIns="355005" bIns="38100" numCol="1" spcCol="1270" anchor="ctr" anchorCtr="0">
              <a:noAutofit/>
            </a:bodyPr>
            <a:lstStyle/>
            <a:p>
              <a:pPr lvl="0" algn="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accent2">
                      <a:lumMod val="75000"/>
                    </a:schemeClr>
                  </a:solidFill>
                </a:rPr>
                <a:t>Увеличение                                              «чистых»                                 вторичных                              ресурсов</a:t>
              </a:r>
              <a:r>
                <a:rPr lang="ru-RU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                  </a:t>
              </a:r>
            </a:p>
          </p:txBody>
        </p:sp>
        <p:sp>
          <p:nvSpPr>
            <p:cNvPr id="14" name="Овал 13"/>
            <p:cNvSpPr/>
            <p:nvPr/>
          </p:nvSpPr>
          <p:spPr>
            <a:xfrm flipH="1">
              <a:off x="4872783" y="1196926"/>
              <a:ext cx="1258136" cy="1135544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08809445"/>
              </p:ext>
            </p:extLst>
          </p:nvPr>
        </p:nvGraphicFramePr>
        <p:xfrm>
          <a:off x="3930095" y="1033467"/>
          <a:ext cx="1757919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Штриховая стрелка вправо 4"/>
          <p:cNvSpPr/>
          <p:nvPr/>
        </p:nvSpPr>
        <p:spPr>
          <a:xfrm rot="7649385">
            <a:off x="1835150" y="3314895"/>
            <a:ext cx="185513" cy="124786"/>
          </a:xfrm>
          <a:prstGeom prst="striped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/>
          <a:srcRect l="1" r="44444"/>
          <a:stretch/>
        </p:blipFill>
        <p:spPr>
          <a:xfrm>
            <a:off x="2298836" y="2528565"/>
            <a:ext cx="1337059" cy="1335779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/>
          <a:srcRect l="44389"/>
          <a:stretch/>
        </p:blipFill>
        <p:spPr>
          <a:xfrm>
            <a:off x="2268501" y="3730905"/>
            <a:ext cx="1367394" cy="1378359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912" y="87445"/>
            <a:ext cx="1622955" cy="16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4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29338" y="4798393"/>
            <a:ext cx="9276672" cy="373038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7479786"/>
              </p:ext>
            </p:extLst>
          </p:nvPr>
        </p:nvGraphicFramePr>
        <p:xfrm>
          <a:off x="396285" y="51470"/>
          <a:ext cx="842418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35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phonoteka.org/uploads/posts/2021-05/1620149961_59-phonoteka_org-p-vektornii-fon-gorod-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52177" r="-31572" b="15036"/>
          <a:stretch/>
        </p:blipFill>
        <p:spPr bwMode="auto">
          <a:xfrm flipH="1">
            <a:off x="-1836440" y="339897"/>
            <a:ext cx="9505056" cy="2692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6736" y="-557449"/>
            <a:ext cx="4883319" cy="4883319"/>
          </a:xfrm>
          <a:prstGeom prst="rect">
            <a:avLst/>
          </a:prstGeom>
        </p:spPr>
      </p:pic>
      <p:sp>
        <p:nvSpPr>
          <p:cNvPr id="47" name="Заголовок 3"/>
          <p:cNvSpPr>
            <a:spLocks noGrp="1"/>
          </p:cNvSpPr>
          <p:nvPr>
            <p:ph type="title"/>
          </p:nvPr>
        </p:nvSpPr>
        <p:spPr>
          <a:xfrm>
            <a:off x="3127586" y="35644"/>
            <a:ext cx="2999529" cy="516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cs typeface="Gotham Pro" pitchFamily="50" charset="0"/>
              </a:rPr>
              <a:t>Задачи и результат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1001" y="731509"/>
            <a:ext cx="1990617" cy="19612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52580" y="1454846"/>
            <a:ext cx="91884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Школа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16502" y="137909"/>
            <a:ext cx="8018651" cy="4975915"/>
            <a:chOff x="818574" y="144676"/>
            <a:chExt cx="7705644" cy="4975915"/>
          </a:xfrm>
        </p:grpSpPr>
        <p:grpSp>
          <p:nvGrpSpPr>
            <p:cNvPr id="23" name="Группа 22"/>
            <p:cNvGrpSpPr/>
            <p:nvPr/>
          </p:nvGrpSpPr>
          <p:grpSpPr>
            <a:xfrm rot="5400000">
              <a:off x="2182835" y="-1173378"/>
              <a:ext cx="4931814" cy="7656123"/>
              <a:chOff x="292401" y="789805"/>
              <a:chExt cx="2816001" cy="4086598"/>
            </a:xfrm>
            <a:solidFill>
              <a:schemeClr val="tx1"/>
            </a:solidFill>
          </p:grpSpPr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85E0846D-BE00-46D8-AB22-CF8D05A397B2}"/>
                  </a:ext>
                </a:extLst>
              </p:cNvPr>
              <p:cNvSpPr/>
              <p:nvPr/>
            </p:nvSpPr>
            <p:spPr>
              <a:xfrm flipV="1">
                <a:off x="292401" y="3626073"/>
                <a:ext cx="1385219" cy="1250330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724507 w 1449013"/>
                  <a:gd name="connsiteY9" fmla="*/ 1952472 h 1952472"/>
                  <a:gd name="connsiteX10" fmla="*/ 495741 w 1449013"/>
                  <a:gd name="connsiteY10" fmla="*/ 1723701 h 1952472"/>
                  <a:gd name="connsiteX11" fmla="*/ 591060 w 1449013"/>
                  <a:gd name="connsiteY11" fmla="*/ 1542845 h 1952472"/>
                  <a:gd name="connsiteX12" fmla="*/ 591060 w 1449013"/>
                  <a:gd name="connsiteY12" fmla="*/ 1444072 h 1952472"/>
                  <a:gd name="connsiteX13" fmla="*/ 0 w 1449013"/>
                  <a:gd name="connsiteY13" fmla="*/ 1444072 h 1952472"/>
                  <a:gd name="connsiteX14" fmla="*/ 0 w 1449013"/>
                  <a:gd name="connsiteY14" fmla="*/ 0 h 1952472"/>
                  <a:gd name="connsiteX15" fmla="*/ 1449013 w 1449013"/>
                  <a:gd name="connsiteY15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724507 w 1449013"/>
                  <a:gd name="connsiteY8" fmla="*/ 1952472 h 1952472"/>
                  <a:gd name="connsiteX9" fmla="*/ 495741 w 1449013"/>
                  <a:gd name="connsiteY9" fmla="*/ 1723701 h 1952472"/>
                  <a:gd name="connsiteX10" fmla="*/ 591060 w 1449013"/>
                  <a:gd name="connsiteY10" fmla="*/ 1542845 h 1952472"/>
                  <a:gd name="connsiteX11" fmla="*/ 591060 w 1449013"/>
                  <a:gd name="connsiteY11" fmla="*/ 1444072 h 1952472"/>
                  <a:gd name="connsiteX12" fmla="*/ 0 w 1449013"/>
                  <a:gd name="connsiteY12" fmla="*/ 1444072 h 1952472"/>
                  <a:gd name="connsiteX13" fmla="*/ 0 w 1449013"/>
                  <a:gd name="connsiteY13" fmla="*/ 0 h 1952472"/>
                  <a:gd name="connsiteX14" fmla="*/ 1449013 w 1449013"/>
                  <a:gd name="connsiteY14" fmla="*/ 0 h 1952472"/>
                  <a:gd name="connsiteX0" fmla="*/ 1449013 w 1449013"/>
                  <a:gd name="connsiteY0" fmla="*/ 0 h 1723701"/>
                  <a:gd name="connsiteX1" fmla="*/ 1449013 w 1449013"/>
                  <a:gd name="connsiteY1" fmla="*/ 466741 h 1723701"/>
                  <a:gd name="connsiteX2" fmla="*/ 1317741 w 1449013"/>
                  <a:gd name="connsiteY2" fmla="*/ 433666 h 1723701"/>
                  <a:gd name="connsiteX3" fmla="*/ 1031784 w 1449013"/>
                  <a:gd name="connsiteY3" fmla="*/ 719630 h 1723701"/>
                  <a:gd name="connsiteX4" fmla="*/ 1317741 w 1449013"/>
                  <a:gd name="connsiteY4" fmla="*/ 1005593 h 1723701"/>
                  <a:gd name="connsiteX5" fmla="*/ 1449013 w 1449013"/>
                  <a:gd name="connsiteY5" fmla="*/ 972519 h 1723701"/>
                  <a:gd name="connsiteX6" fmla="*/ 1449013 w 1449013"/>
                  <a:gd name="connsiteY6" fmla="*/ 1444072 h 1723701"/>
                  <a:gd name="connsiteX7" fmla="*/ 857954 w 1449013"/>
                  <a:gd name="connsiteY7" fmla="*/ 1444072 h 1723701"/>
                  <a:gd name="connsiteX8" fmla="*/ 495741 w 1449013"/>
                  <a:gd name="connsiteY8" fmla="*/ 1723701 h 1723701"/>
                  <a:gd name="connsiteX9" fmla="*/ 591060 w 1449013"/>
                  <a:gd name="connsiteY9" fmla="*/ 1542845 h 1723701"/>
                  <a:gd name="connsiteX10" fmla="*/ 591060 w 1449013"/>
                  <a:gd name="connsiteY10" fmla="*/ 1444072 h 1723701"/>
                  <a:gd name="connsiteX11" fmla="*/ 0 w 1449013"/>
                  <a:gd name="connsiteY11" fmla="*/ 1444072 h 1723701"/>
                  <a:gd name="connsiteX12" fmla="*/ 0 w 1449013"/>
                  <a:gd name="connsiteY12" fmla="*/ 0 h 1723701"/>
                  <a:gd name="connsiteX13" fmla="*/ 1449013 w 1449013"/>
                  <a:gd name="connsiteY13" fmla="*/ 0 h 1723701"/>
                  <a:gd name="connsiteX0" fmla="*/ 1449013 w 1449013"/>
                  <a:gd name="connsiteY0" fmla="*/ 0 h 1542845"/>
                  <a:gd name="connsiteX1" fmla="*/ 1449013 w 1449013"/>
                  <a:gd name="connsiteY1" fmla="*/ 466741 h 1542845"/>
                  <a:gd name="connsiteX2" fmla="*/ 1317741 w 1449013"/>
                  <a:gd name="connsiteY2" fmla="*/ 433666 h 1542845"/>
                  <a:gd name="connsiteX3" fmla="*/ 1031784 w 1449013"/>
                  <a:gd name="connsiteY3" fmla="*/ 719630 h 1542845"/>
                  <a:gd name="connsiteX4" fmla="*/ 1317741 w 1449013"/>
                  <a:gd name="connsiteY4" fmla="*/ 1005593 h 1542845"/>
                  <a:gd name="connsiteX5" fmla="*/ 1449013 w 1449013"/>
                  <a:gd name="connsiteY5" fmla="*/ 972519 h 1542845"/>
                  <a:gd name="connsiteX6" fmla="*/ 1449013 w 1449013"/>
                  <a:gd name="connsiteY6" fmla="*/ 1444072 h 1542845"/>
                  <a:gd name="connsiteX7" fmla="*/ 857954 w 1449013"/>
                  <a:gd name="connsiteY7" fmla="*/ 1444072 h 1542845"/>
                  <a:gd name="connsiteX8" fmla="*/ 591060 w 1449013"/>
                  <a:gd name="connsiteY8" fmla="*/ 1542845 h 1542845"/>
                  <a:gd name="connsiteX9" fmla="*/ 591060 w 1449013"/>
                  <a:gd name="connsiteY9" fmla="*/ 1444072 h 1542845"/>
                  <a:gd name="connsiteX10" fmla="*/ 0 w 1449013"/>
                  <a:gd name="connsiteY10" fmla="*/ 1444072 h 1542845"/>
                  <a:gd name="connsiteX11" fmla="*/ 0 w 1449013"/>
                  <a:gd name="connsiteY11" fmla="*/ 0 h 1542845"/>
                  <a:gd name="connsiteX12" fmla="*/ 1449013 w 1449013"/>
                  <a:gd name="connsiteY12" fmla="*/ 0 h 1542845"/>
                  <a:gd name="connsiteX0" fmla="*/ 1449013 w 1449013"/>
                  <a:gd name="connsiteY0" fmla="*/ 0 h 1444072"/>
                  <a:gd name="connsiteX1" fmla="*/ 1449013 w 1449013"/>
                  <a:gd name="connsiteY1" fmla="*/ 466741 h 1444072"/>
                  <a:gd name="connsiteX2" fmla="*/ 1317741 w 1449013"/>
                  <a:gd name="connsiteY2" fmla="*/ 433666 h 1444072"/>
                  <a:gd name="connsiteX3" fmla="*/ 1031784 w 1449013"/>
                  <a:gd name="connsiteY3" fmla="*/ 719630 h 1444072"/>
                  <a:gd name="connsiteX4" fmla="*/ 1317741 w 1449013"/>
                  <a:gd name="connsiteY4" fmla="*/ 1005593 h 1444072"/>
                  <a:gd name="connsiteX5" fmla="*/ 1449013 w 1449013"/>
                  <a:gd name="connsiteY5" fmla="*/ 972519 h 1444072"/>
                  <a:gd name="connsiteX6" fmla="*/ 1449013 w 1449013"/>
                  <a:gd name="connsiteY6" fmla="*/ 1444072 h 1444072"/>
                  <a:gd name="connsiteX7" fmla="*/ 857954 w 1449013"/>
                  <a:gd name="connsiteY7" fmla="*/ 1444072 h 1444072"/>
                  <a:gd name="connsiteX8" fmla="*/ 591060 w 1449013"/>
                  <a:gd name="connsiteY8" fmla="*/ 1444072 h 1444072"/>
                  <a:gd name="connsiteX9" fmla="*/ 0 w 1449013"/>
                  <a:gd name="connsiteY9" fmla="*/ 1444072 h 1444072"/>
                  <a:gd name="connsiteX10" fmla="*/ 0 w 1449013"/>
                  <a:gd name="connsiteY10" fmla="*/ 0 h 1444072"/>
                  <a:gd name="connsiteX11" fmla="*/ 1449013 w 1449013"/>
                  <a:gd name="connsiteY11" fmla="*/ 0 h 144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49013" h="14440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 cmpd="sng">
                <a:solidFill>
                  <a:schemeClr val="accent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n>
                    <a:solidFill>
                      <a:srgbClr val="057713"/>
                    </a:solidFill>
                  </a:ln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85E0846D-BE00-46D8-AB22-CF8D05A397B2}"/>
                  </a:ext>
                </a:extLst>
              </p:cNvPr>
              <p:cNvSpPr/>
              <p:nvPr/>
            </p:nvSpPr>
            <p:spPr>
              <a:xfrm>
                <a:off x="292401" y="794872"/>
                <a:ext cx="1347438" cy="1310098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  <a:gd name="connsiteX0" fmla="*/ 1449013 w 1449013"/>
                  <a:gd name="connsiteY0" fmla="*/ 0 h 1746308"/>
                  <a:gd name="connsiteX1" fmla="*/ 1449013 w 1449013"/>
                  <a:gd name="connsiteY1" fmla="*/ 466741 h 1746308"/>
                  <a:gd name="connsiteX2" fmla="*/ 1317741 w 1449013"/>
                  <a:gd name="connsiteY2" fmla="*/ 433666 h 1746308"/>
                  <a:gd name="connsiteX3" fmla="*/ 1031784 w 1449013"/>
                  <a:gd name="connsiteY3" fmla="*/ 719630 h 1746308"/>
                  <a:gd name="connsiteX4" fmla="*/ 1317741 w 1449013"/>
                  <a:gd name="connsiteY4" fmla="*/ 1005593 h 1746308"/>
                  <a:gd name="connsiteX5" fmla="*/ 1449013 w 1449013"/>
                  <a:gd name="connsiteY5" fmla="*/ 972519 h 1746308"/>
                  <a:gd name="connsiteX6" fmla="*/ 1449013 w 1449013"/>
                  <a:gd name="connsiteY6" fmla="*/ 1444072 h 1746308"/>
                  <a:gd name="connsiteX7" fmla="*/ 857954 w 1449013"/>
                  <a:gd name="connsiteY7" fmla="*/ 1444072 h 1746308"/>
                  <a:gd name="connsiteX8" fmla="*/ 857954 w 1449013"/>
                  <a:gd name="connsiteY8" fmla="*/ 1542845 h 1746308"/>
                  <a:gd name="connsiteX9" fmla="*/ 953273 w 1449013"/>
                  <a:gd name="connsiteY9" fmla="*/ 1723701 h 1746308"/>
                  <a:gd name="connsiteX10" fmla="*/ 495741 w 1449013"/>
                  <a:gd name="connsiteY10" fmla="*/ 1723701 h 1746308"/>
                  <a:gd name="connsiteX11" fmla="*/ 591060 w 1449013"/>
                  <a:gd name="connsiteY11" fmla="*/ 1542845 h 1746308"/>
                  <a:gd name="connsiteX12" fmla="*/ 591060 w 1449013"/>
                  <a:gd name="connsiteY12" fmla="*/ 1444072 h 1746308"/>
                  <a:gd name="connsiteX13" fmla="*/ 0 w 1449013"/>
                  <a:gd name="connsiteY13" fmla="*/ 1444072 h 1746308"/>
                  <a:gd name="connsiteX14" fmla="*/ 0 w 1449013"/>
                  <a:gd name="connsiteY14" fmla="*/ 0 h 1746308"/>
                  <a:gd name="connsiteX15" fmla="*/ 1449013 w 1449013"/>
                  <a:gd name="connsiteY15" fmla="*/ 0 h 1746308"/>
                  <a:gd name="connsiteX0" fmla="*/ 1449013 w 1449013"/>
                  <a:gd name="connsiteY0" fmla="*/ 0 h 1723701"/>
                  <a:gd name="connsiteX1" fmla="*/ 1449013 w 1449013"/>
                  <a:gd name="connsiteY1" fmla="*/ 466741 h 1723701"/>
                  <a:gd name="connsiteX2" fmla="*/ 1317741 w 1449013"/>
                  <a:gd name="connsiteY2" fmla="*/ 433666 h 1723701"/>
                  <a:gd name="connsiteX3" fmla="*/ 1031784 w 1449013"/>
                  <a:gd name="connsiteY3" fmla="*/ 719630 h 1723701"/>
                  <a:gd name="connsiteX4" fmla="*/ 1317741 w 1449013"/>
                  <a:gd name="connsiteY4" fmla="*/ 1005593 h 1723701"/>
                  <a:gd name="connsiteX5" fmla="*/ 1449013 w 1449013"/>
                  <a:gd name="connsiteY5" fmla="*/ 972519 h 1723701"/>
                  <a:gd name="connsiteX6" fmla="*/ 1449013 w 1449013"/>
                  <a:gd name="connsiteY6" fmla="*/ 1444072 h 1723701"/>
                  <a:gd name="connsiteX7" fmla="*/ 857954 w 1449013"/>
                  <a:gd name="connsiteY7" fmla="*/ 1444072 h 1723701"/>
                  <a:gd name="connsiteX8" fmla="*/ 857954 w 1449013"/>
                  <a:gd name="connsiteY8" fmla="*/ 1542845 h 1723701"/>
                  <a:gd name="connsiteX9" fmla="*/ 495741 w 1449013"/>
                  <a:gd name="connsiteY9" fmla="*/ 1723701 h 1723701"/>
                  <a:gd name="connsiteX10" fmla="*/ 591060 w 1449013"/>
                  <a:gd name="connsiteY10" fmla="*/ 1542845 h 1723701"/>
                  <a:gd name="connsiteX11" fmla="*/ 591060 w 1449013"/>
                  <a:gd name="connsiteY11" fmla="*/ 1444072 h 1723701"/>
                  <a:gd name="connsiteX12" fmla="*/ 0 w 1449013"/>
                  <a:gd name="connsiteY12" fmla="*/ 1444072 h 1723701"/>
                  <a:gd name="connsiteX13" fmla="*/ 0 w 1449013"/>
                  <a:gd name="connsiteY13" fmla="*/ 0 h 1723701"/>
                  <a:gd name="connsiteX14" fmla="*/ 1449013 w 1449013"/>
                  <a:gd name="connsiteY14" fmla="*/ 0 h 1723701"/>
                  <a:gd name="connsiteX0" fmla="*/ 1449013 w 1449013"/>
                  <a:gd name="connsiteY0" fmla="*/ 0 h 1724951"/>
                  <a:gd name="connsiteX1" fmla="*/ 1449013 w 1449013"/>
                  <a:gd name="connsiteY1" fmla="*/ 466741 h 1724951"/>
                  <a:gd name="connsiteX2" fmla="*/ 1317741 w 1449013"/>
                  <a:gd name="connsiteY2" fmla="*/ 433666 h 1724951"/>
                  <a:gd name="connsiteX3" fmla="*/ 1031784 w 1449013"/>
                  <a:gd name="connsiteY3" fmla="*/ 719630 h 1724951"/>
                  <a:gd name="connsiteX4" fmla="*/ 1317741 w 1449013"/>
                  <a:gd name="connsiteY4" fmla="*/ 1005593 h 1724951"/>
                  <a:gd name="connsiteX5" fmla="*/ 1449013 w 1449013"/>
                  <a:gd name="connsiteY5" fmla="*/ 972519 h 1724951"/>
                  <a:gd name="connsiteX6" fmla="*/ 1449013 w 1449013"/>
                  <a:gd name="connsiteY6" fmla="*/ 1444072 h 1724951"/>
                  <a:gd name="connsiteX7" fmla="*/ 857954 w 1449013"/>
                  <a:gd name="connsiteY7" fmla="*/ 1444072 h 1724951"/>
                  <a:gd name="connsiteX8" fmla="*/ 857954 w 1449013"/>
                  <a:gd name="connsiteY8" fmla="*/ 1542845 h 1724951"/>
                  <a:gd name="connsiteX9" fmla="*/ 495741 w 1449013"/>
                  <a:gd name="connsiteY9" fmla="*/ 1723701 h 1724951"/>
                  <a:gd name="connsiteX10" fmla="*/ 591060 w 1449013"/>
                  <a:gd name="connsiteY10" fmla="*/ 1444072 h 1724951"/>
                  <a:gd name="connsiteX11" fmla="*/ 0 w 1449013"/>
                  <a:gd name="connsiteY11" fmla="*/ 1444072 h 1724951"/>
                  <a:gd name="connsiteX12" fmla="*/ 0 w 1449013"/>
                  <a:gd name="connsiteY12" fmla="*/ 0 h 1724951"/>
                  <a:gd name="connsiteX13" fmla="*/ 1449013 w 1449013"/>
                  <a:gd name="connsiteY13" fmla="*/ 0 h 1724951"/>
                  <a:gd name="connsiteX0" fmla="*/ 1449013 w 1449013"/>
                  <a:gd name="connsiteY0" fmla="*/ 0 h 1542845"/>
                  <a:gd name="connsiteX1" fmla="*/ 1449013 w 1449013"/>
                  <a:gd name="connsiteY1" fmla="*/ 466741 h 1542845"/>
                  <a:gd name="connsiteX2" fmla="*/ 1317741 w 1449013"/>
                  <a:gd name="connsiteY2" fmla="*/ 433666 h 1542845"/>
                  <a:gd name="connsiteX3" fmla="*/ 1031784 w 1449013"/>
                  <a:gd name="connsiteY3" fmla="*/ 719630 h 1542845"/>
                  <a:gd name="connsiteX4" fmla="*/ 1317741 w 1449013"/>
                  <a:gd name="connsiteY4" fmla="*/ 1005593 h 1542845"/>
                  <a:gd name="connsiteX5" fmla="*/ 1449013 w 1449013"/>
                  <a:gd name="connsiteY5" fmla="*/ 972519 h 1542845"/>
                  <a:gd name="connsiteX6" fmla="*/ 1449013 w 1449013"/>
                  <a:gd name="connsiteY6" fmla="*/ 1444072 h 1542845"/>
                  <a:gd name="connsiteX7" fmla="*/ 857954 w 1449013"/>
                  <a:gd name="connsiteY7" fmla="*/ 1444072 h 1542845"/>
                  <a:gd name="connsiteX8" fmla="*/ 857954 w 1449013"/>
                  <a:gd name="connsiteY8" fmla="*/ 1542845 h 1542845"/>
                  <a:gd name="connsiteX9" fmla="*/ 591060 w 1449013"/>
                  <a:gd name="connsiteY9" fmla="*/ 1444072 h 1542845"/>
                  <a:gd name="connsiteX10" fmla="*/ 0 w 1449013"/>
                  <a:gd name="connsiteY10" fmla="*/ 1444072 h 1542845"/>
                  <a:gd name="connsiteX11" fmla="*/ 0 w 1449013"/>
                  <a:gd name="connsiteY11" fmla="*/ 0 h 1542845"/>
                  <a:gd name="connsiteX12" fmla="*/ 1449013 w 1449013"/>
                  <a:gd name="connsiteY12" fmla="*/ 0 h 1542845"/>
                  <a:gd name="connsiteX0" fmla="*/ 1449013 w 1449013"/>
                  <a:gd name="connsiteY0" fmla="*/ 0 h 1444072"/>
                  <a:gd name="connsiteX1" fmla="*/ 1449013 w 1449013"/>
                  <a:gd name="connsiteY1" fmla="*/ 466741 h 1444072"/>
                  <a:gd name="connsiteX2" fmla="*/ 1317741 w 1449013"/>
                  <a:gd name="connsiteY2" fmla="*/ 433666 h 1444072"/>
                  <a:gd name="connsiteX3" fmla="*/ 1031784 w 1449013"/>
                  <a:gd name="connsiteY3" fmla="*/ 719630 h 1444072"/>
                  <a:gd name="connsiteX4" fmla="*/ 1317741 w 1449013"/>
                  <a:gd name="connsiteY4" fmla="*/ 1005593 h 1444072"/>
                  <a:gd name="connsiteX5" fmla="*/ 1449013 w 1449013"/>
                  <a:gd name="connsiteY5" fmla="*/ 972519 h 1444072"/>
                  <a:gd name="connsiteX6" fmla="*/ 1449013 w 1449013"/>
                  <a:gd name="connsiteY6" fmla="*/ 1444072 h 1444072"/>
                  <a:gd name="connsiteX7" fmla="*/ 857954 w 1449013"/>
                  <a:gd name="connsiteY7" fmla="*/ 1444072 h 1444072"/>
                  <a:gd name="connsiteX8" fmla="*/ 591060 w 1449013"/>
                  <a:gd name="connsiteY8" fmla="*/ 1444072 h 1444072"/>
                  <a:gd name="connsiteX9" fmla="*/ 0 w 1449013"/>
                  <a:gd name="connsiteY9" fmla="*/ 1444072 h 1444072"/>
                  <a:gd name="connsiteX10" fmla="*/ 0 w 1449013"/>
                  <a:gd name="connsiteY10" fmla="*/ 0 h 1444072"/>
                  <a:gd name="connsiteX11" fmla="*/ 1449013 w 1449013"/>
                  <a:gd name="connsiteY11" fmla="*/ 0 h 144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49013" h="14440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 cmpd="sng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n>
                    <a:solidFill>
                      <a:srgbClr val="057713"/>
                    </a:solidFill>
                  </a:ln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C7C80E60-DDD6-4728-AD92-9291C7D3C93D}"/>
                  </a:ext>
                </a:extLst>
              </p:cNvPr>
              <p:cNvSpPr/>
              <p:nvPr/>
            </p:nvSpPr>
            <p:spPr>
              <a:xfrm rot="5400000">
                <a:off x="1542873" y="549962"/>
                <a:ext cx="1320043" cy="1799730"/>
              </a:xfrm>
              <a:custGeom>
                <a:avLst/>
                <a:gdLst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1404516 h 2298537"/>
                  <a:gd name="connsiteX21" fmla="*/ 133491 w 1368152"/>
                  <a:gd name="connsiteY21" fmla="*/ 864516 h 2298537"/>
                  <a:gd name="connsiteX22" fmla="*/ 0 w 1368152"/>
                  <a:gd name="connsiteY22" fmla="*/ 900098 h 2298537"/>
                  <a:gd name="connsiteX23" fmla="*/ 0 w 1368152"/>
                  <a:gd name="connsiteY23" fmla="*/ 450517 h 2298537"/>
                  <a:gd name="connsiteX24" fmla="*/ 558076 w 1368152"/>
                  <a:gd name="connsiteY24" fmla="*/ 450517 h 2298537"/>
                  <a:gd name="connsiteX25" fmla="*/ 558076 w 1368152"/>
                  <a:gd name="connsiteY25" fmla="*/ 386760 h 2298537"/>
                  <a:gd name="connsiteX26" fmla="*/ 468076 w 1368152"/>
                  <a:gd name="connsiteY26" fmla="*/ 216000 h 2298537"/>
                  <a:gd name="connsiteX27" fmla="*/ 684076 w 1368152"/>
                  <a:gd name="connsiteY27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1404516 h 2298537"/>
                  <a:gd name="connsiteX21" fmla="*/ 0 w 1368152"/>
                  <a:gd name="connsiteY21" fmla="*/ 900098 h 2298537"/>
                  <a:gd name="connsiteX22" fmla="*/ 0 w 1368152"/>
                  <a:gd name="connsiteY22" fmla="*/ 450517 h 2298537"/>
                  <a:gd name="connsiteX23" fmla="*/ 558076 w 1368152"/>
                  <a:gd name="connsiteY23" fmla="*/ 450517 h 2298537"/>
                  <a:gd name="connsiteX24" fmla="*/ 558076 w 1368152"/>
                  <a:gd name="connsiteY24" fmla="*/ 386760 h 2298537"/>
                  <a:gd name="connsiteX25" fmla="*/ 468076 w 1368152"/>
                  <a:gd name="connsiteY25" fmla="*/ 216000 h 2298537"/>
                  <a:gd name="connsiteX26" fmla="*/ 684076 w 1368152"/>
                  <a:gd name="connsiteY26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0 w 1368152"/>
                  <a:gd name="connsiteY20" fmla="*/ 900098 h 2298537"/>
                  <a:gd name="connsiteX21" fmla="*/ 0 w 1368152"/>
                  <a:gd name="connsiteY21" fmla="*/ 450517 h 2298537"/>
                  <a:gd name="connsiteX22" fmla="*/ 558076 w 1368152"/>
                  <a:gd name="connsiteY22" fmla="*/ 450517 h 2298537"/>
                  <a:gd name="connsiteX23" fmla="*/ 558076 w 1368152"/>
                  <a:gd name="connsiteY23" fmla="*/ 386760 h 2298537"/>
                  <a:gd name="connsiteX24" fmla="*/ 468076 w 1368152"/>
                  <a:gd name="connsiteY24" fmla="*/ 216000 h 2298537"/>
                  <a:gd name="connsiteX25" fmla="*/ 684076 w 1368152"/>
                  <a:gd name="connsiteY25" fmla="*/ 0 h 2298537"/>
                  <a:gd name="connsiteX0" fmla="*/ 468076 w 1368152"/>
                  <a:gd name="connsiteY0" fmla="*/ 21345 h 2103882"/>
                  <a:gd name="connsiteX1" fmla="*/ 900076 w 1368152"/>
                  <a:gd name="connsiteY1" fmla="*/ 21345 h 2103882"/>
                  <a:gd name="connsiteX2" fmla="*/ 810076 w 1368152"/>
                  <a:gd name="connsiteY2" fmla="*/ 192105 h 2103882"/>
                  <a:gd name="connsiteX3" fmla="*/ 810076 w 1368152"/>
                  <a:gd name="connsiteY3" fmla="*/ 255862 h 2103882"/>
                  <a:gd name="connsiteX4" fmla="*/ 1368152 w 1368152"/>
                  <a:gd name="connsiteY4" fmla="*/ 255862 h 2103882"/>
                  <a:gd name="connsiteX5" fmla="*/ 1368152 w 1368152"/>
                  <a:gd name="connsiteY5" fmla="*/ 701089 h 2103882"/>
                  <a:gd name="connsiteX6" fmla="*/ 1244206 w 1368152"/>
                  <a:gd name="connsiteY6" fmla="*/ 669861 h 2103882"/>
                  <a:gd name="connsiteX7" fmla="*/ 974206 w 1368152"/>
                  <a:gd name="connsiteY7" fmla="*/ 939861 h 2103882"/>
                  <a:gd name="connsiteX8" fmla="*/ 1244206 w 1368152"/>
                  <a:gd name="connsiteY8" fmla="*/ 1209861 h 2103882"/>
                  <a:gd name="connsiteX9" fmla="*/ 1368152 w 1368152"/>
                  <a:gd name="connsiteY9" fmla="*/ 1178633 h 2103882"/>
                  <a:gd name="connsiteX10" fmla="*/ 1368152 w 1368152"/>
                  <a:gd name="connsiteY10" fmla="*/ 1623862 h 2103882"/>
                  <a:gd name="connsiteX11" fmla="*/ 810076 w 1368152"/>
                  <a:gd name="connsiteY11" fmla="*/ 1623862 h 2103882"/>
                  <a:gd name="connsiteX12" fmla="*/ 810076 w 1368152"/>
                  <a:gd name="connsiteY12" fmla="*/ 1717122 h 2103882"/>
                  <a:gd name="connsiteX13" fmla="*/ 900076 w 1368152"/>
                  <a:gd name="connsiteY13" fmla="*/ 1887882 h 2103882"/>
                  <a:gd name="connsiteX14" fmla="*/ 684076 w 1368152"/>
                  <a:gd name="connsiteY14" fmla="*/ 2103882 h 2103882"/>
                  <a:gd name="connsiteX15" fmla="*/ 468076 w 1368152"/>
                  <a:gd name="connsiteY15" fmla="*/ 1887882 h 2103882"/>
                  <a:gd name="connsiteX16" fmla="*/ 558076 w 1368152"/>
                  <a:gd name="connsiteY16" fmla="*/ 1717122 h 2103882"/>
                  <a:gd name="connsiteX17" fmla="*/ 558076 w 1368152"/>
                  <a:gd name="connsiteY17" fmla="*/ 1623862 h 2103882"/>
                  <a:gd name="connsiteX18" fmla="*/ 0 w 1368152"/>
                  <a:gd name="connsiteY18" fmla="*/ 1623862 h 2103882"/>
                  <a:gd name="connsiteX19" fmla="*/ 0 w 1368152"/>
                  <a:gd name="connsiteY19" fmla="*/ 1174278 h 2103882"/>
                  <a:gd name="connsiteX20" fmla="*/ 0 w 1368152"/>
                  <a:gd name="connsiteY20" fmla="*/ 705443 h 2103882"/>
                  <a:gd name="connsiteX21" fmla="*/ 0 w 1368152"/>
                  <a:gd name="connsiteY21" fmla="*/ 255862 h 2103882"/>
                  <a:gd name="connsiteX22" fmla="*/ 558076 w 1368152"/>
                  <a:gd name="connsiteY22" fmla="*/ 255862 h 2103882"/>
                  <a:gd name="connsiteX23" fmla="*/ 558076 w 1368152"/>
                  <a:gd name="connsiteY23" fmla="*/ 192105 h 2103882"/>
                  <a:gd name="connsiteX24" fmla="*/ 468076 w 1368152"/>
                  <a:gd name="connsiteY24" fmla="*/ 21345 h 2103882"/>
                  <a:gd name="connsiteX0" fmla="*/ 558076 w 1368152"/>
                  <a:gd name="connsiteY0" fmla="*/ 170761 h 2082538"/>
                  <a:gd name="connsiteX1" fmla="*/ 900076 w 1368152"/>
                  <a:gd name="connsiteY1" fmla="*/ 1 h 2082538"/>
                  <a:gd name="connsiteX2" fmla="*/ 810076 w 1368152"/>
                  <a:gd name="connsiteY2" fmla="*/ 170761 h 2082538"/>
                  <a:gd name="connsiteX3" fmla="*/ 810076 w 1368152"/>
                  <a:gd name="connsiteY3" fmla="*/ 234518 h 2082538"/>
                  <a:gd name="connsiteX4" fmla="*/ 1368152 w 1368152"/>
                  <a:gd name="connsiteY4" fmla="*/ 234518 h 2082538"/>
                  <a:gd name="connsiteX5" fmla="*/ 1368152 w 1368152"/>
                  <a:gd name="connsiteY5" fmla="*/ 679745 h 2082538"/>
                  <a:gd name="connsiteX6" fmla="*/ 1244206 w 1368152"/>
                  <a:gd name="connsiteY6" fmla="*/ 648517 h 2082538"/>
                  <a:gd name="connsiteX7" fmla="*/ 974206 w 1368152"/>
                  <a:gd name="connsiteY7" fmla="*/ 918517 h 2082538"/>
                  <a:gd name="connsiteX8" fmla="*/ 1244206 w 1368152"/>
                  <a:gd name="connsiteY8" fmla="*/ 1188517 h 2082538"/>
                  <a:gd name="connsiteX9" fmla="*/ 1368152 w 1368152"/>
                  <a:gd name="connsiteY9" fmla="*/ 1157289 h 2082538"/>
                  <a:gd name="connsiteX10" fmla="*/ 1368152 w 1368152"/>
                  <a:gd name="connsiteY10" fmla="*/ 1602518 h 2082538"/>
                  <a:gd name="connsiteX11" fmla="*/ 810076 w 1368152"/>
                  <a:gd name="connsiteY11" fmla="*/ 1602518 h 2082538"/>
                  <a:gd name="connsiteX12" fmla="*/ 810076 w 1368152"/>
                  <a:gd name="connsiteY12" fmla="*/ 1695778 h 2082538"/>
                  <a:gd name="connsiteX13" fmla="*/ 900076 w 1368152"/>
                  <a:gd name="connsiteY13" fmla="*/ 1866538 h 2082538"/>
                  <a:gd name="connsiteX14" fmla="*/ 684076 w 1368152"/>
                  <a:gd name="connsiteY14" fmla="*/ 2082538 h 2082538"/>
                  <a:gd name="connsiteX15" fmla="*/ 468076 w 1368152"/>
                  <a:gd name="connsiteY15" fmla="*/ 1866538 h 2082538"/>
                  <a:gd name="connsiteX16" fmla="*/ 558076 w 1368152"/>
                  <a:gd name="connsiteY16" fmla="*/ 1695778 h 2082538"/>
                  <a:gd name="connsiteX17" fmla="*/ 558076 w 1368152"/>
                  <a:gd name="connsiteY17" fmla="*/ 1602518 h 2082538"/>
                  <a:gd name="connsiteX18" fmla="*/ 0 w 1368152"/>
                  <a:gd name="connsiteY18" fmla="*/ 1602518 h 2082538"/>
                  <a:gd name="connsiteX19" fmla="*/ 0 w 1368152"/>
                  <a:gd name="connsiteY19" fmla="*/ 1152934 h 2082538"/>
                  <a:gd name="connsiteX20" fmla="*/ 0 w 1368152"/>
                  <a:gd name="connsiteY20" fmla="*/ 684099 h 2082538"/>
                  <a:gd name="connsiteX21" fmla="*/ 0 w 1368152"/>
                  <a:gd name="connsiteY21" fmla="*/ 234518 h 2082538"/>
                  <a:gd name="connsiteX22" fmla="*/ 558076 w 1368152"/>
                  <a:gd name="connsiteY22" fmla="*/ 234518 h 2082538"/>
                  <a:gd name="connsiteX23" fmla="*/ 558076 w 1368152"/>
                  <a:gd name="connsiteY23" fmla="*/ 170761 h 2082538"/>
                  <a:gd name="connsiteX0" fmla="*/ 558076 w 1368152"/>
                  <a:gd name="connsiteY0" fmla="*/ 7969 h 1919746"/>
                  <a:gd name="connsiteX1" fmla="*/ 810076 w 1368152"/>
                  <a:gd name="connsiteY1" fmla="*/ 7969 h 1919746"/>
                  <a:gd name="connsiteX2" fmla="*/ 810076 w 1368152"/>
                  <a:gd name="connsiteY2" fmla="*/ 71726 h 1919746"/>
                  <a:gd name="connsiteX3" fmla="*/ 1368152 w 1368152"/>
                  <a:gd name="connsiteY3" fmla="*/ 71726 h 1919746"/>
                  <a:gd name="connsiteX4" fmla="*/ 1368152 w 1368152"/>
                  <a:gd name="connsiteY4" fmla="*/ 516953 h 1919746"/>
                  <a:gd name="connsiteX5" fmla="*/ 1244206 w 1368152"/>
                  <a:gd name="connsiteY5" fmla="*/ 485725 h 1919746"/>
                  <a:gd name="connsiteX6" fmla="*/ 974206 w 1368152"/>
                  <a:gd name="connsiteY6" fmla="*/ 755725 h 1919746"/>
                  <a:gd name="connsiteX7" fmla="*/ 1244206 w 1368152"/>
                  <a:gd name="connsiteY7" fmla="*/ 1025725 h 1919746"/>
                  <a:gd name="connsiteX8" fmla="*/ 1368152 w 1368152"/>
                  <a:gd name="connsiteY8" fmla="*/ 994497 h 1919746"/>
                  <a:gd name="connsiteX9" fmla="*/ 1368152 w 1368152"/>
                  <a:gd name="connsiteY9" fmla="*/ 1439726 h 1919746"/>
                  <a:gd name="connsiteX10" fmla="*/ 810076 w 1368152"/>
                  <a:gd name="connsiteY10" fmla="*/ 1439726 h 1919746"/>
                  <a:gd name="connsiteX11" fmla="*/ 810076 w 1368152"/>
                  <a:gd name="connsiteY11" fmla="*/ 1532986 h 1919746"/>
                  <a:gd name="connsiteX12" fmla="*/ 900076 w 1368152"/>
                  <a:gd name="connsiteY12" fmla="*/ 1703746 h 1919746"/>
                  <a:gd name="connsiteX13" fmla="*/ 684076 w 1368152"/>
                  <a:gd name="connsiteY13" fmla="*/ 1919746 h 1919746"/>
                  <a:gd name="connsiteX14" fmla="*/ 468076 w 1368152"/>
                  <a:gd name="connsiteY14" fmla="*/ 1703746 h 1919746"/>
                  <a:gd name="connsiteX15" fmla="*/ 558076 w 1368152"/>
                  <a:gd name="connsiteY15" fmla="*/ 1532986 h 1919746"/>
                  <a:gd name="connsiteX16" fmla="*/ 558076 w 1368152"/>
                  <a:gd name="connsiteY16" fmla="*/ 1439726 h 1919746"/>
                  <a:gd name="connsiteX17" fmla="*/ 0 w 1368152"/>
                  <a:gd name="connsiteY17" fmla="*/ 1439726 h 1919746"/>
                  <a:gd name="connsiteX18" fmla="*/ 0 w 1368152"/>
                  <a:gd name="connsiteY18" fmla="*/ 990142 h 1919746"/>
                  <a:gd name="connsiteX19" fmla="*/ 0 w 1368152"/>
                  <a:gd name="connsiteY19" fmla="*/ 521307 h 1919746"/>
                  <a:gd name="connsiteX20" fmla="*/ 0 w 1368152"/>
                  <a:gd name="connsiteY20" fmla="*/ 71726 h 1919746"/>
                  <a:gd name="connsiteX21" fmla="*/ 558076 w 1368152"/>
                  <a:gd name="connsiteY21" fmla="*/ 71726 h 1919746"/>
                  <a:gd name="connsiteX22" fmla="*/ 558076 w 1368152"/>
                  <a:gd name="connsiteY22" fmla="*/ 7969 h 1919746"/>
                  <a:gd name="connsiteX0" fmla="*/ 558076 w 1368152"/>
                  <a:gd name="connsiteY0" fmla="*/ 0 h 1911777"/>
                  <a:gd name="connsiteX1" fmla="*/ 810076 w 1368152"/>
                  <a:gd name="connsiteY1" fmla="*/ 63757 h 1911777"/>
                  <a:gd name="connsiteX2" fmla="*/ 1368152 w 1368152"/>
                  <a:gd name="connsiteY2" fmla="*/ 63757 h 1911777"/>
                  <a:gd name="connsiteX3" fmla="*/ 1368152 w 1368152"/>
                  <a:gd name="connsiteY3" fmla="*/ 508984 h 1911777"/>
                  <a:gd name="connsiteX4" fmla="*/ 1244206 w 1368152"/>
                  <a:gd name="connsiteY4" fmla="*/ 477756 h 1911777"/>
                  <a:gd name="connsiteX5" fmla="*/ 974206 w 1368152"/>
                  <a:gd name="connsiteY5" fmla="*/ 747756 h 1911777"/>
                  <a:gd name="connsiteX6" fmla="*/ 1244206 w 1368152"/>
                  <a:gd name="connsiteY6" fmla="*/ 1017756 h 1911777"/>
                  <a:gd name="connsiteX7" fmla="*/ 1368152 w 1368152"/>
                  <a:gd name="connsiteY7" fmla="*/ 986528 h 1911777"/>
                  <a:gd name="connsiteX8" fmla="*/ 1368152 w 1368152"/>
                  <a:gd name="connsiteY8" fmla="*/ 1431757 h 1911777"/>
                  <a:gd name="connsiteX9" fmla="*/ 810076 w 1368152"/>
                  <a:gd name="connsiteY9" fmla="*/ 1431757 h 1911777"/>
                  <a:gd name="connsiteX10" fmla="*/ 810076 w 1368152"/>
                  <a:gd name="connsiteY10" fmla="*/ 1525017 h 1911777"/>
                  <a:gd name="connsiteX11" fmla="*/ 900076 w 1368152"/>
                  <a:gd name="connsiteY11" fmla="*/ 1695777 h 1911777"/>
                  <a:gd name="connsiteX12" fmla="*/ 684076 w 1368152"/>
                  <a:gd name="connsiteY12" fmla="*/ 1911777 h 1911777"/>
                  <a:gd name="connsiteX13" fmla="*/ 468076 w 1368152"/>
                  <a:gd name="connsiteY13" fmla="*/ 1695777 h 1911777"/>
                  <a:gd name="connsiteX14" fmla="*/ 558076 w 1368152"/>
                  <a:gd name="connsiteY14" fmla="*/ 1525017 h 1911777"/>
                  <a:gd name="connsiteX15" fmla="*/ 558076 w 1368152"/>
                  <a:gd name="connsiteY15" fmla="*/ 1431757 h 1911777"/>
                  <a:gd name="connsiteX16" fmla="*/ 0 w 1368152"/>
                  <a:gd name="connsiteY16" fmla="*/ 1431757 h 1911777"/>
                  <a:gd name="connsiteX17" fmla="*/ 0 w 1368152"/>
                  <a:gd name="connsiteY17" fmla="*/ 982173 h 1911777"/>
                  <a:gd name="connsiteX18" fmla="*/ 0 w 1368152"/>
                  <a:gd name="connsiteY18" fmla="*/ 513338 h 1911777"/>
                  <a:gd name="connsiteX19" fmla="*/ 0 w 1368152"/>
                  <a:gd name="connsiteY19" fmla="*/ 63757 h 1911777"/>
                  <a:gd name="connsiteX20" fmla="*/ 558076 w 1368152"/>
                  <a:gd name="connsiteY20" fmla="*/ 63757 h 1911777"/>
                  <a:gd name="connsiteX21" fmla="*/ 558076 w 1368152"/>
                  <a:gd name="connsiteY21" fmla="*/ 0 h 1911777"/>
                  <a:gd name="connsiteX0" fmla="*/ 558076 w 1368152"/>
                  <a:gd name="connsiteY0" fmla="*/ 0 h 1848020"/>
                  <a:gd name="connsiteX1" fmla="*/ 810076 w 1368152"/>
                  <a:gd name="connsiteY1" fmla="*/ 0 h 1848020"/>
                  <a:gd name="connsiteX2" fmla="*/ 1368152 w 1368152"/>
                  <a:gd name="connsiteY2" fmla="*/ 0 h 1848020"/>
                  <a:gd name="connsiteX3" fmla="*/ 1368152 w 1368152"/>
                  <a:gd name="connsiteY3" fmla="*/ 445227 h 1848020"/>
                  <a:gd name="connsiteX4" fmla="*/ 1244206 w 1368152"/>
                  <a:gd name="connsiteY4" fmla="*/ 413999 h 1848020"/>
                  <a:gd name="connsiteX5" fmla="*/ 974206 w 1368152"/>
                  <a:gd name="connsiteY5" fmla="*/ 683999 h 1848020"/>
                  <a:gd name="connsiteX6" fmla="*/ 1244206 w 1368152"/>
                  <a:gd name="connsiteY6" fmla="*/ 953999 h 1848020"/>
                  <a:gd name="connsiteX7" fmla="*/ 1368152 w 1368152"/>
                  <a:gd name="connsiteY7" fmla="*/ 922771 h 1848020"/>
                  <a:gd name="connsiteX8" fmla="*/ 1368152 w 1368152"/>
                  <a:gd name="connsiteY8" fmla="*/ 1368000 h 1848020"/>
                  <a:gd name="connsiteX9" fmla="*/ 810076 w 1368152"/>
                  <a:gd name="connsiteY9" fmla="*/ 1368000 h 1848020"/>
                  <a:gd name="connsiteX10" fmla="*/ 810076 w 1368152"/>
                  <a:gd name="connsiteY10" fmla="*/ 1461260 h 1848020"/>
                  <a:gd name="connsiteX11" fmla="*/ 900076 w 1368152"/>
                  <a:gd name="connsiteY11" fmla="*/ 1632020 h 1848020"/>
                  <a:gd name="connsiteX12" fmla="*/ 684076 w 1368152"/>
                  <a:gd name="connsiteY12" fmla="*/ 1848020 h 1848020"/>
                  <a:gd name="connsiteX13" fmla="*/ 468076 w 1368152"/>
                  <a:gd name="connsiteY13" fmla="*/ 1632020 h 1848020"/>
                  <a:gd name="connsiteX14" fmla="*/ 558076 w 1368152"/>
                  <a:gd name="connsiteY14" fmla="*/ 1461260 h 1848020"/>
                  <a:gd name="connsiteX15" fmla="*/ 558076 w 1368152"/>
                  <a:gd name="connsiteY15" fmla="*/ 1368000 h 1848020"/>
                  <a:gd name="connsiteX16" fmla="*/ 0 w 1368152"/>
                  <a:gd name="connsiteY16" fmla="*/ 1368000 h 1848020"/>
                  <a:gd name="connsiteX17" fmla="*/ 0 w 1368152"/>
                  <a:gd name="connsiteY17" fmla="*/ 918416 h 1848020"/>
                  <a:gd name="connsiteX18" fmla="*/ 0 w 1368152"/>
                  <a:gd name="connsiteY18" fmla="*/ 449581 h 1848020"/>
                  <a:gd name="connsiteX19" fmla="*/ 0 w 1368152"/>
                  <a:gd name="connsiteY19" fmla="*/ 0 h 1848020"/>
                  <a:gd name="connsiteX20" fmla="*/ 558076 w 1368152"/>
                  <a:gd name="connsiteY20" fmla="*/ 0 h 184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68152" h="1848020">
                    <a:moveTo>
                      <a:pt x="558076" y="0"/>
                    </a:moveTo>
                    <a:lnTo>
                      <a:pt x="810076" y="0"/>
                    </a:lnTo>
                    <a:lnTo>
                      <a:pt x="1368152" y="0"/>
                    </a:lnTo>
                    <a:lnTo>
                      <a:pt x="1368152" y="445227"/>
                    </a:lnTo>
                    <a:cubicBezTo>
                      <a:pt x="1331417" y="424951"/>
                      <a:pt x="1289090" y="413999"/>
                      <a:pt x="1244206" y="413999"/>
                    </a:cubicBezTo>
                    <a:cubicBezTo>
                      <a:pt x="1095089" y="413999"/>
                      <a:pt x="974206" y="534882"/>
                      <a:pt x="974206" y="683999"/>
                    </a:cubicBezTo>
                    <a:cubicBezTo>
                      <a:pt x="974206" y="833116"/>
                      <a:pt x="1095089" y="953999"/>
                      <a:pt x="1244206" y="953999"/>
                    </a:cubicBezTo>
                    <a:cubicBezTo>
                      <a:pt x="1289090" y="953999"/>
                      <a:pt x="1331417" y="943046"/>
                      <a:pt x="1368152" y="922771"/>
                    </a:cubicBezTo>
                    <a:lnTo>
                      <a:pt x="1368152" y="1368000"/>
                    </a:lnTo>
                    <a:lnTo>
                      <a:pt x="810076" y="1368000"/>
                    </a:lnTo>
                    <a:lnTo>
                      <a:pt x="810076" y="1461260"/>
                    </a:lnTo>
                    <a:cubicBezTo>
                      <a:pt x="865561" y="1497545"/>
                      <a:pt x="900076" y="1560752"/>
                      <a:pt x="900076" y="1632020"/>
                    </a:cubicBezTo>
                    <a:cubicBezTo>
                      <a:pt x="900076" y="1751314"/>
                      <a:pt x="803370" y="1848020"/>
                      <a:pt x="684076" y="1848020"/>
                    </a:cubicBezTo>
                    <a:cubicBezTo>
                      <a:pt x="564782" y="1848020"/>
                      <a:pt x="468076" y="1751314"/>
                      <a:pt x="468076" y="1632020"/>
                    </a:cubicBezTo>
                    <a:cubicBezTo>
                      <a:pt x="468076" y="1560752"/>
                      <a:pt x="502591" y="1497545"/>
                      <a:pt x="558076" y="1461260"/>
                    </a:cubicBezTo>
                    <a:lnTo>
                      <a:pt x="558076" y="1368000"/>
                    </a:lnTo>
                    <a:lnTo>
                      <a:pt x="0" y="1368000"/>
                    </a:lnTo>
                    <a:lnTo>
                      <a:pt x="0" y="918416"/>
                    </a:lnTo>
                    <a:lnTo>
                      <a:pt x="0" y="449581"/>
                    </a:lnTo>
                    <a:lnTo>
                      <a:pt x="0" y="0"/>
                    </a:lnTo>
                    <a:lnTo>
                      <a:pt x="558076" y="0"/>
                    </a:lnTo>
                    <a:close/>
                  </a:path>
                </a:pathLst>
              </a:custGeom>
              <a:solidFill>
                <a:schemeClr val="bg1"/>
              </a:solidFill>
              <a:ln w="57150" cmpd="sng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rgbClr val="057713"/>
                    </a:solidFill>
                  </a:ln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C7C80E60-DDD6-4728-AD92-9291C7D3C93D}"/>
                  </a:ext>
                </a:extLst>
              </p:cNvPr>
              <p:cNvSpPr/>
              <p:nvPr/>
            </p:nvSpPr>
            <p:spPr>
              <a:xfrm rot="16200000">
                <a:off x="1590763" y="3362240"/>
                <a:ext cx="1250330" cy="1775883"/>
              </a:xfrm>
              <a:custGeom>
                <a:avLst/>
                <a:gdLst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1404516 h 2298537"/>
                  <a:gd name="connsiteX21" fmla="*/ 133491 w 1368152"/>
                  <a:gd name="connsiteY21" fmla="*/ 864516 h 2298537"/>
                  <a:gd name="connsiteX22" fmla="*/ 0 w 1368152"/>
                  <a:gd name="connsiteY22" fmla="*/ 900098 h 2298537"/>
                  <a:gd name="connsiteX23" fmla="*/ 0 w 1368152"/>
                  <a:gd name="connsiteY23" fmla="*/ 450517 h 2298537"/>
                  <a:gd name="connsiteX24" fmla="*/ 558076 w 1368152"/>
                  <a:gd name="connsiteY24" fmla="*/ 450517 h 2298537"/>
                  <a:gd name="connsiteX25" fmla="*/ 558076 w 1368152"/>
                  <a:gd name="connsiteY25" fmla="*/ 386760 h 2298537"/>
                  <a:gd name="connsiteX26" fmla="*/ 468076 w 1368152"/>
                  <a:gd name="connsiteY26" fmla="*/ 216000 h 2298537"/>
                  <a:gd name="connsiteX27" fmla="*/ 684076 w 1368152"/>
                  <a:gd name="connsiteY27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1404516 h 2298537"/>
                  <a:gd name="connsiteX21" fmla="*/ 0 w 1368152"/>
                  <a:gd name="connsiteY21" fmla="*/ 900098 h 2298537"/>
                  <a:gd name="connsiteX22" fmla="*/ 0 w 1368152"/>
                  <a:gd name="connsiteY22" fmla="*/ 450517 h 2298537"/>
                  <a:gd name="connsiteX23" fmla="*/ 558076 w 1368152"/>
                  <a:gd name="connsiteY23" fmla="*/ 450517 h 2298537"/>
                  <a:gd name="connsiteX24" fmla="*/ 558076 w 1368152"/>
                  <a:gd name="connsiteY24" fmla="*/ 386760 h 2298537"/>
                  <a:gd name="connsiteX25" fmla="*/ 468076 w 1368152"/>
                  <a:gd name="connsiteY25" fmla="*/ 216000 h 2298537"/>
                  <a:gd name="connsiteX26" fmla="*/ 684076 w 1368152"/>
                  <a:gd name="connsiteY26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0 w 1368152"/>
                  <a:gd name="connsiteY20" fmla="*/ 900098 h 2298537"/>
                  <a:gd name="connsiteX21" fmla="*/ 0 w 1368152"/>
                  <a:gd name="connsiteY21" fmla="*/ 450517 h 2298537"/>
                  <a:gd name="connsiteX22" fmla="*/ 558076 w 1368152"/>
                  <a:gd name="connsiteY22" fmla="*/ 450517 h 2298537"/>
                  <a:gd name="connsiteX23" fmla="*/ 558076 w 1368152"/>
                  <a:gd name="connsiteY23" fmla="*/ 386760 h 2298537"/>
                  <a:gd name="connsiteX24" fmla="*/ 468076 w 1368152"/>
                  <a:gd name="connsiteY24" fmla="*/ 216000 h 2298537"/>
                  <a:gd name="connsiteX25" fmla="*/ 684076 w 1368152"/>
                  <a:gd name="connsiteY25" fmla="*/ 0 h 2298537"/>
                  <a:gd name="connsiteX0" fmla="*/ 684076 w 1368152"/>
                  <a:gd name="connsiteY0" fmla="*/ 0 h 2103882"/>
                  <a:gd name="connsiteX1" fmla="*/ 900076 w 1368152"/>
                  <a:gd name="connsiteY1" fmla="*/ 216000 h 2103882"/>
                  <a:gd name="connsiteX2" fmla="*/ 810076 w 1368152"/>
                  <a:gd name="connsiteY2" fmla="*/ 386760 h 2103882"/>
                  <a:gd name="connsiteX3" fmla="*/ 810076 w 1368152"/>
                  <a:gd name="connsiteY3" fmla="*/ 450517 h 2103882"/>
                  <a:gd name="connsiteX4" fmla="*/ 1368152 w 1368152"/>
                  <a:gd name="connsiteY4" fmla="*/ 450517 h 2103882"/>
                  <a:gd name="connsiteX5" fmla="*/ 1368152 w 1368152"/>
                  <a:gd name="connsiteY5" fmla="*/ 895744 h 2103882"/>
                  <a:gd name="connsiteX6" fmla="*/ 1244206 w 1368152"/>
                  <a:gd name="connsiteY6" fmla="*/ 864516 h 2103882"/>
                  <a:gd name="connsiteX7" fmla="*/ 974206 w 1368152"/>
                  <a:gd name="connsiteY7" fmla="*/ 1134516 h 2103882"/>
                  <a:gd name="connsiteX8" fmla="*/ 1244206 w 1368152"/>
                  <a:gd name="connsiteY8" fmla="*/ 1404516 h 2103882"/>
                  <a:gd name="connsiteX9" fmla="*/ 1368152 w 1368152"/>
                  <a:gd name="connsiteY9" fmla="*/ 1373288 h 2103882"/>
                  <a:gd name="connsiteX10" fmla="*/ 1368152 w 1368152"/>
                  <a:gd name="connsiteY10" fmla="*/ 1818517 h 2103882"/>
                  <a:gd name="connsiteX11" fmla="*/ 810076 w 1368152"/>
                  <a:gd name="connsiteY11" fmla="*/ 1818517 h 2103882"/>
                  <a:gd name="connsiteX12" fmla="*/ 810076 w 1368152"/>
                  <a:gd name="connsiteY12" fmla="*/ 1911777 h 2103882"/>
                  <a:gd name="connsiteX13" fmla="*/ 900076 w 1368152"/>
                  <a:gd name="connsiteY13" fmla="*/ 2082537 h 2103882"/>
                  <a:gd name="connsiteX14" fmla="*/ 468076 w 1368152"/>
                  <a:gd name="connsiteY14" fmla="*/ 2082537 h 2103882"/>
                  <a:gd name="connsiteX15" fmla="*/ 558076 w 1368152"/>
                  <a:gd name="connsiteY15" fmla="*/ 1911777 h 2103882"/>
                  <a:gd name="connsiteX16" fmla="*/ 558076 w 1368152"/>
                  <a:gd name="connsiteY16" fmla="*/ 1818517 h 2103882"/>
                  <a:gd name="connsiteX17" fmla="*/ 0 w 1368152"/>
                  <a:gd name="connsiteY17" fmla="*/ 1818517 h 2103882"/>
                  <a:gd name="connsiteX18" fmla="*/ 0 w 1368152"/>
                  <a:gd name="connsiteY18" fmla="*/ 1368933 h 2103882"/>
                  <a:gd name="connsiteX19" fmla="*/ 0 w 1368152"/>
                  <a:gd name="connsiteY19" fmla="*/ 900098 h 2103882"/>
                  <a:gd name="connsiteX20" fmla="*/ 0 w 1368152"/>
                  <a:gd name="connsiteY20" fmla="*/ 450517 h 2103882"/>
                  <a:gd name="connsiteX21" fmla="*/ 558076 w 1368152"/>
                  <a:gd name="connsiteY21" fmla="*/ 450517 h 2103882"/>
                  <a:gd name="connsiteX22" fmla="*/ 558076 w 1368152"/>
                  <a:gd name="connsiteY22" fmla="*/ 386760 h 2103882"/>
                  <a:gd name="connsiteX23" fmla="*/ 468076 w 1368152"/>
                  <a:gd name="connsiteY23" fmla="*/ 216000 h 2103882"/>
                  <a:gd name="connsiteX24" fmla="*/ 684076 w 1368152"/>
                  <a:gd name="connsiteY24" fmla="*/ 0 h 2103882"/>
                  <a:gd name="connsiteX0" fmla="*/ 684076 w 1368152"/>
                  <a:gd name="connsiteY0" fmla="*/ 0 h 2082538"/>
                  <a:gd name="connsiteX1" fmla="*/ 900076 w 1368152"/>
                  <a:gd name="connsiteY1" fmla="*/ 216000 h 2082538"/>
                  <a:gd name="connsiteX2" fmla="*/ 810076 w 1368152"/>
                  <a:gd name="connsiteY2" fmla="*/ 386760 h 2082538"/>
                  <a:gd name="connsiteX3" fmla="*/ 810076 w 1368152"/>
                  <a:gd name="connsiteY3" fmla="*/ 450517 h 2082538"/>
                  <a:gd name="connsiteX4" fmla="*/ 1368152 w 1368152"/>
                  <a:gd name="connsiteY4" fmla="*/ 450517 h 2082538"/>
                  <a:gd name="connsiteX5" fmla="*/ 1368152 w 1368152"/>
                  <a:gd name="connsiteY5" fmla="*/ 895744 h 2082538"/>
                  <a:gd name="connsiteX6" fmla="*/ 1244206 w 1368152"/>
                  <a:gd name="connsiteY6" fmla="*/ 864516 h 2082538"/>
                  <a:gd name="connsiteX7" fmla="*/ 974206 w 1368152"/>
                  <a:gd name="connsiteY7" fmla="*/ 1134516 h 2082538"/>
                  <a:gd name="connsiteX8" fmla="*/ 1244206 w 1368152"/>
                  <a:gd name="connsiteY8" fmla="*/ 1404516 h 2082538"/>
                  <a:gd name="connsiteX9" fmla="*/ 1368152 w 1368152"/>
                  <a:gd name="connsiteY9" fmla="*/ 1373288 h 2082538"/>
                  <a:gd name="connsiteX10" fmla="*/ 1368152 w 1368152"/>
                  <a:gd name="connsiteY10" fmla="*/ 1818517 h 2082538"/>
                  <a:gd name="connsiteX11" fmla="*/ 810076 w 1368152"/>
                  <a:gd name="connsiteY11" fmla="*/ 1818517 h 2082538"/>
                  <a:gd name="connsiteX12" fmla="*/ 810076 w 1368152"/>
                  <a:gd name="connsiteY12" fmla="*/ 1911777 h 2082538"/>
                  <a:gd name="connsiteX13" fmla="*/ 900076 w 1368152"/>
                  <a:gd name="connsiteY13" fmla="*/ 2082537 h 2082538"/>
                  <a:gd name="connsiteX14" fmla="*/ 558076 w 1368152"/>
                  <a:gd name="connsiteY14" fmla="*/ 1911777 h 2082538"/>
                  <a:gd name="connsiteX15" fmla="*/ 558076 w 1368152"/>
                  <a:gd name="connsiteY15" fmla="*/ 1818517 h 2082538"/>
                  <a:gd name="connsiteX16" fmla="*/ 0 w 1368152"/>
                  <a:gd name="connsiteY16" fmla="*/ 1818517 h 2082538"/>
                  <a:gd name="connsiteX17" fmla="*/ 0 w 1368152"/>
                  <a:gd name="connsiteY17" fmla="*/ 1368933 h 2082538"/>
                  <a:gd name="connsiteX18" fmla="*/ 0 w 1368152"/>
                  <a:gd name="connsiteY18" fmla="*/ 900098 h 2082538"/>
                  <a:gd name="connsiteX19" fmla="*/ 0 w 1368152"/>
                  <a:gd name="connsiteY19" fmla="*/ 450517 h 2082538"/>
                  <a:gd name="connsiteX20" fmla="*/ 558076 w 1368152"/>
                  <a:gd name="connsiteY20" fmla="*/ 450517 h 2082538"/>
                  <a:gd name="connsiteX21" fmla="*/ 558076 w 1368152"/>
                  <a:gd name="connsiteY21" fmla="*/ 386760 h 2082538"/>
                  <a:gd name="connsiteX22" fmla="*/ 468076 w 1368152"/>
                  <a:gd name="connsiteY22" fmla="*/ 216000 h 2082538"/>
                  <a:gd name="connsiteX23" fmla="*/ 684076 w 1368152"/>
                  <a:gd name="connsiteY23" fmla="*/ 0 h 2082538"/>
                  <a:gd name="connsiteX0" fmla="*/ 684076 w 1368152"/>
                  <a:gd name="connsiteY0" fmla="*/ 0 h 1923434"/>
                  <a:gd name="connsiteX1" fmla="*/ 900076 w 1368152"/>
                  <a:gd name="connsiteY1" fmla="*/ 216000 h 1923434"/>
                  <a:gd name="connsiteX2" fmla="*/ 810076 w 1368152"/>
                  <a:gd name="connsiteY2" fmla="*/ 386760 h 1923434"/>
                  <a:gd name="connsiteX3" fmla="*/ 810076 w 1368152"/>
                  <a:gd name="connsiteY3" fmla="*/ 450517 h 1923434"/>
                  <a:gd name="connsiteX4" fmla="*/ 1368152 w 1368152"/>
                  <a:gd name="connsiteY4" fmla="*/ 450517 h 1923434"/>
                  <a:gd name="connsiteX5" fmla="*/ 1368152 w 1368152"/>
                  <a:gd name="connsiteY5" fmla="*/ 895744 h 1923434"/>
                  <a:gd name="connsiteX6" fmla="*/ 1244206 w 1368152"/>
                  <a:gd name="connsiteY6" fmla="*/ 864516 h 1923434"/>
                  <a:gd name="connsiteX7" fmla="*/ 974206 w 1368152"/>
                  <a:gd name="connsiteY7" fmla="*/ 1134516 h 1923434"/>
                  <a:gd name="connsiteX8" fmla="*/ 1244206 w 1368152"/>
                  <a:gd name="connsiteY8" fmla="*/ 1404516 h 1923434"/>
                  <a:gd name="connsiteX9" fmla="*/ 1368152 w 1368152"/>
                  <a:gd name="connsiteY9" fmla="*/ 1373288 h 1923434"/>
                  <a:gd name="connsiteX10" fmla="*/ 1368152 w 1368152"/>
                  <a:gd name="connsiteY10" fmla="*/ 1818517 h 1923434"/>
                  <a:gd name="connsiteX11" fmla="*/ 810076 w 1368152"/>
                  <a:gd name="connsiteY11" fmla="*/ 1818517 h 1923434"/>
                  <a:gd name="connsiteX12" fmla="*/ 810076 w 1368152"/>
                  <a:gd name="connsiteY12" fmla="*/ 1911777 h 1923434"/>
                  <a:gd name="connsiteX13" fmla="*/ 558076 w 1368152"/>
                  <a:gd name="connsiteY13" fmla="*/ 1911777 h 1923434"/>
                  <a:gd name="connsiteX14" fmla="*/ 558076 w 1368152"/>
                  <a:gd name="connsiteY14" fmla="*/ 1818517 h 1923434"/>
                  <a:gd name="connsiteX15" fmla="*/ 0 w 1368152"/>
                  <a:gd name="connsiteY15" fmla="*/ 1818517 h 1923434"/>
                  <a:gd name="connsiteX16" fmla="*/ 0 w 1368152"/>
                  <a:gd name="connsiteY16" fmla="*/ 1368933 h 1923434"/>
                  <a:gd name="connsiteX17" fmla="*/ 0 w 1368152"/>
                  <a:gd name="connsiteY17" fmla="*/ 900098 h 1923434"/>
                  <a:gd name="connsiteX18" fmla="*/ 0 w 1368152"/>
                  <a:gd name="connsiteY18" fmla="*/ 450517 h 1923434"/>
                  <a:gd name="connsiteX19" fmla="*/ 558076 w 1368152"/>
                  <a:gd name="connsiteY19" fmla="*/ 450517 h 1923434"/>
                  <a:gd name="connsiteX20" fmla="*/ 558076 w 1368152"/>
                  <a:gd name="connsiteY20" fmla="*/ 386760 h 1923434"/>
                  <a:gd name="connsiteX21" fmla="*/ 468076 w 1368152"/>
                  <a:gd name="connsiteY21" fmla="*/ 216000 h 1923434"/>
                  <a:gd name="connsiteX22" fmla="*/ 684076 w 1368152"/>
                  <a:gd name="connsiteY22" fmla="*/ 0 h 1923434"/>
                  <a:gd name="connsiteX0" fmla="*/ 684076 w 1368152"/>
                  <a:gd name="connsiteY0" fmla="*/ 0 h 1911777"/>
                  <a:gd name="connsiteX1" fmla="*/ 900076 w 1368152"/>
                  <a:gd name="connsiteY1" fmla="*/ 216000 h 1911777"/>
                  <a:gd name="connsiteX2" fmla="*/ 810076 w 1368152"/>
                  <a:gd name="connsiteY2" fmla="*/ 386760 h 1911777"/>
                  <a:gd name="connsiteX3" fmla="*/ 810076 w 1368152"/>
                  <a:gd name="connsiteY3" fmla="*/ 450517 h 1911777"/>
                  <a:gd name="connsiteX4" fmla="*/ 1368152 w 1368152"/>
                  <a:gd name="connsiteY4" fmla="*/ 450517 h 1911777"/>
                  <a:gd name="connsiteX5" fmla="*/ 1368152 w 1368152"/>
                  <a:gd name="connsiteY5" fmla="*/ 895744 h 1911777"/>
                  <a:gd name="connsiteX6" fmla="*/ 1244206 w 1368152"/>
                  <a:gd name="connsiteY6" fmla="*/ 864516 h 1911777"/>
                  <a:gd name="connsiteX7" fmla="*/ 974206 w 1368152"/>
                  <a:gd name="connsiteY7" fmla="*/ 1134516 h 1911777"/>
                  <a:gd name="connsiteX8" fmla="*/ 1244206 w 1368152"/>
                  <a:gd name="connsiteY8" fmla="*/ 1404516 h 1911777"/>
                  <a:gd name="connsiteX9" fmla="*/ 1368152 w 1368152"/>
                  <a:gd name="connsiteY9" fmla="*/ 1373288 h 1911777"/>
                  <a:gd name="connsiteX10" fmla="*/ 1368152 w 1368152"/>
                  <a:gd name="connsiteY10" fmla="*/ 1818517 h 1911777"/>
                  <a:gd name="connsiteX11" fmla="*/ 810076 w 1368152"/>
                  <a:gd name="connsiteY11" fmla="*/ 1818517 h 1911777"/>
                  <a:gd name="connsiteX12" fmla="*/ 558076 w 1368152"/>
                  <a:gd name="connsiteY12" fmla="*/ 1911777 h 1911777"/>
                  <a:gd name="connsiteX13" fmla="*/ 558076 w 1368152"/>
                  <a:gd name="connsiteY13" fmla="*/ 1818517 h 1911777"/>
                  <a:gd name="connsiteX14" fmla="*/ 0 w 1368152"/>
                  <a:gd name="connsiteY14" fmla="*/ 1818517 h 1911777"/>
                  <a:gd name="connsiteX15" fmla="*/ 0 w 1368152"/>
                  <a:gd name="connsiteY15" fmla="*/ 1368933 h 1911777"/>
                  <a:gd name="connsiteX16" fmla="*/ 0 w 1368152"/>
                  <a:gd name="connsiteY16" fmla="*/ 900098 h 1911777"/>
                  <a:gd name="connsiteX17" fmla="*/ 0 w 1368152"/>
                  <a:gd name="connsiteY17" fmla="*/ 450517 h 1911777"/>
                  <a:gd name="connsiteX18" fmla="*/ 558076 w 1368152"/>
                  <a:gd name="connsiteY18" fmla="*/ 450517 h 1911777"/>
                  <a:gd name="connsiteX19" fmla="*/ 558076 w 1368152"/>
                  <a:gd name="connsiteY19" fmla="*/ 386760 h 1911777"/>
                  <a:gd name="connsiteX20" fmla="*/ 468076 w 1368152"/>
                  <a:gd name="connsiteY20" fmla="*/ 216000 h 1911777"/>
                  <a:gd name="connsiteX21" fmla="*/ 684076 w 1368152"/>
                  <a:gd name="connsiteY21" fmla="*/ 0 h 1911777"/>
                  <a:gd name="connsiteX0" fmla="*/ 684076 w 1368152"/>
                  <a:gd name="connsiteY0" fmla="*/ 0 h 1818517"/>
                  <a:gd name="connsiteX1" fmla="*/ 900076 w 1368152"/>
                  <a:gd name="connsiteY1" fmla="*/ 216000 h 1818517"/>
                  <a:gd name="connsiteX2" fmla="*/ 810076 w 1368152"/>
                  <a:gd name="connsiteY2" fmla="*/ 386760 h 1818517"/>
                  <a:gd name="connsiteX3" fmla="*/ 810076 w 1368152"/>
                  <a:gd name="connsiteY3" fmla="*/ 450517 h 1818517"/>
                  <a:gd name="connsiteX4" fmla="*/ 1368152 w 1368152"/>
                  <a:gd name="connsiteY4" fmla="*/ 450517 h 1818517"/>
                  <a:gd name="connsiteX5" fmla="*/ 1368152 w 1368152"/>
                  <a:gd name="connsiteY5" fmla="*/ 895744 h 1818517"/>
                  <a:gd name="connsiteX6" fmla="*/ 1244206 w 1368152"/>
                  <a:gd name="connsiteY6" fmla="*/ 864516 h 1818517"/>
                  <a:gd name="connsiteX7" fmla="*/ 974206 w 1368152"/>
                  <a:gd name="connsiteY7" fmla="*/ 1134516 h 1818517"/>
                  <a:gd name="connsiteX8" fmla="*/ 1244206 w 1368152"/>
                  <a:gd name="connsiteY8" fmla="*/ 1404516 h 1818517"/>
                  <a:gd name="connsiteX9" fmla="*/ 1368152 w 1368152"/>
                  <a:gd name="connsiteY9" fmla="*/ 1373288 h 1818517"/>
                  <a:gd name="connsiteX10" fmla="*/ 1368152 w 1368152"/>
                  <a:gd name="connsiteY10" fmla="*/ 1818517 h 1818517"/>
                  <a:gd name="connsiteX11" fmla="*/ 810076 w 1368152"/>
                  <a:gd name="connsiteY11" fmla="*/ 1818517 h 1818517"/>
                  <a:gd name="connsiteX12" fmla="*/ 558076 w 1368152"/>
                  <a:gd name="connsiteY12" fmla="*/ 1818517 h 1818517"/>
                  <a:gd name="connsiteX13" fmla="*/ 0 w 1368152"/>
                  <a:gd name="connsiteY13" fmla="*/ 1818517 h 1818517"/>
                  <a:gd name="connsiteX14" fmla="*/ 0 w 1368152"/>
                  <a:gd name="connsiteY14" fmla="*/ 1368933 h 1818517"/>
                  <a:gd name="connsiteX15" fmla="*/ 0 w 1368152"/>
                  <a:gd name="connsiteY15" fmla="*/ 900098 h 1818517"/>
                  <a:gd name="connsiteX16" fmla="*/ 0 w 1368152"/>
                  <a:gd name="connsiteY16" fmla="*/ 450517 h 1818517"/>
                  <a:gd name="connsiteX17" fmla="*/ 558076 w 1368152"/>
                  <a:gd name="connsiteY17" fmla="*/ 450517 h 1818517"/>
                  <a:gd name="connsiteX18" fmla="*/ 558076 w 1368152"/>
                  <a:gd name="connsiteY18" fmla="*/ 386760 h 1818517"/>
                  <a:gd name="connsiteX19" fmla="*/ 468076 w 1368152"/>
                  <a:gd name="connsiteY19" fmla="*/ 216000 h 1818517"/>
                  <a:gd name="connsiteX20" fmla="*/ 684076 w 1368152"/>
                  <a:gd name="connsiteY20" fmla="*/ 0 h 181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68152" h="1818517">
                    <a:moveTo>
                      <a:pt x="684076" y="0"/>
                    </a:moveTo>
                    <a:cubicBezTo>
                      <a:pt x="803370" y="0"/>
                      <a:pt x="900076" y="96706"/>
                      <a:pt x="900076" y="216000"/>
                    </a:cubicBezTo>
                    <a:cubicBezTo>
                      <a:pt x="900076" y="287268"/>
                      <a:pt x="865561" y="350475"/>
                      <a:pt x="810076" y="386760"/>
                    </a:cubicBezTo>
                    <a:lnTo>
                      <a:pt x="810076" y="450517"/>
                    </a:lnTo>
                    <a:lnTo>
                      <a:pt x="1368152" y="450517"/>
                    </a:lnTo>
                    <a:lnTo>
                      <a:pt x="1368152" y="895744"/>
                    </a:lnTo>
                    <a:cubicBezTo>
                      <a:pt x="1331417" y="875468"/>
                      <a:pt x="1289090" y="864516"/>
                      <a:pt x="1244206" y="864516"/>
                    </a:cubicBezTo>
                    <a:cubicBezTo>
                      <a:pt x="1095089" y="864516"/>
                      <a:pt x="974206" y="985399"/>
                      <a:pt x="974206" y="1134516"/>
                    </a:cubicBezTo>
                    <a:cubicBezTo>
                      <a:pt x="974206" y="1283633"/>
                      <a:pt x="1095089" y="1404516"/>
                      <a:pt x="1244206" y="1404516"/>
                    </a:cubicBezTo>
                    <a:cubicBezTo>
                      <a:pt x="1289090" y="1404516"/>
                      <a:pt x="1331417" y="1393563"/>
                      <a:pt x="1368152" y="1373288"/>
                    </a:cubicBezTo>
                    <a:lnTo>
                      <a:pt x="1368152" y="1818517"/>
                    </a:lnTo>
                    <a:lnTo>
                      <a:pt x="810076" y="1818517"/>
                    </a:lnTo>
                    <a:lnTo>
                      <a:pt x="558076" y="1818517"/>
                    </a:lnTo>
                    <a:lnTo>
                      <a:pt x="0" y="1818517"/>
                    </a:lnTo>
                    <a:lnTo>
                      <a:pt x="0" y="1368933"/>
                    </a:lnTo>
                    <a:lnTo>
                      <a:pt x="0" y="900098"/>
                    </a:lnTo>
                    <a:lnTo>
                      <a:pt x="0" y="450517"/>
                    </a:lnTo>
                    <a:lnTo>
                      <a:pt x="558076" y="450517"/>
                    </a:lnTo>
                    <a:lnTo>
                      <a:pt x="558076" y="386760"/>
                    </a:lnTo>
                    <a:cubicBezTo>
                      <a:pt x="502591" y="350475"/>
                      <a:pt x="468076" y="287268"/>
                      <a:pt x="468076" y="216000"/>
                    </a:cubicBezTo>
                    <a:cubicBezTo>
                      <a:pt x="468076" y="96706"/>
                      <a:pt x="564782" y="0"/>
                      <a:pt x="6840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mpd="sng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rgbClr val="057713"/>
                    </a:solidFill>
                  </a:ln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C7C80E60-DDD6-4728-AD92-9291C7D3C93D}"/>
                  </a:ext>
                </a:extLst>
              </p:cNvPr>
              <p:cNvSpPr/>
              <p:nvPr/>
            </p:nvSpPr>
            <p:spPr>
              <a:xfrm rot="10800000">
                <a:off x="1748066" y="1776693"/>
                <a:ext cx="1360336" cy="2167344"/>
              </a:xfrm>
              <a:custGeom>
                <a:avLst/>
                <a:gdLst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1404516 h 2298537"/>
                  <a:gd name="connsiteX21" fmla="*/ 133491 w 1368152"/>
                  <a:gd name="connsiteY21" fmla="*/ 864516 h 2298537"/>
                  <a:gd name="connsiteX22" fmla="*/ 0 w 1368152"/>
                  <a:gd name="connsiteY22" fmla="*/ 900098 h 2298537"/>
                  <a:gd name="connsiteX23" fmla="*/ 0 w 1368152"/>
                  <a:gd name="connsiteY23" fmla="*/ 450517 h 2298537"/>
                  <a:gd name="connsiteX24" fmla="*/ 558076 w 1368152"/>
                  <a:gd name="connsiteY24" fmla="*/ 450517 h 2298537"/>
                  <a:gd name="connsiteX25" fmla="*/ 558076 w 1368152"/>
                  <a:gd name="connsiteY25" fmla="*/ 386760 h 2298537"/>
                  <a:gd name="connsiteX26" fmla="*/ 468076 w 1368152"/>
                  <a:gd name="connsiteY26" fmla="*/ 216000 h 2298537"/>
                  <a:gd name="connsiteX27" fmla="*/ 684076 w 1368152"/>
                  <a:gd name="connsiteY27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133491 w 1368152"/>
                  <a:gd name="connsiteY20" fmla="*/ 864516 h 2298537"/>
                  <a:gd name="connsiteX21" fmla="*/ 0 w 1368152"/>
                  <a:gd name="connsiteY21" fmla="*/ 900098 h 2298537"/>
                  <a:gd name="connsiteX22" fmla="*/ 0 w 1368152"/>
                  <a:gd name="connsiteY22" fmla="*/ 450517 h 2298537"/>
                  <a:gd name="connsiteX23" fmla="*/ 558076 w 1368152"/>
                  <a:gd name="connsiteY23" fmla="*/ 450517 h 2298537"/>
                  <a:gd name="connsiteX24" fmla="*/ 558076 w 1368152"/>
                  <a:gd name="connsiteY24" fmla="*/ 386760 h 2298537"/>
                  <a:gd name="connsiteX25" fmla="*/ 468076 w 1368152"/>
                  <a:gd name="connsiteY25" fmla="*/ 216000 h 2298537"/>
                  <a:gd name="connsiteX26" fmla="*/ 684076 w 1368152"/>
                  <a:gd name="connsiteY26" fmla="*/ 0 h 2298537"/>
                  <a:gd name="connsiteX0" fmla="*/ 684076 w 1368152"/>
                  <a:gd name="connsiteY0" fmla="*/ 0 h 2298537"/>
                  <a:gd name="connsiteX1" fmla="*/ 900076 w 1368152"/>
                  <a:gd name="connsiteY1" fmla="*/ 216000 h 2298537"/>
                  <a:gd name="connsiteX2" fmla="*/ 810076 w 1368152"/>
                  <a:gd name="connsiteY2" fmla="*/ 386760 h 2298537"/>
                  <a:gd name="connsiteX3" fmla="*/ 810076 w 1368152"/>
                  <a:gd name="connsiteY3" fmla="*/ 450517 h 2298537"/>
                  <a:gd name="connsiteX4" fmla="*/ 1368152 w 1368152"/>
                  <a:gd name="connsiteY4" fmla="*/ 450517 h 2298537"/>
                  <a:gd name="connsiteX5" fmla="*/ 1368152 w 1368152"/>
                  <a:gd name="connsiteY5" fmla="*/ 895744 h 2298537"/>
                  <a:gd name="connsiteX6" fmla="*/ 1244206 w 1368152"/>
                  <a:gd name="connsiteY6" fmla="*/ 864516 h 2298537"/>
                  <a:gd name="connsiteX7" fmla="*/ 974206 w 1368152"/>
                  <a:gd name="connsiteY7" fmla="*/ 1134516 h 2298537"/>
                  <a:gd name="connsiteX8" fmla="*/ 1244206 w 1368152"/>
                  <a:gd name="connsiteY8" fmla="*/ 1404516 h 2298537"/>
                  <a:gd name="connsiteX9" fmla="*/ 1368152 w 1368152"/>
                  <a:gd name="connsiteY9" fmla="*/ 1373288 h 2298537"/>
                  <a:gd name="connsiteX10" fmla="*/ 1368152 w 1368152"/>
                  <a:gd name="connsiteY10" fmla="*/ 1818517 h 2298537"/>
                  <a:gd name="connsiteX11" fmla="*/ 810076 w 1368152"/>
                  <a:gd name="connsiteY11" fmla="*/ 1818517 h 2298537"/>
                  <a:gd name="connsiteX12" fmla="*/ 810076 w 1368152"/>
                  <a:gd name="connsiteY12" fmla="*/ 1911777 h 2298537"/>
                  <a:gd name="connsiteX13" fmla="*/ 900076 w 1368152"/>
                  <a:gd name="connsiteY13" fmla="*/ 2082537 h 2298537"/>
                  <a:gd name="connsiteX14" fmla="*/ 684076 w 1368152"/>
                  <a:gd name="connsiteY14" fmla="*/ 2298537 h 2298537"/>
                  <a:gd name="connsiteX15" fmla="*/ 468076 w 1368152"/>
                  <a:gd name="connsiteY15" fmla="*/ 2082537 h 2298537"/>
                  <a:gd name="connsiteX16" fmla="*/ 558076 w 1368152"/>
                  <a:gd name="connsiteY16" fmla="*/ 1911777 h 2298537"/>
                  <a:gd name="connsiteX17" fmla="*/ 558076 w 1368152"/>
                  <a:gd name="connsiteY17" fmla="*/ 1818517 h 2298537"/>
                  <a:gd name="connsiteX18" fmla="*/ 0 w 1368152"/>
                  <a:gd name="connsiteY18" fmla="*/ 1818517 h 2298537"/>
                  <a:gd name="connsiteX19" fmla="*/ 0 w 1368152"/>
                  <a:gd name="connsiteY19" fmla="*/ 1368933 h 2298537"/>
                  <a:gd name="connsiteX20" fmla="*/ 0 w 1368152"/>
                  <a:gd name="connsiteY20" fmla="*/ 900098 h 2298537"/>
                  <a:gd name="connsiteX21" fmla="*/ 0 w 1368152"/>
                  <a:gd name="connsiteY21" fmla="*/ 450517 h 2298537"/>
                  <a:gd name="connsiteX22" fmla="*/ 558076 w 1368152"/>
                  <a:gd name="connsiteY22" fmla="*/ 450517 h 2298537"/>
                  <a:gd name="connsiteX23" fmla="*/ 558076 w 1368152"/>
                  <a:gd name="connsiteY23" fmla="*/ 386760 h 2298537"/>
                  <a:gd name="connsiteX24" fmla="*/ 468076 w 1368152"/>
                  <a:gd name="connsiteY24" fmla="*/ 216000 h 2298537"/>
                  <a:gd name="connsiteX25" fmla="*/ 684076 w 1368152"/>
                  <a:gd name="connsiteY25" fmla="*/ 0 h 229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68152" h="2298537">
                    <a:moveTo>
                      <a:pt x="684076" y="0"/>
                    </a:moveTo>
                    <a:cubicBezTo>
                      <a:pt x="803370" y="0"/>
                      <a:pt x="900076" y="96706"/>
                      <a:pt x="900076" y="216000"/>
                    </a:cubicBezTo>
                    <a:cubicBezTo>
                      <a:pt x="900076" y="287268"/>
                      <a:pt x="865561" y="350475"/>
                      <a:pt x="810076" y="386760"/>
                    </a:cubicBezTo>
                    <a:lnTo>
                      <a:pt x="810076" y="450517"/>
                    </a:lnTo>
                    <a:lnTo>
                      <a:pt x="1368152" y="450517"/>
                    </a:lnTo>
                    <a:lnTo>
                      <a:pt x="1368152" y="895744"/>
                    </a:lnTo>
                    <a:cubicBezTo>
                      <a:pt x="1331417" y="875468"/>
                      <a:pt x="1289090" y="864516"/>
                      <a:pt x="1244206" y="864516"/>
                    </a:cubicBezTo>
                    <a:cubicBezTo>
                      <a:pt x="1095089" y="864516"/>
                      <a:pt x="974206" y="985399"/>
                      <a:pt x="974206" y="1134516"/>
                    </a:cubicBezTo>
                    <a:cubicBezTo>
                      <a:pt x="974206" y="1283633"/>
                      <a:pt x="1095089" y="1404516"/>
                      <a:pt x="1244206" y="1404516"/>
                    </a:cubicBezTo>
                    <a:cubicBezTo>
                      <a:pt x="1289090" y="1404516"/>
                      <a:pt x="1331417" y="1393563"/>
                      <a:pt x="1368152" y="1373288"/>
                    </a:cubicBezTo>
                    <a:lnTo>
                      <a:pt x="1368152" y="1818517"/>
                    </a:lnTo>
                    <a:lnTo>
                      <a:pt x="810076" y="1818517"/>
                    </a:lnTo>
                    <a:lnTo>
                      <a:pt x="810076" y="1911777"/>
                    </a:lnTo>
                    <a:cubicBezTo>
                      <a:pt x="865561" y="1948062"/>
                      <a:pt x="900076" y="2011269"/>
                      <a:pt x="900076" y="2082537"/>
                    </a:cubicBezTo>
                    <a:cubicBezTo>
                      <a:pt x="900076" y="2201831"/>
                      <a:pt x="803370" y="2298537"/>
                      <a:pt x="684076" y="2298537"/>
                    </a:cubicBezTo>
                    <a:cubicBezTo>
                      <a:pt x="564782" y="2298537"/>
                      <a:pt x="468076" y="2201831"/>
                      <a:pt x="468076" y="2082537"/>
                    </a:cubicBezTo>
                    <a:cubicBezTo>
                      <a:pt x="468076" y="2011269"/>
                      <a:pt x="502591" y="1948062"/>
                      <a:pt x="558076" y="1911777"/>
                    </a:cubicBezTo>
                    <a:lnTo>
                      <a:pt x="558076" y="1818517"/>
                    </a:lnTo>
                    <a:lnTo>
                      <a:pt x="0" y="1818517"/>
                    </a:lnTo>
                    <a:lnTo>
                      <a:pt x="0" y="1368933"/>
                    </a:lnTo>
                    <a:lnTo>
                      <a:pt x="0" y="900098"/>
                    </a:lnTo>
                    <a:lnTo>
                      <a:pt x="0" y="450517"/>
                    </a:lnTo>
                    <a:lnTo>
                      <a:pt x="558076" y="450517"/>
                    </a:lnTo>
                    <a:lnTo>
                      <a:pt x="558076" y="386760"/>
                    </a:lnTo>
                    <a:cubicBezTo>
                      <a:pt x="502591" y="350475"/>
                      <a:pt x="468076" y="287268"/>
                      <a:pt x="468076" y="216000"/>
                    </a:cubicBezTo>
                    <a:cubicBezTo>
                      <a:pt x="468076" y="96706"/>
                      <a:pt x="564782" y="0"/>
                      <a:pt x="6840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mpd="sng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rgbClr val="057713"/>
                    </a:solidFill>
                  </a:ln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34CF44-5E3A-4F83-832D-84C088DC5D04}"/>
                </a:ext>
              </a:extLst>
            </p:cNvPr>
            <p:cNvSpPr txBox="1"/>
            <p:nvPr/>
          </p:nvSpPr>
          <p:spPr>
            <a:xfrm>
              <a:off x="830176" y="283060"/>
              <a:ext cx="2348666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lvl="0" algn="l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Задача: </a:t>
              </a:r>
            </a:p>
            <a:p>
              <a:pPr lvl="0" algn="l"/>
              <a:r>
                <a:rPr lang="ru-RU" sz="900" dirty="0">
                  <a:solidFill>
                    <a:schemeClr val="tx1"/>
                  </a:solidFill>
                </a:rPr>
                <a:t>Привлечь внимания ЦА к важности компостирования органики «на этапе мусорного ведра» через  </a:t>
              </a:r>
            </a:p>
            <a:p>
              <a:pPr lvl="0" algn="l"/>
              <a:r>
                <a:rPr lang="ru-RU" sz="900" dirty="0">
                  <a:solidFill>
                    <a:schemeClr val="tx1"/>
                  </a:solidFill>
                </a:rPr>
                <a:t>школьное сообщество</a:t>
              </a:r>
            </a:p>
            <a:p>
              <a:pPr algn="l"/>
              <a:endParaRPr lang="ru-RU" sz="9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Результат: </a:t>
              </a:r>
            </a:p>
            <a:p>
              <a:pPr algn="l"/>
              <a:r>
                <a:rPr lang="ru-RU" sz="900" dirty="0">
                  <a:solidFill>
                    <a:schemeClr val="tx1"/>
                  </a:solidFill>
                </a:rPr>
                <a:t>Регулярные ежемесячные выездные эко-события  и мастер-классы на учебном оборудовании по программе кампуса «Эко-умница» на площадках города</a:t>
              </a:r>
            </a:p>
            <a:p>
              <a:pPr algn="l"/>
              <a:endParaRPr lang="ru-RU" sz="9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34CF44-5E3A-4F83-832D-84C088DC5D04}"/>
                </a:ext>
              </a:extLst>
            </p:cNvPr>
            <p:cNvSpPr txBox="1"/>
            <p:nvPr/>
          </p:nvSpPr>
          <p:spPr>
            <a:xfrm>
              <a:off x="818574" y="2878555"/>
              <a:ext cx="245443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algn="l"/>
              <a:endParaRPr lang="ru-RU" sz="9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Задача: </a:t>
              </a:r>
            </a:p>
            <a:p>
              <a:pPr algn="l"/>
              <a:r>
                <a:rPr lang="ru-RU" sz="900" dirty="0">
                  <a:solidFill>
                    <a:schemeClr val="tx1"/>
                  </a:solidFill>
                </a:rPr>
                <a:t>Продемонстрировать доступность метода ускоренного </a:t>
              </a:r>
              <a:r>
                <a:rPr lang="ru-RU" sz="900" dirty="0" err="1">
                  <a:solidFill>
                    <a:schemeClr val="tx1"/>
                  </a:solidFill>
                </a:rPr>
                <a:t>био</a:t>
              </a:r>
              <a:r>
                <a:rPr lang="ru-RU" sz="900" dirty="0">
                  <a:solidFill>
                    <a:schemeClr val="tx1"/>
                  </a:solidFill>
                </a:rPr>
                <a:t>-компостирования на этапе «мусорного ведра» для общественности                                            и организаций</a:t>
              </a:r>
            </a:p>
            <a:p>
              <a:pPr algn="l"/>
              <a:r>
                <a:rPr lang="ru-RU" sz="900" dirty="0">
                  <a:solidFill>
                    <a:schemeClr val="tx1"/>
                  </a:solidFill>
                </a:rPr>
                <a:t> </a:t>
              </a:r>
            </a:p>
            <a:p>
              <a:pPr algn="l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Результат: </a:t>
              </a:r>
            </a:p>
            <a:p>
              <a:pPr algn="l"/>
              <a:r>
                <a:rPr lang="ru-RU" sz="900" dirty="0">
                  <a:solidFill>
                    <a:schemeClr val="tx1"/>
                  </a:solidFill>
                </a:rPr>
                <a:t>П</a:t>
              </a:r>
              <a:r>
                <a:rPr lang="ru-RU" altLang="ko-KR" sz="900" dirty="0">
                  <a:solidFill>
                    <a:schemeClr val="tx1"/>
                  </a:solidFill>
                </a:rPr>
                <a:t>редложение больших                             эко-станций трём «пилотным»  площадкам и 10-ти организациям</a:t>
              </a:r>
            </a:p>
            <a:p>
              <a:pPr algn="l"/>
              <a:endParaRPr lang="ru-RU" altLang="ko-KR" sz="900" dirty="0">
                <a:solidFill>
                  <a:schemeClr val="tx1"/>
                </a:solidFill>
              </a:endParaRPr>
            </a:p>
            <a:p>
              <a:pPr algn="l"/>
              <a:r>
                <a:rPr lang="ru-RU" altLang="ko-KR" sz="900" dirty="0">
                  <a:solidFill>
                    <a:schemeClr val="tx1"/>
                  </a:solidFill>
                  <a:hlinkClick r:id="rId6"/>
                </a:rPr>
                <a:t>Пример</a:t>
              </a:r>
              <a:r>
                <a:rPr lang="ru-RU" altLang="ko-KR" sz="900" dirty="0">
                  <a:solidFill>
                    <a:schemeClr val="tx1"/>
                  </a:solidFill>
                </a:rPr>
                <a:t> «Балтийский Дом»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F9E8D4-CC4C-40E4-A161-6A3DEFAD7E24}"/>
                </a:ext>
              </a:extLst>
            </p:cNvPr>
            <p:cNvSpPr txBox="1"/>
            <p:nvPr/>
          </p:nvSpPr>
          <p:spPr>
            <a:xfrm>
              <a:off x="6006092" y="144676"/>
              <a:ext cx="2518126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lvl="0" algn="l"/>
              <a:endParaRPr lang="ru-RU" sz="9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lvl="0" algn="l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Задача: </a:t>
              </a:r>
            </a:p>
            <a:p>
              <a:pPr lvl="0" algn="l"/>
              <a:r>
                <a:rPr lang="ru-RU" sz="900" dirty="0">
                  <a:solidFill>
                    <a:schemeClr val="tx1"/>
                  </a:solidFill>
                </a:rPr>
                <a:t>Вовлечь школьников и их родителей в озеленение пришкольных территорий с использованием полученных удобрений</a:t>
              </a:r>
            </a:p>
            <a:p>
              <a:pPr algn="l"/>
              <a:endParaRPr lang="ru-RU" altLang="ko-KR" sz="9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ru-RU" altLang="ko-KR" sz="900" dirty="0">
                  <a:solidFill>
                    <a:schemeClr val="accent2">
                      <a:lumMod val="75000"/>
                    </a:schemeClr>
                  </a:solidFill>
                </a:rPr>
                <a:t>Результат: </a:t>
              </a:r>
            </a:p>
            <a:p>
              <a:pPr algn="l"/>
              <a:r>
                <a:rPr lang="ru-RU" altLang="ko-KR" sz="900" dirty="0">
                  <a:solidFill>
                    <a:schemeClr val="tx1"/>
                  </a:solidFill>
                </a:rPr>
                <a:t>Проведение 24 мастер-классов по ландшафтному дизайну и </a:t>
              </a:r>
              <a:r>
                <a:rPr lang="ru-RU" altLang="ko-KR" sz="900" dirty="0" err="1">
                  <a:solidFill>
                    <a:schemeClr val="tx1"/>
                  </a:solidFill>
                </a:rPr>
                <a:t>оздание</a:t>
              </a:r>
              <a:r>
                <a:rPr lang="ru-RU" altLang="ko-KR" sz="900" dirty="0">
                  <a:solidFill>
                    <a:schemeClr val="tx1"/>
                  </a:solidFill>
                </a:rPr>
                <a:t> не менее 3-х уютных зелёных ландшафтных зон отдыха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C75F39-C610-4D52-9DE8-EC74831DBE32}"/>
                </a:ext>
              </a:extLst>
            </p:cNvPr>
            <p:cNvSpPr txBox="1"/>
            <p:nvPr/>
          </p:nvSpPr>
          <p:spPr>
            <a:xfrm>
              <a:off x="5924770" y="2859938"/>
              <a:ext cx="255884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defRPr>
              </a:lvl1pPr>
            </a:lstStyle>
            <a:p>
              <a:pPr lvl="0" algn="r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Задача: </a:t>
              </a:r>
            </a:p>
            <a:p>
              <a:pPr lvl="0" algn="r"/>
              <a:r>
                <a:rPr lang="ru-RU" sz="900" dirty="0">
                  <a:solidFill>
                    <a:schemeClr val="tx1"/>
                  </a:solidFill>
                </a:rPr>
                <a:t>Вовлечь школьников и их родителей                            в мастер-классы по компостированию органики и </a:t>
              </a:r>
            </a:p>
            <a:p>
              <a:pPr lvl="0" algn="r"/>
              <a:r>
                <a:rPr lang="ru-RU" sz="900" dirty="0" err="1">
                  <a:solidFill>
                    <a:schemeClr val="tx1"/>
                  </a:solidFill>
                </a:rPr>
                <a:t>апсайклингу</a:t>
              </a:r>
              <a:r>
                <a:rPr lang="ru-RU" sz="900" dirty="0">
                  <a:solidFill>
                    <a:schemeClr val="tx1"/>
                  </a:solidFill>
                </a:rPr>
                <a:t>,                                          организовать регулярные                                      акции по сбору                                                             «чистого» вторсырья</a:t>
              </a:r>
            </a:p>
            <a:p>
              <a:pPr lvl="0" algn="r"/>
              <a:r>
                <a:rPr lang="ru-RU" sz="900" dirty="0">
                  <a:solidFill>
                    <a:schemeClr val="tx1"/>
                  </a:solidFill>
                </a:rPr>
                <a:t>                                                                      </a:t>
              </a:r>
            </a:p>
            <a:p>
              <a:pPr lvl="0" algn="r"/>
              <a:endParaRPr lang="ru-RU" sz="900" dirty="0">
                <a:solidFill>
                  <a:schemeClr val="tx1"/>
                </a:solidFill>
              </a:endParaRPr>
            </a:p>
            <a:p>
              <a:pPr lvl="0" algn="r"/>
              <a:r>
                <a:rPr lang="ru-RU" sz="900" dirty="0">
                  <a:solidFill>
                    <a:schemeClr val="accent2">
                      <a:lumMod val="75000"/>
                    </a:schemeClr>
                  </a:solidFill>
                </a:rPr>
                <a:t>Результат: </a:t>
              </a:r>
            </a:p>
            <a:p>
              <a:pPr lvl="0" algn="r"/>
              <a:r>
                <a:rPr lang="ru-RU" sz="900" dirty="0">
                  <a:solidFill>
                    <a:schemeClr val="tx1"/>
                  </a:solidFill>
                </a:rPr>
                <a:t>Отсутствие необходимости </a:t>
              </a:r>
            </a:p>
            <a:p>
              <a:pPr lvl="0" algn="r"/>
              <a:r>
                <a:rPr lang="ru-RU" sz="900" dirty="0">
                  <a:solidFill>
                    <a:schemeClr val="tx1"/>
                  </a:solidFill>
                </a:rPr>
                <a:t>раздельных мусорных контейнеров на площадке: "чистые" вторичные ресурсы пригодны для сортировки на МСК</a:t>
              </a:r>
              <a:endParaRPr lang="ru-RU" sz="9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7800B2-9B7C-4FC4-9327-B169E0187F6B}"/>
              </a:ext>
            </a:extLst>
          </p:cNvPr>
          <p:cNvSpPr txBox="1"/>
          <p:nvPr/>
        </p:nvSpPr>
        <p:spPr>
          <a:xfrm>
            <a:off x="3452511" y="3352259"/>
            <a:ext cx="2415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defRPr>
            </a:lvl1pPr>
          </a:lstStyle>
          <a:p>
            <a:pPr lvl="0" algn="l"/>
            <a:r>
              <a:rPr lang="ru-RU" altLang="ko-KR" sz="900" dirty="0">
                <a:solidFill>
                  <a:schemeClr val="accent2">
                    <a:lumMod val="75000"/>
                  </a:schemeClr>
                </a:solidFill>
              </a:rPr>
              <a:t>Задача: </a:t>
            </a:r>
            <a:r>
              <a:rPr lang="ru-RU" sz="900" dirty="0">
                <a:solidFill>
                  <a:schemeClr val="tx1"/>
                </a:solidFill>
              </a:rPr>
              <a:t>Организовать компостирование пищевых отходов школьных столовых на большой эко-станции, чтобы они не попали в мусорные баки</a:t>
            </a:r>
          </a:p>
          <a:p>
            <a:pPr lvl="0" algn="l"/>
            <a:endParaRPr lang="ru-RU" sz="900" dirty="0">
              <a:solidFill>
                <a:schemeClr val="tx1"/>
              </a:solidFill>
            </a:endParaRPr>
          </a:p>
          <a:p>
            <a:pPr lvl="0" algn="l"/>
            <a:r>
              <a:rPr lang="ru-RU" sz="900" dirty="0">
                <a:solidFill>
                  <a:schemeClr val="accent2">
                    <a:lumMod val="75000"/>
                  </a:schemeClr>
                </a:solidFill>
              </a:rPr>
              <a:t>Результат: </a:t>
            </a:r>
            <a:r>
              <a:rPr lang="ru-RU" sz="900" dirty="0">
                <a:solidFill>
                  <a:schemeClr val="tx1"/>
                </a:solidFill>
              </a:rPr>
              <a:t>Переработка на эко-станции     не менее 45 000 кг органики </a:t>
            </a:r>
          </a:p>
          <a:p>
            <a:pPr lvl="0" algn="l"/>
            <a:r>
              <a:rPr lang="ru-RU" sz="900" dirty="0">
                <a:solidFill>
                  <a:schemeClr val="tx1"/>
                </a:solidFill>
              </a:rPr>
              <a:t>в 7 000 кг удобрений, уменьшение объема отходов на 120 м3 за один год</a:t>
            </a:r>
          </a:p>
          <a:p>
            <a:pPr algn="l"/>
            <a:endParaRPr lang="ru-RU" sz="900" dirty="0">
              <a:solidFill>
                <a:schemeClr val="tx1"/>
              </a:solidFill>
              <a:hlinkClick r:id="rId7"/>
            </a:endParaRPr>
          </a:p>
          <a:p>
            <a:pPr algn="l"/>
            <a:r>
              <a:rPr lang="ru-RU" sz="900" dirty="0">
                <a:solidFill>
                  <a:schemeClr val="tx1"/>
                </a:solidFill>
                <a:hlinkClick r:id="rId7"/>
              </a:rPr>
              <a:t>Пример</a:t>
            </a:r>
            <a:r>
              <a:rPr lang="ru-RU" sz="900" dirty="0">
                <a:solidFill>
                  <a:schemeClr val="tx1"/>
                </a:solidFill>
              </a:rPr>
              <a:t> «</a:t>
            </a:r>
            <a:r>
              <a:rPr lang="ru-RU" sz="900" dirty="0" err="1">
                <a:solidFill>
                  <a:schemeClr val="tx1"/>
                </a:solidFill>
              </a:rPr>
              <a:t>Икея</a:t>
            </a:r>
            <a:r>
              <a:rPr lang="ru-RU" sz="900" dirty="0">
                <a:solidFill>
                  <a:schemeClr val="tx1"/>
                </a:solidFill>
              </a:rPr>
              <a:t>»</a:t>
            </a:r>
            <a:endParaRPr lang="ru-RU" sz="900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900" dirty="0">
              <a:solidFill>
                <a:schemeClr val="tx1"/>
              </a:solidFill>
            </a:endParaRPr>
          </a:p>
          <a:p>
            <a:endParaRPr lang="ru-RU" altLang="ko-KR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altLang="ko-K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428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ontents Slide Master">
  <a:themeElements>
    <a:clrScheme name="ALLPPT - COLOR 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90B141"/>
      </a:accent2>
      <a:accent3>
        <a:srgbClr val="CEDD46"/>
      </a:accent3>
      <a:accent4>
        <a:srgbClr val="399A84"/>
      </a:accent4>
      <a:accent5>
        <a:srgbClr val="429EB3"/>
      </a:accent5>
      <a:accent6>
        <a:srgbClr val="26648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17058</TotalTime>
  <Words>2868</Words>
  <Application>Microsoft Office PowerPoint</Application>
  <PresentationFormat>Экран (16:9)</PresentationFormat>
  <Paragraphs>309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Аспект</vt:lpstr>
      <vt:lpstr>Contents Slide Master</vt:lpstr>
      <vt:lpstr>Презентация PowerPoint</vt:lpstr>
      <vt:lpstr>Презентация PowerPoint</vt:lpstr>
      <vt:lpstr>Презентация PowerPoint</vt:lpstr>
      <vt:lpstr>Проблемы</vt:lpstr>
      <vt:lpstr>Презентация PowerPoint</vt:lpstr>
      <vt:lpstr>Общая информация </vt:lpstr>
      <vt:lpstr>Презентация PowerPoint</vt:lpstr>
      <vt:lpstr>Презентация PowerPoint</vt:lpstr>
      <vt:lpstr>Задачи и результат</vt:lpstr>
      <vt:lpstr>Площадки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Описание наиболее близких аналогов  используемой технологии </vt:lpstr>
      <vt:lpstr>Презентация PowerPoint</vt:lpstr>
      <vt:lpstr>Презентация PowerPoint</vt:lpstr>
      <vt:lpstr>Презентация PowerPoint</vt:lpstr>
      <vt:lpstr>Лидеры команды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Sony</dc:creator>
  <cp:lastModifiedBy>Тимур</cp:lastModifiedBy>
  <cp:revision>782</cp:revision>
  <dcterms:created xsi:type="dcterms:W3CDTF">2015-07-19T16:15:45Z</dcterms:created>
  <dcterms:modified xsi:type="dcterms:W3CDTF">2023-02-09T19:19:51Z</dcterms:modified>
</cp:coreProperties>
</file>