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63" r:id="rId7"/>
    <p:sldId id="257" r:id="rId8"/>
    <p:sldId id="258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21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3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08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76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87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23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88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1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92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96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02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2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36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66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82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71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40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61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02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92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043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37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45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88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882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757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7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93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903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01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53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889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167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276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365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41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1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933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201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253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351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361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9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7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4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4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058337"/>
            <a:ext cx="3774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«Что изменилось?»</a:t>
            </a:r>
            <a:endParaRPr lang="ru-RU" sz="28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772816"/>
            <a:ext cx="6858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/>
              </a:rPr>
              <a:t>Цель:</a:t>
            </a: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 развитие наблюдательности, дифференциация звуков [с] - [ш]  в словах: санки, шахматы, лиса, пушка, кошка, сапоги, мышонок, пылесос, шапка, лошадка.  </a:t>
            </a:r>
            <a:endParaRPr lang="ru-RU" sz="2000" b="1" dirty="0">
              <a:solidFill>
                <a:srgbClr val="002060"/>
              </a:solidFill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/>
              </a:rPr>
              <a:t>Ход. </a:t>
            </a:r>
            <a:endParaRPr lang="ru-RU" sz="2000" b="1" dirty="0">
              <a:solidFill>
                <a:srgbClr val="002060"/>
              </a:solidFill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</a:rPr>
              <a:t> Педагог предлагает назвать 10 предметы, поочередно появляющиеся на экране, четко произносить звуки [с] и [ш],   запомнить эти предметы. Затем просит закрыть глаза и предъявляет другой слайд, где эти предметы поменяли свое расположение, предлагает ребенку ответить, что же изменилось. Ребенок отвечает на вопрос, проверяет свой ответ, кликнув мышкой.  </a:t>
            </a:r>
            <a:endParaRPr lang="ru-RU" sz="20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16" name="Picture 9" descr="C:\Users\Андрей\Desktop\Конкурс программы ОВЗ\презентации познавательное\будь внимателен\мышонок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9806" y="4797152"/>
            <a:ext cx="1449169" cy="151468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2971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дрей\Desktop\Конкурс программы ОВЗ\презентации познавательное\будь внимателен\санк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2045241" cy="13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дрей\Desktop\Конкурс программы ОВЗ\презентации познавательное\будь внимателен\шахмат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97" y="2504728"/>
            <a:ext cx="205737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дрей\Desktop\Конкурс программы ОВЗ\презентации познавательное\будь внимателен\лис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0312" y="3717032"/>
            <a:ext cx="1219769" cy="24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дрей\Desktop\Конкурс программы ОВЗ\презентации познавательное\будь внимателен\пуш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08" y="921233"/>
            <a:ext cx="1924720" cy="147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ндрей\Desktop\Конкурс программы ОВЗ\презентации познавательное\будь внимателен\кош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8072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ндрей\Desktop\Конкурс программы ОВЗ\презентации познавательное\будь внимателен\сапоги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1394373" cy="150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ндрей\Desktop\Конкурс программы ОВЗ\презентации познавательное\будь внимателен\мышонок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04728"/>
            <a:ext cx="1266120" cy="1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Андрей\Desktop\Конкурс программы ОВЗ\презентации познавательное\будь внимателен\пылесос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393642" cy="239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Андрей\Desktop\Конкурс программы ОВЗ\презентации познавательное\будь внимателен\шапка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95" y="4333175"/>
            <a:ext cx="13811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Андрей\Desktop\Конкурс программы ОВЗ\презентации познавательное\будь внимателен\лошадка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51" y="4005064"/>
            <a:ext cx="2881447" cy="193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0481" y="6117163"/>
            <a:ext cx="8229600" cy="7078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картинки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8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дрей\Desktop\Конкурс программы ОВЗ\презентации познавательное\будь внимателен\санк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2045241" cy="13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дрей\Desktop\Конкурс программы ОВЗ\презентации познавательное\будь внимателен\шахмат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3" y="2636912"/>
            <a:ext cx="205737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дрей\Desktop\Конкурс программы ОВЗ\презентации познавательное\будь внимателен\лис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0312" y="3717032"/>
            <a:ext cx="1219769" cy="24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дрей\Desktop\Конкурс программы ОВЗ\презентации познавательное\будь внимателен\пуш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08" y="921233"/>
            <a:ext cx="1924720" cy="147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ндрей\Desktop\Конкурс программы ОВЗ\презентации познавательное\будь внимателен\кош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8072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ндрей\Desktop\Конкурс программы ОВЗ\презентации познавательное\будь внимателен\сапоги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1596"/>
            <a:ext cx="1394373" cy="150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ндрей\Desktop\Конкурс программы ОВЗ\презентации познавательное\будь внимателен\мышонок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04728"/>
            <a:ext cx="1266120" cy="1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Андрей\Desktop\Конкурс программы ОВЗ\презентации познавательное\будь внимателен\пылесос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393642" cy="239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Андрей\Desktop\Конкурс программы ОВЗ\презентации познавательное\будь внимателен\шапка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95" y="4333175"/>
            <a:ext cx="13811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Андрей\Desktop\Конкурс программы ОВЗ\презентации познавательное\будь внимателен\лошадка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51" y="4005064"/>
            <a:ext cx="2881447" cy="193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370481" y="6117163"/>
            <a:ext cx="8229600" cy="707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изменилось?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0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5 0.028 0.062 0.062 0.062 C 0.097 0.062 0.125 0.035 0.125 0 C 0.125 -0.035 0.153 -0.062 0.188 -0.062 C 0.222 -0.062 0.25 -0.035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C 1.66667E-6 -0.03495 -0.02795 -0.06203 -0.06198 -0.06203 C -0.09705 -0.06203 -0.125 -0.03495 -0.125 -4.07407E-6 C -0.125 0.03496 -0.15295 0.06204 -0.18802 0.06204 C -0.22205 0.06204 -0.25 0.03496 -0.25 -4.07407E-6 " pathEditMode="relative" rAng="10800000" ptsTypes="fffff">
                                      <p:cBhvr>
                                        <p:cTn id="1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дрей\Desktop\Конкурс программы ОВЗ\презентации познавательное\будь внимателен\санк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2045241" cy="13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дрей\Desktop\Конкурс программы ОВЗ\презентации познавательное\будь внимателен\шахмат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97" y="2504728"/>
            <a:ext cx="205737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дрей\Desktop\Конкурс программы ОВЗ\презентации познавательное\будь внимателен\лис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0312" y="3717032"/>
            <a:ext cx="1219769" cy="24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дрей\Desktop\Конкурс программы ОВЗ\презентации познавательное\будь внимателен\пуш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08" y="921233"/>
            <a:ext cx="1924720" cy="147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ндрей\Desktop\Конкурс программы ОВЗ\презентации познавательное\будь внимателен\кош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8072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ндрей\Desktop\Конкурс программы ОВЗ\презентации познавательное\будь внимателен\сапоги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1394373" cy="150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ндрей\Desktop\Конкурс программы ОВЗ\презентации познавательное\будь внимателен\мышонок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04728"/>
            <a:ext cx="1266120" cy="1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Андрей\Desktop\Конкурс программы ОВЗ\презентации познавательное\будь внимателен\пылесос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393642" cy="239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Андрей\Desktop\Конкурс программы ОВЗ\презентации познавательное\будь внимателен\шапка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95" y="4333175"/>
            <a:ext cx="13811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Андрей\Desktop\Конкурс программы ОВЗ\презентации познавательное\будь внимателен\лошадка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51" y="4005064"/>
            <a:ext cx="2881447" cy="193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370481" y="6117163"/>
            <a:ext cx="8229600" cy="707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картинки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дрей\Desktop\Конкурс программы ОВЗ\презентации познавательное\будь внимателен\санк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2045241" cy="13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дрей\Desktop\Конкурс программы ОВЗ\презентации познавательное\будь внимателен\шахмат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97" y="2504728"/>
            <a:ext cx="205737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дрей\Desktop\Конкурс программы ОВЗ\презентации познавательное\будь внимателен\лис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2935" y="3772983"/>
            <a:ext cx="1219769" cy="24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дрей\Desktop\Конкурс программы ОВЗ\презентации познавательное\будь внимателен\пуш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08" y="921233"/>
            <a:ext cx="1924720" cy="147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ндрей\Desktop\Конкурс программы ОВЗ\презентации познавательное\будь внимателен\кош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8072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ндрей\Desktop\Конкурс программы ОВЗ\презентации познавательное\будь внимателен\сапоги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1394373" cy="150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ндрей\Desktop\Конкурс программы ОВЗ\презентации познавательное\будь внимателен\мышонок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95202"/>
            <a:ext cx="1266120" cy="1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Андрей\Desktop\Конкурс программы ОВЗ\презентации познавательное\будь внимателен\пылесос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393642" cy="239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Андрей\Desktop\Конкурс программы ОВЗ\презентации познавательное\будь внимателен\шапка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82509"/>
            <a:ext cx="13811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Андрей\Desktop\Конкурс программы ОВЗ\презентации познавательное\будь внимателен\лошадка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059" y="4005064"/>
            <a:ext cx="2881447" cy="193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370481" y="6117163"/>
            <a:ext cx="8229600" cy="707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изменилось?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5 0.028 0.062 0.062 0.062 C 0.097 0.062 0.125 0.035 0.125 0 C 0.125 -0.035 0.153 -0.062 0.188 -0.062 C 0.222 -0.062 0.25 -0.035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8 0.03333 C 0.06961 -0.00139 0.04375 -0.03218 0.00989 -0.03658 C -0.025 -0.04098 -0.05469 -0.0176 -0.0573 0.01713 C -0.0599 0.05185 -0.08959 0.07523 -0.12448 0.07083 C -0.15834 0.06643 -0.18421 0.03541 -0.18178 0.00092 " pathEditMode="relative" rAng="11134957" ptsTypes="fffff">
                                      <p:cBhvr>
                                        <p:cTn id="10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дрей\Desktop\Конкурс программы ОВЗ\презентации познавательное\будь внимателен\санк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2045241" cy="13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дрей\Desktop\Конкурс программы ОВЗ\презентации познавательное\будь внимателен\шахмат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97" y="2504728"/>
            <a:ext cx="205737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дрей\Desktop\Конкурс программы ОВЗ\презентации познавательное\будь внимателен\лис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0312" y="3717032"/>
            <a:ext cx="1219769" cy="24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дрей\Desktop\Конкурс программы ОВЗ\презентации познавательное\будь внимателен\пуш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08" y="921233"/>
            <a:ext cx="1924720" cy="147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ндрей\Desktop\Конкурс программы ОВЗ\презентации познавательное\будь внимателен\кош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8072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ндрей\Desktop\Конкурс программы ОВЗ\презентации познавательное\будь внимателен\сапоги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1394373" cy="150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ндрей\Desktop\Конкурс программы ОВЗ\презентации познавательное\будь внимателен\мышонок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04728"/>
            <a:ext cx="1266120" cy="1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Андрей\Desktop\Конкурс программы ОВЗ\презентации познавательное\будь внимателен\пылесос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393642" cy="239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Андрей\Desktop\Конкурс программы ОВЗ\презентации познавательное\будь внимателен\шапка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95" y="4333175"/>
            <a:ext cx="13811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Андрей\Desktop\Конкурс программы ОВЗ\презентации познавательное\будь внимателен\лошадка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51" y="4005064"/>
            <a:ext cx="2881447" cy="193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370481" y="6117163"/>
            <a:ext cx="8229600" cy="707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картинки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34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дрей\Desktop\Конкурс программы ОВЗ\презентации познавательное\будь внимателен\санк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2045241" cy="13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дрей\Desktop\Конкурс программы ОВЗ\презентации познавательное\будь внимателен\шахмат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97" y="2504728"/>
            <a:ext cx="205737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дрей\Desktop\Конкурс программы ОВЗ\презентации познавательное\будь внимателен\лис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2320" y="3540904"/>
            <a:ext cx="1219769" cy="24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дрей\Desktop\Конкурс программы ОВЗ\презентации познавательное\будь внимателен\пуш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08" y="921233"/>
            <a:ext cx="1924720" cy="147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ндрей\Desktop\Конкурс программы ОВЗ\презентации познавательное\будь внимателен\кош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5" y="441703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ндрей\Desktop\Конкурс программы ОВЗ\презентации познавательное\будь внимателен\сапоги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1394373" cy="150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ндрей\Desktop\Конкурс программы ОВЗ\презентации познавательное\будь внимателен\мышонок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535" y="2456234"/>
            <a:ext cx="1266120" cy="1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Андрей\Desktop\Конкурс программы ОВЗ\презентации познавательное\будь внимателен\пылесос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979" y="580572"/>
            <a:ext cx="2393642" cy="239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Андрей\Desktop\Конкурс программы ОВЗ\презентации познавательное\будь внимателен\шапка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17" y="3978969"/>
            <a:ext cx="13811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Андрей\Desktop\Конкурс программы ОВЗ\презентации познавательное\будь внимателен\лошадка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205" y="4005063"/>
            <a:ext cx="2881447" cy="193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370481" y="6117163"/>
            <a:ext cx="8229600" cy="707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изменилось?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3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2963E-6 L 0.41962 -0.33124 L 0.64844 -0.2706 L 0.71198 -0.53935 " pathEditMode="relative" ptsTypes="AAAA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-0.47431 0.08681 L -0.43785 0.35741 L -0.72431 0.48889 " pathEditMode="relative" ptsTypes="AAAA">
                                      <p:cBhvr>
                                        <p:cTn id="1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120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Тема Office</vt:lpstr>
      <vt:lpstr>1_Тема Office</vt:lpstr>
      <vt:lpstr>2_Тема Office</vt:lpstr>
      <vt:lpstr>3_Тема Office</vt:lpstr>
      <vt:lpstr>4_Тема Office</vt:lpstr>
      <vt:lpstr>Презентация PowerPoint</vt:lpstr>
      <vt:lpstr>Назови картинки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Хорошевский</dc:creator>
  <cp:lastModifiedBy>Андрей Хорошевский</cp:lastModifiedBy>
  <cp:revision>5</cp:revision>
  <dcterms:created xsi:type="dcterms:W3CDTF">2017-11-07T12:30:56Z</dcterms:created>
  <dcterms:modified xsi:type="dcterms:W3CDTF">2017-11-07T20:38:37Z</dcterms:modified>
</cp:coreProperties>
</file>