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7" r:id="rId2"/>
    <p:sldId id="284" r:id="rId3"/>
    <p:sldId id="285" r:id="rId4"/>
    <p:sldId id="258" r:id="rId5"/>
    <p:sldId id="265" r:id="rId6"/>
    <p:sldId id="302" r:id="rId7"/>
    <p:sldId id="273" r:id="rId8"/>
    <p:sldId id="303" r:id="rId9"/>
    <p:sldId id="275" r:id="rId10"/>
    <p:sldId id="277" r:id="rId11"/>
    <p:sldId id="279" r:id="rId12"/>
    <p:sldId id="281" r:id="rId13"/>
    <p:sldId id="299" r:id="rId14"/>
    <p:sldId id="293" r:id="rId15"/>
    <p:sldId id="294" r:id="rId16"/>
    <p:sldId id="291" r:id="rId17"/>
    <p:sldId id="289" r:id="rId18"/>
    <p:sldId id="304" r:id="rId19"/>
    <p:sldId id="305" r:id="rId20"/>
    <p:sldId id="306" r:id="rId21"/>
    <p:sldId id="307" r:id="rId22"/>
    <p:sldId id="296" r:id="rId23"/>
    <p:sldId id="297" r:id="rId24"/>
    <p:sldId id="298" r:id="rId25"/>
    <p:sldId id="288" r:id="rId26"/>
    <p:sldId id="29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592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57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149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57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1430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39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103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10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05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26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56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7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15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8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05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5D592-D1F0-4F4F-9B84-8F87B17C5A34}" type="datetimeFigureOut">
              <a:rPr lang="ru-RU" smtClean="0"/>
              <a:t>пт 03.02.23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D6205F-DF57-4DED-B1D4-50F3C37EC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5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484" y="246185"/>
            <a:ext cx="10878646" cy="480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 «Реализация образовательного      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             казачьего компонента в        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           муниципальном дошкольном           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образовательном 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автономном 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учреждении 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детский сад № 11.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</a:t>
            </a:r>
            <a:br>
              <a:rPr lang="ru-RU" dirty="0"/>
            </a:br>
            <a:r>
              <a:rPr lang="ru-RU" dirty="0"/>
              <a:t>                                   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1" y="1943100"/>
            <a:ext cx="5793501" cy="4679639"/>
          </a:xfrm>
        </p:spPr>
      </p:pic>
    </p:spTree>
    <p:extLst>
      <p:ext uri="{BB962C8B-B14F-4D97-AF65-F5344CB8AC3E}">
        <p14:creationId xmlns:p14="http://schemas.microsoft.com/office/powerpoint/2010/main" val="102483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108487"/>
            <a:ext cx="5112327" cy="33923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61" y="108487"/>
            <a:ext cx="5007399" cy="336850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3" y="3625544"/>
            <a:ext cx="5083189" cy="3052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61" y="3625544"/>
            <a:ext cx="5007399" cy="30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" y="146878"/>
            <a:ext cx="5241295" cy="33167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61" y="146878"/>
            <a:ext cx="4931620" cy="331675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" y="3624280"/>
            <a:ext cx="5241294" cy="3067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61" y="3624279"/>
            <a:ext cx="4931620" cy="30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Покровская ярмарка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7" y="1270000"/>
            <a:ext cx="5453278" cy="41471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11" y="1798204"/>
            <a:ext cx="5465643" cy="42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3227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9" y="220952"/>
            <a:ext cx="6132151" cy="43510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2" y="2366096"/>
            <a:ext cx="6068291" cy="424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7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6" y="179388"/>
            <a:ext cx="4899096" cy="3062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41" y="609600"/>
            <a:ext cx="4951985" cy="3241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3383972"/>
            <a:ext cx="5527964" cy="33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4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6" y="137824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35" y="137824"/>
            <a:ext cx="5043056" cy="3881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3" y="3158836"/>
            <a:ext cx="6151418" cy="35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27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36" y="0"/>
            <a:ext cx="5140037" cy="6858000"/>
          </a:xfrm>
        </p:spPr>
      </p:pic>
    </p:spTree>
    <p:extLst>
      <p:ext uri="{BB962C8B-B14F-4D97-AF65-F5344CB8AC3E}">
        <p14:creationId xmlns:p14="http://schemas.microsoft.com/office/powerpoint/2010/main" val="410989495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7818"/>
            <a:ext cx="8729902" cy="61929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0" y="34635"/>
            <a:ext cx="1733621" cy="653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1315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6" y="2358303"/>
            <a:ext cx="6419787" cy="42918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181697"/>
            <a:ext cx="7079674" cy="405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20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23" y="3865417"/>
            <a:ext cx="5000877" cy="28263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7" y="170872"/>
            <a:ext cx="4533899" cy="2826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7" y="170872"/>
            <a:ext cx="5559134" cy="35190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3135744"/>
            <a:ext cx="5652654" cy="35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8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Герб и флаг Амурских казаков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0" y="2064328"/>
            <a:ext cx="4419600" cy="387927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4" y="2424545"/>
            <a:ext cx="4696691" cy="3172691"/>
          </a:xfrm>
        </p:spPr>
      </p:pic>
    </p:spTree>
    <p:extLst>
      <p:ext uri="{BB962C8B-B14F-4D97-AF65-F5344CB8AC3E}">
        <p14:creationId xmlns:p14="http://schemas.microsoft.com/office/powerpoint/2010/main" val="150043652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2" y="220949"/>
            <a:ext cx="3877846" cy="54455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04" y="1440874"/>
            <a:ext cx="4040332" cy="5305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36" y="220949"/>
            <a:ext cx="3836728" cy="56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6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5" y="207097"/>
            <a:ext cx="4182648" cy="64292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36" y="207818"/>
            <a:ext cx="3715982" cy="5514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64" y="1288473"/>
            <a:ext cx="3699163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85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08" y="248663"/>
            <a:ext cx="2309437" cy="31595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08" y="248661"/>
            <a:ext cx="2313709" cy="3172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81" y="248662"/>
            <a:ext cx="2327602" cy="315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24" y="3484780"/>
            <a:ext cx="2646220" cy="3020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81" y="3484780"/>
            <a:ext cx="2590266" cy="30888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5" y="3484780"/>
            <a:ext cx="2785297" cy="30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7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1" y="317933"/>
            <a:ext cx="282225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89" y="1620982"/>
            <a:ext cx="2998189" cy="4073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38" y="2369128"/>
            <a:ext cx="2798618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73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732">
            <a:off x="391262" y="1266548"/>
            <a:ext cx="2714133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77" y="1557314"/>
            <a:ext cx="2735505" cy="384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040">
            <a:off x="8287627" y="1287116"/>
            <a:ext cx="2526288" cy="3840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2" y="1424308"/>
            <a:ext cx="2562557" cy="397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15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03563"/>
            <a:ext cx="8923866" cy="5777345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Кто-то может сказать, что прошлое ушло безвозвратно, и всё давно потеряно. Но если сегодня нам ещё есть что терять, даже ничтожно малое, то за это стоит бороться до последней капли крови. А иначе человеческая жизнь теряет смысл, ведь она - земная жизнь, всего лишь испытание духа, дарованного творцом – создателем, и пройти это испытание русский человек должен достойно. </a:t>
            </a:r>
          </a:p>
        </p:txBody>
      </p:sp>
    </p:spTree>
    <p:extLst>
      <p:ext uri="{BB962C8B-B14F-4D97-AF65-F5344CB8AC3E}">
        <p14:creationId xmlns:p14="http://schemas.microsoft.com/office/powerpoint/2010/main" val="17702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812473"/>
            <a:ext cx="9214811" cy="3228889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00B05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029388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04801" y="706581"/>
            <a:ext cx="9310254" cy="602672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Президент Российской Федерации В. В. Путин о казачестве</a:t>
            </a:r>
            <a:r>
              <a:rPr lang="ru-RU" sz="2400" dirty="0"/>
              <a:t>: «История казачества связана с верным служением Родине. Казак всегда был государственным человеком, тружеником, воином, защищающим интересы Отечества. За последние годы много сделано для возрождения казачества, его вековых традиций и самобытной культуры. Уже сегодня можно уверенно констатировать, что российское казачество возродилось, сформировалось как движение, способное решать серьезные и значимые для страны задачи. Российское казачество, сочетая исторические, традиционные формы самоуправления с современными демократическими нормами, с особым укладом жизни и своими обычаями, вносит весомый вклад в строительство новой России».</a:t>
            </a:r>
          </a:p>
        </p:txBody>
      </p:sp>
    </p:spTree>
    <p:extLst>
      <p:ext uri="{BB962C8B-B14F-4D97-AF65-F5344CB8AC3E}">
        <p14:creationId xmlns:p14="http://schemas.microsoft.com/office/powerpoint/2010/main" val="4734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8938"/>
            <a:ext cx="8596668" cy="1266093"/>
          </a:xfrm>
        </p:spPr>
        <p:txBody>
          <a:bodyPr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006" y="161458"/>
            <a:ext cx="6900332" cy="3881437"/>
          </a:xfrm>
          <a:prstGeom prst="rect">
            <a:avLst/>
          </a:prstGeom>
        </p:spPr>
      </p:pic>
      <p:pic>
        <p:nvPicPr>
          <p:cNvPr id="4" name="Объект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38747" y="2824163"/>
            <a:ext cx="690033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4183062" cy="278870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6" y="3675530"/>
            <a:ext cx="4184650" cy="278976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94" y="609600"/>
            <a:ext cx="4426323" cy="27887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94" y="3675530"/>
            <a:ext cx="4426323" cy="27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4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1" y="387927"/>
            <a:ext cx="4891135" cy="29368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50" y="367230"/>
            <a:ext cx="4907867" cy="295752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2" y="3537696"/>
            <a:ext cx="4891136" cy="3223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50" y="3537697"/>
            <a:ext cx="4907867" cy="32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9" y="170329"/>
            <a:ext cx="2771089" cy="42631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02" y="625899"/>
            <a:ext cx="2920688" cy="4456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64" y="170328"/>
            <a:ext cx="4860799" cy="3196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2" y="4521335"/>
            <a:ext cx="3616761" cy="2223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64" y="3752000"/>
            <a:ext cx="4860800" cy="29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5129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4" y="233218"/>
            <a:ext cx="5681373" cy="39907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97" y="2526835"/>
            <a:ext cx="5578475" cy="4164910"/>
          </a:xfrm>
        </p:spPr>
      </p:pic>
    </p:spTree>
    <p:extLst>
      <p:ext uri="{BB962C8B-B14F-4D97-AF65-F5344CB8AC3E}">
        <p14:creationId xmlns:p14="http://schemas.microsoft.com/office/powerpoint/2010/main" val="25175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9" y="609600"/>
            <a:ext cx="9288250" cy="6023052"/>
          </a:xfrm>
        </p:spPr>
      </p:pic>
    </p:spTree>
    <p:extLst>
      <p:ext uri="{BB962C8B-B14F-4D97-AF65-F5344CB8AC3E}">
        <p14:creationId xmlns:p14="http://schemas.microsoft.com/office/powerpoint/2010/main" val="107307843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399</TotalTime>
  <Words>87</Words>
  <Application>Microsoft Office PowerPoint</Application>
  <PresentationFormat>Широкоэкранный</PresentationFormat>
  <Paragraphs>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Trebuchet MS</vt:lpstr>
      <vt:lpstr>Wingdings 3</vt:lpstr>
      <vt:lpstr>Аспект</vt:lpstr>
      <vt:lpstr>  «Реализация образовательного                     казачьего компонента в                     муниципальном дошкольном                                               образовательном                                     автономном                                           учреждении                                            детский сад № 11.                                                                                                                                                                </vt:lpstr>
      <vt:lpstr>Герб и флаг Амурских казаков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Покровская ярмарка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«Литературная гостиная как форма        как форма работы  по нравственному воспитанию  дошкольников и их родителей».                                     </dc:title>
  <dc:creator>admin</dc:creator>
  <cp:lastModifiedBy>Пользователь</cp:lastModifiedBy>
  <cp:revision>40</cp:revision>
  <dcterms:created xsi:type="dcterms:W3CDTF">2016-12-06T04:22:09Z</dcterms:created>
  <dcterms:modified xsi:type="dcterms:W3CDTF">2023-02-03T03:59:28Z</dcterms:modified>
</cp:coreProperties>
</file>