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39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7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5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51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18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98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87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49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6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94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42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41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29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2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1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88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54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98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44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42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81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79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60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19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6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42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27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93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83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61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23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37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36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92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3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8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42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2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1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35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3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5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8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9414" y="529793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26838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62942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playcast.ru/uploads/2016/11/26/206649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2520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kachat-kartinki.ru/img/picture/Nov/23/6923fb1b8b937f2f52c15d4c0a80ad6f/mini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14" y="1909902"/>
            <a:ext cx="2808311" cy="245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3473090" y="624622"/>
            <a:ext cx="348752" cy="67443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8" descr="http://bookprose.ru/pictures/audio_cd_covers/10056429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45" y="1791552"/>
            <a:ext cx="2894680" cy="257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9414" y="529793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6838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2942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http://www.playcast.ru/uploads/2016/11/26/206649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2520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ages.easyfreeclipart.com/774/back-gt-images-for-centimeter-ruler-clip-art-7742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02" y="1988840"/>
            <a:ext cx="60178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509234" y="692696"/>
            <a:ext cx="414693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http://www.abc-color.com/image/coloring/mountains/001/rock/rock-picture-colo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3"/>
          <a:stretch/>
        </p:blipFill>
        <p:spPr bwMode="auto">
          <a:xfrm>
            <a:off x="2187844" y="1774983"/>
            <a:ext cx="4392488" cy="28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8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9414" y="529793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6838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2942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http://www.playcast.ru/uploads/2016/11/26/206649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2520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3473090" y="624622"/>
            <a:ext cx="348752" cy="67443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828800"/>
            <a:ext cx="3908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http://sovetclub.ru/tim/b40a9ae275c6fe77f1a95c4cbe85997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1"/>
          <a:stretch/>
        </p:blipFill>
        <p:spPr bwMode="auto">
          <a:xfrm>
            <a:off x="2805502" y="1948501"/>
            <a:ext cx="335067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9414" y="529793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6838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2942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http://www.playcast.ru/uploads/2016/11/26/206649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2520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509234" y="692696"/>
            <a:ext cx="414693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63" y="1831975"/>
            <a:ext cx="342582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avatanplus.com/files/resources/original/578fb71019bdf156096316e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77" y="1268760"/>
            <a:ext cx="4162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9414" y="529793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6838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2942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http://www.playcast.ru/uploads/2016/11/26/206649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2520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3473090" y="624622"/>
            <a:ext cx="348752" cy="67443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shen.com.ru/wp-content/uploads/2016/03/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74" y="1831132"/>
            <a:ext cx="388843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pristor.ru/wp-content/uploads/2017/02/%D0%9C%D0%B5%D0%B4%D0%B2%D0%B5%D0%B4%D1%8C-%D0%BA%D0%B0%D1%80%D1%82%D0%B8%D0%BD%D0%BA%D0%B8-%D0%B4%D0%BB%D1%8F-%D0%B4%D0%B5%D1%82%D0%B5%D0%B9-%D0%BC%D0%B5%D0%B4%D0%B2%D0%B5%D0%B6%D0%BE%D0%BD%D0%BE%D0%BA-%D0%BA%D0%B0%D1%80%D1%82%D0%B8%D0%BD%D0%BA%D0%B8-%D0%B4%D0%BB%D1%8F-%D0%B4%D0%B5%D1%82%D0%B5%D0%B9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74" y="1771242"/>
            <a:ext cx="3888432" cy="391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9414" y="529793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6838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2942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http://www.playcast.ru/uploads/2016/11/26/206649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2520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3473090" y="624622"/>
            <a:ext cx="348752" cy="67443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9" descr="http://sharegoods.openestore.org/img/products/21871-kaska-zaschitnaja-oranzhevaja-sibrteh-89113-ot-to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89" y="2060848"/>
            <a:ext cx="3197002" cy="319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food-and-food.com/wp-content/uploads/2016/12/mutfak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54" y="2076807"/>
            <a:ext cx="4248472" cy="318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9414" y="529793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6838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2942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http://www.playcast.ru/uploads/2016/11/26/206649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2520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509234" y="692696"/>
            <a:ext cx="414693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4" descr="http://images.easyfreeclipart.com/1256/roof-clip-art-at-clkercom-vector-online-royalty-free-12566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6101"/>
            <a:ext cx="5715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0.liveinternet.ru/images/attach/c/2/74/121/74121606_HighFour_CozyMiceHome_Element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83" y="1403455"/>
            <a:ext cx="4156613" cy="39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9414" y="529793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6838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2942" y="532005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http://www.playcast.ru/uploads/2016/11/26/206649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2520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3473090" y="624622"/>
            <a:ext cx="348752" cy="67443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3.bp.blogspot.com/-oBsrTTTonik/URZhZHVuj8I/AAAAAAAAtlM/99Z2sT0xzws/s640/clipart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42" y="1433390"/>
            <a:ext cx="4464496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axi-shopping.ru/images/cms/data/smolensk/events/6549716ab1f5051d7befe814aa35c4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64053"/>
            <a:ext cx="5655305" cy="56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Хорошевский</dc:creator>
  <cp:lastModifiedBy>Андрей Хорошевский</cp:lastModifiedBy>
  <cp:revision>3</cp:revision>
  <dcterms:created xsi:type="dcterms:W3CDTF">2017-11-09T23:43:28Z</dcterms:created>
  <dcterms:modified xsi:type="dcterms:W3CDTF">2017-11-09T23:58:58Z</dcterms:modified>
</cp:coreProperties>
</file>