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037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299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6845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454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19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47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7604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964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398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081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513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7124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772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2945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442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67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06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40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744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078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811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2659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217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5212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923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086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78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3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4734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782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9765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897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62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2572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782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01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1900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44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642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705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00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057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984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76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05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1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4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4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собака 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animal-store.ru/img/2015/050313/08239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728"/>
            <a:ext cx="4762500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803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санях малыш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playcast.ru/uploads/2015/11/30/161060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74551" y="332656"/>
            <a:ext cx="457200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35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Ношу сапоги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https://ja-rastu.ru/uploads/posts/2014-09/1410704574_sapogi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052736"/>
            <a:ext cx="541972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22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башня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more-cliparts.net/images/gcezxeMc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42722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039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9038" y="55892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Пшенный суп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http://mdou5.68edu.ru/foto_novosti/214/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1624"/>
            <a:ext cx="3276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mzayat.com/images/soup-clip-art-soup-clipart-2555_310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508" y="-1179512"/>
            <a:ext cx="468052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396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скамейка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http://nachalo4ka.ru/wp-content/uploads/2014/08/derevyannaya-lavoch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6676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391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30120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Спелые вишни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img0.liveinternet.ru/images/attach/b/4/113/53/113053214_0_a9a42_7a380465_X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5515372" cy="36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61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Тема Office</vt:lpstr>
      <vt:lpstr>1_Тема Office</vt:lpstr>
      <vt:lpstr>2_Тема Office</vt:lpstr>
      <vt:lpstr>3_Тема Office</vt:lpstr>
      <vt:lpstr>4_Тема Office</vt:lpstr>
      <vt:lpstr>Большая собака </vt:lpstr>
      <vt:lpstr>На санях малыш</vt:lpstr>
      <vt:lpstr>Ношу сапоги</vt:lpstr>
      <vt:lpstr>Высокая башня</vt:lpstr>
      <vt:lpstr>Пшенный суп</vt:lpstr>
      <vt:lpstr>Большая скамейка</vt:lpstr>
      <vt:lpstr>Спелые вишни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собака </dc:title>
  <dc:creator>Андрей Хорошевский</dc:creator>
  <cp:lastModifiedBy>Андрей Хорошевский</cp:lastModifiedBy>
  <cp:revision>2</cp:revision>
  <dcterms:created xsi:type="dcterms:W3CDTF">2017-11-09T23:22:06Z</dcterms:created>
  <dcterms:modified xsi:type="dcterms:W3CDTF">2017-11-09T23:39:25Z</dcterms:modified>
</cp:coreProperties>
</file>