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</p:sldMasterIdLst>
  <p:sldIdLst>
    <p:sldId id="268" r:id="rId10"/>
    <p:sldId id="269" r:id="rId11"/>
    <p:sldId id="261" r:id="rId12"/>
    <p:sldId id="264" r:id="rId13"/>
    <p:sldId id="265" r:id="rId14"/>
    <p:sldId id="266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785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72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2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6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868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94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5944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06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5914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50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822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9874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85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4747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34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747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68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663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6834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2611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911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079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011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465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610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4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29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312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23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24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565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406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815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267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3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1065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505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270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7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687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70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02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313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19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056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3247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24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15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76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6645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935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697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3740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22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26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1662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0574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96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9237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5514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982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146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4275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823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3763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82667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76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44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612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513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32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63721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901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063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0117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8918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348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490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998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5066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9722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0677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36637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0961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517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7065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1369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134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8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04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55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405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49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7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3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07.11.2017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58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png"/><Relationship Id="rId5" Type="http://schemas.openxmlformats.org/officeDocument/2006/relationships/image" Target="../media/image21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A4fUerUeE0U/U6qxONPkIPI/AAAAAAAAI1I/iK3pdwgspSE/s1600/kto-zagovorit-pervym.jpg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23" r="-1549"/>
          <a:stretch/>
        </p:blipFill>
        <p:spPr bwMode="auto">
          <a:xfrm>
            <a:off x="179512" y="980728"/>
            <a:ext cx="3196590" cy="572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69791" y="-171400"/>
            <a:ext cx="1278379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51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2.pic4you.ru/allimage/y2013/05-20/12216/34770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1" y="529129"/>
            <a:ext cx="1252565" cy="12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365" y="2059151"/>
            <a:ext cx="4183362" cy="396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0195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6.2963E-6 C -0.02847 -0.01041 -0.05798 -0.01597 -0.08715 -0.00208 C -0.09809 0.01737 -0.09548 0.00811 -0.09843 0.02362 C -0.09982 0.04977 -0.10972 0.11274 -0.08871 0.12269 C -0.08368 0.13241 -0.07534 0.13681 -0.0677 0.1419 C -0.06493 0.14376 -0.06267 0.14653 -0.05972 0.14839 C -0.04132 0.16181 -0.03368 0.15973 -0.00972 0.16135 C 0.00955 0.15903 0.02934 0.16922 0.03386 0.14399 C 0.03334 0.13102 0.03368 0.11806 0.0323 0.10533 C 0.03091 0.09098 0.01337 0.08334 0.00486 0.07964 C -0.01319 0.08079 -0.02986 0.0801 -0.04687 0.0882 C -0.06093 0.09491 -0.0743 0.10718 -0.08871 0.11181 C -0.09079 0.1132 -0.0934 0.11413 -0.09514 0.11621 C -0.10468 0.12686 -0.09218 0.11991 -0.10312 0.12477 C -0.11319 0.13473 -0.10764 0.12755 -0.11614 0.14399 C -0.1177 0.147 -0.121 0.15278 -0.121 0.15278 C -0.12378 0.16413 -0.13003 0.17547 -0.13541 0.18496 C -0.13784 0.19445 -0.14097 0.20163 -0.14357 0.21065 C -0.14201 0.23357 -0.14253 0.25718 -0.13871 0.27964 C -0.13767 0.28612 -0.13211 0.28959 -0.12899 0.29468 C -0.12621 0.29954 -0.12413 0.3051 -0.121 0.30973 C -0.11597 0.31714 -0.11389 0.31528 -0.10798 0.32038 C -0.09427 0.33218 -0.08142 0.34653 -0.06614 0.35487 C -0.05625 0.36806 -0.04097 0.37315 -0.02743 0.3764 C -0.01788 0.37871 0.00157 0.38288 0.00157 0.38288 C 0.01511 0.38149 0.02934 0.38473 0.04202 0.37848 C 0.04827 0.37547 0.0448 0.36112 0.04688 0.35278 C 0.04792 0.34839 0.05 0.33982 0.05 0.33982 C 0.04896 0.32339 0.04879 0.30672 0.04688 0.29028 C 0.04653 0.28681 0.03785 0.27593 0.03716 0.27524 C 0.02101 0.25857 0.00174 0.2595 -0.01788 0.25811 C -0.06562 0.2595 -0.11336 0.26019 -0.16128 0.26227 C -0.1677 0.26251 -0.18611 0.2757 -0.19184 0.28172 C -0.19375 0.28357 -0.19461 0.28681 -0.1967 0.2882 C -0.19913 0.28982 -0.20225 0.28936 -0.20486 0.29028 C -0.21371 0.29329 -0.22309 0.30116 -0.23055 0.30765 C -0.2467 0.322 -0.26389 0.3426 -0.28229 0.35047 C -0.2875 0.35533 -0.29062 0.36089 -0.2967 0.36343 C -0.30208 0.37408 -0.30833 0.38149 -0.31441 0.39144 C -0.32048 0.4014 -0.32239 0.41366 -0.32413 0.42593 C -0.32361 0.44237 -0.3243 0.45903 -0.32257 0.47524 C -0.32118 0.48913 -0.30277 0.5139 -0.2967 0.52477 C -0.28541 0.54445 -0.30104 0.52848 -0.28871 0.53982 C -0.2835 0.55047 -0.27777 0.56089 -0.27118 0.56991 C -0.26875 0.57292 -0.25937 0.57894 -0.25798 0.58033 C -0.25503 0.58357 -0.25295 0.5882 -0.25 0.59144 C -0.246 0.59607 -0.24149 0.60001 -0.23715 0.6044 C -0.23576 0.60556 -0.23385 0.60533 -0.23229 0.60649 C -0.21753 0.61598 -0.20191 0.62454 -0.18715 0.6345 C -0.17777 0.64075 -0.17083 0.65232 -0.16128 0.65811 C -0.15364 0.66274 -0.14218 0.66575 -0.13385 0.66852 C -0.10191 0.66552 -0.06823 0.66852 -0.03871 0.64954 C -0.01823 0.61343 -0.05 0.6676 -0.02743 0.6345 C -0.02222 0.62663 -0.0184 0.61737 -0.01441 0.60834 C -0.01024 0.58542 -0.01007 0.58843 -0.01441 0.54839 C -0.01475 0.54491 -0.01788 0.54283 -0.01927 0.53982 C -0.02118 0.53542 -0.02187 0.53033 -0.0243 0.52686 C -0.03194 0.51343 -0.04948 0.49306 -0.06128 0.48612 C -0.08159 0.47431 -0.06111 0.48982 -0.07899 0.47524 C -0.16336 0.47709 -0.14895 0.4632 -0.19184 0.49237 C -0.19548 0.49931 -0.20486 0.51181 -0.20486 0.51181 C -0.20729 0.52177 -0.21093 0.5294 -0.21284 0.53982 C -0.21076 0.55834 -0.21059 0.57732 -0.20659 0.59538 C -0.20573 0.59954 -0.20121 0.60001 -0.19843 0.60209 C -0.18663 0.61042 -0.17656 0.62246 -0.16441 0.6301 C -0.16041 0.63542 -0.15711 0.64167 -0.15312 0.64723 C -0.15069 0.65047 -0.13889 0.66042 -0.13715 0.66227 C -0.1342 0.66459 -0.13316 0.67015 -0.13055 0.67315 C -0.12882 0.67524 -0.12621 0.6757 -0.12413 0.67732 C -0.11788 0.69028 -0.125 0.67778 -0.11302 0.6882 C -0.10868 0.69167 -0.09218 0.7139 -0.08715 0.71621 C -0.07673 0.71991 -0.05816 0.72385 -0.04514 0.72663 C -0.02899 0.72385 -0.02083 0.72061 -0.00642 0.71621 C 0.00452 0.69468 -0.01493 0.72987 0.00643 0.70533 C 0.02379 0.68519 0.01841 0.68334 0.029 0.66019 C 0.03056 0.65649 0.03247 0.65325 0.03386 0.64954 C 0.03611 0.64352 0.04028 0.63218 0.04028 0.63218 C 0.04046 0.63056 0.04236 0.6176 0.04358 0.61505 C 0.04653 0.60834 0.0533 0.59538 0.0533 0.59538 C 0.05157 0.5514 0.05973 0.5213 0.04202 0.49028 C 0.04046 0.49144 0.03889 0.49329 0.03716 0.49445 C 0.03559 0.49538 0.0323 0.49677 0.0323 0.49677 " pathEditMode="relative" ptsTypes="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ttp://www.novostroy37.ru/upload/iblock/15b/15b03670e2d93ddae6f5e34428acf6e3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314" y="3284984"/>
            <a:ext cx="3296334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http://s2.pic4you.ru/allimage/y2013/05-20/12216/347703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1" y="529129"/>
            <a:ext cx="1252565" cy="1229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298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5.55556E-6 C -0.00572 -0.0199 -0.01197 -0.01921 -0.02586 -0.02384 C -0.04114 -0.02314 -0.08003 -0.03124 -0.09843 -0.01087 C -0.10659 -0.00184 -0.11059 0.01112 -0.11458 0.02362 C -0.11701 0.03103 -0.11927 0.04723 -0.11927 0.04723 C -0.11857 0.06158 -0.12204 0.07825 -0.11614 0.09028 C -0.1125 0.09769 -0.11111 0.09584 -0.10642 0.10093 C -0.10069 0.10718 -0.09583 0.11644 -0.08871 0.12038 C -0.08402 0.12292 -0.07882 0.12385 -0.07413 0.12686 C -0.0625 0.1345 -0.05295 0.14376 -0.04027 0.14839 C -0.03385 0.14769 -0.02743 0.14746 -0.021 0.14607 C -0.01284 0.14422 -0.00642 0.13797 0.00157 0.13542 C 0.00382 0.13334 0.00573 0.13079 0.00816 0.12894 C 0.00955 0.12778 0.01164 0.12825 0.01285 0.12686 C 0.0165 0.12316 0.02257 0.1139 0.02257 0.1139 C 0.02014 0.09121 0.025 0.10278 0.01459 0.09677 C 0.01285 0.09584 0.01164 0.09306 0.00973 0.09237 C 0.00452 0.09028 -0.00642 0.0882 -0.00642 0.0882 C -0.02743 0.08959 -0.04826 0.09052 -0.06927 0.09237 C -0.07187 0.0926 -0.07899 0.09746 -0.08055 0.09885 C -0.08507 0.10278 -0.09357 0.11181 -0.09357 0.11181 C -0.09739 0.12223 -0.10312 0.1301 -0.10798 0.13982 C -0.10902 0.14191 -0.11128 0.14607 -0.11128 0.14607 C -0.11007 0.16829 -0.11441 0.17802 -0.1 0.18496 C -0.09149 0.1963 -0.08072 0.20579 -0.06927 0.21066 C -0.06354 0.21853 -0.05208 0.22524 -0.04357 0.2257 C -0.01128 0.22709 0.02101 0.22709 0.0533 0.22778 C 0.06841 0.23218 0.05539 0.2264 0.06615 0.23658 C 0.06806 0.23843 0.07049 0.23913 0.07257 0.24075 C 0.08282 0.24931 0.09184 0.26112 0.1033 0.26667 C 0.10539 0.27084 0.10764 0.27524 0.10973 0.27941 C 0.1125 0.28496 0.10973 0.29353 0.11285 0.29885 C 0.11407 0.30093 0.11615 0.30186 0.11771 0.30325 C 0.12153 0.31042 0.1198 0.30765 0.12257 0.31181 " pathEditMode="relative" ptsTypes="ffffffffffffffffffffffffff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2.pic4you.ru/allimage/y2013/05-20/12216/34770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54" y="411961"/>
            <a:ext cx="1252565" cy="12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icon-icons.com/icons2/74/PNG/256/table_14641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74" y="3758627"/>
            <a:ext cx="5688632" cy="3096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90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C -0.02135 0.00278 -0.01215 0.0007 -0.02569 0.01296 C -0.03732 0.03565 -0.01979 0.0007 -0.03212 0.02801 C -0.0342 0.03241 -0.03871 0.04097 -0.03871 0.04097 C -0.04097 0.0632 -0.04375 0.08866 -0.03698 0.10972 C -0.03472 0.11667 -0.03264 0.11713 -0.02899 0.12269 C -0.0191 0.1382 -0.00712 0.15 0.00816 0.15486 C 0.01354 0.15972 0.03733 0.17245 0.04531 0.17431 C 0.05174 0.1757 0.05816 0.1757 0.06458 0.17639 C 0.06667 0.17708 0.06875 0.17847 0.07101 0.17847 C 0.07795 0.17847 0.08542 0.1794 0.09202 0.17639 C 0.09427 0.17546 0.09445 0.17083 0.09531 0.16783 C 0.09792 0.15949 0.09792 0.15046 0.1 0.1419 C 0.09601 0.12523 0.08455 0.11783 0.07257 0.11412 C 0.06285 0.10741 0.05452 0.10718 0.04358 0.10533 C -0.01423 0.1081 0.0125 0.10556 -0.01771 0.11412 C -0.01927 0.1162 -0.02066 0.11875 -0.02257 0.12037 C -0.02396 0.12153 -0.02604 0.1213 -0.02743 0.12269 C -0.03385 0.1294 -0.04167 0.14213 -0.0467 0.1507 C -0.05573 0.16597 -0.05052 0.15903 -0.05642 0.17199 C -0.05851 0.17639 -0.06285 0.18495 -0.06285 0.18495 C -0.06458 0.19491 -0.06719 0.20046 -0.06441 0.21088 C -0.06215 0.21898 -0.05677 0.2213 -0.05156 0.22593 C -0.03802 0.23773 -0.02535 0.24583 -0.00955 0.25162 C -0.00469 0.25602 0.00816 0.26667 0.01302 0.26875 C 0.01719 0.27037 0.02153 0.27037 0.02587 0.27107 C 0.05122 0.26945 0.07083 0.26898 0.09358 0.25602 C 0.10156 0.25139 0.10799 0.24398 0.11458 0.23658 C 0.11632 0.23472 0.11736 0.23148 0.11945 0.23009 C 0.12327 0.22732 0.13264 0.225 0.13715 0.22361 C 0.15087 0.225 0.1592 0.225 0.17101 0.23009 C 0.18229 0.24005 0.17743 0.23565 0.18559 0.24306 C 0.18715 0.24445 0.19045 0.24745 0.19045 0.24745 C 0.19427 0.25509 0.19323 0.25185 0.19531 0.26019 C 0.19583 0.26227 0.19688 0.26667 0.19688 0.26667 " pathEditMode="relative" ptsTypes="ffffffffffffffffffffffffffffffffff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4 -0.01736 C -0.01059 -0.01621 -0.02361 -0.0169 -0.0375 -0.01088 C -0.03958 -0.0081 -0.04149 -0.00463 -0.04392 -0.00232 C -0.04531 -0.00093 -0.04739 -0.00162 -0.04878 -0.00023 C -0.05034 0.00139 -0.05069 0.0044 -0.05208 0.00625 C -0.05347 0.0081 -0.05538 0.00926 -0.05694 0.01065 C -0.05937 0.0206 -0.06093 0.03079 -0.06337 0.04074 C -0.06284 0.05648 -0.06354 0.07245 -0.0618 0.08796 C -0.06093 0.09491 -0.0533 0.09907 -0.05034 0.10301 C -0.04843 0.10555 -0.04757 0.10903 -0.04566 0.11157 C -0.04149 0.11736 -0.03281 0.12037 -0.02778 0.12454 C -0.0243 0.12754 -0.02187 0.13287 -0.01823 0.13542 C -0.0092 0.1419 0.00243 0.14676 0.0125 0.15046 C 0.02309 0.15949 0.03559 0.16111 0.04792 0.16319 C 0.06563 0.16227 0.08299 0.17037 0.09306 0.15046 C 0.08872 0.14143 0.08299 0.13032 0.07535 0.12662 C 0.05538 0.10092 0.08316 0.13495 0.06563 0.11805 C 0.05782 0.11042 0.05139 0.09838 0.0415 0.09444 C 0.03507 0.0919 0.02309 0.08958 0.01563 0.08796 C -0.0085 0.08958 -0.01632 0.08356 -0.02778 0.10741 C -0.02708 0.11967 -0.03038 0.13426 -0.02465 0.14398 C -0.01823 0.15486 0.00035 0.17477 0.01094 0.17824 C 0.01511 0.17963 0.01945 0.17986 0.02379 0.18055 C 0.03594 0.18588 0.04879 0.18796 0.06094 0.19329 C 0.07032 0.20208 0.08368 0.20486 0.09479 0.20833 C 0.10452 0.21805 0.11389 0.22708 0.12535 0.23217 C 0.13854 0.24467 0.13247 0.24004 0.14306 0.24722 C 0.15 0.25949 0.154 0.27754 0.13993 0.28542 C 0.13733 0.28704 0.13455 0.28704 0.13177 0.28773 C 0.08924 0.31111 0.07934 0.3 0.01094 0.30278 C -0.00191 0.30671 -0.01493 0.30995 -0.02778 0.31366 C -0.03889 0.32315 -0.03264 0.32963 -0.03264 0.34606 " pathEditMode="relative" rAng="0" ptsTypes="fffffffffffffffffffffffffffffff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0" y="1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Андрей\Desktop\577aa1ae80b43155b70791bf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654" y="411961"/>
            <a:ext cx="1252565" cy="12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://komandor2000.ua/imgs/Stol_detskiy_kvadratniy_svetlo-oranzheviy_b55641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50"/>
          <a:stretch/>
        </p:blipFill>
        <p:spPr bwMode="auto">
          <a:xfrm>
            <a:off x="3069889" y="3576942"/>
            <a:ext cx="3307157" cy="2455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s2.pic4you.ru/allimage/y2013/05-20/12216/347703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8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66667E-6 C -0.00348 -0.00948 -0.0066 -0.01573 -0.01441 -0.01921 C -0.03646 -0.04143 -0.06302 -0.05532 -0.09028 -0.06226 C -0.10539 -0.0706 -0.12066 -0.07129 -0.13698 -0.07314 C -0.1467 -0.07245 -0.1566 -0.07337 -0.16615 -0.07083 C -0.16841 -0.07036 -0.16945 -0.06666 -0.17084 -0.06435 C -0.17674 -0.05486 -0.17882 -0.04421 -0.18386 -0.03425 C -0.18559 -0.02685 -0.18907 -0.02036 -0.19028 -0.01273 C -0.19098 -0.00856 -0.19115 -0.00416 -0.19184 6.66667E-6 C -0.19219 0.00302 -0.19289 0.00579 -0.19341 0.0088 C -0.19289 0.02084 -0.19271 0.03311 -0.19184 0.04514 C -0.19167 0.04815 -0.1915 0.05139 -0.19028 0.05394 C -0.17848 0.07639 -0.18403 0.05857 -0.1757 0.07315 C -0.1691 0.08496 -0.1625 0.09862 -0.15157 0.10325 C -0.1382 0.11528 -0.13091 0.12593 -0.11441 0.13126 C -0.10365 0.13056 -0.09254 0.13241 -0.08212 0.12917 C -0.08004 0.12848 -0.08056 0.12362 -0.08056 0.12061 C -0.08056 0.10903 -0.08073 0.09746 -0.08212 0.08612 C -0.08403 0.06968 -0.10695 0.06227 -0.11615 0.06019 C -0.12414 0.05302 -0.1342 0.0507 -0.14341 0.04746 C -0.14861 0.04561 -0.14931 0.04399 -0.15469 0.04098 C -0.16077 0.03751 -0.16771 0.03658 -0.17414 0.0345 C -0.19132 0.02269 -0.2165 0.02362 -0.23542 0.02153 C -0.2533 0.01389 -0.2724 0.0213 -0.29028 0.02593 C -0.29896 0.02825 -0.30764 0.02917 -0.31615 0.03241 C -0.32986 0.03774 -0.34254 0.04723 -0.35643 0.05163 C -0.35799 0.05302 -0.35955 0.05487 -0.36129 0.05602 C -0.36285 0.05695 -0.36459 0.05695 -0.36615 0.05811 C -0.38368 0.07107 -0.3691 0.06343 -0.38056 0.06899 C -0.38525 0.07524 -0.39045 0.07987 -0.39514 0.08612 C -0.39844 0.09514 -0.40209 0.10348 -0.40643 0.11181 C -0.41337 0.15001 -0.4066 0.18334 -0.3757 0.19352 C -0.36927 0.20001 -0.36563 0.20371 -0.35799 0.20649 C -0.35469 0.20903 -0.35157 0.21204 -0.34827 0.21505 C -0.3467 0.21644 -0.34341 0.21945 -0.34341 0.21945 C -0.33941 0.22778 -0.33542 0.24746 -0.33542 0.24746 C -0.33594 0.25394 -0.33525 0.26065 -0.33698 0.26667 C -0.33768 0.26876 -0.34011 0.26852 -0.34184 0.26899 C -0.36094 0.27547 -0.33802 0.26552 -0.35955 0.27547 C -0.3632 0.27709 -0.36927 0.28403 -0.36927 0.28403 C -0.37118 0.29677 -0.37084 0.29098 -0.37084 0.30116 " pathEditMode="relative" ptsTypes="ffff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http://pngimg.com/upload/raspberry_PNG506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018" y="1052736"/>
            <a:ext cx="1252565" cy="122973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Овал 1"/>
          <p:cNvSpPr/>
          <p:nvPr/>
        </p:nvSpPr>
        <p:spPr>
          <a:xfrm>
            <a:off x="473524" y="3671920"/>
            <a:ext cx="1656184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448301" y="3674531"/>
            <a:ext cx="1656184" cy="151216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372200" y="3667157"/>
            <a:ext cx="1656184" cy="151216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9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C -0.00764 -0.01018 -0.00868 -0.02477 -0.01129 -0.03866 C -0.01233 -0.04467 -0.01493 -0.05 -0.01615 -0.05602 C -0.01875 -0.06944 -0.01945 -0.08356 -0.02257 -0.09676 C -0.02205 -0.11319 -0.02396 -0.13032 -0.02101 -0.14653 C -0.01997 -0.15162 -0.00781 -0.16319 -0.0033 -0.16551 C 0.00243 -0.16829 0.01441 -0.17199 0.01441 -0.17199 C 0.03003 -0.1706 0.04583 -0.17129 0.06128 -0.16782 C 0.07274 -0.16551 0.08368 -0.1368 0.09028 -0.12477 C 0.09531 -0.09352 0.09583 -0.06898 0.09184 -0.03657 C 0.09097 -0.03009 0.08628 -0.01875 0.08212 -0.01504 C 0.07604 -0.00949 0.06666 -0.00671 0.05955 -0.0044 C 0.05416 -0.00509 0.04861 -0.00417 0.0434 -0.00648 C 0.04149 -0.00741 0.04114 -0.01065 0.04028 -0.01296 C 0.03628 -0.02222 0.03507 -0.03217 0.03055 -0.04097 C 0.02569 -0.0706 0.02326 -0.10856 0.04028 -0.13125 C 0.04479 -0.14398 0.05243 -0.15185 0.05955 -0.16134 C 0.06614 -0.17037 0.06927 -0.17731 0.07899 -0.18079 C 0.08715 -0.18912 0.09479 -0.19838 0.10312 -0.20648 C 0.10503 -0.20833 0.10746 -0.20926 0.10955 -0.21088 C 0.11285 -0.21366 0.11614 -0.2162 0.11927 -0.21944 C 0.13802 -0.23866 0.15625 -0.25694 0.17743 -0.27106 C 0.19357 -0.26875 0.19132 -0.27292 0.20156 -0.26018 C 0.20712 -0.25324 0.21771 -0.23866 0.21771 -0.23866 C 0.23212 -0.19907 0.21597 -0.17639 0.19826 -0.15301 C 0.19635 -0.15023 0.19288 -0.15162 0.19028 -0.15069 C 0.18298 -0.14838 0.17639 -0.14444 0.16927 -0.1419 C 0.16666 -0.14259 0.16285 -0.1412 0.16128 -0.14421 C 0.15746 -0.15231 0.15937 -0.16296 0.15798 -0.17199 C 0.15903 -0.18981 0.15798 -0.20879 0.17257 -0.21504 C 0.18073 -0.22592 0.1941 -0.22917 0.20486 -0.23449 C 0.21319 -0.23866 0.21857 -0.24491 0.22743 -0.24745 C 0.23455 -0.25301 0.24028 -0.25764 0.24826 -0.26018 C 0.29878 -0.29375 0.34982 -0.2787 0.40955 -0.27963 C 0.41597 -0.28287 0.42239 -0.28542 0.42899 -0.28819 C 0.4434 -0.30092 0.45538 -0.31481 0.46771 -0.33125 C 0.47031 -0.33472 0.47309 -0.33842 0.47569 -0.3419 C 0.47726 -0.34398 0.48055 -0.34838 0.48055 -0.34838 C 0.48489 -0.36643 0.49427 -0.39051 0.47899 -0.4044 C 0.4691 -0.40278 0.46458 -0.4037 0.45642 -0.39792 C 0.45295 -0.39537 0.45 -0.39213 0.4467 -0.38935 C 0.44514 -0.38796 0.44184 -0.38495 0.44184 -0.38495 C 0.43854 -0.37129 0.43871 -0.37662 0.43871 -0.36991 " pathEditMode="relative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493474" y="3671920"/>
            <a:ext cx="1656184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35896" y="3681028"/>
            <a:ext cx="1656184" cy="151216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444208" y="3501008"/>
            <a:ext cx="1656184" cy="151216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" name="Рисунок 5" descr="http://img1.liveinternet.ru/images/attach/c/2/66/197/66197563_1288931853_15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16" y="836712"/>
            <a:ext cx="1512168" cy="166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5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C -0.00764 -0.01018 -0.00868 -0.02477 -0.01129 -0.03866 C -0.01233 -0.04467 -0.01493 -0.05 -0.01615 -0.05602 C -0.01875 -0.06944 -0.01945 -0.08356 -0.02257 -0.09676 C -0.02205 -0.11319 -0.02396 -0.13032 -0.02101 -0.14653 C -0.01997 -0.15162 -0.00781 -0.16319 -0.0033 -0.16551 C 0.00243 -0.16829 0.01441 -0.17199 0.01441 -0.17199 C 0.03003 -0.1706 0.04583 -0.17129 0.06128 -0.16782 C 0.07274 -0.16551 0.08368 -0.1368 0.09028 -0.12477 C 0.09531 -0.09352 0.09583 -0.06898 0.09184 -0.03657 C 0.09097 -0.03009 0.08628 -0.01875 0.08212 -0.01504 C 0.07604 -0.00949 0.06666 -0.00671 0.05955 -0.0044 C 0.05416 -0.00509 0.04861 -0.00417 0.0434 -0.00648 C 0.04149 -0.00741 0.04114 -0.01065 0.04028 -0.01296 C 0.03628 -0.02222 0.03507 -0.03217 0.03055 -0.04097 C 0.02569 -0.0706 0.02326 -0.10856 0.04028 -0.13125 C 0.04479 -0.14398 0.05243 -0.15185 0.05955 -0.16134 C 0.06614 -0.17037 0.06927 -0.17731 0.07899 -0.18079 C 0.08715 -0.18912 0.09479 -0.19838 0.10312 -0.20648 C 0.10503 -0.20833 0.10746 -0.20926 0.10955 -0.21088 C 0.11285 -0.21366 0.11614 -0.2162 0.11927 -0.21944 C 0.13802 -0.23866 0.15625 -0.25694 0.17743 -0.27106 C 0.19357 -0.26875 0.19132 -0.27292 0.20156 -0.26018 C 0.20712 -0.25324 0.21771 -0.23866 0.21771 -0.23866 C 0.23212 -0.19907 0.21597 -0.17639 0.19826 -0.15301 C 0.19635 -0.15023 0.19288 -0.15162 0.19028 -0.15069 C 0.18298 -0.14838 0.17639 -0.14444 0.16927 -0.1419 C 0.16666 -0.14259 0.16285 -0.1412 0.16128 -0.14421 C 0.15746 -0.15231 0.15937 -0.16296 0.15798 -0.17199 C 0.15903 -0.18981 0.15798 -0.20879 0.17257 -0.21504 C 0.18073 -0.22592 0.1941 -0.22917 0.20486 -0.23449 C 0.21319 -0.23866 0.21857 -0.24491 0.22743 -0.24745 C 0.23455 -0.25301 0.24028 -0.25764 0.24826 -0.26018 C 0.29878 -0.29375 0.34982 -0.2787 0.40955 -0.27963 C 0.41597 -0.28287 0.42239 -0.28542 0.42899 -0.28819 C 0.4434 -0.30092 0.45538 -0.31481 0.46771 -0.33125 C 0.47031 -0.33472 0.47309 -0.33842 0.47569 -0.3419 C 0.47726 -0.34398 0.48055 -0.34838 0.48055 -0.34838 C 0.48489 -0.36643 0.49427 -0.39051 0.47899 -0.4044 C 0.4691 -0.40278 0.46458 -0.4037 0.45642 -0.39792 C 0.45295 -0.39537 0.45 -0.39213 0.4467 -0.38935 C 0.44514 -0.38796 0.44184 -0.38495 0.44184 -0.38495 C 0.43854 -0.37129 0.43871 -0.37662 0.43871 -0.36991 " pathEditMode="relative" ptsTypes="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3568" y="3645024"/>
            <a:ext cx="1656184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35896" y="3646339"/>
            <a:ext cx="1656184" cy="151216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516216" y="3739603"/>
            <a:ext cx="1656184" cy="151216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836712"/>
            <a:ext cx="16589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79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C -0.00712 -0.01319 -0.01233 -0.02523 -0.02101 -0.03657 C -0.03247 -0.06806 -0.04775 -0.09352 -0.05643 -0.12685 C -0.0559 -0.15116 -0.05677 -0.17569 -0.05486 -0.2 C -0.05452 -0.20347 -0.05139 -0.20556 -0.05 -0.20856 C -0.04132 -0.22708 -0.0342 -0.24606 -0.01771 -0.25393 C 0.0276 -0.25139 0.01545 -0.25671 0.04514 -0.23657 C 0.05312 -0.22431 0.06232 -0.21319 0.06944 -0.2 C 0.07587 -0.18843 0.08003 -0.17569 0.08559 -0.16343 C 0.08663 -0.15764 0.08732 -0.15185 0.08871 -0.1463 C 0.08941 -0.14329 0.09184 -0.14097 0.09201 -0.13773 C 0.09375 -0.08681 0.07847 -0.05231 0.04844 -0.02384 C 0.04236 -0.01806 0.02048 -0.01458 0.01458 -0.01296 C -0.01181 -0.01435 -0.0382 -0.01412 -0.06441 -0.01736 C -0.07344 -0.01852 -0.0915 -0.03495 -0.10156 -0.03889 C -0.11372 -0.04954 -0.12622 -0.05903 -0.13872 -0.06898 C -0.1408 -0.07315 -0.14254 -0.07801 -0.14514 -0.08171 C -0.14688 -0.08449 -0.15 -0.08542 -0.15156 -0.08819 C -0.1533 -0.09143 -0.15365 -0.0956 -0.15486 -0.09907 C -0.16285 -0.1206 -0.15608 -0.09977 -0.16441 -0.11829 C -0.17275 -0.13657 -0.17743 -0.1588 -0.18386 -0.17847 C -0.18837 -0.23495 -0.19445 -0.29699 -0.16771 -0.34421 C -0.16441 -0.35833 -0.15261 -0.35764 -0.14358 -0.36343 C -0.08785 -0.35787 -0.11702 -0.36343 -0.08698 -0.35069 C -0.079 -0.34329 -0.06979 -0.33588 -0.06441 -0.32477 C -0.06025 -0.3162 -0.06285 -0.31968 -0.05643 -0.31412 C -0.05365 -0.30903 -0.05035 -0.30463 -0.04827 -0.29907 C -0.04705 -0.29583 -0.0474 -0.2919 -0.0467 -0.28819 C -0.04202 -0.2625 -0.03889 -0.24143 -0.03698 -0.21505 C -0.03854 -0.2 -0.0382 -0.18426 -0.04184 -0.16991 C -0.04288 -0.16597 -0.04757 -0.1662 -0.05 -0.16343 C -0.06077 -0.15139 -0.04063 -0.16227 -0.06129 -0.1463 C -0.06563 -0.14282 -0.07101 -0.14236 -0.0757 -0.13981 C -0.08924 -0.13264 -0.08195 -0.13333 -0.0967 -0.12685 C -0.10903 -0.1213 -0.12275 -0.11875 -0.13542 -0.1162 C -0.16493 -0.11782 -0.19636 -0.10903 -0.22413 -0.12268 C -0.23646 -0.1287 -0.24601 -0.13958 -0.25799 -0.1463 C -0.26806 -0.15972 -0.27448 -0.16667 -0.28056 -0.18287 C -0.28108 -0.18634 -0.28143 -0.19005 -0.28229 -0.19352 C -0.28299 -0.19653 -0.2849 -0.19907 -0.28542 -0.20231 C -0.2875 -0.21435 -0.28837 -0.22685 -0.29028 -0.23889 C -0.29115 -0.24398 -0.29254 -0.24884 -0.29358 -0.25393 C -0.2941 -0.26042 -0.29549 -0.26667 -0.29514 -0.27315 C -0.29427 -0.29259 -0.29462 -0.31273 -0.29028 -0.33125 C -0.28542 -0.35185 -0.2592 -0.3581 -0.2467 -0.36343 C -0.23594 -0.36273 -0.22431 -0.3669 -0.21441 -0.36134 C -0.21042 -0.35903 -0.21285 -0.34421 -0.21285 -0.34421 " pathEditMode="relative" ptsTypes="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83568" y="3573016"/>
            <a:ext cx="1656184" cy="1512168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549306" y="3573016"/>
            <a:ext cx="1656184" cy="1512168"/>
          </a:xfrm>
          <a:prstGeom prst="ellipse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588224" y="3573016"/>
            <a:ext cx="1656184" cy="1512168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656" y="188640"/>
            <a:ext cx="13906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5899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427 -0.01042 C -0.09965 -0.03912 -0.09965 -0.06088 -0.10069 -0.09213 C -0.10017 -0.10718 -0.10034 -0.12223 -0.09913 -0.1375 C -0.09809 -0.15047 -0.09079 -0.16019 -0.08784 -0.17176 C -0.08611 -0.17871 -0.08315 -0.18889 -0.07812 -0.19329 C -0.07517 -0.19584 -0.06614 -0.19838 -0.06215 -0.19977 C -0.03333 -0.19792 -0.03229 -0.19676 -0.01041 -0.19121 C 0.00157 -0.18287 -0.00625 -0.18889 0.0106 -0.17176 C 0.01268 -0.16968 0.01546 -0.16806 0.01702 -0.16528 C 0.0231 -0.15463 0.01962 -0.1588 0.02657 -0.15278 C 0.02761 -0.14815 0.029 -0.14398 0.02987 -0.13982 C 0.03178 -0.13033 0.03473 -0.11158 0.03473 -0.11135 C 0.03473 -0.11019 0.03542 -0.0838 0.03143 -0.075 C 0.02518 -0.06065 0.01632 -0.05903 0.0073 -0.04931 C -0.00572 -0.03542 0.00278 -0.04074 -0.01215 -0.03426 C -0.02239 -0.02385 -0.03229 -0.01598 -0.04427 -0.01042 C -0.06753 -0.01181 -0.0776 -0.01042 -0.096 -0.01922 C -0.1059 -0.03241 -0.11649 -0.04445 -0.12656 -0.05787 C -0.12743 -0.05903 -0.14201 -0.07778 -0.1427 -0.0794 C -0.14895 -0.09306 -0.14565 -0.08681 -0.15243 -0.09885 C -0.1618 -0.1375 -0.1644 -0.18935 -0.15243 -0.22547 C -0.14947 -0.23449 -0.14322 -0.24283 -0.1394 -0.25139 C -0.1342 -0.2632 -0.12291 -0.29398 -0.11371 -0.30093 C -0.10972 -0.30394 -0.10486 -0.30463 -0.10069 -0.30718 C -0.07864 -0.30579 -0.05677 -0.30486 -0.03472 -0.30301 C -0.02361 -0.30209 0.00278 -0.28195 0.01528 -0.275 C 0.02639 -0.25533 0.01198 -0.27848 0.03143 -0.25787 C 0.03351 -0.25556 0.03438 -0.25185 0.03629 -0.24931 C 0.0382 -0.24676 0.04063 -0.24491 0.04271 -0.24283 C 0.05556 -0.21459 0.05191 -0.22963 0.054 -0.19769 C 0.05278 -0.14051 0.06667 -0.12454 0.03629 -0.11158 C 0.01407 -0.1132 0.01198 -0.11019 -0.00243 -0.12223 C -0.00746 -0.13334 -0.01006 -0.14491 -0.01371 -0.15695 C -0.01319 -0.21482 -0.01319 -0.27292 -0.01215 -0.33102 C -0.01128 -0.37755 0.02084 -0.38264 0.03629 -0.41482 C 0.04532 -0.40556 0.04601 -0.40463 0.04601 -0.38889 " pathEditMode="relative" rAng="0" ptsTypes="fffffffffffffffffffffffffffffffffff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948" y="3284983"/>
            <a:ext cx="3058618" cy="30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apenik.ru/dizain_skazka/skazka_1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05003" y="3369317"/>
            <a:ext cx="2198049" cy="2974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http://s3.hostingkartinok.com/uploads/images/2014/01/823e367b9fe2d72ec3621dbd06fdebc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028" y="887435"/>
            <a:ext cx="3058215" cy="301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img-fotki.yandex.ru/get/2710/47407354.45d/0_b2a4b_d4d27783_ori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4" y="202737"/>
            <a:ext cx="2579514" cy="419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nachalo4ka.ru/wp-content/uploads/2014/08/Lis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73727"/>
            <a:ext cx="3862025" cy="365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86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38" y="2808115"/>
            <a:ext cx="3428146" cy="34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apenik.ru/dizain_skazka/skazka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7323"/>
            <a:ext cx="3257244" cy="502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http://s2.pic4you.ru/allimage/y2013/05-20/12216/347703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1385570" cy="2067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856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1142"/>
            <a:ext cx="3428146" cy="34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http://s3.hostingkartinok.com/uploads/images/2014/01/823e367b9fe2d72ec3621dbd06fdebc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2776"/>
            <a:ext cx="3992333" cy="393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img1.liveinternet.ru/images/attach/c/2/66/197/66197563_1288931853_1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348" y="2643221"/>
            <a:ext cx="1657652" cy="1861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34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08920"/>
            <a:ext cx="3428146" cy="342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img-fotki.yandex.ru/get/2710/47407354.45d/0_b2a4b_d4d27783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92080" y="325545"/>
            <a:ext cx="3148153" cy="524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://pngimg.com/upload/raspberry_PNG5064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626" y="2962458"/>
            <a:ext cx="1584175" cy="15741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65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www.picshare.ru/uploads/140202/40l3uLYSfV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3058618" cy="305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nachalo4ka.ru/wp-content/uploads/2014/08/Lis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64704"/>
            <a:ext cx="547260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Андрей\Desktop\577aa1ae80b43155b70791bf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162" y="3698169"/>
            <a:ext cx="2317516" cy="20882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3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1388" y="1850425"/>
            <a:ext cx="3255963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http://s2.pic4you.ru/allimage/y2013/05-20/12216/347703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46" y="620688"/>
            <a:ext cx="1252565" cy="1229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731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162 C -0.00746 -0.00879 -0.01007 -0.01157 -0.0191 -0.01551 C -0.02517 -0.02106 -0.03125 -0.02407 -0.03837 -0.02639 C -0.07222 -0.0243 -0.06875 -0.02778 -0.0901 -0.01342 C -0.09236 -0.00879 -0.09601 -0.00532 -0.09809 -0.00046 C -0.10382 0.01297 -0.10469 0.03218 -0.10607 0.04676 C -0.10503 0.08519 -0.10764 0.10116 -0.09809 0.13056 C -0.09514 0.13959 -0.09618 0.14676 -0.08837 0.15 C -0.08073 0.18148 -0.0908 0.14838 -0.07882 0.16945 C -0.07708 0.17246 -0.07743 0.17732 -0.07552 0.1801 C -0.07048 0.18727 -0.0618 0.19398 -0.05451 0.19722 C -0.02726 0.19375 -0.02239 0.20347 -0.0158 0.1757 C -0.01632 0.16135 -0.01441 0.14653 -0.01736 0.13287 C -0.0184 0.12778 -0.02361 0.12639 -0.02708 0.12408 C -0.03472 0.11898 -0.04305 0.11597 -0.05139 0.11343 C -0.06649 0.11412 -0.08142 0.11412 -0.09653 0.11551 C -0.10555 0.11621 -0.11545 0.12523 -0.12396 0.12847 C -0.13142 0.13611 -0.12986 0.1331 -0.13524 0.14352 C -0.1375 0.14769 -0.13958 0.15209 -0.14184 0.15648 C -0.14271 0.15857 -0.14496 0.16297 -0.14496 0.1632 C -0.14653 0.17176 -0.14757 0.17894 -0.15139 0.18658 C -0.15555 0.20301 -0.15625 0.22153 -0.15781 0.23797 C -0.15694 0.27014 -0.16493 0.31389 -0.14184 0.33496 C -0.13298 0.35741 -0.11094 0.36019 -0.09479 0.36713 C -0.08351 0.36505 -0.07153 0.36597 -0.06094 0.36065 C -0.05104 0.35556 -0.04149 0.33218 -0.0368 0.31991 C -0.03212 0.29584 -0.03385 0.30857 -0.03194 0.28102 C -0.03298 0.24676 -0.03385 0.2125 -0.03524 0.17801 C -0.03611 0.15533 -0.03576 0.17361 -0.04167 0.15648 C -0.04479 0.14746 -0.04548 0.13681 -0.04965 0.12847 C -0.05503 0.11806 -0.0566 0.10764 -0.06094 0.0963 C -0.0658 0.0838 -0.0717 0.07176 -0.07708 0.05972 C -0.08663 0.0382 -0.07951 0.0544 -0.0901 0.0382 C -0.09253 0.03449 -0.09201 0.02824 -0.09479 0.02523 C -0.09653 0.02338 -0.09913 0.02385 -0.10139 0.02315 C -0.11371 0.00648 -0.12708 -0.00833 -0.14323 -0.01782 C -0.15243 -0.02315 -0.15573 -0.02222 -0.1658 -0.0243 C -0.18316 -0.02801 -0.20017 -0.0324 -0.21753 -0.03703 C -0.25017 -0.03634 -0.28316 -0.03634 -0.3158 -0.03495 C -0.32378 -0.03472 -0.33837 -0.02639 -0.33837 -0.02615 C -0.3401 -0.025 -0.34201 -0.02384 -0.34323 -0.02199 C -0.34514 -0.01944 -0.34601 -0.01574 -0.34826 -0.01342 C -0.35139 -0.00972 -0.3559 -0.00833 -0.35937 -0.00486 C -0.36423 -2.59259E-6 -0.37396 0.01019 -0.37396 0.01042 C -0.37673 0.02176 -0.38142 0.03079 -0.3868 0.04028 C -0.39114 0.05787 -0.39948 0.07871 -0.40937 0.0919 C -0.41042 0.0956 -0.41111 0.09954 -0.41267 0.10278 C -0.41389 0.10533 -0.41632 0.10648 -0.41736 0.10903 C -0.42153 0.11922 -0.42326 0.13264 -0.42552 0.14352 C -0.42743 0.15255 -0.43107 0.16065 -0.43351 0.16945 C -0.43142 0.20209 -0.43472 0.19908 -0.41094 0.19306 C -0.40903 0.19097 -0.39739 0.17709 -0.39323 0.17361 C -0.38021 0.1632 -0.36788 0.15764 -0.36094 0.13912 C -0.36198 0.12986 -0.36111 0.11968 -0.36423 0.11135 C -0.36701 0.10463 -0.37292 0.10139 -0.37708 0.0963 C -0.38507 0.08658 -0.39479 0.07709 -0.40451 0.07037 C -0.41215 0.05695 -0.42795 0.04121 -0.4401 0.03611 C -0.45052 0.0257 -0.45937 0.0213 -0.47222 0.01875 C -0.48941 0.01945 -0.50694 0.01783 -0.52396 0.02107 C -0.53003 0.02222 -0.53437 0.02917 -0.5401 0.03172 C -0.56163 0.04144 -0.58351 0.05463 -0.60295 0.07037 C -0.61076 0.07662 -0.61632 0.08449 -0.62552 0.08773 C -0.6316 0.09236 -0.63819 0.09815 -0.64323 0.10486 C -0.65538 0.12107 -0.64149 0.10741 -0.65295 0.11783 C -0.66163 0.13681 -0.6717 0.15579 -0.68194 0.17361 C -0.68107 0.20579 -0.68073 0.23565 -0.67396 0.26597 C -0.66632 0.30093 -0.64184 0.32616 -0.6191 0.34352 C -0.61753 0.34468 -0.6158 0.34468 -0.61423 0.3456 C -0.61198 0.34676 -0.60989 0.34838 -0.60781 0.35 C -0.59982 0.35625 -0.59271 0.36366 -0.58351 0.36713 C -0.56979 0.37246 -0.55555 0.3757 -0.54167 0.3801 C -0.53889 0.37871 -0.53576 0.37824 -0.53351 0.3757 C -0.53229 0.37431 -0.53246 0.37153 -0.53194 0.36945 C -0.52969 0.35903 -0.52882 0.34931 -0.52569 0.33912 C -0.52101 0.30857 -0.51614 0.2338 -0.54965 0.22315 C -0.56163 0.21551 -0.57135 0.2132 -0.58351 0.2081 C -0.63732 0.2125 -0.64062 0.21088 -0.67552 0.22107 C -0.68194 0.22523 -0.68802 0.23056 -0.69479 0.2338 C -0.70052 0.23635 -0.70486 0.23727 -0.70937 0.24213 C -0.71614 0.25023 -0.71753 0.25625 -0.72552 0.26181 C -0.72917 0.26783 -0.7342 0.27199 -0.7368 0.27894 C -0.73854 0.28334 -0.73871 0.28912 -0.7401 0.29398 C -0.74462 0.31088 -0.74965 0.32778 -0.75295 0.3456 C -0.75191 0.36459 -0.7526 0.38056 -0.74653 0.39722 C -0.74427 0.41389 -0.74097 0.42338 -0.73351 0.43611 C -0.73055 0.44097 -0.72552 0.45116 -0.72552 0.45139 C -0.72187 0.46551 -0.72708 0.44885 -0.7191 0.46158 C -0.71753 0.46435 -0.71684 0.46736 -0.7158 0.47037 C -0.71528 0.47315 -0.71528 0.47639 -0.71423 0.47894 C -0.71146 0.48519 -0.70451 0.4963 -0.70451 0.49653 C -0.7026 0.51158 -0.69844 0.52153 -0.69323 0.53496 C -0.6908 0.54792 -0.6809 0.56922 -0.67066 0.57361 C -0.66371 0.58588 -0.65816 0.59028 -0.64965 0.59931 C -0.64236 0.60718 -0.63628 0.61736 -0.62882 0.625 C -0.60417 0.6507 -0.57239 0.66574 -0.54167 0.67014 C -0.51979 0.67917 -0.49844 0.68102 -0.47552 0.6831 C -0.46857 0.68241 -0.46128 0.68357 -0.45451 0.68102 C -0.4467 0.67824 -0.44566 0.66736 -0.43837 0.66366 C -0.43229 0.65764 -0.42864 0.65023 -0.42222 0.64445 C -0.41788 0.6301 -0.41597 0.61875 -0.40781 0.6081 C -0.40469 0.59283 -0.40469 0.57801 -0.39809 0.56505 C -0.3941 0.52709 -0.39948 0.5669 -0.39323 0.54144 C -0.38732 0.5176 -0.38351 0.48866 -0.38351 0.46366 " pathEditMode="relative" rAng="0" ptsTypes="fffffffffffff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587" y="3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2.pic4you.ru/allimage/y2013/05-20/12216/34770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046" y="620688"/>
            <a:ext cx="1252565" cy="12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990" y="2246855"/>
            <a:ext cx="3992563" cy="393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24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11111E-6 L 0.00261 0.17477 L -0.05954 0.21805 C 0.02032 0.33449 -0.00017 0.34815 0.07969 0.36041 C 0.09462 0.35926 0.10955 0.35995 0.12414 0.35694 C 0.12934 0.35602 0.13299 0.3493 0.13768 0.34791 C 0.13959 0.3456 0.14132 0.34282 0.14323 0.34074 C 0.14723 0.33634 0.15539 0.32801 0.15539 0.32801 C 0.16007 0.31296 0.16198 0.30602 0.15816 0.28657 C 0.15782 0.28518 0.14566 0.27129 0.14462 0.27037 C 0.12917 0.25555 0.11216 0.24166 0.09323 0.23796 C 0.08247 0.23264 0.07223 0.2294 0.06077 0.22708 C 0.05313 0.22315 0.04532 0.22222 0.03785 0.21805 C 0.02605 0.21921 0.01424 0.21921 0.00261 0.22176 C -0.00972 0.2243 -0.02534 0.24537 -0.03506 0.25602 C -0.03941 0.27014 -0.04305 0.27592 -0.04461 0.2919 C -0.04409 0.30879 -0.04409 0.32546 -0.04322 0.34236 C -0.0427 0.35416 -0.03385 0.36504 -0.03107 0.37477 C -0.02395 0.3993 -0.01857 0.41967 -0.00677 0.44143 C -0.00555 0.44375 -0.00538 0.44676 -0.00399 0.44884 C -0.00173 0.45254 0.00799 0.45764 0.01077 0.45949 C 0.02796 0.47083 0.00625 0.45486 0.0257 0.46666 C 0.02813 0.46805 0.03004 0.47106 0.0323 0.47222 C 0.0415 0.47685 0.05157 0.47708 0.06077 0.48125 C 0.08455 0.4794 0.1033 0.48194 0.12414 0.47222 C 0.129 0.46736 0.1323 0.46203 0.13768 0.45949 C 0.1415 0.45208 0.14358 0.4493 0.14983 0.44699 C 0.15695 0.4412 0.16424 0.43426 0.17153 0.42893 C 0.1823 0.42083 0.17448 0.43009 0.18369 0.41991 C 0.18907 0.41389 0.19619 0.40972 0.2 0.40185 C 0.20348 0.39467 0.20122 0.39768 0.2066 0.39282 C 0.20764 0.39051 0.20869 0.38819 0.20938 0.38565 C 0.21007 0.38333 0.21007 0.38078 0.21077 0.37847 C 0.21285 0.37222 0.21684 0.3669 0.21875 0.36041 C 0.22205 0.35116 0.22483 0.34213 0.2283 0.33333 C 0.23559 0.31528 0.24202 0.29653 0.25816 0.29028 C 0.27257 0.30463 0.26928 0.32245 0.2783 0.33889 C 0.28091 0.34907 0.28212 0.35926 0.28507 0.36944 C 0.28646 0.38472 0.28976 0.39699 0.28646 0.41273 C 0.28438 0.42268 0.28091 0.42222 0.27709 0.42893 C 0.27014 0.44097 0.26476 0.45208 0.25539 0.46134 C 0.2533 0.46944 0.25053 0.47685 0.24601 0.48287 C 0.24254 0.50162 0.24775 0.47824 0.24046 0.49745 C 0.23803 0.50393 0.2382 0.50926 0.23507 0.51551 C 0.23212 0.53403 0.23612 0.51366 0.2283 0.53703 C 0.2257 0.54491 0.22553 0.55393 0.22431 0.56227 C 0.22483 0.57129 0.22362 0.58078 0.2257 0.58935 C 0.22813 0.5993 0.24584 0.60995 0.25261 0.61458 C 0.26476 0.61389 0.27726 0.61551 0.28924 0.61273 C 0.29098 0.61227 0.29046 0.6081 0.29046 0.60555 C 0.29046 0.58773 0.2915 0.56898 0.27709 0.56227 C 0.26841 0.55393 0.26042 0.54444 0.25139 0.53703 C 0.23629 0.525 0.22188 0.52199 0.20521 0.51551 C 0.19549 0.51157 0.18594 0.50694 0.1757 0.50463 C 0.14271 0.48657 0.0691 0.50069 0.05816 0.50092 C 0.04931 0.50254 0.03994 0.50671 0.0323 0.51366 C 0.025 0.53287 0.02362 0.54699 0.03646 0.56412 C 0.03941 0.57616 0.03507 0.56203 0.04462 0.57662 C 0.05434 0.59143 0.04028 0.57754 0.05139 0.5875 C 0.06372 0.6125 0.05018 0.58935 0.06216 0.60185 C 0.07518 0.61574 0.06494 0.61088 0.0757 0.61458 C 0.08264 0.62384 0.09306 0.62708 0.10261 0.62893 C 0.1191 0.64352 0.13733 0.63102 0.154 0.62523 C 0.15973 0.61944 0.16476 0.61666 0.17153 0.61273 C 0.17344 0.61157 0.17691 0.60903 0.17691 0.60903 L 0.16893 0.60903 " pathEditMode="relative" ptsTypes="AA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s2.pic4you.ru/allimage/y2013/05-20/12216/347703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201776"/>
            <a:ext cx="1385570" cy="206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mg1.liveinternet.ru/images/attach/c/2/66/197/66197563_1288931853_1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7906"/>
            <a:ext cx="1512168" cy="1661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Андрей\Desktop\577aa1ae80b43155b70791bf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806" y="411961"/>
            <a:ext cx="1656184" cy="164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pngimg.com/upload/raspberry_PNG506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1" y="529129"/>
            <a:ext cx="1252565" cy="12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151187" cy="524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36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C -0.00764 -0.01667 -0.01077 -0.0176 -0.02431 -0.02153 C -0.0533 -0.01852 -0.04132 -0.02315 -0.05816 -0.00625 C -0.0599 0.00069 -0.06285 0.00601 -0.06458 0.01296 C -0.06702 0.03611 -0.0684 0.04328 -0.06458 0.07314 C -0.06424 0.07569 -0.06129 0.07592 -0.05972 0.07754 C -0.05538 0.0824 -0.05087 0.08726 -0.04688 0.09259 C -0.0382 0.10416 -0.04636 0.0993 -0.03715 0.10324 C -0.02882 0.11435 -0.01945 0.11342 -0.00972 0.1206 C -0.00625 0.12314 -1.38889E-6 0.12916 -1.38889E-6 0.12916 C 0.00486 0.12847 0.0125 0.13287 0.01441 0.12708 C 0.02413 0.09791 0.00434 0.06944 -0.01458 0.06458 C -0.02743 0.05347 -0.05139 0.04907 -0.06615 0.04513 C -0.07917 0.0456 -0.11476 0.04305 -0.13403 0.05162 C -0.1382 0.05347 -0.14132 0.05833 -0.14531 0.06041 C -0.15938 0.06782 -0.17049 0.06851 -0.18403 0.07963 C -0.19236 0.08634 -0.20052 0.09722 -0.20972 0.10115 C -0.21528 0.11111 -0.22153 0.12222 -0.22917 0.12916 C -0.23281 0.14189 -0.23837 0.15393 -0.24358 0.16574 C -0.24254 0.18425 -0.24219 0.203 -0.24045 0.22152 C -0.23889 0.23819 -0.22726 0.25416 -0.21945 0.26666 C -0.21563 0.2824 -0.21927 0.27175 -0.2 0.2905 C -0.1757 0.31412 -0.15486 0.34421 -0.12587 0.35717 C -0.11007 0.37754 -0.13281 0.3493 -0.11458 0.36782 C -0.11215 0.37037 -0.11059 0.37407 -0.10816 0.37638 C -0.10382 0.38055 -0.09844 0.38217 -0.09358 0.38495 C -0.09045 0.3868 -0.08715 0.38796 -0.08403 0.38935 C -0.08247 0.39004 -0.07917 0.39143 -0.07917 0.39143 C -0.06458 0.39074 -0.05017 0.3905 -0.03559 0.38935 C -0.02222 0.38819 -0.01424 0.37083 -0.00486 0.36134 C 0.00798 0.32615 -0.00764 0.28356 -0.03229 0.26666 C -0.04115 0.24976 -0.02795 0.27268 -0.04358 0.25601 C -0.05816 0.2405 -0.04149 0.24722 -0.05816 0.24305 C -0.07952 0.2287 -0.10052 0.20833 -0.12431 0.20231 C -0.13698 0.19537 -0.14931 0.19328 -0.16302 0.19143 C -0.20469 0.15578 -0.26181 0.18634 -0.31129 0.18726 C -0.3191 0.19398 -0.32656 0.19606 -0.33559 0.19791 C -0.34306 0.20787 -0.35174 0.20995 -0.36129 0.21504 C -0.37708 0.22338 -0.39445 0.23657 -0.41129 0.24097 C -0.43038 0.2537 -0.41163 0.23981 -0.43229 0.26041 C -0.44809 0.27615 -0.46511 0.2868 -0.47917 0.30555 C -0.48507 0.31342 -0.48698 0.3243 -0.49202 0.33333 C -0.49531 0.34675 -0.49774 0.35463 -0.5 0.3699 C -0.49705 0.44722 -0.50677 0.43796 -0.48229 0.47963 C -0.47465 0.49259 -0.47882 0.48796 -0.47101 0.49467 C -0.46528 0.50463 -0.45851 0.51296 -0.45 0.51828 C -0.44514 0.52685 -0.44132 0.53657 -0.43559 0.54421 C -0.41094 0.57708 -0.43872 0.53726 -0.42257 0.55717 C -0.41754 0.56319 -0.41424 0.57222 -0.40816 0.57638 C -0.40399 0.57916 -0.39722 0.58356 -0.39358 0.58726 C -0.37309 0.60763 -0.35677 0.63657 -0.33073 0.64513 C -0.31563 0.66111 -0.31441 0.6655 -0.29531 0.66898 C -0.27639 0.66828 -0.25747 0.66851 -0.23872 0.66666 C -0.22917 0.66574 -0.2283 0.66041 -0.22101 0.65393 C -0.21024 0.64421 -0.1934 0.64004 -0.18403 0.628 C -0.17761 0.61967 -0.17309 0.61157 -0.16615 0.60439 C -0.16024 0.58842 -0.16632 0.60254 -0.15816 0.58935 C -0.15469 0.58379 -0.14844 0.57222 -0.14844 0.57222 C -0.1474 0.56782 -0.14653 0.56342 -0.14531 0.55925 C -0.14445 0.55625 -0.14184 0.55393 -0.14202 0.55069 C -0.14254 0.5368 -0.1441 0.52314 -0.14688 0.50972 C -0.14913 0.49884 -0.17222 0.48981 -0.17917 0.48819 C -0.19254 0.47916 -0.20452 0.47361 -0.21945 0.47106 C -0.22205 0.46967 -0.22448 0.46666 -0.22743 0.46666 C -0.26719 0.46597 -0.30712 0.4662 -0.34688 0.46898 C -0.35052 0.46921 -0.3533 0.47361 -0.3566 0.47546 C -0.37014 0.48263 -0.38195 0.49143 -0.39531 0.49907 C -0.40434 0.51157 -0.40729 0.52986 -0.41458 0.54421 C -0.41806 0.56319 -0.41927 0.56689 -0.41458 0.59583 C -0.41198 0.61157 -0.40104 0.61273 -0.39358 0.62152 C -0.38524 0.63125 -0.37708 0.63912 -0.36788 0.64745 C -0.35886 0.65555 -0.35226 0.66898 -0.34358 0.67754 C -0.3316 0.68912 -0.31771 0.69745 -0.30486 0.70763 C -0.29132 0.72986 -0.2691 0.74097 -0.25 0.75277 C -0.24254 0.7574 -0.23455 0.76736 -0.22587 0.76782 C -0.18715 0.7699 -0.14844 0.76921 -0.10972 0.7699 C -0.09896 0.76782 -0.08802 0.76666 -0.07743 0.76342 C -0.06511 0.75972 -0.06892 0.75486 -0.05972 0.74421 C -0.0566 0.74074 -0.05208 0.74027 -0.04844 0.73773 C -0.04202 0.72453 -0.03472 0.71134 -0.02743 0.69907 C -0.02465 0.69421 -0.01632 0.68078 -0.01458 0.67546 C -0.01042 0.66273 -0.00642 0.64976 -0.0033 0.63657 C -0.00434 0.60231 0.00243 0.58009 -0.01945 0.56134 C -0.02674 0.55509 -0.04132 0.54606 -0.05 0.54421 C -0.0533 0.54351 -0.05972 0.54213 -0.05972 0.54213 " pathEditMode="relative" ptsTypes="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0</Words>
  <Application>Microsoft Office PowerPoint</Application>
  <PresentationFormat>Экран (4:3)</PresentationFormat>
  <Paragraphs>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Тема Office</vt:lpstr>
      <vt:lpstr>1_Тема Office</vt:lpstr>
      <vt:lpstr>2_Тема Office</vt:lpstr>
      <vt:lpstr>4_Тема Office</vt:lpstr>
      <vt:lpstr>3_Тема Office</vt:lpstr>
      <vt:lpstr>5_Тема Office</vt:lpstr>
      <vt:lpstr>6_Тема Office</vt:lpstr>
      <vt:lpstr>7_Тема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Хорошевский</dc:creator>
  <cp:lastModifiedBy>Андрей Хорошевский</cp:lastModifiedBy>
  <cp:revision>12</cp:revision>
  <dcterms:created xsi:type="dcterms:W3CDTF">2016-11-23T21:40:34Z</dcterms:created>
  <dcterms:modified xsi:type="dcterms:W3CDTF">2017-11-07T21:01:01Z</dcterms:modified>
</cp:coreProperties>
</file>