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75" r:id="rId4"/>
    <p:sldId id="274" r:id="rId5"/>
    <p:sldId id="279" r:id="rId6"/>
    <p:sldId id="260" r:id="rId7"/>
    <p:sldId id="280" r:id="rId8"/>
    <p:sldId id="282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EC7524"/>
    <a:srgbClr val="EEB500"/>
    <a:srgbClr val="532476"/>
    <a:srgbClr val="99FFCC"/>
    <a:srgbClr val="FF9393"/>
    <a:srgbClr val="66FFFF"/>
    <a:srgbClr val="FF99FF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52" autoAdjust="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7CED3-9CE5-40B2-9947-9456A51514C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54FBF8-726F-4BBB-9BC6-4C19D8A86927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 vert="horz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err="1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Федераль</a:t>
          </a:r>
          <a:r>
            <a:rPr lang="ru-RU" sz="1600" b="1" i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err="1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ный</a:t>
          </a:r>
          <a:r>
            <a:rPr lang="ru-RU" sz="1600" b="1" i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1" i="1" dirty="0">
            <a:solidFill>
              <a:srgbClr val="00763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D750A-5E73-495E-93AC-6A9A3CC75E5A}" type="parTrans" cxnId="{E18CE213-3A2A-4E1D-AD04-9A245865C20C}">
      <dgm:prSet/>
      <dgm:spPr/>
      <dgm:t>
        <a:bodyPr/>
        <a:lstStyle/>
        <a:p>
          <a:endParaRPr lang="ru-RU"/>
        </a:p>
      </dgm:t>
    </dgm:pt>
    <dgm:pt modelId="{934D38AB-E4B8-414B-8F2A-E9AC5ECAF81E}" type="sibTrans" cxnId="{E18CE213-3A2A-4E1D-AD04-9A245865C20C}">
      <dgm:prSet/>
      <dgm:spPr/>
      <dgm:t>
        <a:bodyPr/>
        <a:lstStyle/>
        <a:p>
          <a:endParaRPr lang="ru-RU"/>
        </a:p>
      </dgm:t>
    </dgm:pt>
    <dgm:pt modelId="{FD06DB8D-100B-4A9F-AEB3-4C141DE5ACD4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развития ранней помощи в Российской Федерации на период до 2020 года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DE12F-1F12-4358-BFA2-A02CD41EB2E3}" type="parTrans" cxnId="{044263A1-B04C-4081-9048-0189D4AC9F47}">
      <dgm:prSet/>
      <dgm:spPr/>
      <dgm:t>
        <a:bodyPr/>
        <a:lstStyle/>
        <a:p>
          <a:endParaRPr lang="ru-RU"/>
        </a:p>
      </dgm:t>
    </dgm:pt>
    <dgm:pt modelId="{EA2CB1F8-DEF2-4F8D-83A8-460501B507E7}" type="sibTrans" cxnId="{044263A1-B04C-4081-9048-0189D4AC9F47}">
      <dgm:prSet/>
      <dgm:spPr/>
      <dgm:t>
        <a:bodyPr/>
        <a:lstStyle/>
        <a:p>
          <a:endParaRPr lang="ru-RU"/>
        </a:p>
      </dgm:t>
    </dgm:pt>
    <dgm:pt modelId="{ECCE981E-8890-4704-B51A-4233339416D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государственной семейной политики </a:t>
          </a:r>
          <a:br>
            <a: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Российской Федерации на период до 2025 года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A73C5-72D1-4ABC-980F-0D8BC71ECDDB}" type="parTrans" cxnId="{AAE95FD3-D558-4A60-BB1D-F5C8E7EDACC2}">
      <dgm:prSet/>
      <dgm:spPr/>
      <dgm:t>
        <a:bodyPr/>
        <a:lstStyle/>
        <a:p>
          <a:endParaRPr lang="ru-RU"/>
        </a:p>
      </dgm:t>
    </dgm:pt>
    <dgm:pt modelId="{9A0E3277-EC1A-4B55-92E3-DCC4FA23A8D3}" type="sibTrans" cxnId="{AAE95FD3-D558-4A60-BB1D-F5C8E7EDACC2}">
      <dgm:prSet/>
      <dgm:spPr/>
      <dgm:t>
        <a:bodyPr/>
        <a:lstStyle/>
        <a:p>
          <a:endParaRPr lang="ru-RU"/>
        </a:p>
      </dgm:t>
    </dgm:pt>
    <dgm:pt modelId="{3E1E8BB4-5230-46C7-9577-182BC2EB01A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Свердловской области                              от 22.01.2014  № 23-ПП «Об утверждении комплексной программы Свердловской области «Доступная среда» (план мероприятий по ранней помощи подпрограммы 2)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0D18D-338D-43C6-BC99-BFA768288495}" type="parTrans" cxnId="{D19ACC8A-DD14-47AF-8ACB-8569F48A197C}">
      <dgm:prSet/>
      <dgm:spPr/>
      <dgm:t>
        <a:bodyPr/>
        <a:lstStyle/>
        <a:p>
          <a:endParaRPr lang="ru-RU"/>
        </a:p>
      </dgm:t>
    </dgm:pt>
    <dgm:pt modelId="{CF85AB81-9389-484B-9DF5-03C6C46C6D8F}" type="sibTrans" cxnId="{D19ACC8A-DD14-47AF-8ACB-8569F48A197C}">
      <dgm:prSet/>
      <dgm:spPr/>
      <dgm:t>
        <a:bodyPr/>
        <a:lstStyle/>
        <a:p>
          <a:endParaRPr lang="ru-RU"/>
        </a:p>
      </dgm:t>
    </dgm:pt>
    <dgm:pt modelId="{E0060EB3-75C2-4AF8-A04E-251210F187A1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 vert="horz"/>
        <a:lstStyle/>
        <a:p>
          <a:r>
            <a:rPr lang="ru-RU" sz="1600" b="1" i="1" dirty="0" err="1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Ведомст</a:t>
          </a:r>
          <a:r>
            <a:rPr lang="ru-RU" sz="1600" b="1" i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  <a:br>
            <a:rPr lang="ru-RU" sz="1600" b="1" i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i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венный уровень</a:t>
          </a:r>
          <a:endParaRPr lang="ru-RU" sz="1600" b="1" i="1" dirty="0">
            <a:solidFill>
              <a:srgbClr val="00763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A7093-858F-44ED-84B8-3C6EE6CCD905}" type="parTrans" cxnId="{A7C90CE0-4B97-4A8D-AC7D-27FCFAA4CFE7}">
      <dgm:prSet/>
      <dgm:spPr/>
      <dgm:t>
        <a:bodyPr/>
        <a:lstStyle/>
        <a:p>
          <a:endParaRPr lang="ru-RU"/>
        </a:p>
      </dgm:t>
    </dgm:pt>
    <dgm:pt modelId="{C57C4AA5-1405-4BA0-8D13-4EBDAB9A5583}" type="sibTrans" cxnId="{A7C90CE0-4B97-4A8D-AC7D-27FCFAA4CFE7}">
      <dgm:prSet/>
      <dgm:spPr/>
      <dgm:t>
        <a:bodyPr/>
        <a:lstStyle/>
        <a:p>
          <a:endParaRPr lang="ru-RU"/>
        </a:p>
      </dgm:t>
    </dgm:pt>
    <dgm:pt modelId="{A9F26F98-9438-4A09-9D10-6220255032F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здравоохранения Свердловской области </a:t>
          </a:r>
          <a:b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11.05.2018 № 760-п «Об оптимизации работы учреждений здравоохранения Свердловской области по мониторингу состояния здоровья детей из групп перинатального риска»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7D537-35F3-4B4D-9344-788E106A00C3}" type="parTrans" cxnId="{E1A2B04D-624E-4A47-BE9D-603F8A224A16}">
      <dgm:prSet/>
      <dgm:spPr/>
      <dgm:t>
        <a:bodyPr/>
        <a:lstStyle/>
        <a:p>
          <a:endParaRPr lang="ru-RU"/>
        </a:p>
      </dgm:t>
    </dgm:pt>
    <dgm:pt modelId="{93DCB8D0-4BD7-409C-8CD7-373AD291757C}" type="sibTrans" cxnId="{E1A2B04D-624E-4A47-BE9D-603F8A224A16}">
      <dgm:prSet/>
      <dgm:spPr/>
      <dgm:t>
        <a:bodyPr/>
        <a:lstStyle/>
        <a:p>
          <a:endParaRPr lang="ru-RU"/>
        </a:p>
      </dgm:t>
    </dgm:pt>
    <dgm:pt modelId="{C372D0CB-1F58-4938-9CD0-72C6A4D4F6FC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общего и профессионального образования Свердловской области от 30.07.2018 № 362-Д «О создании служб ранней помощи в организациях системы образования Свердловской области»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87969-206E-4DD8-8CE9-A36721B4D03B}" type="parTrans" cxnId="{51A1C0A7-4D32-403F-A4AB-85044FEF843B}">
      <dgm:prSet/>
      <dgm:spPr/>
      <dgm:t>
        <a:bodyPr/>
        <a:lstStyle/>
        <a:p>
          <a:endParaRPr lang="ru-RU"/>
        </a:p>
      </dgm:t>
    </dgm:pt>
    <dgm:pt modelId="{BBA97BAA-3E07-41F2-8549-C46C9940D385}" type="sibTrans" cxnId="{51A1C0A7-4D32-403F-A4AB-85044FEF843B}">
      <dgm:prSet/>
      <dgm:spPr/>
      <dgm:t>
        <a:bodyPr/>
        <a:lstStyle/>
        <a:p>
          <a:endParaRPr lang="ru-RU"/>
        </a:p>
      </dgm:t>
    </dgm:pt>
    <dgm:pt modelId="{D073C48C-57B9-4E64-9A8F-E0978B0DD71D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социальной политики Свердловской области                               от 23.10.2018 № 399 «О создании служб ранней помощи в организациях социального обслуживания, находящихся в ведении Свердловской области»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07057-FF03-4DD4-A896-EAF681DDADF1}" type="parTrans" cxnId="{967E971E-5951-423B-959F-CEAA7CC8CC34}">
      <dgm:prSet/>
      <dgm:spPr/>
      <dgm:t>
        <a:bodyPr/>
        <a:lstStyle/>
        <a:p>
          <a:endParaRPr lang="ru-RU"/>
        </a:p>
      </dgm:t>
    </dgm:pt>
    <dgm:pt modelId="{7017BA20-7E38-4459-A0ED-44159F22855C}" type="sibTrans" cxnId="{967E971E-5951-423B-959F-CEAA7CC8CC34}">
      <dgm:prSet/>
      <dgm:spPr/>
      <dgm:t>
        <a:bodyPr/>
        <a:lstStyle/>
        <a:p>
          <a:endParaRPr lang="ru-RU"/>
        </a:p>
      </dgm:t>
    </dgm:pt>
    <dgm:pt modelId="{8F4F5198-99A0-4170-96D2-C078AB764ED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 vert="vert270"/>
        <a:lstStyle/>
        <a:p>
          <a:endParaRPr lang="ru-RU" sz="1600" b="1" i="1" dirty="0">
            <a:solidFill>
              <a:srgbClr val="00763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17CAB-D909-402E-A7FA-68428EC2B461}" type="sibTrans" cxnId="{DFBF034B-26FD-4EF8-94E5-568A2E9EF41E}">
      <dgm:prSet/>
      <dgm:spPr/>
      <dgm:t>
        <a:bodyPr/>
        <a:lstStyle/>
        <a:p>
          <a:endParaRPr lang="ru-RU"/>
        </a:p>
      </dgm:t>
    </dgm:pt>
    <dgm:pt modelId="{11969ACF-CD52-45E0-93D4-529AA9B2C1D6}" type="parTrans" cxnId="{DFBF034B-26FD-4EF8-94E5-568A2E9EF41E}">
      <dgm:prSet/>
      <dgm:spPr/>
      <dgm:t>
        <a:bodyPr/>
        <a:lstStyle/>
        <a:p>
          <a:endParaRPr lang="ru-RU"/>
        </a:p>
      </dgm:t>
    </dgm:pt>
    <dgm:pt modelId="{3F26617C-9574-431E-9BDE-301BEF2D008D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Минтруда России по развитию ранней помощи детям и их семьям в субъектах Российской Федерации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DC1B8-7724-4D5F-A5E9-6148CFCBCB78}" type="parTrans" cxnId="{35A48045-CAB2-4948-9884-84C05982AFF9}">
      <dgm:prSet/>
      <dgm:spPr/>
      <dgm:t>
        <a:bodyPr/>
        <a:lstStyle/>
        <a:p>
          <a:endParaRPr lang="ru-RU"/>
        </a:p>
      </dgm:t>
    </dgm:pt>
    <dgm:pt modelId="{0DCCF115-42F5-40A4-A1B3-DBDEF2B4BFFF}" type="sibTrans" cxnId="{35A48045-CAB2-4948-9884-84C05982AFF9}">
      <dgm:prSet/>
      <dgm:spPr/>
      <dgm:t>
        <a:bodyPr/>
        <a:lstStyle/>
        <a:p>
          <a:endParaRPr lang="ru-RU"/>
        </a:p>
      </dgm:t>
    </dgm:pt>
    <dgm:pt modelId="{2BC9F190-3CD1-4884-832C-74CB0493811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Свердловской области от 10.06.2020 № 57-ОЗ «О внесении изменений в Закон Свердловской области «О социальной защите инвалидов в Свердловской области»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0D07E-0BF7-4312-812F-4458608C6ED5}" type="parTrans" cxnId="{354E7B53-AFD7-442D-8F39-AEA5DAF9B8B0}">
      <dgm:prSet/>
      <dgm:spPr/>
      <dgm:t>
        <a:bodyPr/>
        <a:lstStyle/>
        <a:p>
          <a:endParaRPr lang="ru-RU"/>
        </a:p>
      </dgm:t>
    </dgm:pt>
    <dgm:pt modelId="{CB22CF21-7659-43FE-B9A8-7DC78F0068FB}" type="sibTrans" cxnId="{354E7B53-AFD7-442D-8F39-AEA5DAF9B8B0}">
      <dgm:prSet/>
      <dgm:spPr/>
      <dgm:t>
        <a:bodyPr/>
        <a:lstStyle/>
        <a:p>
          <a:endParaRPr lang="ru-RU"/>
        </a:p>
      </dgm:t>
    </dgm:pt>
    <dgm:pt modelId="{64179741-E7B9-44F8-85A8-4F6A24753758}">
      <dgm:prSet custT="1"/>
      <dgm:spPr/>
      <dgm:t>
        <a:bodyPr/>
        <a:lstStyle/>
        <a:p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83199-61B4-4386-A274-0C962A0175B3}" type="parTrans" cxnId="{19F31943-D49D-4A97-9413-02AF758DEB9C}">
      <dgm:prSet/>
      <dgm:spPr/>
      <dgm:t>
        <a:bodyPr/>
        <a:lstStyle/>
        <a:p>
          <a:endParaRPr lang="ru-RU"/>
        </a:p>
      </dgm:t>
    </dgm:pt>
    <dgm:pt modelId="{BCB8426D-E26C-4778-82EA-E9B26C905158}" type="sibTrans" cxnId="{19F31943-D49D-4A97-9413-02AF758DEB9C}">
      <dgm:prSet/>
      <dgm:spPr/>
      <dgm:t>
        <a:bodyPr/>
        <a:lstStyle/>
        <a:p>
          <a:endParaRPr lang="ru-RU"/>
        </a:p>
      </dgm:t>
    </dgm:pt>
    <dgm:pt modelId="{1DBE0197-A46B-48AB-899A-45CF2DF7BAC4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6A9D7-7DCB-4377-A58A-2CC17F9AE860}" type="parTrans" cxnId="{94711735-1E65-4474-BA6B-AE78DFD0A05C}">
      <dgm:prSet/>
      <dgm:spPr/>
      <dgm:t>
        <a:bodyPr/>
        <a:lstStyle/>
        <a:p>
          <a:endParaRPr lang="ru-RU"/>
        </a:p>
      </dgm:t>
    </dgm:pt>
    <dgm:pt modelId="{877F39D1-006E-41CB-A66C-1391D10CA84D}" type="sibTrans" cxnId="{94711735-1E65-4474-BA6B-AE78DFD0A05C}">
      <dgm:prSet/>
      <dgm:spPr/>
      <dgm:t>
        <a:bodyPr/>
        <a:lstStyle/>
        <a:p>
          <a:endParaRPr lang="ru-RU"/>
        </a:p>
      </dgm:t>
    </dgm:pt>
    <dgm:pt modelId="{BF9DF3FA-600F-426E-AEBA-4760F5BB586F}" type="pres">
      <dgm:prSet presAssocID="{F917CED3-9CE5-40B2-9947-9456A51514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E8F59-F723-4890-B215-86C7DEB97792}" type="pres">
      <dgm:prSet presAssocID="{4254FBF8-726F-4BBB-9BC6-4C19D8A86927}" presName="composite" presStyleCnt="0"/>
      <dgm:spPr/>
    </dgm:pt>
    <dgm:pt modelId="{A897DEA8-A17B-4D23-9AF6-65F38694A2EB}" type="pres">
      <dgm:prSet presAssocID="{4254FBF8-726F-4BBB-9BC6-4C19D8A86927}" presName="parentText" presStyleLbl="alignNode1" presStyleIdx="0" presStyleCnt="3" custScaleX="108544" custScaleY="136776" custLinFactNeighborX="-542" custLinFactNeighborY="1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33E3E-95D4-42F2-8133-184CCD046474}" type="pres">
      <dgm:prSet presAssocID="{4254FBF8-726F-4BBB-9BC6-4C19D8A86927}" presName="descendantText" presStyleLbl="alignAcc1" presStyleIdx="0" presStyleCnt="3" custAng="0" custScaleX="98331" custScaleY="151089" custLinFactNeighborX="-88" custLinFactNeighborY="-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9F392-0B2B-4E09-94AE-29F6F75BB70D}" type="pres">
      <dgm:prSet presAssocID="{934D38AB-E4B8-414B-8F2A-E9AC5ECAF81E}" presName="sp" presStyleCnt="0"/>
      <dgm:spPr/>
    </dgm:pt>
    <dgm:pt modelId="{DFE0D54D-4ABC-454F-B6F3-986E76840650}" type="pres">
      <dgm:prSet presAssocID="{8F4F5198-99A0-4170-96D2-C078AB764ED5}" presName="composite" presStyleCnt="0"/>
      <dgm:spPr/>
    </dgm:pt>
    <dgm:pt modelId="{80AD1D2F-7421-4033-8D98-E3E9F731505D}" type="pres">
      <dgm:prSet presAssocID="{8F4F5198-99A0-4170-96D2-C078AB764ED5}" presName="parentText" presStyleLbl="alignNode1" presStyleIdx="1" presStyleCnt="3" custScaleX="110236" custScaleY="99584" custLinFactNeighborX="-1366" custLinFactNeighborY="-165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ABC4A-7D3C-4742-AE66-1C46246217A5}" type="pres">
      <dgm:prSet presAssocID="{8F4F5198-99A0-4170-96D2-C078AB764ED5}" presName="descendantText" presStyleLbl="alignAcc1" presStyleIdx="1" presStyleCnt="3" custScaleX="98525" custScaleY="144002" custLinFactNeighborX="-25" custLinFactNeighborY="-38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31ED8-954D-43C8-90A2-0B1924C12C10}" type="pres">
      <dgm:prSet presAssocID="{5B717CAB-D909-402E-A7FA-68428EC2B461}" presName="sp" presStyleCnt="0"/>
      <dgm:spPr/>
    </dgm:pt>
    <dgm:pt modelId="{E0BB2A17-65CD-4ECD-A9CC-10708E3E36FE}" type="pres">
      <dgm:prSet presAssocID="{E0060EB3-75C2-4AF8-A04E-251210F187A1}" presName="composite" presStyleCnt="0"/>
      <dgm:spPr/>
    </dgm:pt>
    <dgm:pt modelId="{F7C83E9A-06E9-4E52-BF15-0FC40F0628DB}" type="pres">
      <dgm:prSet presAssocID="{E0060EB3-75C2-4AF8-A04E-251210F187A1}" presName="parentText" presStyleLbl="alignNode1" presStyleIdx="2" presStyleCnt="3" custScaleX="111051" custScaleY="173827" custLinFactNeighborX="-2648" custLinFactNeighborY="-320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9EAF0-1AE1-454A-991F-0265E3FFA7C6}" type="pres">
      <dgm:prSet presAssocID="{E0060EB3-75C2-4AF8-A04E-251210F187A1}" presName="descendantText" presStyleLbl="alignAcc1" presStyleIdx="2" presStyleCnt="3" custScaleX="97763" custScaleY="210290" custLinFactNeighborX="-175" custLinFactNeighborY="-48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59F7A-AB10-4331-9BDA-A663EB314B48}" type="presOf" srcId="{3E1E8BB4-5230-46C7-9577-182BC2EB01A5}" destId="{276ABC4A-7D3C-4742-AE66-1C46246217A5}" srcOrd="0" destOrd="1" presId="urn:microsoft.com/office/officeart/2005/8/layout/chevron2"/>
    <dgm:cxn modelId="{DFBF034B-26FD-4EF8-94E5-568A2E9EF41E}" srcId="{F917CED3-9CE5-40B2-9947-9456A51514CE}" destId="{8F4F5198-99A0-4170-96D2-C078AB764ED5}" srcOrd="1" destOrd="0" parTransId="{11969ACF-CD52-45E0-93D4-529AA9B2C1D6}" sibTransId="{5B717CAB-D909-402E-A7FA-68428EC2B461}"/>
    <dgm:cxn modelId="{AAE95FD3-D558-4A60-BB1D-F5C8E7EDACC2}" srcId="{4254FBF8-726F-4BBB-9BC6-4C19D8A86927}" destId="{ECCE981E-8890-4704-B51A-4233339416D8}" srcOrd="1" destOrd="0" parTransId="{911A73C5-72D1-4ABC-980F-0D8BC71ECDDB}" sibTransId="{9A0E3277-EC1A-4B55-92E3-DCC4FA23A8D3}"/>
    <dgm:cxn modelId="{354E7B53-AFD7-442D-8F39-AEA5DAF9B8B0}" srcId="{8F4F5198-99A0-4170-96D2-C078AB764ED5}" destId="{2BC9F190-3CD1-4884-832C-74CB0493811A}" srcOrd="2" destOrd="0" parTransId="{F530D07E-0BF7-4312-812F-4458608C6ED5}" sibTransId="{CB22CF21-7659-43FE-B9A8-7DC78F0068FB}"/>
    <dgm:cxn modelId="{758244D6-C850-4737-90B7-BA907C384FF8}" type="presOf" srcId="{2BC9F190-3CD1-4884-832C-74CB0493811A}" destId="{276ABC4A-7D3C-4742-AE66-1C46246217A5}" srcOrd="0" destOrd="2" presId="urn:microsoft.com/office/officeart/2005/8/layout/chevron2"/>
    <dgm:cxn modelId="{044263A1-B04C-4081-9048-0189D4AC9F47}" srcId="{4254FBF8-726F-4BBB-9BC6-4C19D8A86927}" destId="{FD06DB8D-100B-4A9F-AEB3-4C141DE5ACD4}" srcOrd="0" destOrd="0" parTransId="{EBBDE12F-1F12-4358-BFA2-A02CD41EB2E3}" sibTransId="{EA2CB1F8-DEF2-4F8D-83A8-460501B507E7}"/>
    <dgm:cxn modelId="{E1A2B04D-624E-4A47-BE9D-603F8A224A16}" srcId="{E0060EB3-75C2-4AF8-A04E-251210F187A1}" destId="{A9F26F98-9438-4A09-9D10-6220255032F5}" srcOrd="0" destOrd="0" parTransId="{CB07D537-35F3-4B4D-9344-788E106A00C3}" sibTransId="{93DCB8D0-4BD7-409C-8CD7-373AD291757C}"/>
    <dgm:cxn modelId="{A7C90CE0-4B97-4A8D-AC7D-27FCFAA4CFE7}" srcId="{F917CED3-9CE5-40B2-9947-9456A51514CE}" destId="{E0060EB3-75C2-4AF8-A04E-251210F187A1}" srcOrd="2" destOrd="0" parTransId="{153A7093-858F-44ED-84B8-3C6EE6CCD905}" sibTransId="{C57C4AA5-1405-4BA0-8D13-4EBDAB9A5583}"/>
    <dgm:cxn modelId="{94711735-1E65-4474-BA6B-AE78DFD0A05C}" srcId="{8F4F5198-99A0-4170-96D2-C078AB764ED5}" destId="{1DBE0197-A46B-48AB-899A-45CF2DF7BAC4}" srcOrd="0" destOrd="0" parTransId="{70E6A9D7-7DCB-4377-A58A-2CC17F9AE860}" sibTransId="{877F39D1-006E-41CB-A66C-1391D10CA84D}"/>
    <dgm:cxn modelId="{9F314CA9-F8B9-414E-BFF7-538B64D96418}" type="presOf" srcId="{F917CED3-9CE5-40B2-9947-9456A51514CE}" destId="{BF9DF3FA-600F-426E-AEBA-4760F5BB586F}" srcOrd="0" destOrd="0" presId="urn:microsoft.com/office/officeart/2005/8/layout/chevron2"/>
    <dgm:cxn modelId="{596368F8-D149-4D88-85F3-374FD6CA9D2F}" type="presOf" srcId="{D073C48C-57B9-4E64-9A8F-E0978B0DD71D}" destId="{6849EAF0-1AE1-454A-991F-0265E3FFA7C6}" srcOrd="0" destOrd="2" presId="urn:microsoft.com/office/officeart/2005/8/layout/chevron2"/>
    <dgm:cxn modelId="{FABDC6E7-B163-4E65-AAFC-2430C48AE63D}" type="presOf" srcId="{3F26617C-9574-431E-9BDE-301BEF2D008D}" destId="{64233E3E-95D4-42F2-8133-184CCD046474}" srcOrd="0" destOrd="2" presId="urn:microsoft.com/office/officeart/2005/8/layout/chevron2"/>
    <dgm:cxn modelId="{0D27BD82-F226-4DED-8453-C3E4CF66096F}" type="presOf" srcId="{A9F26F98-9438-4A09-9D10-6220255032F5}" destId="{6849EAF0-1AE1-454A-991F-0265E3FFA7C6}" srcOrd="0" destOrd="0" presId="urn:microsoft.com/office/officeart/2005/8/layout/chevron2"/>
    <dgm:cxn modelId="{E0407C3A-596A-4AB8-A9BC-B0497E99ED34}" type="presOf" srcId="{C372D0CB-1F58-4938-9CD0-72C6A4D4F6FC}" destId="{6849EAF0-1AE1-454A-991F-0265E3FFA7C6}" srcOrd="0" destOrd="1" presId="urn:microsoft.com/office/officeart/2005/8/layout/chevron2"/>
    <dgm:cxn modelId="{51A1C0A7-4D32-403F-A4AB-85044FEF843B}" srcId="{E0060EB3-75C2-4AF8-A04E-251210F187A1}" destId="{C372D0CB-1F58-4938-9CD0-72C6A4D4F6FC}" srcOrd="1" destOrd="0" parTransId="{66487969-206E-4DD8-8CE9-A36721B4D03B}" sibTransId="{BBA97BAA-3E07-41F2-8549-C46C9940D385}"/>
    <dgm:cxn modelId="{27DFBCF8-E151-4C05-8FDC-2CE5EEAD8796}" type="presOf" srcId="{64179741-E7B9-44F8-85A8-4F6A24753758}" destId="{276ABC4A-7D3C-4742-AE66-1C46246217A5}" srcOrd="0" destOrd="3" presId="urn:microsoft.com/office/officeart/2005/8/layout/chevron2"/>
    <dgm:cxn modelId="{35A48045-CAB2-4948-9884-84C05982AFF9}" srcId="{4254FBF8-726F-4BBB-9BC6-4C19D8A86927}" destId="{3F26617C-9574-431E-9BDE-301BEF2D008D}" srcOrd="2" destOrd="0" parTransId="{5ECDC1B8-7724-4D5F-A5E9-6148CFCBCB78}" sibTransId="{0DCCF115-42F5-40A4-A1B3-DBDEF2B4BFFF}"/>
    <dgm:cxn modelId="{D19ACC8A-DD14-47AF-8ACB-8569F48A197C}" srcId="{8F4F5198-99A0-4170-96D2-C078AB764ED5}" destId="{3E1E8BB4-5230-46C7-9577-182BC2EB01A5}" srcOrd="1" destOrd="0" parTransId="{B620D18D-338D-43C6-BC99-BFA768288495}" sibTransId="{CF85AB81-9389-484B-9DF5-03C6C46C6D8F}"/>
    <dgm:cxn modelId="{967E971E-5951-423B-959F-CEAA7CC8CC34}" srcId="{E0060EB3-75C2-4AF8-A04E-251210F187A1}" destId="{D073C48C-57B9-4E64-9A8F-E0978B0DD71D}" srcOrd="2" destOrd="0" parTransId="{ED107057-FF03-4DD4-A896-EAF681DDADF1}" sibTransId="{7017BA20-7E38-4459-A0ED-44159F22855C}"/>
    <dgm:cxn modelId="{19F31943-D49D-4A97-9413-02AF758DEB9C}" srcId="{8F4F5198-99A0-4170-96D2-C078AB764ED5}" destId="{64179741-E7B9-44F8-85A8-4F6A24753758}" srcOrd="3" destOrd="0" parTransId="{23883199-61B4-4386-A274-0C962A0175B3}" sibTransId="{BCB8426D-E26C-4778-82EA-E9B26C905158}"/>
    <dgm:cxn modelId="{5F9D7108-7241-41CE-A2EE-7C3D16482BCA}" type="presOf" srcId="{FD06DB8D-100B-4A9F-AEB3-4C141DE5ACD4}" destId="{64233E3E-95D4-42F2-8133-184CCD046474}" srcOrd="0" destOrd="0" presId="urn:microsoft.com/office/officeart/2005/8/layout/chevron2"/>
    <dgm:cxn modelId="{6FF036A2-AD5D-4D03-96FE-9D94A3A0A41A}" type="presOf" srcId="{1DBE0197-A46B-48AB-899A-45CF2DF7BAC4}" destId="{276ABC4A-7D3C-4742-AE66-1C46246217A5}" srcOrd="0" destOrd="0" presId="urn:microsoft.com/office/officeart/2005/8/layout/chevron2"/>
    <dgm:cxn modelId="{D280D4F6-14F9-47C5-A862-5CC59D301211}" type="presOf" srcId="{8F4F5198-99A0-4170-96D2-C078AB764ED5}" destId="{80AD1D2F-7421-4033-8D98-E3E9F731505D}" srcOrd="0" destOrd="0" presId="urn:microsoft.com/office/officeart/2005/8/layout/chevron2"/>
    <dgm:cxn modelId="{9C95EF5F-2F7F-4464-B673-55EB81B565EA}" type="presOf" srcId="{E0060EB3-75C2-4AF8-A04E-251210F187A1}" destId="{F7C83E9A-06E9-4E52-BF15-0FC40F0628DB}" srcOrd="0" destOrd="0" presId="urn:microsoft.com/office/officeart/2005/8/layout/chevron2"/>
    <dgm:cxn modelId="{80C1E212-1A0D-4241-81B6-FF7E614D8942}" type="presOf" srcId="{ECCE981E-8890-4704-B51A-4233339416D8}" destId="{64233E3E-95D4-42F2-8133-184CCD046474}" srcOrd="0" destOrd="1" presId="urn:microsoft.com/office/officeart/2005/8/layout/chevron2"/>
    <dgm:cxn modelId="{E18CE213-3A2A-4E1D-AD04-9A245865C20C}" srcId="{F917CED3-9CE5-40B2-9947-9456A51514CE}" destId="{4254FBF8-726F-4BBB-9BC6-4C19D8A86927}" srcOrd="0" destOrd="0" parTransId="{ED3D750A-5E73-495E-93AC-6A9A3CC75E5A}" sibTransId="{934D38AB-E4B8-414B-8F2A-E9AC5ECAF81E}"/>
    <dgm:cxn modelId="{33B07587-7187-462D-ABC0-AB56E1C56370}" type="presOf" srcId="{4254FBF8-726F-4BBB-9BC6-4C19D8A86927}" destId="{A897DEA8-A17B-4D23-9AF6-65F38694A2EB}" srcOrd="0" destOrd="0" presId="urn:microsoft.com/office/officeart/2005/8/layout/chevron2"/>
    <dgm:cxn modelId="{85CF473C-137D-4F5B-BF4C-F570E7834204}" type="presParOf" srcId="{BF9DF3FA-600F-426E-AEBA-4760F5BB586F}" destId="{720E8F59-F723-4890-B215-86C7DEB97792}" srcOrd="0" destOrd="0" presId="urn:microsoft.com/office/officeart/2005/8/layout/chevron2"/>
    <dgm:cxn modelId="{5512E6DF-09D7-445B-B575-D7223225671E}" type="presParOf" srcId="{720E8F59-F723-4890-B215-86C7DEB97792}" destId="{A897DEA8-A17B-4D23-9AF6-65F38694A2EB}" srcOrd="0" destOrd="0" presId="urn:microsoft.com/office/officeart/2005/8/layout/chevron2"/>
    <dgm:cxn modelId="{BCE9A870-8768-4A0B-BA88-5E35F80209B9}" type="presParOf" srcId="{720E8F59-F723-4890-B215-86C7DEB97792}" destId="{64233E3E-95D4-42F2-8133-184CCD046474}" srcOrd="1" destOrd="0" presId="urn:microsoft.com/office/officeart/2005/8/layout/chevron2"/>
    <dgm:cxn modelId="{F2A29F6A-32BA-4B35-A176-2247F62A689F}" type="presParOf" srcId="{BF9DF3FA-600F-426E-AEBA-4760F5BB586F}" destId="{A719F392-0B2B-4E09-94AE-29F6F75BB70D}" srcOrd="1" destOrd="0" presId="urn:microsoft.com/office/officeart/2005/8/layout/chevron2"/>
    <dgm:cxn modelId="{7079686C-9D3D-4FAA-B8DB-889C6760283A}" type="presParOf" srcId="{BF9DF3FA-600F-426E-AEBA-4760F5BB586F}" destId="{DFE0D54D-4ABC-454F-B6F3-986E76840650}" srcOrd="2" destOrd="0" presId="urn:microsoft.com/office/officeart/2005/8/layout/chevron2"/>
    <dgm:cxn modelId="{1016641C-09ED-47F3-BB2D-905AF01AAB4D}" type="presParOf" srcId="{DFE0D54D-4ABC-454F-B6F3-986E76840650}" destId="{80AD1D2F-7421-4033-8D98-E3E9F731505D}" srcOrd="0" destOrd="0" presId="urn:microsoft.com/office/officeart/2005/8/layout/chevron2"/>
    <dgm:cxn modelId="{947C7321-7FB6-4065-88DF-6817555A5B04}" type="presParOf" srcId="{DFE0D54D-4ABC-454F-B6F3-986E76840650}" destId="{276ABC4A-7D3C-4742-AE66-1C46246217A5}" srcOrd="1" destOrd="0" presId="urn:microsoft.com/office/officeart/2005/8/layout/chevron2"/>
    <dgm:cxn modelId="{C40B8DBC-93B9-4FA3-A3B1-C6FED79298EC}" type="presParOf" srcId="{BF9DF3FA-600F-426E-AEBA-4760F5BB586F}" destId="{21231ED8-954D-43C8-90A2-0B1924C12C10}" srcOrd="3" destOrd="0" presId="urn:microsoft.com/office/officeart/2005/8/layout/chevron2"/>
    <dgm:cxn modelId="{52A9A924-2549-4ECF-A0A9-0D437348BB7D}" type="presParOf" srcId="{BF9DF3FA-600F-426E-AEBA-4760F5BB586F}" destId="{E0BB2A17-65CD-4ECD-A9CC-10708E3E36FE}" srcOrd="4" destOrd="0" presId="urn:microsoft.com/office/officeart/2005/8/layout/chevron2"/>
    <dgm:cxn modelId="{2D3B668A-E6C4-483F-AC65-94CFB4BF1FFA}" type="presParOf" srcId="{E0BB2A17-65CD-4ECD-A9CC-10708E3E36FE}" destId="{F7C83E9A-06E9-4E52-BF15-0FC40F0628DB}" srcOrd="0" destOrd="0" presId="urn:microsoft.com/office/officeart/2005/8/layout/chevron2"/>
    <dgm:cxn modelId="{6F73C698-8519-4F9D-BD42-10D5417F4532}" type="presParOf" srcId="{E0BB2A17-65CD-4ECD-A9CC-10708E3E36FE}" destId="{6849EAF0-1AE1-454A-991F-0265E3FFA7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A2BA1-9B2E-4809-AFBA-939355733DC6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627F16-9B41-4D36-9E1D-75D926F4BAE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реализация межведомственного маршрута ранней помощи детей целевой группы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B6E1B4A-DD17-431C-BF26-46525753724B}" type="parTrans" cxnId="{43E3CEA0-1A50-4033-A29A-1E362AD4997D}">
      <dgm:prSet/>
      <dgm:spPr/>
      <dgm:t>
        <a:bodyPr/>
        <a:lstStyle/>
        <a:p>
          <a:endParaRPr lang="ru-RU"/>
        </a:p>
      </dgm:t>
    </dgm:pt>
    <dgm:pt modelId="{D8B1E8F9-92DB-45C2-8BF3-7BAEE44D3D6B}" type="sibTrans" cxnId="{43E3CEA0-1A50-4033-A29A-1E362AD4997D}">
      <dgm:prSet/>
      <dgm:spPr/>
      <dgm:t>
        <a:bodyPr/>
        <a:lstStyle/>
        <a:p>
          <a:endParaRPr lang="ru-RU"/>
        </a:p>
      </dgm:t>
    </dgm:pt>
    <dgm:pt modelId="{1180938E-1C7F-47A5-ADB4-0274F917001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проведение межведомственных консилиумов по разработке ИПРП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A4B644-03A3-4A08-91E4-18C3C26490DA}" type="parTrans" cxnId="{E7825991-F09F-4507-ACB5-3BFCB3C1F401}">
      <dgm:prSet/>
      <dgm:spPr/>
      <dgm:t>
        <a:bodyPr/>
        <a:lstStyle/>
        <a:p>
          <a:endParaRPr lang="ru-RU"/>
        </a:p>
      </dgm:t>
    </dgm:pt>
    <dgm:pt modelId="{7956A7AC-B12E-4164-B7EC-453CFC7D425E}" type="sibTrans" cxnId="{E7825991-F09F-4507-ACB5-3BFCB3C1F401}">
      <dgm:prSet/>
      <dgm:spPr/>
      <dgm:t>
        <a:bodyPr/>
        <a:lstStyle/>
        <a:p>
          <a:endParaRPr lang="ru-RU"/>
        </a:p>
      </dgm:t>
    </dgm:pt>
    <dgm:pt modelId="{381250EC-D0FF-4242-A029-4F8E018466E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проведение дополнительного диагностического обследования ребенка целевой группы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FE7AC5-497A-4D88-91E7-C2747BBD8E5B}" type="parTrans" cxnId="{74C29B7D-B81C-46B2-B2D9-8291CED41764}">
      <dgm:prSet/>
      <dgm:spPr/>
      <dgm:t>
        <a:bodyPr/>
        <a:lstStyle/>
        <a:p>
          <a:endParaRPr lang="ru-RU"/>
        </a:p>
      </dgm:t>
    </dgm:pt>
    <dgm:pt modelId="{188634E2-7A4D-4973-9EFC-42A0FFC328DD}" type="sibTrans" cxnId="{74C29B7D-B81C-46B2-B2D9-8291CED41764}">
      <dgm:prSet/>
      <dgm:spPr/>
      <dgm:t>
        <a:bodyPr/>
        <a:lstStyle/>
        <a:p>
          <a:endParaRPr lang="ru-RU"/>
        </a:p>
      </dgm:t>
    </dgm:pt>
    <dgm:pt modelId="{C38D1809-EB15-416C-9DD2-00377BEFDC3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изучения и апробации инновационных технологий ранней помощи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D00AA6-F3E8-4410-B249-2F4557959E8F}" type="parTrans" cxnId="{D66479FD-C6BB-4E99-8632-14D5C8DF9832}">
      <dgm:prSet/>
      <dgm:spPr/>
      <dgm:t>
        <a:bodyPr/>
        <a:lstStyle/>
        <a:p>
          <a:endParaRPr lang="ru-RU"/>
        </a:p>
      </dgm:t>
    </dgm:pt>
    <dgm:pt modelId="{72AEF63A-AACE-40A0-8C04-FC33C56416A6}" type="sibTrans" cxnId="{D66479FD-C6BB-4E99-8632-14D5C8DF9832}">
      <dgm:prSet/>
      <dgm:spPr/>
      <dgm:t>
        <a:bodyPr/>
        <a:lstStyle/>
        <a:p>
          <a:endParaRPr lang="ru-RU"/>
        </a:p>
      </dgm:t>
    </dgm:pt>
    <dgm:pt modelId="{6C207C66-EB35-4CEA-85E9-7EE1D7E64DD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совместных обучающих и практических семинаров по вопросам ранней помощи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418005-41C9-41C9-88DF-421C5B69B40F}" type="parTrans" cxnId="{9C220FB0-48F6-4DD9-82D4-35C7EA4025F0}">
      <dgm:prSet/>
      <dgm:spPr/>
      <dgm:t>
        <a:bodyPr/>
        <a:lstStyle/>
        <a:p>
          <a:endParaRPr lang="ru-RU"/>
        </a:p>
      </dgm:t>
    </dgm:pt>
    <dgm:pt modelId="{90851141-8606-46D1-A94B-04538778EBCB}" type="sibTrans" cxnId="{9C220FB0-48F6-4DD9-82D4-35C7EA4025F0}">
      <dgm:prSet/>
      <dgm:spPr/>
      <dgm:t>
        <a:bodyPr/>
        <a:lstStyle/>
        <a:p>
          <a:endParaRPr lang="ru-RU"/>
        </a:p>
      </dgm:t>
    </dgm:pt>
    <dgm:pt modelId="{54B907F3-8370-42B8-882D-775A0821549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сотрудничество в едином информационном пространстве по вопросам размещения информации о детях целевой группы</a:t>
          </a:r>
          <a:endParaRPr lang="ru-RU" sz="15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87B26A-E8F4-4CAD-A10C-C4BF2BBF8E7B}" type="parTrans" cxnId="{68D4F4DA-050F-4216-8BAE-4B261FD095A3}">
      <dgm:prSet/>
      <dgm:spPr/>
      <dgm:t>
        <a:bodyPr/>
        <a:lstStyle/>
        <a:p>
          <a:endParaRPr lang="ru-RU"/>
        </a:p>
      </dgm:t>
    </dgm:pt>
    <dgm:pt modelId="{C1006EB4-1EBA-49B7-932B-2097DA216460}" type="sibTrans" cxnId="{68D4F4DA-050F-4216-8BAE-4B261FD095A3}">
      <dgm:prSet/>
      <dgm:spPr/>
      <dgm:t>
        <a:bodyPr/>
        <a:lstStyle/>
        <a:p>
          <a:endParaRPr lang="ru-RU"/>
        </a:p>
      </dgm:t>
    </dgm:pt>
    <dgm:pt modelId="{075BDE89-5AE5-4B24-AB39-E5FDD4CC999C}" type="pres">
      <dgm:prSet presAssocID="{11FA2BA1-9B2E-4809-AFBA-939355733D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048AF-9BF4-4661-ADC4-97662CF93BDA}" type="pres">
      <dgm:prSet presAssocID="{80627F16-9B41-4D36-9E1D-75D926F4BAE3}" presName="parentLin" presStyleCnt="0"/>
      <dgm:spPr/>
      <dgm:t>
        <a:bodyPr/>
        <a:lstStyle/>
        <a:p>
          <a:endParaRPr lang="ru-RU"/>
        </a:p>
      </dgm:t>
    </dgm:pt>
    <dgm:pt modelId="{B9079BA9-78D4-46F3-9B96-95981AF338F3}" type="pres">
      <dgm:prSet presAssocID="{80627F16-9B41-4D36-9E1D-75D926F4BAE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AF35F59-BF75-4C24-AE6C-BA0520837702}" type="pres">
      <dgm:prSet presAssocID="{80627F16-9B41-4D36-9E1D-75D926F4BAE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D922-F27C-4B56-AD0C-6BFD3ED84C64}" type="pres">
      <dgm:prSet presAssocID="{80627F16-9B41-4D36-9E1D-75D926F4BAE3}" presName="negativeSpace" presStyleCnt="0"/>
      <dgm:spPr/>
      <dgm:t>
        <a:bodyPr/>
        <a:lstStyle/>
        <a:p>
          <a:endParaRPr lang="ru-RU"/>
        </a:p>
      </dgm:t>
    </dgm:pt>
    <dgm:pt modelId="{6A3BFD7D-940F-4F5E-846C-CCFF2FB39555}" type="pres">
      <dgm:prSet presAssocID="{80627F16-9B41-4D36-9E1D-75D926F4BAE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E7954-3807-43B7-843B-C6A0AA81C965}" type="pres">
      <dgm:prSet presAssocID="{D8B1E8F9-92DB-45C2-8BF3-7BAEE44D3D6B}" presName="spaceBetweenRectangles" presStyleCnt="0"/>
      <dgm:spPr/>
      <dgm:t>
        <a:bodyPr/>
        <a:lstStyle/>
        <a:p>
          <a:endParaRPr lang="ru-RU"/>
        </a:p>
      </dgm:t>
    </dgm:pt>
    <dgm:pt modelId="{ACB2E1BC-2B27-4ACD-AF0A-042D0059B70D}" type="pres">
      <dgm:prSet presAssocID="{1180938E-1C7F-47A5-ADB4-0274F917001A}" presName="parentLin" presStyleCnt="0"/>
      <dgm:spPr/>
      <dgm:t>
        <a:bodyPr/>
        <a:lstStyle/>
        <a:p>
          <a:endParaRPr lang="ru-RU"/>
        </a:p>
      </dgm:t>
    </dgm:pt>
    <dgm:pt modelId="{A008B475-E5FF-42ED-9211-06B2DA3637B9}" type="pres">
      <dgm:prSet presAssocID="{1180938E-1C7F-47A5-ADB4-0274F917001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ACF97D5-6514-4ACB-8081-03DF122ECDA3}" type="pres">
      <dgm:prSet presAssocID="{1180938E-1C7F-47A5-ADB4-0274F917001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4EB6A-5B5D-4FE4-A658-6E67404F8DC5}" type="pres">
      <dgm:prSet presAssocID="{1180938E-1C7F-47A5-ADB4-0274F917001A}" presName="negativeSpace" presStyleCnt="0"/>
      <dgm:spPr/>
      <dgm:t>
        <a:bodyPr/>
        <a:lstStyle/>
        <a:p>
          <a:endParaRPr lang="ru-RU"/>
        </a:p>
      </dgm:t>
    </dgm:pt>
    <dgm:pt modelId="{257EB9BE-DB0C-43C7-BF5B-53A1DE876487}" type="pres">
      <dgm:prSet presAssocID="{1180938E-1C7F-47A5-ADB4-0274F917001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C2867-4F76-4E12-AA27-62EACB95BFF0}" type="pres">
      <dgm:prSet presAssocID="{7956A7AC-B12E-4164-B7EC-453CFC7D425E}" presName="spaceBetweenRectangles" presStyleCnt="0"/>
      <dgm:spPr/>
      <dgm:t>
        <a:bodyPr/>
        <a:lstStyle/>
        <a:p>
          <a:endParaRPr lang="ru-RU"/>
        </a:p>
      </dgm:t>
    </dgm:pt>
    <dgm:pt modelId="{0CC2DFCF-8F77-42BE-ABA9-07C3C6259DB4}" type="pres">
      <dgm:prSet presAssocID="{381250EC-D0FF-4242-A029-4F8E018466E6}" presName="parentLin" presStyleCnt="0"/>
      <dgm:spPr/>
      <dgm:t>
        <a:bodyPr/>
        <a:lstStyle/>
        <a:p>
          <a:endParaRPr lang="ru-RU"/>
        </a:p>
      </dgm:t>
    </dgm:pt>
    <dgm:pt modelId="{4774620C-F73B-456B-87B5-EDFAE4026029}" type="pres">
      <dgm:prSet presAssocID="{381250EC-D0FF-4242-A029-4F8E018466E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D63B144-3C73-4F88-A9A2-B3B5B8A0BDCA}" type="pres">
      <dgm:prSet presAssocID="{381250EC-D0FF-4242-A029-4F8E018466E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9B58D-12DD-45C7-967F-23B546F9D746}" type="pres">
      <dgm:prSet presAssocID="{381250EC-D0FF-4242-A029-4F8E018466E6}" presName="negativeSpace" presStyleCnt="0"/>
      <dgm:spPr/>
      <dgm:t>
        <a:bodyPr/>
        <a:lstStyle/>
        <a:p>
          <a:endParaRPr lang="ru-RU"/>
        </a:p>
      </dgm:t>
    </dgm:pt>
    <dgm:pt modelId="{7DCC5553-9B65-4340-AA0D-BE7729A4D8E8}" type="pres">
      <dgm:prSet presAssocID="{381250EC-D0FF-4242-A029-4F8E018466E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178BF-9D32-48EC-8DBA-1FBA46C48062}" type="pres">
      <dgm:prSet presAssocID="{188634E2-7A4D-4973-9EFC-42A0FFC328DD}" presName="spaceBetweenRectangles" presStyleCnt="0"/>
      <dgm:spPr/>
      <dgm:t>
        <a:bodyPr/>
        <a:lstStyle/>
        <a:p>
          <a:endParaRPr lang="ru-RU"/>
        </a:p>
      </dgm:t>
    </dgm:pt>
    <dgm:pt modelId="{657500E2-B056-4EC5-ABCD-A9A394AA30A3}" type="pres">
      <dgm:prSet presAssocID="{C38D1809-EB15-416C-9DD2-00377BEFDC32}" presName="parentLin" presStyleCnt="0"/>
      <dgm:spPr/>
      <dgm:t>
        <a:bodyPr/>
        <a:lstStyle/>
        <a:p>
          <a:endParaRPr lang="ru-RU"/>
        </a:p>
      </dgm:t>
    </dgm:pt>
    <dgm:pt modelId="{40AE54CA-0E2E-402B-B41D-3E88AF52BACC}" type="pres">
      <dgm:prSet presAssocID="{C38D1809-EB15-416C-9DD2-00377BEFDC3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6366EC4-0970-43B2-B2DF-D76F0CFF72CC}" type="pres">
      <dgm:prSet presAssocID="{C38D1809-EB15-416C-9DD2-00377BEFDC3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422C2-89CF-413C-8EEA-CA284C1AA342}" type="pres">
      <dgm:prSet presAssocID="{C38D1809-EB15-416C-9DD2-00377BEFDC32}" presName="negativeSpace" presStyleCnt="0"/>
      <dgm:spPr/>
      <dgm:t>
        <a:bodyPr/>
        <a:lstStyle/>
        <a:p>
          <a:endParaRPr lang="ru-RU"/>
        </a:p>
      </dgm:t>
    </dgm:pt>
    <dgm:pt modelId="{4F84A8D7-B558-4975-9B69-D41D70937F82}" type="pres">
      <dgm:prSet presAssocID="{C38D1809-EB15-416C-9DD2-00377BEFDC32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24B97-D8B6-4B4F-A9D5-2DF62B90912F}" type="pres">
      <dgm:prSet presAssocID="{72AEF63A-AACE-40A0-8C04-FC33C56416A6}" presName="spaceBetweenRectangles" presStyleCnt="0"/>
      <dgm:spPr/>
      <dgm:t>
        <a:bodyPr/>
        <a:lstStyle/>
        <a:p>
          <a:endParaRPr lang="ru-RU"/>
        </a:p>
      </dgm:t>
    </dgm:pt>
    <dgm:pt modelId="{DAFBE8CB-9DB8-4D1A-B949-B1C169390A01}" type="pres">
      <dgm:prSet presAssocID="{6C207C66-EB35-4CEA-85E9-7EE1D7E64DDE}" presName="parentLin" presStyleCnt="0"/>
      <dgm:spPr/>
      <dgm:t>
        <a:bodyPr/>
        <a:lstStyle/>
        <a:p>
          <a:endParaRPr lang="ru-RU"/>
        </a:p>
      </dgm:t>
    </dgm:pt>
    <dgm:pt modelId="{632E6BC2-DBA2-4A33-84A8-24B18DA33BF1}" type="pres">
      <dgm:prSet presAssocID="{6C207C66-EB35-4CEA-85E9-7EE1D7E64DD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D6EA86C-BFFE-4A29-B883-B853BD810E46}" type="pres">
      <dgm:prSet presAssocID="{6C207C66-EB35-4CEA-85E9-7EE1D7E64D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804B-3E64-4596-A60E-3C5041C15762}" type="pres">
      <dgm:prSet presAssocID="{6C207C66-EB35-4CEA-85E9-7EE1D7E64DDE}" presName="negativeSpace" presStyleCnt="0"/>
      <dgm:spPr/>
      <dgm:t>
        <a:bodyPr/>
        <a:lstStyle/>
        <a:p>
          <a:endParaRPr lang="ru-RU"/>
        </a:p>
      </dgm:t>
    </dgm:pt>
    <dgm:pt modelId="{CB86056E-7955-42AA-A31B-F1979CDE1DA5}" type="pres">
      <dgm:prSet presAssocID="{6C207C66-EB35-4CEA-85E9-7EE1D7E64DDE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939EA-FB76-4935-83B2-3370DA70AE8B}" type="pres">
      <dgm:prSet presAssocID="{90851141-8606-46D1-A94B-04538778EBCB}" presName="spaceBetweenRectangles" presStyleCnt="0"/>
      <dgm:spPr/>
      <dgm:t>
        <a:bodyPr/>
        <a:lstStyle/>
        <a:p>
          <a:endParaRPr lang="ru-RU"/>
        </a:p>
      </dgm:t>
    </dgm:pt>
    <dgm:pt modelId="{850FD221-2242-4F65-9CDE-616CAA2491F7}" type="pres">
      <dgm:prSet presAssocID="{54B907F3-8370-42B8-882D-775A0821549D}" presName="parentLin" presStyleCnt="0"/>
      <dgm:spPr/>
      <dgm:t>
        <a:bodyPr/>
        <a:lstStyle/>
        <a:p>
          <a:endParaRPr lang="ru-RU"/>
        </a:p>
      </dgm:t>
    </dgm:pt>
    <dgm:pt modelId="{BEE6C052-B1E8-4600-B519-60130D3C5523}" type="pres">
      <dgm:prSet presAssocID="{54B907F3-8370-42B8-882D-775A0821549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6F5CFA9-8D2C-4F7B-98C4-0B960DAA1BFF}" type="pres">
      <dgm:prSet presAssocID="{54B907F3-8370-42B8-882D-775A082154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D57A0-4889-475F-9309-2946A5D3B720}" type="pres">
      <dgm:prSet presAssocID="{54B907F3-8370-42B8-882D-775A0821549D}" presName="negativeSpace" presStyleCnt="0"/>
      <dgm:spPr/>
      <dgm:t>
        <a:bodyPr/>
        <a:lstStyle/>
        <a:p>
          <a:endParaRPr lang="ru-RU"/>
        </a:p>
      </dgm:t>
    </dgm:pt>
    <dgm:pt modelId="{B75C0BDC-FB91-48D1-9945-4741EAEC96C0}" type="pres">
      <dgm:prSet presAssocID="{54B907F3-8370-42B8-882D-775A0821549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E4F8E-A2E6-44E1-9095-4E7F764B9FA4}" type="presOf" srcId="{6C207C66-EB35-4CEA-85E9-7EE1D7E64DDE}" destId="{632E6BC2-DBA2-4A33-84A8-24B18DA33BF1}" srcOrd="0" destOrd="0" presId="urn:microsoft.com/office/officeart/2005/8/layout/list1"/>
    <dgm:cxn modelId="{E7825991-F09F-4507-ACB5-3BFCB3C1F401}" srcId="{11FA2BA1-9B2E-4809-AFBA-939355733DC6}" destId="{1180938E-1C7F-47A5-ADB4-0274F917001A}" srcOrd="1" destOrd="0" parTransId="{23A4B644-03A3-4A08-91E4-18C3C26490DA}" sibTransId="{7956A7AC-B12E-4164-B7EC-453CFC7D425E}"/>
    <dgm:cxn modelId="{66C8EB4C-9190-450B-9851-DC7BF5357699}" type="presOf" srcId="{6C207C66-EB35-4CEA-85E9-7EE1D7E64DDE}" destId="{DD6EA86C-BFFE-4A29-B883-B853BD810E46}" srcOrd="1" destOrd="0" presId="urn:microsoft.com/office/officeart/2005/8/layout/list1"/>
    <dgm:cxn modelId="{8740EA24-BC84-4251-9E13-9971ED3E4A6C}" type="presOf" srcId="{54B907F3-8370-42B8-882D-775A0821549D}" destId="{BEE6C052-B1E8-4600-B519-60130D3C5523}" srcOrd="0" destOrd="0" presId="urn:microsoft.com/office/officeart/2005/8/layout/list1"/>
    <dgm:cxn modelId="{E5CA3028-5EB9-4176-8C97-D50376661011}" type="presOf" srcId="{1180938E-1C7F-47A5-ADB4-0274F917001A}" destId="{A008B475-E5FF-42ED-9211-06B2DA3637B9}" srcOrd="0" destOrd="0" presId="urn:microsoft.com/office/officeart/2005/8/layout/list1"/>
    <dgm:cxn modelId="{702445F4-0128-4AD1-8389-344A23E23CB7}" type="presOf" srcId="{C38D1809-EB15-416C-9DD2-00377BEFDC32}" destId="{40AE54CA-0E2E-402B-B41D-3E88AF52BACC}" srcOrd="0" destOrd="0" presId="urn:microsoft.com/office/officeart/2005/8/layout/list1"/>
    <dgm:cxn modelId="{75056FEB-2111-4DBE-A23B-30E9FF24E686}" type="presOf" srcId="{11FA2BA1-9B2E-4809-AFBA-939355733DC6}" destId="{075BDE89-5AE5-4B24-AB39-E5FDD4CC999C}" srcOrd="0" destOrd="0" presId="urn:microsoft.com/office/officeart/2005/8/layout/list1"/>
    <dgm:cxn modelId="{43E3CEA0-1A50-4033-A29A-1E362AD4997D}" srcId="{11FA2BA1-9B2E-4809-AFBA-939355733DC6}" destId="{80627F16-9B41-4D36-9E1D-75D926F4BAE3}" srcOrd="0" destOrd="0" parTransId="{CB6E1B4A-DD17-431C-BF26-46525753724B}" sibTransId="{D8B1E8F9-92DB-45C2-8BF3-7BAEE44D3D6B}"/>
    <dgm:cxn modelId="{9C220FB0-48F6-4DD9-82D4-35C7EA4025F0}" srcId="{11FA2BA1-9B2E-4809-AFBA-939355733DC6}" destId="{6C207C66-EB35-4CEA-85E9-7EE1D7E64DDE}" srcOrd="4" destOrd="0" parTransId="{E6418005-41C9-41C9-88DF-421C5B69B40F}" sibTransId="{90851141-8606-46D1-A94B-04538778EBCB}"/>
    <dgm:cxn modelId="{74C29B7D-B81C-46B2-B2D9-8291CED41764}" srcId="{11FA2BA1-9B2E-4809-AFBA-939355733DC6}" destId="{381250EC-D0FF-4242-A029-4F8E018466E6}" srcOrd="2" destOrd="0" parTransId="{0BFE7AC5-497A-4D88-91E7-C2747BBD8E5B}" sibTransId="{188634E2-7A4D-4973-9EFC-42A0FFC328DD}"/>
    <dgm:cxn modelId="{FA020E84-3E0D-467F-B840-15EC88B79CDF}" type="presOf" srcId="{80627F16-9B41-4D36-9E1D-75D926F4BAE3}" destId="{7AF35F59-BF75-4C24-AE6C-BA0520837702}" srcOrd="1" destOrd="0" presId="urn:microsoft.com/office/officeart/2005/8/layout/list1"/>
    <dgm:cxn modelId="{8E6A5960-02C7-4143-8199-48D63DA30D6C}" type="presOf" srcId="{381250EC-D0FF-4242-A029-4F8E018466E6}" destId="{4774620C-F73B-456B-87B5-EDFAE4026029}" srcOrd="0" destOrd="0" presId="urn:microsoft.com/office/officeart/2005/8/layout/list1"/>
    <dgm:cxn modelId="{68D4F4DA-050F-4216-8BAE-4B261FD095A3}" srcId="{11FA2BA1-9B2E-4809-AFBA-939355733DC6}" destId="{54B907F3-8370-42B8-882D-775A0821549D}" srcOrd="5" destOrd="0" parTransId="{7B87B26A-E8F4-4CAD-A10C-C4BF2BBF8E7B}" sibTransId="{C1006EB4-1EBA-49B7-932B-2097DA216460}"/>
    <dgm:cxn modelId="{D3C99F76-81C0-45F5-978D-235EBB100AA3}" type="presOf" srcId="{1180938E-1C7F-47A5-ADB4-0274F917001A}" destId="{CACF97D5-6514-4ACB-8081-03DF122ECDA3}" srcOrd="1" destOrd="0" presId="urn:microsoft.com/office/officeart/2005/8/layout/list1"/>
    <dgm:cxn modelId="{D66479FD-C6BB-4E99-8632-14D5C8DF9832}" srcId="{11FA2BA1-9B2E-4809-AFBA-939355733DC6}" destId="{C38D1809-EB15-416C-9DD2-00377BEFDC32}" srcOrd="3" destOrd="0" parTransId="{50D00AA6-F3E8-4410-B249-2F4557959E8F}" sibTransId="{72AEF63A-AACE-40A0-8C04-FC33C56416A6}"/>
    <dgm:cxn modelId="{3C205620-82B5-476E-BD66-ADEB060C04ED}" type="presOf" srcId="{381250EC-D0FF-4242-A029-4F8E018466E6}" destId="{8D63B144-3C73-4F88-A9A2-B3B5B8A0BDCA}" srcOrd="1" destOrd="0" presId="urn:microsoft.com/office/officeart/2005/8/layout/list1"/>
    <dgm:cxn modelId="{C0C43723-BFCE-4334-9C31-0A5C3507E6C3}" type="presOf" srcId="{C38D1809-EB15-416C-9DD2-00377BEFDC32}" destId="{C6366EC4-0970-43B2-B2DF-D76F0CFF72CC}" srcOrd="1" destOrd="0" presId="urn:microsoft.com/office/officeart/2005/8/layout/list1"/>
    <dgm:cxn modelId="{DBCE29B5-AA84-4B9E-87C7-8E82D949FA7C}" type="presOf" srcId="{80627F16-9B41-4D36-9E1D-75D926F4BAE3}" destId="{B9079BA9-78D4-46F3-9B96-95981AF338F3}" srcOrd="0" destOrd="0" presId="urn:microsoft.com/office/officeart/2005/8/layout/list1"/>
    <dgm:cxn modelId="{8F1EE3AC-515C-4E62-8004-A84567720C1C}" type="presOf" srcId="{54B907F3-8370-42B8-882D-775A0821549D}" destId="{F6F5CFA9-8D2C-4F7B-98C4-0B960DAA1BFF}" srcOrd="1" destOrd="0" presId="urn:microsoft.com/office/officeart/2005/8/layout/list1"/>
    <dgm:cxn modelId="{85C01D5F-4DA1-4886-ADA8-2F7C72A9876E}" type="presParOf" srcId="{075BDE89-5AE5-4B24-AB39-E5FDD4CC999C}" destId="{EE9048AF-9BF4-4661-ADC4-97662CF93BDA}" srcOrd="0" destOrd="0" presId="urn:microsoft.com/office/officeart/2005/8/layout/list1"/>
    <dgm:cxn modelId="{1B2A683C-566A-4F23-A45A-D97BCA38DA2B}" type="presParOf" srcId="{EE9048AF-9BF4-4661-ADC4-97662CF93BDA}" destId="{B9079BA9-78D4-46F3-9B96-95981AF338F3}" srcOrd="0" destOrd="0" presId="urn:microsoft.com/office/officeart/2005/8/layout/list1"/>
    <dgm:cxn modelId="{615D1011-6B2A-4168-9991-1BE0CF8D272B}" type="presParOf" srcId="{EE9048AF-9BF4-4661-ADC4-97662CF93BDA}" destId="{7AF35F59-BF75-4C24-AE6C-BA0520837702}" srcOrd="1" destOrd="0" presId="urn:microsoft.com/office/officeart/2005/8/layout/list1"/>
    <dgm:cxn modelId="{7224FE60-3F0C-4433-967C-60850252E7E4}" type="presParOf" srcId="{075BDE89-5AE5-4B24-AB39-E5FDD4CC999C}" destId="{9E8AD922-F27C-4B56-AD0C-6BFD3ED84C64}" srcOrd="1" destOrd="0" presId="urn:microsoft.com/office/officeart/2005/8/layout/list1"/>
    <dgm:cxn modelId="{2AA90B0B-AF1C-41D2-AF69-5D49DBF34516}" type="presParOf" srcId="{075BDE89-5AE5-4B24-AB39-E5FDD4CC999C}" destId="{6A3BFD7D-940F-4F5E-846C-CCFF2FB39555}" srcOrd="2" destOrd="0" presId="urn:microsoft.com/office/officeart/2005/8/layout/list1"/>
    <dgm:cxn modelId="{C90F4ABE-9487-4938-8BA9-D3D958EBB989}" type="presParOf" srcId="{075BDE89-5AE5-4B24-AB39-E5FDD4CC999C}" destId="{30EE7954-3807-43B7-843B-C6A0AA81C965}" srcOrd="3" destOrd="0" presId="urn:microsoft.com/office/officeart/2005/8/layout/list1"/>
    <dgm:cxn modelId="{5EF8A1A6-FBD1-4D99-9664-16E43A307676}" type="presParOf" srcId="{075BDE89-5AE5-4B24-AB39-E5FDD4CC999C}" destId="{ACB2E1BC-2B27-4ACD-AF0A-042D0059B70D}" srcOrd="4" destOrd="0" presId="urn:microsoft.com/office/officeart/2005/8/layout/list1"/>
    <dgm:cxn modelId="{7CE00C21-4A33-43D2-8A40-316B54021402}" type="presParOf" srcId="{ACB2E1BC-2B27-4ACD-AF0A-042D0059B70D}" destId="{A008B475-E5FF-42ED-9211-06B2DA3637B9}" srcOrd="0" destOrd="0" presId="urn:microsoft.com/office/officeart/2005/8/layout/list1"/>
    <dgm:cxn modelId="{CF9EA016-4E65-4572-90F2-8A5D382EF4FE}" type="presParOf" srcId="{ACB2E1BC-2B27-4ACD-AF0A-042D0059B70D}" destId="{CACF97D5-6514-4ACB-8081-03DF122ECDA3}" srcOrd="1" destOrd="0" presId="urn:microsoft.com/office/officeart/2005/8/layout/list1"/>
    <dgm:cxn modelId="{EF0C492B-4E82-4E03-B149-95CBB3750DB5}" type="presParOf" srcId="{075BDE89-5AE5-4B24-AB39-E5FDD4CC999C}" destId="{5BD4EB6A-5B5D-4FE4-A658-6E67404F8DC5}" srcOrd="5" destOrd="0" presId="urn:microsoft.com/office/officeart/2005/8/layout/list1"/>
    <dgm:cxn modelId="{742DA60D-2DEB-4BDA-8A0E-649B7A65B8E3}" type="presParOf" srcId="{075BDE89-5AE5-4B24-AB39-E5FDD4CC999C}" destId="{257EB9BE-DB0C-43C7-BF5B-53A1DE876487}" srcOrd="6" destOrd="0" presId="urn:microsoft.com/office/officeart/2005/8/layout/list1"/>
    <dgm:cxn modelId="{D4EA44E1-CCDB-4554-86AE-0E83C81F754A}" type="presParOf" srcId="{075BDE89-5AE5-4B24-AB39-E5FDD4CC999C}" destId="{B4AC2867-4F76-4E12-AA27-62EACB95BFF0}" srcOrd="7" destOrd="0" presId="urn:microsoft.com/office/officeart/2005/8/layout/list1"/>
    <dgm:cxn modelId="{3ED088E3-B0C7-4A8D-BEE0-C090802759F4}" type="presParOf" srcId="{075BDE89-5AE5-4B24-AB39-E5FDD4CC999C}" destId="{0CC2DFCF-8F77-42BE-ABA9-07C3C6259DB4}" srcOrd="8" destOrd="0" presId="urn:microsoft.com/office/officeart/2005/8/layout/list1"/>
    <dgm:cxn modelId="{98841D6B-574C-4E6C-8A3E-7EE19CC93C76}" type="presParOf" srcId="{0CC2DFCF-8F77-42BE-ABA9-07C3C6259DB4}" destId="{4774620C-F73B-456B-87B5-EDFAE4026029}" srcOrd="0" destOrd="0" presId="urn:microsoft.com/office/officeart/2005/8/layout/list1"/>
    <dgm:cxn modelId="{28A22443-C142-4209-8B8F-107BFC7785F2}" type="presParOf" srcId="{0CC2DFCF-8F77-42BE-ABA9-07C3C6259DB4}" destId="{8D63B144-3C73-4F88-A9A2-B3B5B8A0BDCA}" srcOrd="1" destOrd="0" presId="urn:microsoft.com/office/officeart/2005/8/layout/list1"/>
    <dgm:cxn modelId="{10DD0D60-8B90-4E11-8660-0E6DC09543AB}" type="presParOf" srcId="{075BDE89-5AE5-4B24-AB39-E5FDD4CC999C}" destId="{45E9B58D-12DD-45C7-967F-23B546F9D746}" srcOrd="9" destOrd="0" presId="urn:microsoft.com/office/officeart/2005/8/layout/list1"/>
    <dgm:cxn modelId="{096D41A5-8CB8-49EC-B6F9-62B8F688EB5E}" type="presParOf" srcId="{075BDE89-5AE5-4B24-AB39-E5FDD4CC999C}" destId="{7DCC5553-9B65-4340-AA0D-BE7729A4D8E8}" srcOrd="10" destOrd="0" presId="urn:microsoft.com/office/officeart/2005/8/layout/list1"/>
    <dgm:cxn modelId="{347D6AD9-21E4-49ED-BF32-C9B67D757E79}" type="presParOf" srcId="{075BDE89-5AE5-4B24-AB39-E5FDD4CC999C}" destId="{917178BF-9D32-48EC-8DBA-1FBA46C48062}" srcOrd="11" destOrd="0" presId="urn:microsoft.com/office/officeart/2005/8/layout/list1"/>
    <dgm:cxn modelId="{43A01B50-0C3E-4EC0-B7DF-2BA46CE63EB0}" type="presParOf" srcId="{075BDE89-5AE5-4B24-AB39-E5FDD4CC999C}" destId="{657500E2-B056-4EC5-ABCD-A9A394AA30A3}" srcOrd="12" destOrd="0" presId="urn:microsoft.com/office/officeart/2005/8/layout/list1"/>
    <dgm:cxn modelId="{1ABA1096-980C-43D8-B4CD-B5B5E2FD2FE5}" type="presParOf" srcId="{657500E2-B056-4EC5-ABCD-A9A394AA30A3}" destId="{40AE54CA-0E2E-402B-B41D-3E88AF52BACC}" srcOrd="0" destOrd="0" presId="urn:microsoft.com/office/officeart/2005/8/layout/list1"/>
    <dgm:cxn modelId="{EF4AC16E-7D8F-46E9-BFFA-DC635151C5E5}" type="presParOf" srcId="{657500E2-B056-4EC5-ABCD-A9A394AA30A3}" destId="{C6366EC4-0970-43B2-B2DF-D76F0CFF72CC}" srcOrd="1" destOrd="0" presId="urn:microsoft.com/office/officeart/2005/8/layout/list1"/>
    <dgm:cxn modelId="{942D9018-26B0-408F-9D81-57B5E4D26C57}" type="presParOf" srcId="{075BDE89-5AE5-4B24-AB39-E5FDD4CC999C}" destId="{841422C2-89CF-413C-8EEA-CA284C1AA342}" srcOrd="13" destOrd="0" presId="urn:microsoft.com/office/officeart/2005/8/layout/list1"/>
    <dgm:cxn modelId="{72CF8C82-5649-446A-A85F-A13296B2CC43}" type="presParOf" srcId="{075BDE89-5AE5-4B24-AB39-E5FDD4CC999C}" destId="{4F84A8D7-B558-4975-9B69-D41D70937F82}" srcOrd="14" destOrd="0" presId="urn:microsoft.com/office/officeart/2005/8/layout/list1"/>
    <dgm:cxn modelId="{09F34F51-E3EF-4F94-9FE2-BEECAA7CB19A}" type="presParOf" srcId="{075BDE89-5AE5-4B24-AB39-E5FDD4CC999C}" destId="{C3C24B97-D8B6-4B4F-A9D5-2DF62B90912F}" srcOrd="15" destOrd="0" presId="urn:microsoft.com/office/officeart/2005/8/layout/list1"/>
    <dgm:cxn modelId="{22FDFBBC-A429-489B-98FA-FB4B7755D591}" type="presParOf" srcId="{075BDE89-5AE5-4B24-AB39-E5FDD4CC999C}" destId="{DAFBE8CB-9DB8-4D1A-B949-B1C169390A01}" srcOrd="16" destOrd="0" presId="urn:microsoft.com/office/officeart/2005/8/layout/list1"/>
    <dgm:cxn modelId="{B4797F97-3EC5-4AF4-838D-38F8BA0AC29B}" type="presParOf" srcId="{DAFBE8CB-9DB8-4D1A-B949-B1C169390A01}" destId="{632E6BC2-DBA2-4A33-84A8-24B18DA33BF1}" srcOrd="0" destOrd="0" presId="urn:microsoft.com/office/officeart/2005/8/layout/list1"/>
    <dgm:cxn modelId="{57C65D7F-8547-48C8-8437-21B1F8BDD561}" type="presParOf" srcId="{DAFBE8CB-9DB8-4D1A-B949-B1C169390A01}" destId="{DD6EA86C-BFFE-4A29-B883-B853BD810E46}" srcOrd="1" destOrd="0" presId="urn:microsoft.com/office/officeart/2005/8/layout/list1"/>
    <dgm:cxn modelId="{6405A9C4-B943-4D6D-9BAA-491E5826556F}" type="presParOf" srcId="{075BDE89-5AE5-4B24-AB39-E5FDD4CC999C}" destId="{91B2804B-3E64-4596-A60E-3C5041C15762}" srcOrd="17" destOrd="0" presId="urn:microsoft.com/office/officeart/2005/8/layout/list1"/>
    <dgm:cxn modelId="{9262D7EC-1E17-459E-8479-2A533EF306AB}" type="presParOf" srcId="{075BDE89-5AE5-4B24-AB39-E5FDD4CC999C}" destId="{CB86056E-7955-42AA-A31B-F1979CDE1DA5}" srcOrd="18" destOrd="0" presId="urn:microsoft.com/office/officeart/2005/8/layout/list1"/>
    <dgm:cxn modelId="{C010AD78-3F2C-4BC1-A713-6A8A944886EF}" type="presParOf" srcId="{075BDE89-5AE5-4B24-AB39-E5FDD4CC999C}" destId="{AD4939EA-FB76-4935-83B2-3370DA70AE8B}" srcOrd="19" destOrd="0" presId="urn:microsoft.com/office/officeart/2005/8/layout/list1"/>
    <dgm:cxn modelId="{1610628E-983A-417B-A8CB-A3DB6CDF5A87}" type="presParOf" srcId="{075BDE89-5AE5-4B24-AB39-E5FDD4CC999C}" destId="{850FD221-2242-4F65-9CDE-616CAA2491F7}" srcOrd="20" destOrd="0" presId="urn:microsoft.com/office/officeart/2005/8/layout/list1"/>
    <dgm:cxn modelId="{D1278200-CEBE-4927-9B03-6CF2D0F3EE2E}" type="presParOf" srcId="{850FD221-2242-4F65-9CDE-616CAA2491F7}" destId="{BEE6C052-B1E8-4600-B519-60130D3C5523}" srcOrd="0" destOrd="0" presId="urn:microsoft.com/office/officeart/2005/8/layout/list1"/>
    <dgm:cxn modelId="{ACCF73CE-ECE0-4EC2-ABD1-565792E72829}" type="presParOf" srcId="{850FD221-2242-4F65-9CDE-616CAA2491F7}" destId="{F6F5CFA9-8D2C-4F7B-98C4-0B960DAA1BFF}" srcOrd="1" destOrd="0" presId="urn:microsoft.com/office/officeart/2005/8/layout/list1"/>
    <dgm:cxn modelId="{F46C547D-B247-45FA-BFB4-9E71104D88D4}" type="presParOf" srcId="{075BDE89-5AE5-4B24-AB39-E5FDD4CC999C}" destId="{6FCD57A0-4889-475F-9309-2946A5D3B720}" srcOrd="21" destOrd="0" presId="urn:microsoft.com/office/officeart/2005/8/layout/list1"/>
    <dgm:cxn modelId="{9300B523-EB85-4DB8-80D6-B4105739AB3E}" type="presParOf" srcId="{075BDE89-5AE5-4B24-AB39-E5FDD4CC999C}" destId="{B75C0BDC-FB91-48D1-9945-4741EAEC96C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847E7-271E-433A-8D03-012BC4D4D24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6DF3-2F6F-4EF4-915A-638D9771C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7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6F45-D9F8-4810-BED0-53A8B7411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61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FA52ED-54FF-4AE1-A8C0-B3CC1D5D78F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A17AF-E082-4CC3-A639-A52E78AC7B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8B29F0-841A-4F01-B32F-1B4AFACCA051}"/>
              </a:ext>
            </a:extLst>
          </p:cNvPr>
          <p:cNvSpPr txBox="1"/>
          <p:nvPr/>
        </p:nvSpPr>
        <p:spPr>
          <a:xfrm>
            <a:off x="3935843" y="5554163"/>
            <a:ext cx="13027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793" y="1903864"/>
            <a:ext cx="7863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в развитии ранней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Свердловской области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3470141"/>
            <a:ext cx="493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Григорова Юлия Александровна,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СРП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«РЦ «Талисман» г. Екатеринбурга»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8913" y="940581"/>
            <a:ext cx="6602730" cy="57975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раннего вмешательства к ранней помощи</a:t>
            </a:r>
            <a:endParaRPr lang="ru-RU" sz="2000" b="1" i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67" y="2135889"/>
            <a:ext cx="2433692" cy="1508105"/>
          </a:xfrm>
          <a:prstGeom prst="rect">
            <a:avLst/>
          </a:prstGeom>
          <a:solidFill>
            <a:schemeClr val="bg1"/>
          </a:solidFill>
          <a:ln>
            <a:solidFill>
              <a:srgbClr val="0076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2008 год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Направление деятельности «Раннее вмешательство»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067" y="3643994"/>
            <a:ext cx="243369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6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Коррекционно-развивающая работа с детьми раннего возраста, имеющими нарушения развития, тренировка изолированных навыков, информирование семьи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59" y="1735638"/>
            <a:ext cx="2734406" cy="2123658"/>
          </a:xfrm>
          <a:prstGeom prst="rect">
            <a:avLst/>
          </a:prstGeom>
          <a:solidFill>
            <a:schemeClr val="bg1"/>
          </a:solidFill>
          <a:ln>
            <a:solidFill>
              <a:srgbClr val="0076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2009 год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«Социальное сопровождение семьи, воспитывающей ребенка раннего возраста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нарушениями развития»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59" y="3859296"/>
            <a:ext cx="2734407" cy="233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6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рофилактика нарушений развития и инвалидности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детей раннего возраста, сопровождение семьи, партнерские отношения с семьей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2927" y="1520335"/>
            <a:ext cx="2813538" cy="2369880"/>
          </a:xfrm>
          <a:prstGeom prst="rect">
            <a:avLst/>
          </a:prstGeom>
          <a:solidFill>
            <a:schemeClr val="bg1"/>
          </a:solidFill>
          <a:ln>
            <a:solidFill>
              <a:srgbClr val="0076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2017-2020 годы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в Свердловской области системы ранней помощи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социально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необходимого проекта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межведомственного взаимодействия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2927" y="3890215"/>
            <a:ext cx="281353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6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Функциональный подход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принципов МКФ;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семейно-центрированный характер деятельности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71713812"/>
              </p:ext>
            </p:extLst>
          </p:nvPr>
        </p:nvGraphicFramePr>
        <p:xfrm>
          <a:off x="214185" y="963827"/>
          <a:ext cx="8929816" cy="638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2084" y="2697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208" y="3448760"/>
            <a:ext cx="135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</a:t>
            </a:r>
            <a:r>
              <a:rPr lang="ru-RU" sz="14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400" b="1" i="1" dirty="0" err="1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i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4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уровень</a:t>
            </a:r>
            <a:endParaRPr lang="ru-RU" sz="1400" b="1" i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37667" y="414939"/>
            <a:ext cx="8152760" cy="70693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Нормативное правовое и методическое  обеспечение</a:t>
            </a:r>
            <a:br>
              <a:rPr lang="ru-RU" alt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7965" y="1152743"/>
            <a:ext cx="5006053" cy="5723614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6066526" y="5202808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6124753" y="5522201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5484242" y="5129699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352688" y="5351830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5611481" y="2701364"/>
            <a:ext cx="180000" cy="18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262112" y="3557536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6497846" y="5164206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5244860" y="2725087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6273560" y="5466132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6239054" y="4752294"/>
            <a:ext cx="180000" cy="180000"/>
          </a:xfrm>
          <a:prstGeom prst="star5">
            <a:avLst/>
          </a:prstGeom>
          <a:solidFill>
            <a:srgbClr val="FB234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5488555" y="3542437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6122598" y="5019712"/>
            <a:ext cx="180000" cy="180000"/>
          </a:xfrm>
          <a:prstGeom prst="star5">
            <a:avLst/>
          </a:prstGeom>
          <a:solidFill>
            <a:srgbClr val="FB234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4677750" y="5290663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4313722" y="5436940"/>
            <a:ext cx="180000" cy="1800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5087428" y="5334576"/>
            <a:ext cx="180000" cy="18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5781854" y="5093036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5244861" y="5080096"/>
            <a:ext cx="180000" cy="180000"/>
          </a:xfrm>
          <a:prstGeom prst="star5">
            <a:avLst/>
          </a:prstGeom>
          <a:solidFill>
            <a:srgbClr val="FB234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5613639" y="5200864"/>
            <a:ext cx="180000" cy="180000"/>
          </a:xfrm>
          <a:prstGeom prst="star5">
            <a:avLst/>
          </a:prstGeom>
          <a:solidFill>
            <a:srgbClr val="FB2342"/>
          </a:solidFill>
          <a:ln>
            <a:solidFill>
              <a:srgbClr val="FC223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5182318" y="5263408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4990380" y="5256940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262113" y="4290781"/>
            <a:ext cx="180000" cy="180000"/>
          </a:xfrm>
          <a:prstGeom prst="star5">
            <a:avLst/>
          </a:prstGeom>
          <a:solidFill>
            <a:srgbClr val="FB234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5242704" y="3704182"/>
            <a:ext cx="180000" cy="180000"/>
          </a:xfrm>
          <a:prstGeom prst="star5">
            <a:avLst/>
          </a:prstGeom>
          <a:solidFill>
            <a:srgbClr val="FB234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5400134" y="5220275"/>
            <a:ext cx="180000" cy="180000"/>
          </a:xfrm>
          <a:prstGeom prst="star5">
            <a:avLst/>
          </a:prstGeom>
          <a:solidFill>
            <a:srgbClr val="FB234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>
          <a:xfrm>
            <a:off x="6295127" y="5571802"/>
            <a:ext cx="180000" cy="180000"/>
          </a:xfrm>
          <a:prstGeom prst="star5">
            <a:avLst/>
          </a:prstGeom>
          <a:solidFill>
            <a:srgbClr val="FB234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5503653" y="5276350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2" name="5-конечная звезда 41"/>
          <p:cNvSpPr/>
          <p:nvPr/>
        </p:nvSpPr>
        <p:spPr>
          <a:xfrm>
            <a:off x="5354847" y="4174326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5-конечная звезда 43"/>
          <p:cNvSpPr/>
          <p:nvPr/>
        </p:nvSpPr>
        <p:spPr>
          <a:xfrm>
            <a:off x="5372100" y="2681954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5" name="5-конечная звезда 44"/>
          <p:cNvSpPr/>
          <p:nvPr/>
        </p:nvSpPr>
        <p:spPr>
          <a:xfrm>
            <a:off x="6741543" y="4523695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6" name="5-конечная звезда 45"/>
          <p:cNvSpPr/>
          <p:nvPr/>
        </p:nvSpPr>
        <p:spPr>
          <a:xfrm>
            <a:off x="5999670" y="4760922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7" name="5-конечная звезда 46"/>
          <p:cNvSpPr/>
          <p:nvPr/>
        </p:nvSpPr>
        <p:spPr>
          <a:xfrm>
            <a:off x="4994695" y="5086567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8" name="5-конечная звезда 47"/>
          <p:cNvSpPr/>
          <p:nvPr/>
        </p:nvSpPr>
        <p:spPr>
          <a:xfrm>
            <a:off x="5335438" y="5481227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0" name="5-конечная звезда 49"/>
          <p:cNvSpPr/>
          <p:nvPr/>
        </p:nvSpPr>
        <p:spPr>
          <a:xfrm>
            <a:off x="5033512" y="3458334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1" name="5-конечная звезда 50"/>
          <p:cNvSpPr/>
          <p:nvPr/>
        </p:nvSpPr>
        <p:spPr>
          <a:xfrm>
            <a:off x="5111150" y="3572632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6430992" y="4745825"/>
            <a:ext cx="180000" cy="180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6019080" y="5440031"/>
            <a:ext cx="180000" cy="18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5111151" y="5027904"/>
            <a:ext cx="180000" cy="18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6" name="5-конечная звезда 55"/>
          <p:cNvSpPr/>
          <p:nvPr/>
        </p:nvSpPr>
        <p:spPr>
          <a:xfrm>
            <a:off x="6868783" y="4517005"/>
            <a:ext cx="180000" cy="18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8" name="5-конечная звезда 57"/>
          <p:cNvSpPr/>
          <p:nvPr/>
        </p:nvSpPr>
        <p:spPr>
          <a:xfrm>
            <a:off x="5397978" y="4329382"/>
            <a:ext cx="180000" cy="18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15155" y="9526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Система </a:t>
            </a:r>
            <a:r>
              <a:rPr lang="ru-RU" sz="2000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ранней </a:t>
            </a:r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помощи в Свердловской </a:t>
            </a:r>
            <a:r>
              <a:rPr lang="ru-RU" sz="2000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области</a:t>
            </a:r>
          </a:p>
        </p:txBody>
      </p:sp>
      <p:sp>
        <p:nvSpPr>
          <p:cNvPr id="63" name="5-конечная звезда 62"/>
          <p:cNvSpPr/>
          <p:nvPr/>
        </p:nvSpPr>
        <p:spPr>
          <a:xfrm>
            <a:off x="181155" y="1833362"/>
            <a:ext cx="468000" cy="4680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5-конечная звезда 63"/>
          <p:cNvSpPr/>
          <p:nvPr/>
        </p:nvSpPr>
        <p:spPr>
          <a:xfrm>
            <a:off x="308394" y="4568980"/>
            <a:ext cx="468000" cy="4680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C000"/>
              </a:solidFill>
            </a:endParaRPr>
          </a:p>
        </p:txBody>
      </p:sp>
      <p:sp>
        <p:nvSpPr>
          <p:cNvPr id="65" name="5-конечная звезда 64"/>
          <p:cNvSpPr/>
          <p:nvPr/>
        </p:nvSpPr>
        <p:spPr>
          <a:xfrm>
            <a:off x="239379" y="3212478"/>
            <a:ext cx="468000" cy="468000"/>
          </a:xfrm>
          <a:prstGeom prst="star5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5594" y="1678171"/>
            <a:ext cx="342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Службы ранней помощи </a:t>
            </a:r>
            <a:br>
              <a:rPr lang="ru-RU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в системе социального обслуживания –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9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9510" y="3165897"/>
            <a:ext cx="33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32476"/>
                </a:solidFill>
                <a:latin typeface="Arial" charset="0"/>
              </a:rPr>
              <a:t>Службы ранней помощи </a:t>
            </a:r>
            <a:br>
              <a:rPr lang="ru-RU" b="1" dirty="0" smtClean="0">
                <a:solidFill>
                  <a:srgbClr val="532476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532476"/>
                </a:solidFill>
                <a:latin typeface="Arial" charset="0"/>
              </a:rPr>
              <a:t>в системе образования - 37</a:t>
            </a:r>
            <a:endParaRPr lang="ru-RU" b="1" dirty="0">
              <a:solidFill>
                <a:srgbClr val="532476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2641" y="4390848"/>
            <a:ext cx="315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Кабинеты ранней помощи межмуниципальных медицинских центров - 7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7" name="5-конечная звезда 56"/>
          <p:cNvSpPr/>
          <p:nvPr/>
        </p:nvSpPr>
        <p:spPr>
          <a:xfrm>
            <a:off x="5711840" y="5481227"/>
            <a:ext cx="180000" cy="180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47" y="8616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Переподготовка и повышение </a:t>
            </a:r>
          </a:p>
          <a:p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квалификации специалистов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084" y="5779015"/>
            <a:ext cx="831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Проведена стажировка специалистов СРП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Санкт-Петербургском Институте раннего вмешательства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7408" y="2562460"/>
            <a:ext cx="50204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модули обучения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«Организационные основы ранней помощи»;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«Технология проведения углубленной оценки в программах ранней помощи»;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«Построение и реализация индивидуальной программы ранней помощи»;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«Домашнее визитирование как эффективная форма реализации программ раннего вмешательства»;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«Межведомственное взаимодействие при организации ранней помощи»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629" y="1330898"/>
            <a:ext cx="4864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Обучены все специалисты (243 человека) действующих служб ранней помощи системы социальной защиты и образования. Получено 2022 сертификата.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6978" y="1626910"/>
            <a:ext cx="156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2017-2022г.г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7262" r="8000" b="12576"/>
          <a:stretch/>
        </p:blipFill>
        <p:spPr>
          <a:xfrm>
            <a:off x="285710" y="2970844"/>
            <a:ext cx="3591698" cy="21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915F5-B679-4D89-9FA3-6E648C3287EB}"/>
              </a:ext>
            </a:extLst>
          </p:cNvPr>
          <p:cNvSpPr txBox="1"/>
          <p:nvPr/>
        </p:nvSpPr>
        <p:spPr>
          <a:xfrm>
            <a:off x="1573426" y="972065"/>
            <a:ext cx="660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4ECC4E-1455-4F53-A704-7DC172A0D228}"/>
              </a:ext>
            </a:extLst>
          </p:cNvPr>
          <p:cNvSpPr txBox="1"/>
          <p:nvPr/>
        </p:nvSpPr>
        <p:spPr>
          <a:xfrm>
            <a:off x="123568" y="975805"/>
            <a:ext cx="902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Укрепление </a:t>
            </a:r>
            <a:r>
              <a:rPr lang="ru-RU" sz="2000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</a:t>
            </a:r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базы </a:t>
            </a:r>
          </a:p>
          <a:p>
            <a:pPr algn="ctr"/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служб ранней помощи</a:t>
            </a:r>
            <a:endParaRPr lang="ru-RU" sz="2000" b="1" i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2980" y="1674549"/>
            <a:ext cx="7551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целях создания общего пространства для всех участников процесса оказания и получения услуг ранней помощи в </a:t>
            </a:r>
            <a:r>
              <a:rPr lang="ru-RU" dirty="0" smtClean="0"/>
              <a:t>2017-2022 </a:t>
            </a:r>
            <a:r>
              <a:rPr lang="ru-RU" dirty="0"/>
              <a:t>годах </a:t>
            </a:r>
            <a:r>
              <a:rPr lang="ru-RU" dirty="0" smtClean="0"/>
              <a:t>9 </a:t>
            </a:r>
            <a:r>
              <a:rPr lang="ru-RU" dirty="0"/>
              <a:t>служб ранней помощи в системе социальной защиты населения </a:t>
            </a:r>
            <a:r>
              <a:rPr lang="ru-RU" dirty="0" smtClean="0"/>
              <a:t>оснащены </a:t>
            </a:r>
            <a:r>
              <a:rPr lang="ru-RU" dirty="0"/>
              <a:t>компьютерной техникой, программным обеспечением, реабилитационным и </a:t>
            </a:r>
            <a:r>
              <a:rPr lang="ru-RU" dirty="0" err="1"/>
              <a:t>абилитационным</a:t>
            </a:r>
            <a:r>
              <a:rPr lang="ru-RU" dirty="0"/>
              <a:t> </a:t>
            </a:r>
            <a:r>
              <a:rPr lang="ru-RU" dirty="0" smtClean="0"/>
              <a:t>оборудованием, а так же </a:t>
            </a:r>
            <a:r>
              <a:rPr lang="ru-RU" dirty="0"/>
              <a:t>технологиями диагностики и сопровождения детей раннего возраста.</a:t>
            </a: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2050" name="Picture 2" descr="C:\Users\user\Desktop\img-1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23" y="3729888"/>
            <a:ext cx="4134322" cy="26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08270"/>
              </p:ext>
            </p:extLst>
          </p:nvPr>
        </p:nvGraphicFramePr>
        <p:xfrm>
          <a:off x="1160290" y="1383126"/>
          <a:ext cx="7578314" cy="532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-1097473" y="738238"/>
            <a:ext cx="9144000" cy="521944"/>
          </a:xfrm>
          <a:prstGeom prst="rect">
            <a:avLst/>
          </a:prstGeom>
        </p:spPr>
        <p:txBody>
          <a:bodyPr vert="horz" lIns="65940" tIns="32970" rIns="65940" bIns="32970" rtlCol="0" anchor="ctr"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000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endParaRPr lang="ru-RU" sz="2000" b="1" i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межведомственного </a:t>
            </a:r>
            <a:r>
              <a:rPr lang="ru-RU" sz="2000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545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883" y="1958709"/>
            <a:ext cx="758798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детей раннего возраста и их семей, обратившихся в службы ранней помощи, независимо от ведомственной принадлежности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распределение детей в СРП (учитывая место жительства и ресурсы учреждений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9144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определение объема ранней помощи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9144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программу ранней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помощи</a:t>
            </a:r>
          </a:p>
          <a:p>
            <a:pPr lvl="0" algn="just" defTabSz="914400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 указанием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результатов </a:t>
            </a:r>
          </a:p>
          <a:p>
            <a:pPr lvl="0" algn="just" defTabSz="914400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диагностики 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проведенных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мероприятий;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91440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реализации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программы ранней помощи</a:t>
            </a:r>
            <a:endParaRPr lang="ru-RU" sz="1600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2051" name="Picture 3" descr="C:\Users\user\Desktop\ИС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75" y="3251452"/>
            <a:ext cx="4743507" cy="35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751" y="646042"/>
            <a:ext cx="8589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Информационная система «Информационное </a:t>
            </a:r>
            <a:r>
              <a:rPr lang="ru-RU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федеральным государственным учреждением медико-социальной </a:t>
            </a:r>
            <a:r>
              <a:rPr lang="ru-RU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экспертизы», подсистема </a:t>
            </a:r>
            <a:r>
              <a:rPr lang="ru-RU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«РАННЯЯ ПОМОЩЬ</a:t>
            </a:r>
            <a:r>
              <a:rPr lang="ru-RU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459"/>
            <a:ext cx="8229600" cy="1311629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плана мероприятий по развитию ранней помощи детям и их семьям в субъектах Российской Федерации </a:t>
            </a:r>
            <a:b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период 2021-2023</a:t>
            </a:r>
            <a:r>
              <a:rPr lang="ru-RU" sz="2000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гг.</a:t>
            </a:r>
            <a:br>
              <a:rPr lang="ru-RU" sz="2000" b="1" i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98627"/>
              </p:ext>
            </p:extLst>
          </p:nvPr>
        </p:nvGraphicFramePr>
        <p:xfrm>
          <a:off x="444843" y="1847088"/>
          <a:ext cx="8229600" cy="2734056"/>
        </p:xfrm>
        <a:graphic>
          <a:graphicData uri="http://schemas.openxmlformats.org/drawingml/2006/table">
            <a:tbl>
              <a:tblPr firstRow="1" firstCol="1" bandRow="1"/>
              <a:tblGrid>
                <a:gridCol w="2473120"/>
                <a:gridCol w="982162"/>
                <a:gridCol w="1412548"/>
                <a:gridCol w="1471210"/>
                <a:gridCol w="1890560"/>
              </a:tblGrid>
              <a:tr h="21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на уровне субъекта Российской Федерации мониторинга системы ранней помощи детям и их семьям</a:t>
                      </a: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2021-2023 годы</a:t>
                      </a: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Органы исполнительной власти субъектов Российской Федерации</a:t>
                      </a: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Информационно-аналитические материалы;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доклад органов исполнительной власти субъектов Российской Федерации в Минтруд России</a:t>
                      </a: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Упорядочение информации о системе ранней помощи детям и их семьям во всех субъектах Российской Федерации; повышение качества предоставления услуг ранней помощи детям и их семьям, а также их доступности во всех субъектах Российской Федерации</a:t>
                      </a: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3582"/>
              </p:ext>
            </p:extLst>
          </p:nvPr>
        </p:nvGraphicFramePr>
        <p:xfrm>
          <a:off x="444844" y="4563301"/>
          <a:ext cx="8229599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119"/>
                <a:gridCol w="982162"/>
                <a:gridCol w="1412548"/>
                <a:gridCol w="1471210"/>
                <a:gridCol w="1890560"/>
              </a:tblGrid>
              <a:tr h="1170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 развитие на уровне субъекта Российской Федерации реестра детей целевой группы и их семей, которым оказаны услуги по ранней помощи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 годы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исполнительной власти субъектов Российской Федерации,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некоммерческие организации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Реестр детей целевой группы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полного охвата детей целевой группы и их семей услугами по ранней помощи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28" marR="627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64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1441</TotalTime>
  <Words>636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От раннего вмешательства к ранней помощи</vt:lpstr>
      <vt:lpstr>Нормативное правовое и методическое  обеспечение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плана мероприятий по развитию ранней помощи детям и их семьям в субъектах Российской Федерации  на период 2021-2023 гг.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Сергеевна Камелина</dc:creator>
  <cp:lastModifiedBy>user</cp:lastModifiedBy>
  <cp:revision>160</cp:revision>
  <dcterms:created xsi:type="dcterms:W3CDTF">2018-08-23T07:18:47Z</dcterms:created>
  <dcterms:modified xsi:type="dcterms:W3CDTF">2023-02-13T09:23:07Z</dcterms:modified>
</cp:coreProperties>
</file>