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5" r:id="rId2"/>
    <p:sldId id="256" r:id="rId3"/>
    <p:sldId id="257" r:id="rId4"/>
    <p:sldId id="258" r:id="rId5"/>
    <p:sldId id="260" r:id="rId6"/>
    <p:sldId id="259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7" d="100"/>
          <a:sy n="87" d="100"/>
        </p:scale>
        <p:origin x="-624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8F2B8-CF78-440E-ACAE-9885903B646E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A11C144F-60AD-4A50-A56D-B36EB5D1A7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8F2B8-CF78-440E-ACAE-9885903B646E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C144F-60AD-4A50-A56D-B36EB5D1A7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8F2B8-CF78-440E-ACAE-9885903B646E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C144F-60AD-4A50-A56D-B36EB5D1A7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8F2B8-CF78-440E-ACAE-9885903B646E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A11C144F-60AD-4A50-A56D-B36EB5D1A7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8F2B8-CF78-440E-ACAE-9885903B646E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C144F-60AD-4A50-A56D-B36EB5D1A73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8F2B8-CF78-440E-ACAE-9885903B646E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C144F-60AD-4A50-A56D-B36EB5D1A7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8F2B8-CF78-440E-ACAE-9885903B646E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A11C144F-60AD-4A50-A56D-B36EB5D1A73D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8F2B8-CF78-440E-ACAE-9885903B646E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C144F-60AD-4A50-A56D-B36EB5D1A7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8F2B8-CF78-440E-ACAE-9885903B646E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C144F-60AD-4A50-A56D-B36EB5D1A7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8F2B8-CF78-440E-ACAE-9885903B646E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C144F-60AD-4A50-A56D-B36EB5D1A7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8F2B8-CF78-440E-ACAE-9885903B646E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C144F-60AD-4A50-A56D-B36EB5D1A73D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B68F2B8-CF78-440E-ACAE-9885903B646E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11C144F-60AD-4A50-A56D-B36EB5D1A73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2" descr="https://i.mycdn.me/i?r=AyH4iRPQ2q0otWIFepML2LxRbnD0pnJAU2voil68wMcSk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095" y="1600200"/>
            <a:ext cx="9950766" cy="43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411858" y="215205"/>
            <a:ext cx="425981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Реабилитационный центр</a:t>
            </a:r>
          </a:p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 «Седьмой лепесток» </a:t>
            </a:r>
          </a:p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г. Елец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11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AutoShape 2" descr="https://apf.mail.ru/cgi-bin/readmsg?id=15766692961445732361;0;14&amp;exif=1&amp;full=1&amp;x-email=mssmikova2599us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apf.mail.ru/cgi-bin/readmsg?id=15766692961445732361;0;14&amp;exif=1&amp;full=1&amp;x-email=mssmikova2599us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63" y="753341"/>
            <a:ext cx="3905560" cy="31181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17831" y="139276"/>
            <a:ext cx="3026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Как все начиналось…</a:t>
            </a:r>
          </a:p>
        </p:txBody>
      </p:sp>
      <p:sp>
        <p:nvSpPr>
          <p:cNvPr id="10" name="AutoShape 6" descr="https://apf.mail.ru/cgi-bin/readmsg?id=15904017150012749391;0;2&amp;exif=1&amp;full=1&amp;x-email=mssmikova2599us%40mail.ru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8" descr="blob:https://web.whatsapp.com/ec1bbdd3-9c28-46c5-8bb2-2e5b9888fa82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37" y="184880"/>
            <a:ext cx="4675236" cy="310853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4548" y="2938304"/>
            <a:ext cx="4091544" cy="306865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t="23812" r="11067" b="5819"/>
          <a:stretch/>
        </p:blipFill>
        <p:spPr>
          <a:xfrm>
            <a:off x="8165806" y="2223219"/>
            <a:ext cx="3805959" cy="4015357"/>
          </a:xfrm>
          <a:prstGeom prst="rect">
            <a:avLst/>
          </a:prstGeom>
        </p:spPr>
      </p:pic>
      <p:sp>
        <p:nvSpPr>
          <p:cNvPr id="16" name="AutoShape 10" descr="blob:https://web.whatsapp.com/b1ca9237-0611-4576-a9b3-c5f3031aa39e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/>
          <a:srcRect t="23257" b="10780"/>
          <a:stretch/>
        </p:blipFill>
        <p:spPr>
          <a:xfrm>
            <a:off x="353585" y="3509963"/>
            <a:ext cx="3047897" cy="268062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2862" y="211449"/>
            <a:ext cx="2801288" cy="210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37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6" descr="http://elddi.ru/upload/news/2019/11/IMG_24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38" y="3509963"/>
            <a:ext cx="4095872" cy="272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elddi.ru/upload/news/2019/11/IMG_24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827" y="567335"/>
            <a:ext cx="4293709" cy="28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elddi.ru/upload/news/2019/11/IMG_24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286" y="3509963"/>
            <a:ext cx="4028485" cy="268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339439" y="1122363"/>
            <a:ext cx="47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434712" y="65341"/>
            <a:ext cx="5084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Знакомство сотрудников с проектом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Picture 2" descr="http://elddi.ru/assets/easyimage/7/78b0917413ab12239f70bd439fb59d9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781" y="543428"/>
            <a:ext cx="5046280" cy="283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35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831" y="3388334"/>
            <a:ext cx="3652766" cy="27395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853" y="1952767"/>
            <a:ext cx="3183226" cy="4244300"/>
          </a:xfrm>
          <a:prstGeom prst="rect">
            <a:avLst/>
          </a:prstGeom>
        </p:spPr>
      </p:pic>
      <p:sp>
        <p:nvSpPr>
          <p:cNvPr id="9" name="AutoShape 2" descr="blob:https://web.whatsapp.com/6df00564-10df-4563-acd7-003d88d7baa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59772" y="59504"/>
            <a:ext cx="38523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Активное включение ребят</a:t>
            </a:r>
          </a:p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 в подготовку к проекту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983" y="486441"/>
            <a:ext cx="3700264" cy="2775198"/>
          </a:xfrm>
          <a:prstGeom prst="rect">
            <a:avLst/>
          </a:prstGeom>
        </p:spPr>
      </p:pic>
      <p:sp>
        <p:nvSpPr>
          <p:cNvPr id="13" name="AutoShape 4" descr="blob:https://web.whatsapp.com/9805e5cb-b041-45c1-8da3-65240804f20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t="28871" b="14391"/>
          <a:stretch/>
        </p:blipFill>
        <p:spPr>
          <a:xfrm>
            <a:off x="400382" y="847870"/>
            <a:ext cx="3453137" cy="26260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8"/>
          <a:stretch/>
        </p:blipFill>
        <p:spPr>
          <a:xfrm>
            <a:off x="710702" y="3250200"/>
            <a:ext cx="2950476" cy="294686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320" y="509756"/>
            <a:ext cx="1816012" cy="242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02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9" r="40561" b="25368"/>
          <a:stretch/>
        </p:blipFill>
        <p:spPr>
          <a:xfrm>
            <a:off x="330527" y="3602038"/>
            <a:ext cx="2222844" cy="29386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27" y="403909"/>
            <a:ext cx="2275609" cy="30341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826" y="269798"/>
            <a:ext cx="2738747" cy="36516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75"/>
          <a:stretch/>
        </p:blipFill>
        <p:spPr>
          <a:xfrm>
            <a:off x="9003225" y="4013535"/>
            <a:ext cx="2135201" cy="214444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2" r="9442" b="27273"/>
          <a:stretch/>
        </p:blipFill>
        <p:spPr>
          <a:xfrm>
            <a:off x="5948900" y="899951"/>
            <a:ext cx="2571750" cy="24391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7"/>
          <a:stretch/>
        </p:blipFill>
        <p:spPr>
          <a:xfrm>
            <a:off x="5404270" y="3408367"/>
            <a:ext cx="3143107" cy="29152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206" y="808209"/>
            <a:ext cx="2514819" cy="33530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69206" y="254469"/>
            <a:ext cx="4444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Открытие новых возможностей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03"/>
          <a:stretch/>
        </p:blipFill>
        <p:spPr>
          <a:xfrm>
            <a:off x="2908453" y="4173457"/>
            <a:ext cx="2144478" cy="215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724" y="1554163"/>
            <a:ext cx="3355751" cy="4525962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180" y="222622"/>
            <a:ext cx="3315194" cy="442025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77" y="676475"/>
            <a:ext cx="2604364" cy="351255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097" y="3856089"/>
            <a:ext cx="1690646" cy="225419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49" y="3294711"/>
            <a:ext cx="2200836" cy="29344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907" y="3592123"/>
            <a:ext cx="2003236" cy="267098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882" y="1229801"/>
            <a:ext cx="3531353" cy="264851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3" b="16367"/>
          <a:stretch/>
        </p:blipFill>
        <p:spPr>
          <a:xfrm>
            <a:off x="3443717" y="3833862"/>
            <a:ext cx="2432280" cy="229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96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234788" y="187644"/>
            <a:ext cx="81845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Взаимодействие ребят. Эффективность модели «равный учит равного»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74" b="20491"/>
          <a:stretch/>
        </p:blipFill>
        <p:spPr>
          <a:xfrm>
            <a:off x="300843" y="787215"/>
            <a:ext cx="4019288" cy="26417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974" y="869868"/>
            <a:ext cx="3412176" cy="25591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667" y="869868"/>
            <a:ext cx="3434692" cy="2576019"/>
          </a:xfrm>
          <a:prstGeom prst="rect">
            <a:avLst/>
          </a:prstGeom>
        </p:spPr>
      </p:pic>
      <p:sp>
        <p:nvSpPr>
          <p:cNvPr id="9" name="AutoShape 2" descr="blob:https://web.whatsapp.com/d501f6dc-7b5e-40dd-9c96-f235623a539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27364" t="-819" r="-623"/>
          <a:stretch/>
        </p:blipFill>
        <p:spPr>
          <a:xfrm>
            <a:off x="9201114" y="3575643"/>
            <a:ext cx="2436443" cy="251475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19" b="8353"/>
          <a:stretch/>
        </p:blipFill>
        <p:spPr>
          <a:xfrm>
            <a:off x="2988371" y="3597748"/>
            <a:ext cx="2659073" cy="24705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77" b="5977"/>
          <a:stretch/>
        </p:blipFill>
        <p:spPr>
          <a:xfrm>
            <a:off x="5773351" y="3569355"/>
            <a:ext cx="3219232" cy="252732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95" y="3509963"/>
            <a:ext cx="2433931" cy="324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09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465122" y="427512"/>
            <a:ext cx="2701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Наши достижения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22514" y="1073842"/>
            <a:ext cx="1105592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Системно и активно внедряется принцип визуальной поддержки,</a:t>
            </a: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 современные технологии сопровождаемого проживания.</a:t>
            </a:r>
          </a:p>
          <a:p>
            <a:endParaRPr lang="ru-RU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2. Уменьшен объем помощи детям со стороны персонала, выросла их независимость,</a:t>
            </a: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 расширен социальный опыт. Повысилась продуктивность их деятельности.</a:t>
            </a:r>
          </a:p>
          <a:p>
            <a:endParaRPr lang="ru-RU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3. Выросла заинтересованность и творческий потенциал сотрудников, обогащена методическая база. Повысился уровень знаний и возможностей в области современной коммуникации. Нас заинтересовала практика мониторингов, отслеживание динамики через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</a:rPr>
              <a:t>гугл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 формы. </a:t>
            </a:r>
          </a:p>
          <a:p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4. Намечена  перепланировка помещений под современные стандарты, по семейному или блочному типу  для проживания групп малой комплектности, с набором необходимой бытовой техники и возможностью проводить хозяйственную деятельность.</a:t>
            </a:r>
          </a:p>
          <a:p>
            <a:endParaRPr lang="ru-RU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5. Популярность проекта.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63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242959" y="1710047"/>
            <a:ext cx="441338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Спасибо</a:t>
            </a:r>
          </a:p>
          <a:p>
            <a:pPr algn="ctr"/>
            <a:r>
              <a:rPr lang="ru-RU" sz="5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за внимание!</a:t>
            </a:r>
            <a:endParaRPr lang="ru-RU" sz="5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43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362</TotalTime>
  <Words>154</Words>
  <Application>Microsoft Office PowerPoint</Application>
  <PresentationFormat>Произвольный</PresentationFormat>
  <Paragraphs>23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Ulia</dc:creator>
  <cp:lastModifiedBy>Таня</cp:lastModifiedBy>
  <cp:revision>29</cp:revision>
  <dcterms:created xsi:type="dcterms:W3CDTF">2020-05-25T09:42:39Z</dcterms:created>
  <dcterms:modified xsi:type="dcterms:W3CDTF">2023-02-21T12:35:27Z</dcterms:modified>
</cp:coreProperties>
</file>