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89" r:id="rId3"/>
    <p:sldId id="278" r:id="rId4"/>
    <p:sldId id="282" r:id="rId5"/>
    <p:sldId id="280" r:id="rId6"/>
    <p:sldId id="285" r:id="rId7"/>
    <p:sldId id="286" r:id="rId8"/>
    <p:sldId id="284" r:id="rId9"/>
    <p:sldId id="276" r:id="rId10"/>
    <p:sldId id="277" r:id="rId11"/>
    <p:sldId id="281" r:id="rId12"/>
    <p:sldId id="288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8000"/>
    <a:srgbClr val="CC0000"/>
    <a:srgbClr val="CC00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144" d="100"/>
          <a:sy n="144" d="100"/>
        </p:scale>
        <p:origin x="66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8E4CE-5099-4C38-947F-D010247DC384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6D92951-6725-4106-B472-A7DAC0E98A5A}">
      <dgm:prSet phldrT="[Текст]"/>
      <dgm:spPr>
        <a:solidFill>
          <a:schemeClr val="accent3">
            <a:lumMod val="20000"/>
            <a:lumOff val="80000"/>
          </a:schemeClr>
        </a:solidFill>
        <a:ln>
          <a:solidFill>
            <a:srgbClr val="006600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Технология «Детская журналистика»</a:t>
          </a:r>
          <a:endParaRPr lang="ru-RU" dirty="0">
            <a:solidFill>
              <a:schemeClr val="tx1"/>
            </a:solidFill>
          </a:endParaRPr>
        </a:p>
      </dgm:t>
    </dgm:pt>
    <dgm:pt modelId="{3966AB62-6899-454E-9F31-CFA83F709F58}" type="parTrans" cxnId="{F0A1B032-A334-4D1A-BDC1-F8AC81971399}">
      <dgm:prSet/>
      <dgm:spPr/>
      <dgm:t>
        <a:bodyPr/>
        <a:lstStyle/>
        <a:p>
          <a:endParaRPr lang="ru-RU"/>
        </a:p>
      </dgm:t>
    </dgm:pt>
    <dgm:pt modelId="{0AF1E700-040F-44CE-8DBA-64F024792957}" type="sibTrans" cxnId="{F0A1B032-A334-4D1A-BDC1-F8AC81971399}">
      <dgm:prSet/>
      <dgm:spPr/>
      <dgm:t>
        <a:bodyPr/>
        <a:lstStyle/>
        <a:p>
          <a:endParaRPr lang="ru-RU"/>
        </a:p>
      </dgm:t>
    </dgm:pt>
    <dgm:pt modelId="{6A85AA41-9696-47BF-91BD-E1DC5DE55427}">
      <dgm:prSet phldrT="[Текст]" custT="1"/>
      <dgm:spPr>
        <a:ln>
          <a:solidFill>
            <a:srgbClr val="006600"/>
          </a:solidFill>
        </a:ln>
      </dgm:spPr>
      <dgm:t>
        <a:bodyPr/>
        <a:lstStyle/>
        <a:p>
          <a:r>
            <a:rPr lang="ru-RU" sz="2200" dirty="0" smtClean="0"/>
            <a:t>реализация инновационных идей воспитательного процесса</a:t>
          </a:r>
          <a:endParaRPr lang="ru-RU" sz="2200" dirty="0"/>
        </a:p>
      </dgm:t>
    </dgm:pt>
    <dgm:pt modelId="{FCD846AA-DE11-40F3-ABA3-8C6B42138666}" type="parTrans" cxnId="{C98BF329-616C-4525-A18B-1EECA2402725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2F361594-FCEA-4CBE-9514-668863F99187}" type="sibTrans" cxnId="{C98BF329-616C-4525-A18B-1EECA2402725}">
      <dgm:prSet/>
      <dgm:spPr/>
      <dgm:t>
        <a:bodyPr/>
        <a:lstStyle/>
        <a:p>
          <a:endParaRPr lang="ru-RU"/>
        </a:p>
      </dgm:t>
    </dgm:pt>
    <dgm:pt modelId="{FA9F22F1-FD5C-46E0-B2A7-E3AED61B8944}">
      <dgm:prSet phldrT="[Текст]"/>
      <dgm:spPr>
        <a:ln>
          <a:solidFill>
            <a:srgbClr val="006600"/>
          </a:solidFill>
        </a:ln>
      </dgm:spPr>
      <dgm:t>
        <a:bodyPr/>
        <a:lstStyle/>
        <a:p>
          <a:r>
            <a:rPr lang="ru-RU" dirty="0" smtClean="0"/>
            <a:t>ориентируется на социокультурные ценности</a:t>
          </a:r>
          <a:endParaRPr lang="ru-RU" dirty="0"/>
        </a:p>
      </dgm:t>
    </dgm:pt>
    <dgm:pt modelId="{76F9D0D8-948B-4B84-BC09-1B8867900978}" type="parTrans" cxnId="{B06887CD-2E73-4C16-AC9A-91C831EB49ED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E2B75512-3326-4510-8939-65F14DC41372}" type="sibTrans" cxnId="{B06887CD-2E73-4C16-AC9A-91C831EB49ED}">
      <dgm:prSet/>
      <dgm:spPr/>
      <dgm:t>
        <a:bodyPr/>
        <a:lstStyle/>
        <a:p>
          <a:endParaRPr lang="ru-RU"/>
        </a:p>
      </dgm:t>
    </dgm:pt>
    <dgm:pt modelId="{9BB464FD-65CD-45E3-9926-BAE84705032E}" type="pres">
      <dgm:prSet presAssocID="{53E8E4CE-5099-4C38-947F-D010247DC38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810C1BA-E67A-4364-8B86-AB3B73E242DA}" type="pres">
      <dgm:prSet presAssocID="{66D92951-6725-4106-B472-A7DAC0E98A5A}" presName="root" presStyleCnt="0"/>
      <dgm:spPr/>
    </dgm:pt>
    <dgm:pt modelId="{40476C1E-61FB-4086-B25F-81AE8CA98724}" type="pres">
      <dgm:prSet presAssocID="{66D92951-6725-4106-B472-A7DAC0E98A5A}" presName="rootComposite" presStyleCnt="0"/>
      <dgm:spPr/>
    </dgm:pt>
    <dgm:pt modelId="{8150F805-97B1-417F-AFB0-3211DE1F6098}" type="pres">
      <dgm:prSet presAssocID="{66D92951-6725-4106-B472-A7DAC0E98A5A}" presName="rootText" presStyleLbl="node1" presStyleIdx="0" presStyleCnt="1" custScaleX="129790"/>
      <dgm:spPr/>
      <dgm:t>
        <a:bodyPr/>
        <a:lstStyle/>
        <a:p>
          <a:endParaRPr lang="ru-RU"/>
        </a:p>
      </dgm:t>
    </dgm:pt>
    <dgm:pt modelId="{C9D6309A-C392-495B-9138-203B189DE687}" type="pres">
      <dgm:prSet presAssocID="{66D92951-6725-4106-B472-A7DAC0E98A5A}" presName="rootConnector" presStyleLbl="node1" presStyleIdx="0" presStyleCnt="1"/>
      <dgm:spPr/>
      <dgm:t>
        <a:bodyPr/>
        <a:lstStyle/>
        <a:p>
          <a:endParaRPr lang="ru-RU"/>
        </a:p>
      </dgm:t>
    </dgm:pt>
    <dgm:pt modelId="{5C134B95-E53A-4D36-8B08-66485310695E}" type="pres">
      <dgm:prSet presAssocID="{66D92951-6725-4106-B472-A7DAC0E98A5A}" presName="childShape" presStyleCnt="0"/>
      <dgm:spPr/>
    </dgm:pt>
    <dgm:pt modelId="{BA4FDAC9-2611-46BB-96B5-447CDB337677}" type="pres">
      <dgm:prSet presAssocID="{FCD846AA-DE11-40F3-ABA3-8C6B42138666}" presName="Name13" presStyleLbl="parChTrans1D2" presStyleIdx="0" presStyleCnt="2"/>
      <dgm:spPr/>
      <dgm:t>
        <a:bodyPr/>
        <a:lstStyle/>
        <a:p>
          <a:endParaRPr lang="ru-RU"/>
        </a:p>
      </dgm:t>
    </dgm:pt>
    <dgm:pt modelId="{2B861C93-CA69-4F98-A041-84A8C6AECC6E}" type="pres">
      <dgm:prSet presAssocID="{6A85AA41-9696-47BF-91BD-E1DC5DE55427}" presName="childText" presStyleLbl="bgAcc1" presStyleIdx="0" presStyleCnt="2" custScaleX="132980" custScaleY="123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2E9039-8708-40DC-B635-EFE3CE5EE2B5}" type="pres">
      <dgm:prSet presAssocID="{76F9D0D8-948B-4B84-BC09-1B8867900978}" presName="Name13" presStyleLbl="parChTrans1D2" presStyleIdx="1" presStyleCnt="2"/>
      <dgm:spPr/>
      <dgm:t>
        <a:bodyPr/>
        <a:lstStyle/>
        <a:p>
          <a:endParaRPr lang="ru-RU"/>
        </a:p>
      </dgm:t>
    </dgm:pt>
    <dgm:pt modelId="{A2C50B5B-4905-4BE7-8F08-4643368A710D}" type="pres">
      <dgm:prSet presAssocID="{FA9F22F1-FD5C-46E0-B2A7-E3AED61B8944}" presName="childText" presStyleLbl="bgAcc1" presStyleIdx="1" presStyleCnt="2" custScaleX="1329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D61911-40E2-40D6-B64E-97546A9FA600}" type="presOf" srcId="{53E8E4CE-5099-4C38-947F-D010247DC384}" destId="{9BB464FD-65CD-45E3-9926-BAE84705032E}" srcOrd="0" destOrd="0" presId="urn:microsoft.com/office/officeart/2005/8/layout/hierarchy3"/>
    <dgm:cxn modelId="{58A91FDE-077F-470E-AFF6-D9BCE227E906}" type="presOf" srcId="{76F9D0D8-948B-4B84-BC09-1B8867900978}" destId="{042E9039-8708-40DC-B635-EFE3CE5EE2B5}" srcOrd="0" destOrd="0" presId="urn:microsoft.com/office/officeart/2005/8/layout/hierarchy3"/>
    <dgm:cxn modelId="{C98BF329-616C-4525-A18B-1EECA2402725}" srcId="{66D92951-6725-4106-B472-A7DAC0E98A5A}" destId="{6A85AA41-9696-47BF-91BD-E1DC5DE55427}" srcOrd="0" destOrd="0" parTransId="{FCD846AA-DE11-40F3-ABA3-8C6B42138666}" sibTransId="{2F361594-FCEA-4CBE-9514-668863F99187}"/>
    <dgm:cxn modelId="{F0A1B032-A334-4D1A-BDC1-F8AC81971399}" srcId="{53E8E4CE-5099-4C38-947F-D010247DC384}" destId="{66D92951-6725-4106-B472-A7DAC0E98A5A}" srcOrd="0" destOrd="0" parTransId="{3966AB62-6899-454E-9F31-CFA83F709F58}" sibTransId="{0AF1E700-040F-44CE-8DBA-64F024792957}"/>
    <dgm:cxn modelId="{B06887CD-2E73-4C16-AC9A-91C831EB49ED}" srcId="{66D92951-6725-4106-B472-A7DAC0E98A5A}" destId="{FA9F22F1-FD5C-46E0-B2A7-E3AED61B8944}" srcOrd="1" destOrd="0" parTransId="{76F9D0D8-948B-4B84-BC09-1B8867900978}" sibTransId="{E2B75512-3326-4510-8939-65F14DC41372}"/>
    <dgm:cxn modelId="{1366034C-BDD0-4F7E-806E-5008515EF0F4}" type="presOf" srcId="{FCD846AA-DE11-40F3-ABA3-8C6B42138666}" destId="{BA4FDAC9-2611-46BB-96B5-447CDB337677}" srcOrd="0" destOrd="0" presId="urn:microsoft.com/office/officeart/2005/8/layout/hierarchy3"/>
    <dgm:cxn modelId="{FA7B3637-7D0C-4057-96AA-D6832610B338}" type="presOf" srcId="{6A85AA41-9696-47BF-91BD-E1DC5DE55427}" destId="{2B861C93-CA69-4F98-A041-84A8C6AECC6E}" srcOrd="0" destOrd="0" presId="urn:microsoft.com/office/officeart/2005/8/layout/hierarchy3"/>
    <dgm:cxn modelId="{E1CD0527-D653-41C4-906E-DFACD18EE859}" type="presOf" srcId="{66D92951-6725-4106-B472-A7DAC0E98A5A}" destId="{8150F805-97B1-417F-AFB0-3211DE1F6098}" srcOrd="0" destOrd="0" presId="urn:microsoft.com/office/officeart/2005/8/layout/hierarchy3"/>
    <dgm:cxn modelId="{48BAF18B-167C-4344-9571-7C27A2612B09}" type="presOf" srcId="{FA9F22F1-FD5C-46E0-B2A7-E3AED61B8944}" destId="{A2C50B5B-4905-4BE7-8F08-4643368A710D}" srcOrd="0" destOrd="0" presId="urn:microsoft.com/office/officeart/2005/8/layout/hierarchy3"/>
    <dgm:cxn modelId="{4588C6E7-FB30-4CDA-A7E0-02311F36A69E}" type="presOf" srcId="{66D92951-6725-4106-B472-A7DAC0E98A5A}" destId="{C9D6309A-C392-495B-9138-203B189DE687}" srcOrd="1" destOrd="0" presId="urn:microsoft.com/office/officeart/2005/8/layout/hierarchy3"/>
    <dgm:cxn modelId="{146CCD81-7B87-45EE-B9A9-BE5F38DDEDA8}" type="presParOf" srcId="{9BB464FD-65CD-45E3-9926-BAE84705032E}" destId="{5810C1BA-E67A-4364-8B86-AB3B73E242DA}" srcOrd="0" destOrd="0" presId="urn:microsoft.com/office/officeart/2005/8/layout/hierarchy3"/>
    <dgm:cxn modelId="{E78D08D1-5EB0-41EE-A90A-D255929706ED}" type="presParOf" srcId="{5810C1BA-E67A-4364-8B86-AB3B73E242DA}" destId="{40476C1E-61FB-4086-B25F-81AE8CA98724}" srcOrd="0" destOrd="0" presId="urn:microsoft.com/office/officeart/2005/8/layout/hierarchy3"/>
    <dgm:cxn modelId="{0A1C6147-3E46-413C-A8A0-CCA7B47EF55D}" type="presParOf" srcId="{40476C1E-61FB-4086-B25F-81AE8CA98724}" destId="{8150F805-97B1-417F-AFB0-3211DE1F6098}" srcOrd="0" destOrd="0" presId="urn:microsoft.com/office/officeart/2005/8/layout/hierarchy3"/>
    <dgm:cxn modelId="{C09C67DA-0D6D-426E-B442-41C5A60525B1}" type="presParOf" srcId="{40476C1E-61FB-4086-B25F-81AE8CA98724}" destId="{C9D6309A-C392-495B-9138-203B189DE687}" srcOrd="1" destOrd="0" presId="urn:microsoft.com/office/officeart/2005/8/layout/hierarchy3"/>
    <dgm:cxn modelId="{BD2CD5F1-0575-4382-8820-0596DF29EF63}" type="presParOf" srcId="{5810C1BA-E67A-4364-8B86-AB3B73E242DA}" destId="{5C134B95-E53A-4D36-8B08-66485310695E}" srcOrd="1" destOrd="0" presId="urn:microsoft.com/office/officeart/2005/8/layout/hierarchy3"/>
    <dgm:cxn modelId="{3FCFEF70-5A08-41AE-B8CA-22B5943E21E3}" type="presParOf" srcId="{5C134B95-E53A-4D36-8B08-66485310695E}" destId="{BA4FDAC9-2611-46BB-96B5-447CDB337677}" srcOrd="0" destOrd="0" presId="urn:microsoft.com/office/officeart/2005/8/layout/hierarchy3"/>
    <dgm:cxn modelId="{157132ED-4DE7-441B-B1F3-A1E4BBE7A494}" type="presParOf" srcId="{5C134B95-E53A-4D36-8B08-66485310695E}" destId="{2B861C93-CA69-4F98-A041-84A8C6AECC6E}" srcOrd="1" destOrd="0" presId="urn:microsoft.com/office/officeart/2005/8/layout/hierarchy3"/>
    <dgm:cxn modelId="{F1123E57-F255-4ABE-A3D7-744227F04DBE}" type="presParOf" srcId="{5C134B95-E53A-4D36-8B08-66485310695E}" destId="{042E9039-8708-40DC-B635-EFE3CE5EE2B5}" srcOrd="2" destOrd="0" presId="urn:microsoft.com/office/officeart/2005/8/layout/hierarchy3"/>
    <dgm:cxn modelId="{19E6A9AE-5A9B-44F8-A53B-92995DB8A229}" type="presParOf" srcId="{5C134B95-E53A-4D36-8B08-66485310695E}" destId="{A2C50B5B-4905-4BE7-8F08-4643368A710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11F5A3-E596-4E60-B4CA-0C360338DE3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8DA88B-13DE-4C03-8C7E-11293FBC2F36}">
      <dgm:prSet phldrT="[Текст]"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ru-RU" sz="2400" dirty="0" smtClean="0"/>
            <a:t>Читаем вместе</a:t>
          </a:r>
          <a:endParaRPr lang="ru-RU" sz="2400" dirty="0"/>
        </a:p>
      </dgm:t>
    </dgm:pt>
    <dgm:pt modelId="{6A77FC87-17CE-4C91-9CF7-1E19253B2EAA}" type="parTrans" cxnId="{2405B74C-7043-4B1F-B688-46219D1455A1}">
      <dgm:prSet/>
      <dgm:spPr/>
      <dgm:t>
        <a:bodyPr/>
        <a:lstStyle/>
        <a:p>
          <a:endParaRPr lang="ru-RU"/>
        </a:p>
      </dgm:t>
    </dgm:pt>
    <dgm:pt modelId="{A26802C2-B5A5-4776-B483-A6EAB6D2547A}" type="sibTrans" cxnId="{2405B74C-7043-4B1F-B688-46219D1455A1}">
      <dgm:prSet/>
      <dgm:spPr/>
      <dgm:t>
        <a:bodyPr/>
        <a:lstStyle/>
        <a:p>
          <a:endParaRPr lang="ru-RU"/>
        </a:p>
      </dgm:t>
    </dgm:pt>
    <dgm:pt modelId="{B38CED0D-44F9-4C05-8671-EEFBD5CB9698}">
      <dgm:prSet phldrT="[Текст]" custT="1"/>
      <dgm:spPr>
        <a:solidFill>
          <a:srgbClr val="CC0099"/>
        </a:solidFill>
        <a:ln>
          <a:solidFill>
            <a:srgbClr val="CC0099"/>
          </a:solidFill>
        </a:ln>
      </dgm:spPr>
      <dgm:t>
        <a:bodyPr/>
        <a:lstStyle/>
        <a:p>
          <a:r>
            <a:rPr lang="ru-RU" sz="2400" dirty="0" smtClean="0"/>
            <a:t>Смотрим вместе</a:t>
          </a:r>
          <a:endParaRPr lang="ru-RU" sz="2400" dirty="0"/>
        </a:p>
      </dgm:t>
    </dgm:pt>
    <dgm:pt modelId="{6A9D065C-20E1-47B4-806B-123C4C66D30C}" type="parTrans" cxnId="{288595F1-F76C-4EE0-A05B-659A613326B0}">
      <dgm:prSet/>
      <dgm:spPr/>
      <dgm:t>
        <a:bodyPr/>
        <a:lstStyle/>
        <a:p>
          <a:endParaRPr lang="ru-RU"/>
        </a:p>
      </dgm:t>
    </dgm:pt>
    <dgm:pt modelId="{39B5ACE4-CB85-408E-A7F6-09FCB43AB8F5}" type="sibTrans" cxnId="{288595F1-F76C-4EE0-A05B-659A613326B0}">
      <dgm:prSet/>
      <dgm:spPr/>
      <dgm:t>
        <a:bodyPr/>
        <a:lstStyle/>
        <a:p>
          <a:endParaRPr lang="ru-RU"/>
        </a:p>
      </dgm:t>
    </dgm:pt>
    <dgm:pt modelId="{656B80BC-793E-4E24-BC3A-B253FC8053AC}">
      <dgm:prSet phldrT="[Текст]" custT="1"/>
      <dgm:spPr>
        <a:solidFill>
          <a:srgbClr val="CC0000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sz="2400" dirty="0" smtClean="0"/>
            <a:t>Рассуждаем вместе</a:t>
          </a:r>
          <a:endParaRPr lang="ru-RU" sz="2400" dirty="0"/>
        </a:p>
      </dgm:t>
    </dgm:pt>
    <dgm:pt modelId="{2E7C6AAF-141D-46E3-BEAA-EE8665BDEB5D}" type="parTrans" cxnId="{25D053D3-1AD6-43FB-9580-3AA9B2C70722}">
      <dgm:prSet/>
      <dgm:spPr/>
      <dgm:t>
        <a:bodyPr/>
        <a:lstStyle/>
        <a:p>
          <a:endParaRPr lang="ru-RU"/>
        </a:p>
      </dgm:t>
    </dgm:pt>
    <dgm:pt modelId="{EE61DCA7-7200-47B0-9ADA-6D2039C8075E}" type="sibTrans" cxnId="{25D053D3-1AD6-43FB-9580-3AA9B2C70722}">
      <dgm:prSet/>
      <dgm:spPr/>
      <dgm:t>
        <a:bodyPr/>
        <a:lstStyle/>
        <a:p>
          <a:endParaRPr lang="ru-RU"/>
        </a:p>
      </dgm:t>
    </dgm:pt>
    <dgm:pt modelId="{8AD7FD96-7A97-4FF5-A041-2122A3F8A585}">
      <dgm:prSet custT="1"/>
      <dgm:spPr>
        <a:solidFill>
          <a:schemeClr val="accent2">
            <a:lumMod val="75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2400" dirty="0" smtClean="0"/>
            <a:t>Играем вместе</a:t>
          </a:r>
          <a:endParaRPr lang="ru-RU" sz="2400" dirty="0"/>
        </a:p>
      </dgm:t>
    </dgm:pt>
    <dgm:pt modelId="{7215CC0F-09C0-4EBC-AD2E-0ECD7BD055B9}" type="parTrans" cxnId="{0051DB73-BC0D-43DE-A48A-EE48F3BC3414}">
      <dgm:prSet/>
      <dgm:spPr/>
      <dgm:t>
        <a:bodyPr/>
        <a:lstStyle/>
        <a:p>
          <a:endParaRPr lang="ru-RU"/>
        </a:p>
      </dgm:t>
    </dgm:pt>
    <dgm:pt modelId="{C420F40E-A4AC-4DC4-8FA9-5D2BEF9DFA7D}" type="sibTrans" cxnId="{0051DB73-BC0D-43DE-A48A-EE48F3BC3414}">
      <dgm:prSet/>
      <dgm:spPr/>
      <dgm:t>
        <a:bodyPr/>
        <a:lstStyle/>
        <a:p>
          <a:endParaRPr lang="ru-RU"/>
        </a:p>
      </dgm:t>
    </dgm:pt>
    <dgm:pt modelId="{F39F9C70-C0D7-4C9A-BFB7-D8D0DFAC2170}">
      <dgm:prSet custT="1"/>
      <dgm:spPr>
        <a:solidFill>
          <a:schemeClr val="accent3">
            <a:lumMod val="50000"/>
          </a:schemeClr>
        </a:solidFill>
        <a:ln>
          <a:solidFill>
            <a:srgbClr val="008000"/>
          </a:solidFill>
        </a:ln>
      </dgm:spPr>
      <dgm:t>
        <a:bodyPr/>
        <a:lstStyle/>
        <a:p>
          <a:r>
            <a:rPr lang="ru-RU" sz="2400" dirty="0" smtClean="0"/>
            <a:t>Трудимся вместе</a:t>
          </a:r>
          <a:endParaRPr lang="ru-RU" sz="2400" dirty="0"/>
        </a:p>
      </dgm:t>
    </dgm:pt>
    <dgm:pt modelId="{25C7DEE3-2199-4B54-A4C1-A64C5E458A7A}" type="parTrans" cxnId="{2D01B9E3-6E02-467F-83F5-0F54F486B07D}">
      <dgm:prSet/>
      <dgm:spPr/>
      <dgm:t>
        <a:bodyPr/>
        <a:lstStyle/>
        <a:p>
          <a:endParaRPr lang="ru-RU"/>
        </a:p>
      </dgm:t>
    </dgm:pt>
    <dgm:pt modelId="{F1E3C4EE-5625-4A97-B731-9F54CFA77B33}" type="sibTrans" cxnId="{2D01B9E3-6E02-467F-83F5-0F54F486B07D}">
      <dgm:prSet/>
      <dgm:spPr/>
      <dgm:t>
        <a:bodyPr/>
        <a:lstStyle/>
        <a:p>
          <a:endParaRPr lang="ru-RU"/>
        </a:p>
      </dgm:t>
    </dgm:pt>
    <dgm:pt modelId="{97F982BC-1DF8-4AA6-8EC1-963EA6B99588}">
      <dgm:prSet custT="1"/>
      <dgm:spPr>
        <a:solidFill>
          <a:schemeClr val="accent5">
            <a:lumMod val="75000"/>
          </a:schemeClr>
        </a:solidFill>
        <a:ln>
          <a:solidFill>
            <a:srgbClr val="FF6600"/>
          </a:solidFill>
        </a:ln>
      </dgm:spPr>
      <dgm:t>
        <a:bodyPr/>
        <a:lstStyle/>
        <a:p>
          <a:r>
            <a:rPr lang="ru-RU" sz="2400" dirty="0" smtClean="0"/>
            <a:t>Мастерим вместе</a:t>
          </a:r>
          <a:endParaRPr lang="ru-RU" sz="2400" dirty="0"/>
        </a:p>
      </dgm:t>
    </dgm:pt>
    <dgm:pt modelId="{BF6608A2-7199-410F-8663-9F006605E9FF}" type="parTrans" cxnId="{D021ED71-3FF2-4E91-A87E-3E97F6B129AF}">
      <dgm:prSet/>
      <dgm:spPr/>
      <dgm:t>
        <a:bodyPr/>
        <a:lstStyle/>
        <a:p>
          <a:endParaRPr lang="ru-RU"/>
        </a:p>
      </dgm:t>
    </dgm:pt>
    <dgm:pt modelId="{6BA26D2C-BD27-42E1-98E0-F2B9EA073A16}" type="sibTrans" cxnId="{D021ED71-3FF2-4E91-A87E-3E97F6B129AF}">
      <dgm:prSet/>
      <dgm:spPr/>
      <dgm:t>
        <a:bodyPr/>
        <a:lstStyle/>
        <a:p>
          <a:endParaRPr lang="ru-RU"/>
        </a:p>
      </dgm:t>
    </dgm:pt>
    <dgm:pt modelId="{25A88617-0373-4333-876C-5C35FA414097}" type="pres">
      <dgm:prSet presAssocID="{B111F5A3-E596-4E60-B4CA-0C360338DE3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90C631-5974-48A5-AB32-5878BA5BB087}" type="pres">
      <dgm:prSet presAssocID="{E58DA88B-13DE-4C03-8C7E-11293FBC2F36}" presName="parentLin" presStyleCnt="0"/>
      <dgm:spPr/>
    </dgm:pt>
    <dgm:pt modelId="{63974588-F48B-4637-B7C6-8FE46AF25EA5}" type="pres">
      <dgm:prSet presAssocID="{E58DA88B-13DE-4C03-8C7E-11293FBC2F36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94FABE04-8D7F-49F6-8CB0-CE784B939AF3}" type="pres">
      <dgm:prSet presAssocID="{E58DA88B-13DE-4C03-8C7E-11293FBC2F3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92868-8707-4517-B585-55545D8AF08B}" type="pres">
      <dgm:prSet presAssocID="{E58DA88B-13DE-4C03-8C7E-11293FBC2F36}" presName="negativeSpace" presStyleCnt="0"/>
      <dgm:spPr/>
    </dgm:pt>
    <dgm:pt modelId="{8C4A4016-BBD9-41DF-9622-3B01CA61B681}" type="pres">
      <dgm:prSet presAssocID="{E58DA88B-13DE-4C03-8C7E-11293FBC2F36}" presName="childText" presStyleLbl="conFgAcc1" presStyleIdx="0" presStyleCnt="6">
        <dgm:presLayoutVars>
          <dgm:bulletEnabled val="1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6CBA651-9D99-4F73-A35E-9364CC1A2659}" type="pres">
      <dgm:prSet presAssocID="{A26802C2-B5A5-4776-B483-A6EAB6D2547A}" presName="spaceBetweenRectangles" presStyleCnt="0"/>
      <dgm:spPr/>
    </dgm:pt>
    <dgm:pt modelId="{9771B80A-C00D-4B26-88FF-1E54BA579A91}" type="pres">
      <dgm:prSet presAssocID="{B38CED0D-44F9-4C05-8671-EEFBD5CB9698}" presName="parentLin" presStyleCnt="0"/>
      <dgm:spPr/>
    </dgm:pt>
    <dgm:pt modelId="{E2A791B9-25C8-4C3E-9DED-6A553A0B4C2D}" type="pres">
      <dgm:prSet presAssocID="{B38CED0D-44F9-4C05-8671-EEFBD5CB9698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DE890287-2FE3-4E36-8817-D17EC3AD6C40}" type="pres">
      <dgm:prSet presAssocID="{B38CED0D-44F9-4C05-8671-EEFBD5CB969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C86B85-5734-417E-BE4F-4A6CEE18203D}" type="pres">
      <dgm:prSet presAssocID="{B38CED0D-44F9-4C05-8671-EEFBD5CB9698}" presName="negativeSpace" presStyleCnt="0"/>
      <dgm:spPr/>
    </dgm:pt>
    <dgm:pt modelId="{36D11B6F-5F5E-43FC-AC40-95A64ED88BBA}" type="pres">
      <dgm:prSet presAssocID="{B38CED0D-44F9-4C05-8671-EEFBD5CB9698}" presName="childText" presStyleLbl="conFgAcc1" presStyleIdx="1" presStyleCnt="6">
        <dgm:presLayoutVars>
          <dgm:bulletEnabled val="1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25F62E56-B042-44D1-8D1F-06C488E1A230}" type="pres">
      <dgm:prSet presAssocID="{39B5ACE4-CB85-408E-A7F6-09FCB43AB8F5}" presName="spaceBetweenRectangles" presStyleCnt="0"/>
      <dgm:spPr/>
    </dgm:pt>
    <dgm:pt modelId="{126E6CF6-A194-4A6E-8CF2-11F56FFBF164}" type="pres">
      <dgm:prSet presAssocID="{656B80BC-793E-4E24-BC3A-B253FC8053AC}" presName="parentLin" presStyleCnt="0"/>
      <dgm:spPr/>
    </dgm:pt>
    <dgm:pt modelId="{D4DB1D94-DC55-464E-BEA3-3A4F280F6C8E}" type="pres">
      <dgm:prSet presAssocID="{656B80BC-793E-4E24-BC3A-B253FC8053AC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7554EB67-232C-4563-8966-1F8DA8EBAB01}" type="pres">
      <dgm:prSet presAssocID="{656B80BC-793E-4E24-BC3A-B253FC8053A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8DA51-675F-46D4-8F16-B8BA50F4B3EF}" type="pres">
      <dgm:prSet presAssocID="{656B80BC-793E-4E24-BC3A-B253FC8053AC}" presName="negativeSpace" presStyleCnt="0"/>
      <dgm:spPr/>
    </dgm:pt>
    <dgm:pt modelId="{C54FB7E0-60CB-4400-986E-EEBCE956AD62}" type="pres">
      <dgm:prSet presAssocID="{656B80BC-793E-4E24-BC3A-B253FC8053AC}" presName="childText" presStyleLbl="conFgAcc1" presStyleIdx="2" presStyleCnt="6">
        <dgm:presLayoutVars>
          <dgm:bulletEnabled val="1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A39C4D04-28ED-43E5-833E-59414A14BB4B}" type="pres">
      <dgm:prSet presAssocID="{EE61DCA7-7200-47B0-9ADA-6D2039C8075E}" presName="spaceBetweenRectangles" presStyleCnt="0"/>
      <dgm:spPr/>
    </dgm:pt>
    <dgm:pt modelId="{6E228409-A5DE-43CD-A4BB-975C96CD8FA7}" type="pres">
      <dgm:prSet presAssocID="{8AD7FD96-7A97-4FF5-A041-2122A3F8A585}" presName="parentLin" presStyleCnt="0"/>
      <dgm:spPr/>
    </dgm:pt>
    <dgm:pt modelId="{722F91EA-401F-4B09-B7ED-7E157504CA37}" type="pres">
      <dgm:prSet presAssocID="{8AD7FD96-7A97-4FF5-A041-2122A3F8A585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93BF1F15-6B6F-4DB8-949D-4DD8DA3443B3}" type="pres">
      <dgm:prSet presAssocID="{8AD7FD96-7A97-4FF5-A041-2122A3F8A58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0E2850-731C-44BE-B40D-6E91D85920E3}" type="pres">
      <dgm:prSet presAssocID="{8AD7FD96-7A97-4FF5-A041-2122A3F8A585}" presName="negativeSpace" presStyleCnt="0"/>
      <dgm:spPr/>
    </dgm:pt>
    <dgm:pt modelId="{BAB117DF-0AE7-4580-AD88-670A747E1D91}" type="pres">
      <dgm:prSet presAssocID="{8AD7FD96-7A97-4FF5-A041-2122A3F8A585}" presName="childText" presStyleLbl="conFgAcc1" presStyleIdx="3" presStyleCnt="6">
        <dgm:presLayoutVars>
          <dgm:bulletEnabled val="1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84A46471-719A-412C-90E8-2CAE55A0CD83}" type="pres">
      <dgm:prSet presAssocID="{C420F40E-A4AC-4DC4-8FA9-5D2BEF9DFA7D}" presName="spaceBetweenRectangles" presStyleCnt="0"/>
      <dgm:spPr/>
    </dgm:pt>
    <dgm:pt modelId="{BF61276A-F140-4D03-8B2D-072C063BCD87}" type="pres">
      <dgm:prSet presAssocID="{F39F9C70-C0D7-4C9A-BFB7-D8D0DFAC2170}" presName="parentLin" presStyleCnt="0"/>
      <dgm:spPr/>
    </dgm:pt>
    <dgm:pt modelId="{2929A2B8-9C58-4EF1-9324-D1369736367D}" type="pres">
      <dgm:prSet presAssocID="{F39F9C70-C0D7-4C9A-BFB7-D8D0DFAC2170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703CE72B-C229-4F66-947A-2DF239504C47}" type="pres">
      <dgm:prSet presAssocID="{F39F9C70-C0D7-4C9A-BFB7-D8D0DFAC217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0BB35-2CB8-480F-977B-C6277FDFDD9D}" type="pres">
      <dgm:prSet presAssocID="{F39F9C70-C0D7-4C9A-BFB7-D8D0DFAC2170}" presName="negativeSpace" presStyleCnt="0"/>
      <dgm:spPr/>
    </dgm:pt>
    <dgm:pt modelId="{9260012E-4A55-458F-AFBD-10190A0F53F3}" type="pres">
      <dgm:prSet presAssocID="{F39F9C70-C0D7-4C9A-BFB7-D8D0DFAC2170}" presName="childText" presStyleLbl="conFgAcc1" presStyleIdx="4" presStyleCnt="6">
        <dgm:presLayoutVars>
          <dgm:bulletEnabled val="1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1E75502-FD20-489B-997E-3AAE6095A298}" type="pres">
      <dgm:prSet presAssocID="{F1E3C4EE-5625-4A97-B731-9F54CFA77B33}" presName="spaceBetweenRectangles" presStyleCnt="0"/>
      <dgm:spPr/>
    </dgm:pt>
    <dgm:pt modelId="{4E3AE85F-F7D0-423D-9BE0-51C29A4096C2}" type="pres">
      <dgm:prSet presAssocID="{97F982BC-1DF8-4AA6-8EC1-963EA6B99588}" presName="parentLin" presStyleCnt="0"/>
      <dgm:spPr/>
    </dgm:pt>
    <dgm:pt modelId="{DC1E2195-BBA6-4EB0-A21D-C657B3BF4AD3}" type="pres">
      <dgm:prSet presAssocID="{97F982BC-1DF8-4AA6-8EC1-963EA6B99588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9A6A3F74-4D49-4223-B84B-32D616AADEF3}" type="pres">
      <dgm:prSet presAssocID="{97F982BC-1DF8-4AA6-8EC1-963EA6B9958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2106D8-CDAF-48C5-B59D-2C3403F59B0A}" type="pres">
      <dgm:prSet presAssocID="{97F982BC-1DF8-4AA6-8EC1-963EA6B99588}" presName="negativeSpace" presStyleCnt="0"/>
      <dgm:spPr/>
    </dgm:pt>
    <dgm:pt modelId="{171DD35C-0998-4EF8-85F5-79EEC4DBAF17}" type="pres">
      <dgm:prSet presAssocID="{97F982BC-1DF8-4AA6-8EC1-963EA6B99588}" presName="childText" presStyleLbl="conFgAcc1" presStyleIdx="5" presStyleCnt="6">
        <dgm:presLayoutVars>
          <dgm:bulletEnabled val="1"/>
        </dgm:presLayoutVars>
      </dgm:prSet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2D01B9E3-6E02-467F-83F5-0F54F486B07D}" srcId="{B111F5A3-E596-4E60-B4CA-0C360338DE31}" destId="{F39F9C70-C0D7-4C9A-BFB7-D8D0DFAC2170}" srcOrd="4" destOrd="0" parTransId="{25C7DEE3-2199-4B54-A4C1-A64C5E458A7A}" sibTransId="{F1E3C4EE-5625-4A97-B731-9F54CFA77B33}"/>
    <dgm:cxn modelId="{07749792-F9D8-47CF-A4AB-E16B4F0A5073}" type="presOf" srcId="{8AD7FD96-7A97-4FF5-A041-2122A3F8A585}" destId="{722F91EA-401F-4B09-B7ED-7E157504CA37}" srcOrd="0" destOrd="0" presId="urn:microsoft.com/office/officeart/2005/8/layout/list1"/>
    <dgm:cxn modelId="{34B6F99E-31E7-477C-83B5-EE9A9A65CDF4}" type="presOf" srcId="{B111F5A3-E596-4E60-B4CA-0C360338DE31}" destId="{25A88617-0373-4333-876C-5C35FA414097}" srcOrd="0" destOrd="0" presId="urn:microsoft.com/office/officeart/2005/8/layout/list1"/>
    <dgm:cxn modelId="{25D053D3-1AD6-43FB-9580-3AA9B2C70722}" srcId="{B111F5A3-E596-4E60-B4CA-0C360338DE31}" destId="{656B80BC-793E-4E24-BC3A-B253FC8053AC}" srcOrd="2" destOrd="0" parTransId="{2E7C6AAF-141D-46E3-BEAA-EE8665BDEB5D}" sibTransId="{EE61DCA7-7200-47B0-9ADA-6D2039C8075E}"/>
    <dgm:cxn modelId="{F819E4FC-B0C2-41EE-90A4-885F03F90A00}" type="presOf" srcId="{E58DA88B-13DE-4C03-8C7E-11293FBC2F36}" destId="{94FABE04-8D7F-49F6-8CB0-CE784B939AF3}" srcOrd="1" destOrd="0" presId="urn:microsoft.com/office/officeart/2005/8/layout/list1"/>
    <dgm:cxn modelId="{01E1665D-4526-4D89-A03B-9807BBB2AE63}" type="presOf" srcId="{E58DA88B-13DE-4C03-8C7E-11293FBC2F36}" destId="{63974588-F48B-4637-B7C6-8FE46AF25EA5}" srcOrd="0" destOrd="0" presId="urn:microsoft.com/office/officeart/2005/8/layout/list1"/>
    <dgm:cxn modelId="{8B02307B-8D33-46E6-84C4-CC2A9EAE2C3F}" type="presOf" srcId="{B38CED0D-44F9-4C05-8671-EEFBD5CB9698}" destId="{E2A791B9-25C8-4C3E-9DED-6A553A0B4C2D}" srcOrd="0" destOrd="0" presId="urn:microsoft.com/office/officeart/2005/8/layout/list1"/>
    <dgm:cxn modelId="{D021ED71-3FF2-4E91-A87E-3E97F6B129AF}" srcId="{B111F5A3-E596-4E60-B4CA-0C360338DE31}" destId="{97F982BC-1DF8-4AA6-8EC1-963EA6B99588}" srcOrd="5" destOrd="0" parTransId="{BF6608A2-7199-410F-8663-9F006605E9FF}" sibTransId="{6BA26D2C-BD27-42E1-98E0-F2B9EA073A16}"/>
    <dgm:cxn modelId="{C42B41E2-5E3C-4F8E-BD52-62304D060D4E}" type="presOf" srcId="{8AD7FD96-7A97-4FF5-A041-2122A3F8A585}" destId="{93BF1F15-6B6F-4DB8-949D-4DD8DA3443B3}" srcOrd="1" destOrd="0" presId="urn:microsoft.com/office/officeart/2005/8/layout/list1"/>
    <dgm:cxn modelId="{2405B74C-7043-4B1F-B688-46219D1455A1}" srcId="{B111F5A3-E596-4E60-B4CA-0C360338DE31}" destId="{E58DA88B-13DE-4C03-8C7E-11293FBC2F36}" srcOrd="0" destOrd="0" parTransId="{6A77FC87-17CE-4C91-9CF7-1E19253B2EAA}" sibTransId="{A26802C2-B5A5-4776-B483-A6EAB6D2547A}"/>
    <dgm:cxn modelId="{7029B10B-30CC-454F-B656-AAFCC2079651}" type="presOf" srcId="{97F982BC-1DF8-4AA6-8EC1-963EA6B99588}" destId="{DC1E2195-BBA6-4EB0-A21D-C657B3BF4AD3}" srcOrd="0" destOrd="0" presId="urn:microsoft.com/office/officeart/2005/8/layout/list1"/>
    <dgm:cxn modelId="{0051DB73-BC0D-43DE-A48A-EE48F3BC3414}" srcId="{B111F5A3-E596-4E60-B4CA-0C360338DE31}" destId="{8AD7FD96-7A97-4FF5-A041-2122A3F8A585}" srcOrd="3" destOrd="0" parTransId="{7215CC0F-09C0-4EBC-AD2E-0ECD7BD055B9}" sibTransId="{C420F40E-A4AC-4DC4-8FA9-5D2BEF9DFA7D}"/>
    <dgm:cxn modelId="{2556F0AF-9196-47A9-A55E-CB7E2FBF9E7D}" type="presOf" srcId="{97F982BC-1DF8-4AA6-8EC1-963EA6B99588}" destId="{9A6A3F74-4D49-4223-B84B-32D616AADEF3}" srcOrd="1" destOrd="0" presId="urn:microsoft.com/office/officeart/2005/8/layout/list1"/>
    <dgm:cxn modelId="{96CCBD96-1BDE-4E75-A674-53B816D9FC4A}" type="presOf" srcId="{656B80BC-793E-4E24-BC3A-B253FC8053AC}" destId="{7554EB67-232C-4563-8966-1F8DA8EBAB01}" srcOrd="1" destOrd="0" presId="urn:microsoft.com/office/officeart/2005/8/layout/list1"/>
    <dgm:cxn modelId="{D9D00EE6-0B9A-49CE-945B-4C606588D11E}" type="presOf" srcId="{F39F9C70-C0D7-4C9A-BFB7-D8D0DFAC2170}" destId="{2929A2B8-9C58-4EF1-9324-D1369736367D}" srcOrd="0" destOrd="0" presId="urn:microsoft.com/office/officeart/2005/8/layout/list1"/>
    <dgm:cxn modelId="{6E920C6E-9FCB-445A-B473-FFF84B507304}" type="presOf" srcId="{B38CED0D-44F9-4C05-8671-EEFBD5CB9698}" destId="{DE890287-2FE3-4E36-8817-D17EC3AD6C40}" srcOrd="1" destOrd="0" presId="urn:microsoft.com/office/officeart/2005/8/layout/list1"/>
    <dgm:cxn modelId="{3DAE3CED-5C45-47E5-A77C-08A60AFE4F14}" type="presOf" srcId="{656B80BC-793E-4E24-BC3A-B253FC8053AC}" destId="{D4DB1D94-DC55-464E-BEA3-3A4F280F6C8E}" srcOrd="0" destOrd="0" presId="urn:microsoft.com/office/officeart/2005/8/layout/list1"/>
    <dgm:cxn modelId="{288595F1-F76C-4EE0-A05B-659A613326B0}" srcId="{B111F5A3-E596-4E60-B4CA-0C360338DE31}" destId="{B38CED0D-44F9-4C05-8671-EEFBD5CB9698}" srcOrd="1" destOrd="0" parTransId="{6A9D065C-20E1-47B4-806B-123C4C66D30C}" sibTransId="{39B5ACE4-CB85-408E-A7F6-09FCB43AB8F5}"/>
    <dgm:cxn modelId="{905DDBC3-0090-432E-8EE3-46272BD4CA71}" type="presOf" srcId="{F39F9C70-C0D7-4C9A-BFB7-D8D0DFAC2170}" destId="{703CE72B-C229-4F66-947A-2DF239504C47}" srcOrd="1" destOrd="0" presId="urn:microsoft.com/office/officeart/2005/8/layout/list1"/>
    <dgm:cxn modelId="{71FD3410-C43C-4682-8695-CAD631A50915}" type="presParOf" srcId="{25A88617-0373-4333-876C-5C35FA414097}" destId="{9B90C631-5974-48A5-AB32-5878BA5BB087}" srcOrd="0" destOrd="0" presId="urn:microsoft.com/office/officeart/2005/8/layout/list1"/>
    <dgm:cxn modelId="{6A89C9A1-6F1C-4FAE-9039-FD7F24CF28CB}" type="presParOf" srcId="{9B90C631-5974-48A5-AB32-5878BA5BB087}" destId="{63974588-F48B-4637-B7C6-8FE46AF25EA5}" srcOrd="0" destOrd="0" presId="urn:microsoft.com/office/officeart/2005/8/layout/list1"/>
    <dgm:cxn modelId="{BA044E39-E4DA-4647-9A0F-79F0F1042E60}" type="presParOf" srcId="{9B90C631-5974-48A5-AB32-5878BA5BB087}" destId="{94FABE04-8D7F-49F6-8CB0-CE784B939AF3}" srcOrd="1" destOrd="0" presId="urn:microsoft.com/office/officeart/2005/8/layout/list1"/>
    <dgm:cxn modelId="{FB65C848-3A84-446A-8118-2D78E198BA33}" type="presParOf" srcId="{25A88617-0373-4333-876C-5C35FA414097}" destId="{AB192868-8707-4517-B585-55545D8AF08B}" srcOrd="1" destOrd="0" presId="urn:microsoft.com/office/officeart/2005/8/layout/list1"/>
    <dgm:cxn modelId="{301B4175-871E-4D9B-8692-89F50918A399}" type="presParOf" srcId="{25A88617-0373-4333-876C-5C35FA414097}" destId="{8C4A4016-BBD9-41DF-9622-3B01CA61B681}" srcOrd="2" destOrd="0" presId="urn:microsoft.com/office/officeart/2005/8/layout/list1"/>
    <dgm:cxn modelId="{9D29746C-9B1F-43EA-B98E-58C69C6AC046}" type="presParOf" srcId="{25A88617-0373-4333-876C-5C35FA414097}" destId="{E6CBA651-9D99-4F73-A35E-9364CC1A2659}" srcOrd="3" destOrd="0" presId="urn:microsoft.com/office/officeart/2005/8/layout/list1"/>
    <dgm:cxn modelId="{3F5C9DBC-3CF7-459B-9038-587805BCB62E}" type="presParOf" srcId="{25A88617-0373-4333-876C-5C35FA414097}" destId="{9771B80A-C00D-4B26-88FF-1E54BA579A91}" srcOrd="4" destOrd="0" presId="urn:microsoft.com/office/officeart/2005/8/layout/list1"/>
    <dgm:cxn modelId="{EBDA9145-5718-4796-A44D-85864879156F}" type="presParOf" srcId="{9771B80A-C00D-4B26-88FF-1E54BA579A91}" destId="{E2A791B9-25C8-4C3E-9DED-6A553A0B4C2D}" srcOrd="0" destOrd="0" presId="urn:microsoft.com/office/officeart/2005/8/layout/list1"/>
    <dgm:cxn modelId="{6F789558-414B-4B02-A439-7E32B32F6ABC}" type="presParOf" srcId="{9771B80A-C00D-4B26-88FF-1E54BA579A91}" destId="{DE890287-2FE3-4E36-8817-D17EC3AD6C40}" srcOrd="1" destOrd="0" presId="urn:microsoft.com/office/officeart/2005/8/layout/list1"/>
    <dgm:cxn modelId="{C5EA900E-00DA-4132-8347-265C726CD97E}" type="presParOf" srcId="{25A88617-0373-4333-876C-5C35FA414097}" destId="{3EC86B85-5734-417E-BE4F-4A6CEE18203D}" srcOrd="5" destOrd="0" presId="urn:microsoft.com/office/officeart/2005/8/layout/list1"/>
    <dgm:cxn modelId="{C6FF9DDD-DFBE-4E6D-BC2F-738FE7C79ED9}" type="presParOf" srcId="{25A88617-0373-4333-876C-5C35FA414097}" destId="{36D11B6F-5F5E-43FC-AC40-95A64ED88BBA}" srcOrd="6" destOrd="0" presId="urn:microsoft.com/office/officeart/2005/8/layout/list1"/>
    <dgm:cxn modelId="{CEEA54C7-EFFA-4990-9019-CF50BD4967AE}" type="presParOf" srcId="{25A88617-0373-4333-876C-5C35FA414097}" destId="{25F62E56-B042-44D1-8D1F-06C488E1A230}" srcOrd="7" destOrd="0" presId="urn:microsoft.com/office/officeart/2005/8/layout/list1"/>
    <dgm:cxn modelId="{AB5996EA-E5AD-4B59-91E2-C672C87890D6}" type="presParOf" srcId="{25A88617-0373-4333-876C-5C35FA414097}" destId="{126E6CF6-A194-4A6E-8CF2-11F56FFBF164}" srcOrd="8" destOrd="0" presId="urn:microsoft.com/office/officeart/2005/8/layout/list1"/>
    <dgm:cxn modelId="{F04CA97D-6845-4E5B-B9D8-0016C49633B1}" type="presParOf" srcId="{126E6CF6-A194-4A6E-8CF2-11F56FFBF164}" destId="{D4DB1D94-DC55-464E-BEA3-3A4F280F6C8E}" srcOrd="0" destOrd="0" presId="urn:microsoft.com/office/officeart/2005/8/layout/list1"/>
    <dgm:cxn modelId="{4D304DE5-1E4B-43D9-A833-D659EFA69574}" type="presParOf" srcId="{126E6CF6-A194-4A6E-8CF2-11F56FFBF164}" destId="{7554EB67-232C-4563-8966-1F8DA8EBAB01}" srcOrd="1" destOrd="0" presId="urn:microsoft.com/office/officeart/2005/8/layout/list1"/>
    <dgm:cxn modelId="{5326E7FF-2A21-4AC5-A049-7BD0244CB02D}" type="presParOf" srcId="{25A88617-0373-4333-876C-5C35FA414097}" destId="{E7A8DA51-675F-46D4-8F16-B8BA50F4B3EF}" srcOrd="9" destOrd="0" presId="urn:microsoft.com/office/officeart/2005/8/layout/list1"/>
    <dgm:cxn modelId="{68B58D75-F2CC-489C-BD23-B660A77E1ECD}" type="presParOf" srcId="{25A88617-0373-4333-876C-5C35FA414097}" destId="{C54FB7E0-60CB-4400-986E-EEBCE956AD62}" srcOrd="10" destOrd="0" presId="urn:microsoft.com/office/officeart/2005/8/layout/list1"/>
    <dgm:cxn modelId="{20353238-D414-4DDB-A934-CA65600D38F7}" type="presParOf" srcId="{25A88617-0373-4333-876C-5C35FA414097}" destId="{A39C4D04-28ED-43E5-833E-59414A14BB4B}" srcOrd="11" destOrd="0" presId="urn:microsoft.com/office/officeart/2005/8/layout/list1"/>
    <dgm:cxn modelId="{C5BCF61F-0D78-488C-B83B-31FA66F32843}" type="presParOf" srcId="{25A88617-0373-4333-876C-5C35FA414097}" destId="{6E228409-A5DE-43CD-A4BB-975C96CD8FA7}" srcOrd="12" destOrd="0" presId="urn:microsoft.com/office/officeart/2005/8/layout/list1"/>
    <dgm:cxn modelId="{2A24B2F5-B2DC-4372-B066-1340BE3EDADD}" type="presParOf" srcId="{6E228409-A5DE-43CD-A4BB-975C96CD8FA7}" destId="{722F91EA-401F-4B09-B7ED-7E157504CA37}" srcOrd="0" destOrd="0" presId="urn:microsoft.com/office/officeart/2005/8/layout/list1"/>
    <dgm:cxn modelId="{517A3CF0-5F90-49C6-9825-C42874B07640}" type="presParOf" srcId="{6E228409-A5DE-43CD-A4BB-975C96CD8FA7}" destId="{93BF1F15-6B6F-4DB8-949D-4DD8DA3443B3}" srcOrd="1" destOrd="0" presId="urn:microsoft.com/office/officeart/2005/8/layout/list1"/>
    <dgm:cxn modelId="{B2970EB6-8EB6-42C2-B438-07B9AF6A428E}" type="presParOf" srcId="{25A88617-0373-4333-876C-5C35FA414097}" destId="{520E2850-731C-44BE-B40D-6E91D85920E3}" srcOrd="13" destOrd="0" presId="urn:microsoft.com/office/officeart/2005/8/layout/list1"/>
    <dgm:cxn modelId="{7DA12B75-6542-4636-A3B5-5E0E7DCB1DB3}" type="presParOf" srcId="{25A88617-0373-4333-876C-5C35FA414097}" destId="{BAB117DF-0AE7-4580-AD88-670A747E1D91}" srcOrd="14" destOrd="0" presId="urn:microsoft.com/office/officeart/2005/8/layout/list1"/>
    <dgm:cxn modelId="{2B5B724D-F7BC-4742-9AC3-45DC36A8088C}" type="presParOf" srcId="{25A88617-0373-4333-876C-5C35FA414097}" destId="{84A46471-719A-412C-90E8-2CAE55A0CD83}" srcOrd="15" destOrd="0" presId="urn:microsoft.com/office/officeart/2005/8/layout/list1"/>
    <dgm:cxn modelId="{3086A3FA-C4D2-453A-8A78-CBFAE94B9899}" type="presParOf" srcId="{25A88617-0373-4333-876C-5C35FA414097}" destId="{BF61276A-F140-4D03-8B2D-072C063BCD87}" srcOrd="16" destOrd="0" presId="urn:microsoft.com/office/officeart/2005/8/layout/list1"/>
    <dgm:cxn modelId="{962521DA-A331-4642-9532-7159D5419C49}" type="presParOf" srcId="{BF61276A-F140-4D03-8B2D-072C063BCD87}" destId="{2929A2B8-9C58-4EF1-9324-D1369736367D}" srcOrd="0" destOrd="0" presId="urn:microsoft.com/office/officeart/2005/8/layout/list1"/>
    <dgm:cxn modelId="{E44A2EE2-B835-4C71-9E8C-A6ED74D6AFC0}" type="presParOf" srcId="{BF61276A-F140-4D03-8B2D-072C063BCD87}" destId="{703CE72B-C229-4F66-947A-2DF239504C47}" srcOrd="1" destOrd="0" presId="urn:microsoft.com/office/officeart/2005/8/layout/list1"/>
    <dgm:cxn modelId="{68C2CCFA-7B9F-4529-97A6-DE4C053B04EA}" type="presParOf" srcId="{25A88617-0373-4333-876C-5C35FA414097}" destId="{DC60BB35-2CB8-480F-977B-C6277FDFDD9D}" srcOrd="17" destOrd="0" presId="urn:microsoft.com/office/officeart/2005/8/layout/list1"/>
    <dgm:cxn modelId="{F49B85D9-63C5-40B5-97E4-921857892EAE}" type="presParOf" srcId="{25A88617-0373-4333-876C-5C35FA414097}" destId="{9260012E-4A55-458F-AFBD-10190A0F53F3}" srcOrd="18" destOrd="0" presId="urn:microsoft.com/office/officeart/2005/8/layout/list1"/>
    <dgm:cxn modelId="{3D014F82-AC1C-4E18-B88A-89FA3A95F210}" type="presParOf" srcId="{25A88617-0373-4333-876C-5C35FA414097}" destId="{B1E75502-FD20-489B-997E-3AAE6095A298}" srcOrd="19" destOrd="0" presId="urn:microsoft.com/office/officeart/2005/8/layout/list1"/>
    <dgm:cxn modelId="{C35C10ED-28E4-41EA-9B1E-7FF1F1286517}" type="presParOf" srcId="{25A88617-0373-4333-876C-5C35FA414097}" destId="{4E3AE85F-F7D0-423D-9BE0-51C29A4096C2}" srcOrd="20" destOrd="0" presId="urn:microsoft.com/office/officeart/2005/8/layout/list1"/>
    <dgm:cxn modelId="{F227182E-EDD1-4475-A642-15C1D785CD88}" type="presParOf" srcId="{4E3AE85F-F7D0-423D-9BE0-51C29A4096C2}" destId="{DC1E2195-BBA6-4EB0-A21D-C657B3BF4AD3}" srcOrd="0" destOrd="0" presId="urn:microsoft.com/office/officeart/2005/8/layout/list1"/>
    <dgm:cxn modelId="{AAAA6920-B5AE-4076-A6DD-195C0BC6C57F}" type="presParOf" srcId="{4E3AE85F-F7D0-423D-9BE0-51C29A4096C2}" destId="{9A6A3F74-4D49-4223-B84B-32D616AADEF3}" srcOrd="1" destOrd="0" presId="urn:microsoft.com/office/officeart/2005/8/layout/list1"/>
    <dgm:cxn modelId="{D05819D0-90D5-4F55-89FD-BD855960EAB7}" type="presParOf" srcId="{25A88617-0373-4333-876C-5C35FA414097}" destId="{C32106D8-CDAF-48C5-B59D-2C3403F59B0A}" srcOrd="21" destOrd="0" presId="urn:microsoft.com/office/officeart/2005/8/layout/list1"/>
    <dgm:cxn modelId="{2171ED01-4C7B-41D8-9C38-6814877F86A0}" type="presParOf" srcId="{25A88617-0373-4333-876C-5C35FA414097}" destId="{171DD35C-0998-4EF8-85F5-79EEC4DBAF1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5C10E2-C4C5-4764-BA8E-BFEA5AA5140A}" type="doc">
      <dgm:prSet loTypeId="urn:microsoft.com/office/officeart/2005/8/layout/process4" loCatId="list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95A41B8-C650-43D5-8B29-12812B7F88DD}">
      <dgm:prSet phldrT="[Текст]" custT="1"/>
      <dgm:spPr>
        <a:xfrm rot="10800000">
          <a:off x="0" y="2145"/>
          <a:ext cx="5112568" cy="809116"/>
        </a:xfrm>
        <a:prstGeom prst="upArrowCallou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ru-RU" sz="1800" b="1" dirty="0" smtClean="0">
              <a:solidFill>
                <a:srgbClr val="008000"/>
              </a:solidFill>
              <a:latin typeface="Georgia"/>
              <a:ea typeface="+mn-ea"/>
              <a:cs typeface="+mn-cs"/>
            </a:rPr>
            <a:t>Сетевое взаимодействие</a:t>
          </a:r>
          <a:endParaRPr lang="ru-RU" sz="1800" b="1" dirty="0">
            <a:solidFill>
              <a:srgbClr val="008000"/>
            </a:solidFill>
            <a:latin typeface="Georgia"/>
            <a:ea typeface="+mn-ea"/>
            <a:cs typeface="+mn-cs"/>
          </a:endParaRPr>
        </a:p>
      </dgm:t>
    </dgm:pt>
    <dgm:pt modelId="{00258594-D70E-41F8-ABCD-A8F04F8DB896}" type="parTrans" cxnId="{BAB25B6A-2D31-4283-869D-5889CB95BE01}">
      <dgm:prSet/>
      <dgm:spPr/>
      <dgm:t>
        <a:bodyPr/>
        <a:lstStyle/>
        <a:p>
          <a:endParaRPr lang="ru-RU"/>
        </a:p>
      </dgm:t>
    </dgm:pt>
    <dgm:pt modelId="{7D0048A8-DB74-4F15-BCBF-0512127F6D12}" type="sibTrans" cxnId="{BAB25B6A-2D31-4283-869D-5889CB95BE01}">
      <dgm:prSet/>
      <dgm:spPr/>
      <dgm:t>
        <a:bodyPr/>
        <a:lstStyle/>
        <a:p>
          <a:endParaRPr lang="ru-RU"/>
        </a:p>
      </dgm:t>
    </dgm:pt>
    <dgm:pt modelId="{C4280B17-A85E-4618-9CD3-395AD0FD42B2}">
      <dgm:prSet phldrT="[Текст]" custT="1"/>
      <dgm:spPr>
        <a:xfrm rot="10800000">
          <a:off x="0" y="1604597"/>
          <a:ext cx="5112568" cy="809116"/>
        </a:xfrm>
        <a:prstGeom prst="upArrowCallou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ru-RU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ТРК Электрон; ТРК ТВ Крымский экран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1839798E-8311-400A-B6D5-2A124449AE00}" type="parTrans" cxnId="{733F051F-E707-45C0-808B-8C8B0E9DF5DD}">
      <dgm:prSet/>
      <dgm:spPr/>
      <dgm:t>
        <a:bodyPr/>
        <a:lstStyle/>
        <a:p>
          <a:endParaRPr lang="ru-RU"/>
        </a:p>
      </dgm:t>
    </dgm:pt>
    <dgm:pt modelId="{07918709-BE94-444E-855A-88A41BD8EBFF}" type="sibTrans" cxnId="{733F051F-E707-45C0-808B-8C8B0E9DF5DD}">
      <dgm:prSet/>
      <dgm:spPr/>
      <dgm:t>
        <a:bodyPr/>
        <a:lstStyle/>
        <a:p>
          <a:endParaRPr lang="ru-RU"/>
        </a:p>
      </dgm:t>
    </dgm:pt>
    <dgm:pt modelId="{D8EFD09E-2C02-415F-A215-A564A5EC9498}">
      <dgm:prSet custT="1"/>
      <dgm:spPr>
        <a:xfrm rot="10800000">
          <a:off x="0" y="2405822"/>
          <a:ext cx="5112568" cy="809116"/>
        </a:xfrm>
        <a:prstGeom prst="upArrowCallou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ru-RU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МБУ ДО центра развития творчества детей и юношества г. Крымска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042A84EC-E17F-4C3F-825F-94F4F018BB37}" type="parTrans" cxnId="{0D736273-CE84-45FE-B49E-2F2104371D4D}">
      <dgm:prSet/>
      <dgm:spPr/>
      <dgm:t>
        <a:bodyPr/>
        <a:lstStyle/>
        <a:p>
          <a:endParaRPr lang="ru-RU"/>
        </a:p>
      </dgm:t>
    </dgm:pt>
    <dgm:pt modelId="{49C0242B-E3D4-4910-9842-BB7BBEB6F1AE}" type="sibTrans" cxnId="{0D736273-CE84-45FE-B49E-2F2104371D4D}">
      <dgm:prSet/>
      <dgm:spPr/>
      <dgm:t>
        <a:bodyPr/>
        <a:lstStyle/>
        <a:p>
          <a:endParaRPr lang="ru-RU"/>
        </a:p>
      </dgm:t>
    </dgm:pt>
    <dgm:pt modelId="{039CA089-B12A-4745-9C1B-F3A633474952}">
      <dgm:prSet custT="1"/>
      <dgm:spPr>
        <a:xfrm rot="10800000">
          <a:off x="0" y="3207048"/>
          <a:ext cx="5112568" cy="809116"/>
        </a:xfrm>
        <a:prstGeom prst="upArrowCallou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ru-RU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Типография Крымского района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5873EFE1-E2D5-4717-B26D-71A1FD7898C5}" type="parTrans" cxnId="{F5988BFF-8103-40FA-93BC-8578128F91B0}">
      <dgm:prSet/>
      <dgm:spPr/>
      <dgm:t>
        <a:bodyPr/>
        <a:lstStyle/>
        <a:p>
          <a:endParaRPr lang="ru-RU"/>
        </a:p>
      </dgm:t>
    </dgm:pt>
    <dgm:pt modelId="{A55D4B2E-3921-40D9-8079-66DB8E68C42F}" type="sibTrans" cxnId="{F5988BFF-8103-40FA-93BC-8578128F91B0}">
      <dgm:prSet/>
      <dgm:spPr/>
      <dgm:t>
        <a:bodyPr/>
        <a:lstStyle/>
        <a:p>
          <a:endParaRPr lang="ru-RU"/>
        </a:p>
      </dgm:t>
    </dgm:pt>
    <dgm:pt modelId="{401B9532-B940-474F-B80F-6EBEB7508B9C}">
      <dgm:prSet custT="1"/>
      <dgm:spPr>
        <a:xfrm>
          <a:off x="0" y="4008274"/>
          <a:ext cx="5112568" cy="52608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</dgm:spPr>
      <dgm:t>
        <a:bodyPr/>
        <a:lstStyle/>
        <a:p>
          <a:r>
            <a:rPr lang="ru-RU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МБУ Крымская районная библиотека</a:t>
          </a:r>
          <a:endParaRPr lang="ru-RU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gm:t>
    </dgm:pt>
    <dgm:pt modelId="{CB942A72-FCAC-4AD9-ABE9-BD122DAF6AD9}" type="parTrans" cxnId="{39990691-7DAB-437D-8901-4F4E0077A930}">
      <dgm:prSet/>
      <dgm:spPr/>
      <dgm:t>
        <a:bodyPr/>
        <a:lstStyle/>
        <a:p>
          <a:endParaRPr lang="ru-RU"/>
        </a:p>
      </dgm:t>
    </dgm:pt>
    <dgm:pt modelId="{B0AC46C6-FECB-4AAD-8F3C-96644FAD6E30}" type="sibTrans" cxnId="{39990691-7DAB-437D-8901-4F4E0077A930}">
      <dgm:prSet/>
      <dgm:spPr/>
      <dgm:t>
        <a:bodyPr/>
        <a:lstStyle/>
        <a:p>
          <a:endParaRPr lang="ru-RU"/>
        </a:p>
      </dgm:t>
    </dgm:pt>
    <dgm:pt modelId="{17E80BFC-71D5-4EBA-B464-8CC83A23A382}" type="pres">
      <dgm:prSet presAssocID="{275C10E2-C4C5-4764-BA8E-BFEA5AA514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641C3E-9F02-47C3-A84D-1CB17145B8F5}" type="pres">
      <dgm:prSet presAssocID="{401B9532-B940-474F-B80F-6EBEB7508B9C}" presName="boxAndChildren" presStyleCnt="0"/>
      <dgm:spPr/>
    </dgm:pt>
    <dgm:pt modelId="{DCCA0663-C84C-4D2F-8796-7E331718F1A5}" type="pres">
      <dgm:prSet presAssocID="{401B9532-B940-474F-B80F-6EBEB7508B9C}" presName="parentTextBox" presStyleLbl="node1" presStyleIdx="0" presStyleCnt="5"/>
      <dgm:spPr/>
      <dgm:t>
        <a:bodyPr/>
        <a:lstStyle/>
        <a:p>
          <a:endParaRPr lang="ru-RU"/>
        </a:p>
      </dgm:t>
    </dgm:pt>
    <dgm:pt modelId="{6DB39992-C3F9-4AA6-AC43-F53791EC2D62}" type="pres">
      <dgm:prSet presAssocID="{A55D4B2E-3921-40D9-8079-66DB8E68C42F}" presName="sp" presStyleCnt="0"/>
      <dgm:spPr/>
    </dgm:pt>
    <dgm:pt modelId="{6CE9659D-86BB-46E4-96B7-DE4B73194622}" type="pres">
      <dgm:prSet presAssocID="{039CA089-B12A-4745-9C1B-F3A633474952}" presName="arrowAndChildren" presStyleCnt="0"/>
      <dgm:spPr/>
    </dgm:pt>
    <dgm:pt modelId="{F092FE01-417D-4831-B751-04149121C0A6}" type="pres">
      <dgm:prSet presAssocID="{039CA089-B12A-4745-9C1B-F3A633474952}" presName="parentTextArrow" presStyleLbl="node1" presStyleIdx="1" presStyleCnt="5"/>
      <dgm:spPr/>
      <dgm:t>
        <a:bodyPr/>
        <a:lstStyle/>
        <a:p>
          <a:endParaRPr lang="ru-RU"/>
        </a:p>
      </dgm:t>
    </dgm:pt>
    <dgm:pt modelId="{7713E5BE-2906-43C7-89FC-5DB001B902E2}" type="pres">
      <dgm:prSet presAssocID="{49C0242B-E3D4-4910-9842-BB7BBEB6F1AE}" presName="sp" presStyleCnt="0"/>
      <dgm:spPr/>
    </dgm:pt>
    <dgm:pt modelId="{0C82AE0D-0C74-4031-BBC3-26111CDA31B0}" type="pres">
      <dgm:prSet presAssocID="{D8EFD09E-2C02-415F-A215-A564A5EC9498}" presName="arrowAndChildren" presStyleCnt="0"/>
      <dgm:spPr/>
    </dgm:pt>
    <dgm:pt modelId="{FC08CE92-8A09-4D8F-AC5F-70DD6A7F8EF8}" type="pres">
      <dgm:prSet presAssocID="{D8EFD09E-2C02-415F-A215-A564A5EC9498}" presName="parentTextArrow" presStyleLbl="node1" presStyleIdx="2" presStyleCnt="5"/>
      <dgm:spPr/>
      <dgm:t>
        <a:bodyPr/>
        <a:lstStyle/>
        <a:p>
          <a:endParaRPr lang="ru-RU"/>
        </a:p>
      </dgm:t>
    </dgm:pt>
    <dgm:pt modelId="{E7111A72-FCDC-4140-ACFC-574C72227E91}" type="pres">
      <dgm:prSet presAssocID="{07918709-BE94-444E-855A-88A41BD8EBFF}" presName="sp" presStyleCnt="0"/>
      <dgm:spPr/>
    </dgm:pt>
    <dgm:pt modelId="{6FFB4F8B-128B-4A31-A10A-F22B8F7923B9}" type="pres">
      <dgm:prSet presAssocID="{C4280B17-A85E-4618-9CD3-395AD0FD42B2}" presName="arrowAndChildren" presStyleCnt="0"/>
      <dgm:spPr/>
    </dgm:pt>
    <dgm:pt modelId="{4BF30603-F492-4C17-80B4-8065275FBCF1}" type="pres">
      <dgm:prSet presAssocID="{C4280B17-A85E-4618-9CD3-395AD0FD42B2}" presName="parentTextArrow" presStyleLbl="node1" presStyleIdx="3" presStyleCnt="5"/>
      <dgm:spPr/>
      <dgm:t>
        <a:bodyPr/>
        <a:lstStyle/>
        <a:p>
          <a:endParaRPr lang="ru-RU"/>
        </a:p>
      </dgm:t>
    </dgm:pt>
    <dgm:pt modelId="{B15829AE-76B1-4D34-8581-A1ED5DD044E7}" type="pres">
      <dgm:prSet presAssocID="{7D0048A8-DB74-4F15-BCBF-0512127F6D12}" presName="sp" presStyleCnt="0"/>
      <dgm:spPr/>
    </dgm:pt>
    <dgm:pt modelId="{61CCC97D-2E06-4183-9ECF-6F6D431E0A61}" type="pres">
      <dgm:prSet presAssocID="{695A41B8-C650-43D5-8B29-12812B7F88DD}" presName="arrowAndChildren" presStyleCnt="0"/>
      <dgm:spPr/>
    </dgm:pt>
    <dgm:pt modelId="{F00A89A8-C013-4A0C-8579-941AEB4D2DF8}" type="pres">
      <dgm:prSet presAssocID="{695A41B8-C650-43D5-8B29-12812B7F88DD}" presName="parentTextArrow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0754105D-0EEB-4FB5-994A-C63A0F5CD067}" type="presOf" srcId="{275C10E2-C4C5-4764-BA8E-BFEA5AA5140A}" destId="{17E80BFC-71D5-4EBA-B464-8CC83A23A382}" srcOrd="0" destOrd="0" presId="urn:microsoft.com/office/officeart/2005/8/layout/process4"/>
    <dgm:cxn modelId="{BAB25B6A-2D31-4283-869D-5889CB95BE01}" srcId="{275C10E2-C4C5-4764-BA8E-BFEA5AA5140A}" destId="{695A41B8-C650-43D5-8B29-12812B7F88DD}" srcOrd="0" destOrd="0" parTransId="{00258594-D70E-41F8-ABCD-A8F04F8DB896}" sibTransId="{7D0048A8-DB74-4F15-BCBF-0512127F6D12}"/>
    <dgm:cxn modelId="{733F051F-E707-45C0-808B-8C8B0E9DF5DD}" srcId="{275C10E2-C4C5-4764-BA8E-BFEA5AA5140A}" destId="{C4280B17-A85E-4618-9CD3-395AD0FD42B2}" srcOrd="1" destOrd="0" parTransId="{1839798E-8311-400A-B6D5-2A124449AE00}" sibTransId="{07918709-BE94-444E-855A-88A41BD8EBFF}"/>
    <dgm:cxn modelId="{0D736273-CE84-45FE-B49E-2F2104371D4D}" srcId="{275C10E2-C4C5-4764-BA8E-BFEA5AA5140A}" destId="{D8EFD09E-2C02-415F-A215-A564A5EC9498}" srcOrd="2" destOrd="0" parTransId="{042A84EC-E17F-4C3F-825F-94F4F018BB37}" sibTransId="{49C0242B-E3D4-4910-9842-BB7BBEB6F1AE}"/>
    <dgm:cxn modelId="{39990691-7DAB-437D-8901-4F4E0077A930}" srcId="{275C10E2-C4C5-4764-BA8E-BFEA5AA5140A}" destId="{401B9532-B940-474F-B80F-6EBEB7508B9C}" srcOrd="4" destOrd="0" parTransId="{CB942A72-FCAC-4AD9-ABE9-BD122DAF6AD9}" sibTransId="{B0AC46C6-FECB-4AAD-8F3C-96644FAD6E30}"/>
    <dgm:cxn modelId="{F5988BFF-8103-40FA-93BC-8578128F91B0}" srcId="{275C10E2-C4C5-4764-BA8E-BFEA5AA5140A}" destId="{039CA089-B12A-4745-9C1B-F3A633474952}" srcOrd="3" destOrd="0" parTransId="{5873EFE1-E2D5-4717-B26D-71A1FD7898C5}" sibTransId="{A55D4B2E-3921-40D9-8079-66DB8E68C42F}"/>
    <dgm:cxn modelId="{F32238F6-3BA1-453A-94ED-AECFF2476434}" type="presOf" srcId="{039CA089-B12A-4745-9C1B-F3A633474952}" destId="{F092FE01-417D-4831-B751-04149121C0A6}" srcOrd="0" destOrd="0" presId="urn:microsoft.com/office/officeart/2005/8/layout/process4"/>
    <dgm:cxn modelId="{D1E57F0C-68F0-4A1F-9873-4D53CEFD6B79}" type="presOf" srcId="{D8EFD09E-2C02-415F-A215-A564A5EC9498}" destId="{FC08CE92-8A09-4D8F-AC5F-70DD6A7F8EF8}" srcOrd="0" destOrd="0" presId="urn:microsoft.com/office/officeart/2005/8/layout/process4"/>
    <dgm:cxn modelId="{2BA1F816-34C9-4725-A136-0A5320C88D7E}" type="presOf" srcId="{C4280B17-A85E-4618-9CD3-395AD0FD42B2}" destId="{4BF30603-F492-4C17-80B4-8065275FBCF1}" srcOrd="0" destOrd="0" presId="urn:microsoft.com/office/officeart/2005/8/layout/process4"/>
    <dgm:cxn modelId="{66EDF1C0-F6FD-4D18-BFD9-159C42C27A68}" type="presOf" srcId="{401B9532-B940-474F-B80F-6EBEB7508B9C}" destId="{DCCA0663-C84C-4D2F-8796-7E331718F1A5}" srcOrd="0" destOrd="0" presId="urn:microsoft.com/office/officeart/2005/8/layout/process4"/>
    <dgm:cxn modelId="{1526D639-7D92-4E57-8894-C2F1BE42E3E7}" type="presOf" srcId="{695A41B8-C650-43D5-8B29-12812B7F88DD}" destId="{F00A89A8-C013-4A0C-8579-941AEB4D2DF8}" srcOrd="0" destOrd="0" presId="urn:microsoft.com/office/officeart/2005/8/layout/process4"/>
    <dgm:cxn modelId="{D361E5A0-1EB9-49B5-A770-F7F7CB3F4DCF}" type="presParOf" srcId="{17E80BFC-71D5-4EBA-B464-8CC83A23A382}" destId="{E4641C3E-9F02-47C3-A84D-1CB17145B8F5}" srcOrd="0" destOrd="0" presId="urn:microsoft.com/office/officeart/2005/8/layout/process4"/>
    <dgm:cxn modelId="{B5F336FC-93E5-4947-9CB8-8246B20C8B88}" type="presParOf" srcId="{E4641C3E-9F02-47C3-A84D-1CB17145B8F5}" destId="{DCCA0663-C84C-4D2F-8796-7E331718F1A5}" srcOrd="0" destOrd="0" presId="urn:microsoft.com/office/officeart/2005/8/layout/process4"/>
    <dgm:cxn modelId="{33F49E88-E17A-4BA5-99A9-7C724FB7AF27}" type="presParOf" srcId="{17E80BFC-71D5-4EBA-B464-8CC83A23A382}" destId="{6DB39992-C3F9-4AA6-AC43-F53791EC2D62}" srcOrd="1" destOrd="0" presId="urn:microsoft.com/office/officeart/2005/8/layout/process4"/>
    <dgm:cxn modelId="{278F3B84-1ED0-42DD-9809-FB65DB7D1048}" type="presParOf" srcId="{17E80BFC-71D5-4EBA-B464-8CC83A23A382}" destId="{6CE9659D-86BB-46E4-96B7-DE4B73194622}" srcOrd="2" destOrd="0" presId="urn:microsoft.com/office/officeart/2005/8/layout/process4"/>
    <dgm:cxn modelId="{CA9E6D0C-C0F7-44F2-8ECE-0B5084521568}" type="presParOf" srcId="{6CE9659D-86BB-46E4-96B7-DE4B73194622}" destId="{F092FE01-417D-4831-B751-04149121C0A6}" srcOrd="0" destOrd="0" presId="urn:microsoft.com/office/officeart/2005/8/layout/process4"/>
    <dgm:cxn modelId="{7379DB3B-9A01-40D1-952E-51A9AA7AFF1C}" type="presParOf" srcId="{17E80BFC-71D5-4EBA-B464-8CC83A23A382}" destId="{7713E5BE-2906-43C7-89FC-5DB001B902E2}" srcOrd="3" destOrd="0" presId="urn:microsoft.com/office/officeart/2005/8/layout/process4"/>
    <dgm:cxn modelId="{6D27404A-A02D-48E7-8C04-8180E825DD96}" type="presParOf" srcId="{17E80BFC-71D5-4EBA-B464-8CC83A23A382}" destId="{0C82AE0D-0C74-4031-BBC3-26111CDA31B0}" srcOrd="4" destOrd="0" presId="urn:microsoft.com/office/officeart/2005/8/layout/process4"/>
    <dgm:cxn modelId="{D77F4E58-CBF2-4086-8BF9-091EDAC7D8D1}" type="presParOf" srcId="{0C82AE0D-0C74-4031-BBC3-26111CDA31B0}" destId="{FC08CE92-8A09-4D8F-AC5F-70DD6A7F8EF8}" srcOrd="0" destOrd="0" presId="urn:microsoft.com/office/officeart/2005/8/layout/process4"/>
    <dgm:cxn modelId="{3D4EFAAA-9EE6-4510-8DE0-B5E3F6510ED1}" type="presParOf" srcId="{17E80BFC-71D5-4EBA-B464-8CC83A23A382}" destId="{E7111A72-FCDC-4140-ACFC-574C72227E91}" srcOrd="5" destOrd="0" presId="urn:microsoft.com/office/officeart/2005/8/layout/process4"/>
    <dgm:cxn modelId="{77900707-9966-47F9-AB45-F4ABBB7A42AC}" type="presParOf" srcId="{17E80BFC-71D5-4EBA-B464-8CC83A23A382}" destId="{6FFB4F8B-128B-4A31-A10A-F22B8F7923B9}" srcOrd="6" destOrd="0" presId="urn:microsoft.com/office/officeart/2005/8/layout/process4"/>
    <dgm:cxn modelId="{DE10BCBD-F2C2-4BF7-B212-1587AA51DA86}" type="presParOf" srcId="{6FFB4F8B-128B-4A31-A10A-F22B8F7923B9}" destId="{4BF30603-F492-4C17-80B4-8065275FBCF1}" srcOrd="0" destOrd="0" presId="urn:microsoft.com/office/officeart/2005/8/layout/process4"/>
    <dgm:cxn modelId="{A69DB486-0A6E-43C8-8954-84254D27909F}" type="presParOf" srcId="{17E80BFC-71D5-4EBA-B464-8CC83A23A382}" destId="{B15829AE-76B1-4D34-8581-A1ED5DD044E7}" srcOrd="7" destOrd="0" presId="urn:microsoft.com/office/officeart/2005/8/layout/process4"/>
    <dgm:cxn modelId="{4161DF49-8820-4F8C-81C2-A9C85C21A4E0}" type="presParOf" srcId="{17E80BFC-71D5-4EBA-B464-8CC83A23A382}" destId="{61CCC97D-2E06-4183-9ECF-6F6D431E0A61}" srcOrd="8" destOrd="0" presId="urn:microsoft.com/office/officeart/2005/8/layout/process4"/>
    <dgm:cxn modelId="{5D57A795-18AC-4A1A-8BFC-13A63C6D1877}" type="presParOf" srcId="{61CCC97D-2E06-4183-9ECF-6F6D431E0A61}" destId="{F00A89A8-C013-4A0C-8579-941AEB4D2DF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0F805-97B1-417F-AFB0-3211DE1F6098}">
      <dsp:nvSpPr>
        <dsp:cNvPr id="0" name=""/>
        <dsp:cNvSpPr/>
      </dsp:nvSpPr>
      <dsp:spPr>
        <a:xfrm>
          <a:off x="246033" y="1596"/>
          <a:ext cx="3048375" cy="1174349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1429" cap="flat" cmpd="sng" algn="ctr">
          <a:solidFill>
            <a:srgbClr val="006600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/>
              </a:solidFill>
            </a:rPr>
            <a:t>Технология «Детская журналистика»</a:t>
          </a:r>
          <a:endParaRPr lang="ru-RU" sz="2600" kern="1200" dirty="0">
            <a:solidFill>
              <a:schemeClr val="tx1"/>
            </a:solidFill>
          </a:endParaRPr>
        </a:p>
      </dsp:txBody>
      <dsp:txXfrm>
        <a:off x="280429" y="35992"/>
        <a:ext cx="2979583" cy="1105557"/>
      </dsp:txXfrm>
    </dsp:sp>
    <dsp:sp modelId="{BA4FDAC9-2611-46BB-96B5-447CDB337677}">
      <dsp:nvSpPr>
        <dsp:cNvPr id="0" name=""/>
        <dsp:cNvSpPr/>
      </dsp:nvSpPr>
      <dsp:spPr>
        <a:xfrm>
          <a:off x="550870" y="1175945"/>
          <a:ext cx="304837" cy="1020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0298"/>
              </a:lnTo>
              <a:lnTo>
                <a:pt x="304837" y="1020298"/>
              </a:lnTo>
            </a:path>
          </a:pathLst>
        </a:custGeom>
        <a:noFill/>
        <a:ln w="11429" cap="flat" cmpd="sng" algn="ctr">
          <a:solidFill>
            <a:srgbClr val="006600"/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861C93-CA69-4F98-A041-84A8C6AECC6E}">
      <dsp:nvSpPr>
        <dsp:cNvPr id="0" name=""/>
        <dsp:cNvSpPr/>
      </dsp:nvSpPr>
      <dsp:spPr>
        <a:xfrm>
          <a:off x="855708" y="1469533"/>
          <a:ext cx="2498639" cy="14534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rgbClr val="006600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реализация инновационных идей воспитательного процесса</a:t>
          </a:r>
          <a:endParaRPr lang="ru-RU" sz="2200" kern="1200" dirty="0"/>
        </a:p>
      </dsp:txBody>
      <dsp:txXfrm>
        <a:off x="898277" y="1512102"/>
        <a:ext cx="2413501" cy="1368283"/>
      </dsp:txXfrm>
    </dsp:sp>
    <dsp:sp modelId="{042E9039-8708-40DC-B635-EFE3CE5EE2B5}">
      <dsp:nvSpPr>
        <dsp:cNvPr id="0" name=""/>
        <dsp:cNvSpPr/>
      </dsp:nvSpPr>
      <dsp:spPr>
        <a:xfrm>
          <a:off x="550870" y="1175945"/>
          <a:ext cx="304837" cy="26277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7770"/>
              </a:lnTo>
              <a:lnTo>
                <a:pt x="304837" y="2627770"/>
              </a:lnTo>
            </a:path>
          </a:pathLst>
        </a:custGeom>
        <a:noFill/>
        <a:ln w="11429" cap="flat" cmpd="sng" algn="ctr">
          <a:solidFill>
            <a:srgbClr val="006600"/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50B5B-4905-4BE7-8F08-4643368A710D}">
      <dsp:nvSpPr>
        <dsp:cNvPr id="0" name=""/>
        <dsp:cNvSpPr/>
      </dsp:nvSpPr>
      <dsp:spPr>
        <a:xfrm>
          <a:off x="855708" y="3216542"/>
          <a:ext cx="2498658" cy="1174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rgbClr val="006600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ориентируется на социокультурные ценности</a:t>
          </a:r>
          <a:endParaRPr lang="ru-RU" sz="2200" kern="1200" dirty="0"/>
        </a:p>
      </dsp:txBody>
      <dsp:txXfrm>
        <a:off x="890104" y="3250938"/>
        <a:ext cx="2429866" cy="1105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A4016-BBD9-41DF-9622-3B01CA61B681}">
      <dsp:nvSpPr>
        <dsp:cNvPr id="0" name=""/>
        <dsp:cNvSpPr/>
      </dsp:nvSpPr>
      <dsp:spPr>
        <a:xfrm>
          <a:off x="0" y="278095"/>
          <a:ext cx="446449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ABE04-8D7F-49F6-8CB0-CE784B939AF3}">
      <dsp:nvSpPr>
        <dsp:cNvPr id="0" name=""/>
        <dsp:cNvSpPr/>
      </dsp:nvSpPr>
      <dsp:spPr>
        <a:xfrm>
          <a:off x="223224" y="41935"/>
          <a:ext cx="3125147" cy="472320"/>
        </a:xfrm>
        <a:prstGeom prst="roundRect">
          <a:avLst/>
        </a:prstGeom>
        <a:solidFill>
          <a:schemeClr val="accent4">
            <a:lumMod val="75000"/>
          </a:schemeClr>
        </a:solidFill>
        <a:ln w="11429" cap="flat" cmpd="sng" algn="ctr">
          <a:solidFill>
            <a:schemeClr val="accent4">
              <a:lumMod val="7500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23" tIns="0" rIns="1181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Читаем вместе</a:t>
          </a:r>
          <a:endParaRPr lang="ru-RU" sz="2400" kern="1200" dirty="0"/>
        </a:p>
      </dsp:txBody>
      <dsp:txXfrm>
        <a:off x="246281" y="64992"/>
        <a:ext cx="3079033" cy="426206"/>
      </dsp:txXfrm>
    </dsp:sp>
    <dsp:sp modelId="{36D11B6F-5F5E-43FC-AC40-95A64ED88BBA}">
      <dsp:nvSpPr>
        <dsp:cNvPr id="0" name=""/>
        <dsp:cNvSpPr/>
      </dsp:nvSpPr>
      <dsp:spPr>
        <a:xfrm>
          <a:off x="0" y="1003855"/>
          <a:ext cx="446449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90287-2FE3-4E36-8817-D17EC3AD6C40}">
      <dsp:nvSpPr>
        <dsp:cNvPr id="0" name=""/>
        <dsp:cNvSpPr/>
      </dsp:nvSpPr>
      <dsp:spPr>
        <a:xfrm>
          <a:off x="223224" y="767695"/>
          <a:ext cx="3125147" cy="472320"/>
        </a:xfrm>
        <a:prstGeom prst="roundRect">
          <a:avLst/>
        </a:prstGeom>
        <a:solidFill>
          <a:srgbClr val="CC0099"/>
        </a:solidFill>
        <a:ln w="11429" cap="flat" cmpd="sng" algn="ctr">
          <a:solidFill>
            <a:srgbClr val="CC0099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23" tIns="0" rIns="1181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Смотрим вместе</a:t>
          </a:r>
          <a:endParaRPr lang="ru-RU" sz="2400" kern="1200" dirty="0"/>
        </a:p>
      </dsp:txBody>
      <dsp:txXfrm>
        <a:off x="246281" y="790752"/>
        <a:ext cx="3079033" cy="426206"/>
      </dsp:txXfrm>
    </dsp:sp>
    <dsp:sp modelId="{C54FB7E0-60CB-4400-986E-EEBCE956AD62}">
      <dsp:nvSpPr>
        <dsp:cNvPr id="0" name=""/>
        <dsp:cNvSpPr/>
      </dsp:nvSpPr>
      <dsp:spPr>
        <a:xfrm>
          <a:off x="0" y="1729615"/>
          <a:ext cx="446449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4EB67-232C-4563-8966-1F8DA8EBAB01}">
      <dsp:nvSpPr>
        <dsp:cNvPr id="0" name=""/>
        <dsp:cNvSpPr/>
      </dsp:nvSpPr>
      <dsp:spPr>
        <a:xfrm>
          <a:off x="223224" y="1493455"/>
          <a:ext cx="3125147" cy="472320"/>
        </a:xfrm>
        <a:prstGeom prst="roundRect">
          <a:avLst/>
        </a:prstGeom>
        <a:solidFill>
          <a:srgbClr val="CC0000"/>
        </a:solidFill>
        <a:ln w="11429" cap="flat" cmpd="sng" algn="ctr">
          <a:solidFill>
            <a:srgbClr val="C00000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23" tIns="0" rIns="1181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Рассуждаем вместе</a:t>
          </a:r>
          <a:endParaRPr lang="ru-RU" sz="2400" kern="1200" dirty="0"/>
        </a:p>
      </dsp:txBody>
      <dsp:txXfrm>
        <a:off x="246281" y="1516512"/>
        <a:ext cx="3079033" cy="426206"/>
      </dsp:txXfrm>
    </dsp:sp>
    <dsp:sp modelId="{BAB117DF-0AE7-4580-AD88-670A747E1D91}">
      <dsp:nvSpPr>
        <dsp:cNvPr id="0" name=""/>
        <dsp:cNvSpPr/>
      </dsp:nvSpPr>
      <dsp:spPr>
        <a:xfrm>
          <a:off x="0" y="2455375"/>
          <a:ext cx="446449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BF1F15-6B6F-4DB8-949D-4DD8DA3443B3}">
      <dsp:nvSpPr>
        <dsp:cNvPr id="0" name=""/>
        <dsp:cNvSpPr/>
      </dsp:nvSpPr>
      <dsp:spPr>
        <a:xfrm>
          <a:off x="223224" y="2219215"/>
          <a:ext cx="3125147" cy="472320"/>
        </a:xfrm>
        <a:prstGeom prst="roundRect">
          <a:avLst/>
        </a:prstGeom>
        <a:solidFill>
          <a:schemeClr val="accent2">
            <a:lumMod val="75000"/>
          </a:schemeClr>
        </a:solidFill>
        <a:ln w="11429" cap="flat" cmpd="sng" algn="ctr">
          <a:solidFill>
            <a:schemeClr val="bg2">
              <a:lumMod val="7500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23" tIns="0" rIns="1181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Играем вместе</a:t>
          </a:r>
          <a:endParaRPr lang="ru-RU" sz="2400" kern="1200" dirty="0"/>
        </a:p>
      </dsp:txBody>
      <dsp:txXfrm>
        <a:off x="246281" y="2242272"/>
        <a:ext cx="3079033" cy="426206"/>
      </dsp:txXfrm>
    </dsp:sp>
    <dsp:sp modelId="{9260012E-4A55-458F-AFBD-10190A0F53F3}">
      <dsp:nvSpPr>
        <dsp:cNvPr id="0" name=""/>
        <dsp:cNvSpPr/>
      </dsp:nvSpPr>
      <dsp:spPr>
        <a:xfrm>
          <a:off x="0" y="3181136"/>
          <a:ext cx="446449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CE72B-C229-4F66-947A-2DF239504C47}">
      <dsp:nvSpPr>
        <dsp:cNvPr id="0" name=""/>
        <dsp:cNvSpPr/>
      </dsp:nvSpPr>
      <dsp:spPr>
        <a:xfrm>
          <a:off x="223224" y="2944975"/>
          <a:ext cx="3125147" cy="472320"/>
        </a:xfrm>
        <a:prstGeom prst="roundRect">
          <a:avLst/>
        </a:prstGeom>
        <a:solidFill>
          <a:schemeClr val="accent3">
            <a:lumMod val="50000"/>
          </a:schemeClr>
        </a:solidFill>
        <a:ln w="11429" cap="flat" cmpd="sng" algn="ctr">
          <a:solidFill>
            <a:srgbClr val="008000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23" tIns="0" rIns="1181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Трудимся вместе</a:t>
          </a:r>
          <a:endParaRPr lang="ru-RU" sz="2400" kern="1200" dirty="0"/>
        </a:p>
      </dsp:txBody>
      <dsp:txXfrm>
        <a:off x="246281" y="2968032"/>
        <a:ext cx="3079033" cy="426206"/>
      </dsp:txXfrm>
    </dsp:sp>
    <dsp:sp modelId="{171DD35C-0998-4EF8-85F5-79EEC4DBAF17}">
      <dsp:nvSpPr>
        <dsp:cNvPr id="0" name=""/>
        <dsp:cNvSpPr/>
      </dsp:nvSpPr>
      <dsp:spPr>
        <a:xfrm>
          <a:off x="0" y="3906896"/>
          <a:ext cx="4464496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noFill/>
          <a:prstDash val="sysDash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A3F74-4D49-4223-B84B-32D616AADEF3}">
      <dsp:nvSpPr>
        <dsp:cNvPr id="0" name=""/>
        <dsp:cNvSpPr/>
      </dsp:nvSpPr>
      <dsp:spPr>
        <a:xfrm>
          <a:off x="223224" y="3670736"/>
          <a:ext cx="3125147" cy="472320"/>
        </a:xfrm>
        <a:prstGeom prst="roundRect">
          <a:avLst/>
        </a:prstGeom>
        <a:solidFill>
          <a:schemeClr val="accent5">
            <a:lumMod val="75000"/>
          </a:schemeClr>
        </a:solidFill>
        <a:ln w="11429" cap="flat" cmpd="sng" algn="ctr">
          <a:solidFill>
            <a:srgbClr val="FF6600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23" tIns="0" rIns="11812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Мастерим вместе</a:t>
          </a:r>
          <a:endParaRPr lang="ru-RU" sz="2400" kern="1200" dirty="0"/>
        </a:p>
      </dsp:txBody>
      <dsp:txXfrm>
        <a:off x="246281" y="3693793"/>
        <a:ext cx="3079033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A0663-C84C-4D2F-8796-7E331718F1A5}">
      <dsp:nvSpPr>
        <dsp:cNvPr id="0" name=""/>
        <dsp:cNvSpPr/>
      </dsp:nvSpPr>
      <dsp:spPr>
        <a:xfrm>
          <a:off x="0" y="3895282"/>
          <a:ext cx="5112568" cy="639053"/>
        </a:xfrm>
        <a:prstGeom prst="rec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rgbClr r="0" g="0" b="0">
              <a:shade val="70000"/>
              <a:satMod val="105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МБУ Крымская районная библиотека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>
        <a:off x="0" y="3895282"/>
        <a:ext cx="5112568" cy="639053"/>
      </dsp:txXfrm>
    </dsp:sp>
    <dsp:sp modelId="{F092FE01-417D-4831-B751-04149121C0A6}">
      <dsp:nvSpPr>
        <dsp:cNvPr id="0" name=""/>
        <dsp:cNvSpPr/>
      </dsp:nvSpPr>
      <dsp:spPr>
        <a:xfrm rot="10800000">
          <a:off x="0" y="2922003"/>
          <a:ext cx="5112568" cy="982864"/>
        </a:xfrm>
        <a:prstGeom prst="upArrowCallou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rgbClr r="0" g="0" b="0">
              <a:shade val="70000"/>
              <a:satMod val="105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Типография Крымского района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 rot="10800000">
        <a:off x="0" y="2922003"/>
        <a:ext cx="5112568" cy="638636"/>
      </dsp:txXfrm>
    </dsp:sp>
    <dsp:sp modelId="{FC08CE92-8A09-4D8F-AC5F-70DD6A7F8EF8}">
      <dsp:nvSpPr>
        <dsp:cNvPr id="0" name=""/>
        <dsp:cNvSpPr/>
      </dsp:nvSpPr>
      <dsp:spPr>
        <a:xfrm rot="10800000">
          <a:off x="0" y="1948725"/>
          <a:ext cx="5112568" cy="982864"/>
        </a:xfrm>
        <a:prstGeom prst="upArrowCallou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rgbClr r="0" g="0" b="0">
              <a:shade val="70000"/>
              <a:satMod val="105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МБУ ДО центра развития творчества детей и юношества г. Крымска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 rot="10800000">
        <a:off x="0" y="1948725"/>
        <a:ext cx="5112568" cy="638636"/>
      </dsp:txXfrm>
    </dsp:sp>
    <dsp:sp modelId="{4BF30603-F492-4C17-80B4-8065275FBCF1}">
      <dsp:nvSpPr>
        <dsp:cNvPr id="0" name=""/>
        <dsp:cNvSpPr/>
      </dsp:nvSpPr>
      <dsp:spPr>
        <a:xfrm rot="10800000">
          <a:off x="0" y="975446"/>
          <a:ext cx="5112568" cy="982864"/>
        </a:xfrm>
        <a:prstGeom prst="upArrowCallou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rgbClr r="0" g="0" b="0">
              <a:shade val="70000"/>
              <a:satMod val="105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Georgia"/>
              <a:ea typeface="+mn-ea"/>
              <a:cs typeface="+mn-cs"/>
            </a:rPr>
            <a:t>ТРК Электрон; ТРК ТВ Крымский экран</a:t>
          </a:r>
          <a:endParaRPr lang="ru-RU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Georgia"/>
            <a:ea typeface="+mn-ea"/>
            <a:cs typeface="+mn-cs"/>
          </a:endParaRPr>
        </a:p>
      </dsp:txBody>
      <dsp:txXfrm rot="10800000">
        <a:off x="0" y="975446"/>
        <a:ext cx="5112568" cy="638636"/>
      </dsp:txXfrm>
    </dsp:sp>
    <dsp:sp modelId="{F00A89A8-C013-4A0C-8579-941AEB4D2DF8}">
      <dsp:nvSpPr>
        <dsp:cNvPr id="0" name=""/>
        <dsp:cNvSpPr/>
      </dsp:nvSpPr>
      <dsp:spPr>
        <a:xfrm rot="10800000">
          <a:off x="0" y="2168"/>
          <a:ext cx="5112568" cy="982864"/>
        </a:xfrm>
        <a:prstGeom prst="upArrowCallout">
          <a:avLst/>
        </a:prstGeom>
        <a:gradFill rotWithShape="0">
          <a:gsLst>
            <a:gs pos="0">
              <a:sysClr val="window" lastClr="FFFFFF">
                <a:hueOff val="0"/>
                <a:satOff val="0"/>
                <a:lumOff val="0"/>
                <a:alphaOff val="0"/>
                <a:tint val="43000"/>
                <a:satMod val="165000"/>
              </a:sysClr>
            </a:gs>
            <a:gs pos="55000">
              <a:sysClr val="window" lastClr="FFFFFF">
                <a:hueOff val="0"/>
                <a:satOff val="0"/>
                <a:lumOff val="0"/>
                <a:alphaOff val="0"/>
                <a:tint val="83000"/>
                <a:satMod val="155000"/>
              </a:sysClr>
            </a:gs>
            <a:gs pos="100000">
              <a:sysClr val="window" lastClr="FFFFFF">
                <a:hueOff val="0"/>
                <a:satOff val="0"/>
                <a:lumOff val="0"/>
                <a:alphaOff val="0"/>
                <a:shade val="85000"/>
              </a:sys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rgbClr r="0" g="0" b="0">
              <a:shade val="70000"/>
              <a:satMod val="105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8000"/>
              </a:solidFill>
              <a:latin typeface="Georgia"/>
              <a:ea typeface="+mn-ea"/>
              <a:cs typeface="+mn-cs"/>
            </a:rPr>
            <a:t>Сетевое взаимодействие</a:t>
          </a:r>
          <a:endParaRPr lang="ru-RU" sz="1800" b="1" kern="1200" dirty="0">
            <a:solidFill>
              <a:srgbClr val="008000"/>
            </a:solidFill>
            <a:latin typeface="Georgia"/>
            <a:ea typeface="+mn-ea"/>
            <a:cs typeface="+mn-cs"/>
          </a:endParaRPr>
        </a:p>
      </dsp:txBody>
      <dsp:txXfrm rot="10800000">
        <a:off x="0" y="2168"/>
        <a:ext cx="5112568" cy="638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1A89C-DDE0-486B-A97A-39983B3EE163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137C-EA2C-4125-B7BF-879CCF97B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9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7137C-EA2C-4125-B7BF-879CCF97B2D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150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2286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8859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114550"/>
            <a:ext cx="6400800" cy="131445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1815084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31445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802505" y="2458593"/>
            <a:ext cx="468401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194322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2265188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2257426"/>
            <a:ext cx="457200" cy="330994"/>
          </a:xfrm>
        </p:spPr>
        <p:txBody>
          <a:bodyPr/>
          <a:lstStyle/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553200" cy="43660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228601"/>
            <a:ext cx="14478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769779"/>
            <a:ext cx="457200" cy="330994"/>
          </a:xfrm>
        </p:spPr>
        <p:txBody>
          <a:bodyPr/>
          <a:lstStyle/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145286"/>
            <a:ext cx="8503920" cy="3429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4288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1714500"/>
            <a:ext cx="8833104" cy="228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06764"/>
            <a:ext cx="8833104" cy="16047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057400"/>
            <a:ext cx="6480174" cy="1254919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18288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1586484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1657350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1649588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00050"/>
            <a:ext cx="7772400" cy="1143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4807458"/>
            <a:ext cx="3044952" cy="274320"/>
          </a:xfrm>
        </p:spPr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1" y="1181739"/>
            <a:ext cx="8921" cy="3614668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028700"/>
            <a:ext cx="4038600" cy="3511296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1650206"/>
            <a:ext cx="0" cy="3140964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08585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028700"/>
            <a:ext cx="8833104" cy="6858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4793742"/>
            <a:ext cx="8833104" cy="233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4040188" cy="549731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1" y="1143000"/>
            <a:ext cx="4041775" cy="54864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4807458"/>
            <a:ext cx="3581400" cy="27432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96012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1853537"/>
            <a:ext cx="4041648" cy="2863803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1853537"/>
            <a:ext cx="4038600" cy="286664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781812"/>
            <a:ext cx="457200" cy="330994"/>
          </a:xfrm>
        </p:spPr>
        <p:txBody>
          <a:bodyPr/>
          <a:lstStyle>
            <a:lvl1pPr algn="ctr">
              <a:defRPr/>
            </a:lvl1pPr>
          </a:lstStyle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777015"/>
            <a:ext cx="457200" cy="330994"/>
          </a:xfrm>
        </p:spPr>
        <p:txBody>
          <a:bodyPr/>
          <a:lstStyle/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16586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4793743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18872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4743450"/>
            <a:ext cx="609600" cy="33099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14300"/>
            <a:ext cx="8833104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89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2362200" cy="74295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485901"/>
            <a:ext cx="2362200" cy="3108722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14300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514350"/>
            <a:ext cx="5638800" cy="405765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383280" cy="27432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40005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14300"/>
            <a:ext cx="8833104" cy="226314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457200"/>
            <a:ext cx="2743200" cy="440055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171450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242316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234554"/>
            <a:ext cx="457200" cy="330994"/>
          </a:xfrm>
        </p:spPr>
        <p:txBody>
          <a:bodyPr/>
          <a:lstStyle/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3771900"/>
            <a:ext cx="5867400" cy="9144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457200"/>
            <a:ext cx="5867400" cy="32004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742950"/>
            <a:ext cx="2438400" cy="394335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4803738"/>
            <a:ext cx="3044952" cy="274320"/>
          </a:xfrm>
        </p:spPr>
        <p:txBody>
          <a:bodyPr/>
          <a:lstStyle/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4808136"/>
            <a:ext cx="3584448" cy="27432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5029200"/>
            <a:ext cx="9144000" cy="1143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1"/>
            <a:ext cx="9144000" cy="104502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51435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4791289"/>
            <a:ext cx="8833104" cy="2321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4803738"/>
            <a:ext cx="3044952" cy="27432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D9F6EB45-5623-4184-B20D-FFF2C869C3B0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4808136"/>
            <a:ext cx="3581400" cy="27432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16586"/>
            <a:ext cx="8833104" cy="4910328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957557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717027"/>
            <a:ext cx="609600" cy="4572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787893"/>
            <a:ext cx="420624" cy="31546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780131"/>
            <a:ext cx="457200" cy="33099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1C37080E-ADAC-4453-ACF9-4EE3DF94591A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171450"/>
            <a:ext cx="8534400" cy="56921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143000"/>
            <a:ext cx="8534400" cy="344957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348576"/>
            <a:ext cx="5832648" cy="2455422"/>
          </a:xfrm>
        </p:spPr>
        <p:txBody>
          <a:bodyPr>
            <a:normAutofit/>
          </a:bodyPr>
          <a:lstStyle/>
          <a:p>
            <a:pPr marL="64008" lvl="0" algn="l">
              <a:spcBef>
                <a:spcPts val="300"/>
              </a:spcBef>
              <a:buClr>
                <a:srgbClr val="A04DA3"/>
              </a:buClr>
              <a:buSzTx/>
            </a:pPr>
            <a:r>
              <a:rPr lang="ru-RU" sz="2000" cap="none" spc="0" dirty="0" smtClean="0">
                <a:solidFill>
                  <a:prstClr val="black"/>
                </a:solidFill>
              </a:rPr>
              <a:t>МБДОУ детский сад № 19 г. </a:t>
            </a:r>
            <a:r>
              <a:rPr lang="ru-RU" sz="2000" cap="none" spc="0" dirty="0" smtClean="0">
                <a:solidFill>
                  <a:prstClr val="black"/>
                </a:solidFill>
              </a:rPr>
              <a:t>Крымска</a:t>
            </a:r>
            <a:endParaRPr lang="ru-RU" sz="2000" cap="none" spc="0" dirty="0" smtClean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83518"/>
            <a:ext cx="7772400" cy="12426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журналистика как средство формирования культуры общения в социальном контексте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297" y1="64681" x2="15297" y2="64681"/>
                        <a14:foregroundMark x1="68839" y1="10851" x2="68839" y2="10851"/>
                        <a14:foregroundMark x1="85127" y1="11277" x2="85127" y2="11277"/>
                        <a14:foregroundMark x1="7224" y1="87021" x2="7224" y2="87021"/>
                        <a14:foregroundMark x1="65722" y1="10851" x2="65722" y2="10851"/>
                        <a14:foregroundMark x1="89802" y1="3830" x2="89802" y2="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2940"/>
            <a:ext cx="4371661" cy="292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76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12235833"/>
              </p:ext>
            </p:extLst>
          </p:nvPr>
        </p:nvGraphicFramePr>
        <p:xfrm>
          <a:off x="251520" y="195486"/>
          <a:ext cx="511256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44208" y="411510"/>
            <a:ext cx="25202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- участие в научно-практических конференциях</a:t>
            </a:r>
          </a:p>
          <a:p>
            <a:pPr marL="285750" indent="-285750" algn="ctr">
              <a:buFontTx/>
              <a:buChar char="-"/>
            </a:pPr>
            <a:r>
              <a:rPr lang="ru-RU" dirty="0" smtClean="0"/>
              <a:t>публикации </a:t>
            </a:r>
            <a:r>
              <a:rPr lang="ru-RU" dirty="0"/>
              <a:t>статей в печатных </a:t>
            </a:r>
            <a:r>
              <a:rPr lang="ru-RU" dirty="0" smtClean="0"/>
              <a:t>изданиях</a:t>
            </a:r>
          </a:p>
          <a:p>
            <a:pPr algn="ctr"/>
            <a:r>
              <a:rPr lang="ru-RU" dirty="0" smtClean="0"/>
              <a:t>- детские пресс-конференции</a:t>
            </a:r>
            <a:endParaRPr lang="ru-RU" dirty="0"/>
          </a:p>
          <a:p>
            <a:pPr algn="ctr"/>
            <a:r>
              <a:rPr lang="ru-RU" dirty="0"/>
              <a:t>- семинары</a:t>
            </a:r>
          </a:p>
          <a:p>
            <a:pPr algn="ctr"/>
            <a:r>
              <a:rPr lang="ru-RU" dirty="0"/>
              <a:t>мастер-классы</a:t>
            </a:r>
          </a:p>
          <a:p>
            <a:pPr algn="ctr"/>
            <a:r>
              <a:rPr lang="ru-RU" dirty="0"/>
              <a:t>-  </a:t>
            </a:r>
            <a:r>
              <a:rPr lang="ru-RU" dirty="0" smtClean="0"/>
              <a:t>репортажи</a:t>
            </a:r>
            <a:endParaRPr lang="ru-RU" dirty="0"/>
          </a:p>
          <a:p>
            <a:pPr algn="ctr"/>
            <a:r>
              <a:rPr lang="ru-RU" dirty="0" smtClean="0"/>
              <a:t>- участие </a:t>
            </a:r>
            <a:r>
              <a:rPr lang="ru-RU" dirty="0"/>
              <a:t>в конкурсах, выставках</a:t>
            </a:r>
          </a:p>
          <a:p>
            <a:pPr algn="ctr"/>
            <a:r>
              <a:rPr lang="ru-RU" dirty="0" smtClean="0"/>
              <a:t>- экскурсии</a:t>
            </a:r>
            <a:r>
              <a:rPr lang="ru-RU" dirty="0"/>
              <a:t>, тематические  вечера</a:t>
            </a:r>
          </a:p>
        </p:txBody>
      </p:sp>
      <p:sp>
        <p:nvSpPr>
          <p:cNvPr id="9" name="Правая фигурная скобка 8"/>
          <p:cNvSpPr/>
          <p:nvPr/>
        </p:nvSpPr>
        <p:spPr>
          <a:xfrm>
            <a:off x="5859826" y="300105"/>
            <a:ext cx="432048" cy="4248472"/>
          </a:xfrm>
          <a:prstGeom prst="rightBrace">
            <a:avLst/>
          </a:prstGeom>
          <a:noFill/>
          <a:ln w="31750" cap="flat" cmpd="sng" algn="ctr">
            <a:solidFill>
              <a:srgbClr val="008000"/>
            </a:solidFill>
            <a:prstDash val="solid"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3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 t="19453" r="16492" b="13159"/>
          <a:stretch/>
        </p:blipFill>
        <p:spPr bwMode="auto">
          <a:xfrm>
            <a:off x="5267603" y="1491630"/>
            <a:ext cx="3696167" cy="315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555526"/>
            <a:ext cx="2887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Сотрудничество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2672"/>
          <a:stretch/>
        </p:blipFill>
        <p:spPr>
          <a:xfrm>
            <a:off x="385732" y="2500638"/>
            <a:ext cx="4392488" cy="2295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30693"/>
          <a:stretch/>
        </p:blipFill>
        <p:spPr>
          <a:xfrm>
            <a:off x="385732" y="123478"/>
            <a:ext cx="439248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flyclipart.com/thumb2/paper-with-clip-png-image-117296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19" b="98185" l="0" r="96429">
                        <a14:backgroundMark x1="83810" y1="13793" x2="83810" y2="13793"/>
                        <a14:backgroundMark x1="85595" y1="13793" x2="85595" y2="13793"/>
                        <a14:backgroundMark x1="82619" y1="14156" x2="82619" y2="14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1335669"/>
            <a:ext cx="5451902" cy="35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653" y="600990"/>
            <a:ext cx="34355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8000"/>
                </a:solidFill>
              </a:rPr>
              <a:t>Поделимся опытом</a:t>
            </a:r>
            <a:endParaRPr lang="ru-RU" sz="2400" dirty="0"/>
          </a:p>
        </p:txBody>
      </p:sp>
      <p:pic>
        <p:nvPicPr>
          <p:cNvPr id="1032" name="Picture 8" descr="https://kartinkin.net/uploads/posts/2022-03/1647966461_57-kartinkin-net-p-kartinki-list-bumagi-7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36" y="370157"/>
            <a:ext cx="422865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239">
            <a:off x="5645480" y="1016814"/>
            <a:ext cx="2163068" cy="216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366" y="1923678"/>
            <a:ext cx="2402578" cy="239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95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2.freepng.ru/20180522/tvo/kisspng-paper-post-it-note-adhesive-tape-sticker-sticky-notes-5b0482396e35f7.7768807715270221374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295" y="19955"/>
            <a:ext cx="3240359" cy="262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806050">
            <a:off x="5993467" y="776229"/>
            <a:ext cx="24300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dirty="0"/>
              <a:t>Воспитание подрастающего поколения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355726"/>
            <a:ext cx="4104456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664" y="925122"/>
            <a:ext cx="32067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1" b="97251" l="0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19802" r="28897" b="23409"/>
          <a:stretch/>
        </p:blipFill>
        <p:spPr bwMode="auto">
          <a:xfrm>
            <a:off x="3707904" y="1045725"/>
            <a:ext cx="2859879" cy="289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21235458">
            <a:off x="4289131" y="2087461"/>
            <a:ext cx="1942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Социальная среда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7" y="2029336"/>
            <a:ext cx="2808312" cy="284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505523">
            <a:off x="6476579" y="3100073"/>
            <a:ext cx="1943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Культурная среда</a:t>
            </a:r>
          </a:p>
        </p:txBody>
      </p:sp>
    </p:spTree>
    <p:extLst>
      <p:ext uri="{BB962C8B-B14F-4D97-AF65-F5344CB8AC3E}">
        <p14:creationId xmlns:p14="http://schemas.microsoft.com/office/powerpoint/2010/main" val="36824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78658955"/>
              </p:ext>
            </p:extLst>
          </p:nvPr>
        </p:nvGraphicFramePr>
        <p:xfrm>
          <a:off x="467544" y="339502"/>
          <a:ext cx="36004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3478"/>
            <a:ext cx="3949500" cy="228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94" y="2412737"/>
            <a:ext cx="3877889" cy="240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023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3261"/>
            <a:ext cx="3312368" cy="4642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330" y="2139702"/>
            <a:ext cx="3805651" cy="26072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033155" y="55552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Содержание работы проектируется на основе всех ценностей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/>
              <a:t>обозначенных Программой воспитания.</a:t>
            </a:r>
          </a:p>
          <a:p>
            <a:pPr algn="ctr"/>
            <a:r>
              <a:rPr lang="ru-RU" dirty="0" smtClean="0"/>
              <a:t> В каждом </a:t>
            </a:r>
            <a:r>
              <a:rPr lang="ru-RU" dirty="0"/>
              <a:t>месяце выделяется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ценность-доминант»</a:t>
            </a:r>
          </a:p>
        </p:txBody>
      </p:sp>
    </p:spTree>
    <p:extLst>
      <p:ext uri="{BB962C8B-B14F-4D97-AF65-F5344CB8AC3E}">
        <p14:creationId xmlns:p14="http://schemas.microsoft.com/office/powerpoint/2010/main" val="766039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3" t="34320" r="12570" b="27374"/>
          <a:stretch/>
        </p:blipFill>
        <p:spPr bwMode="auto">
          <a:xfrm>
            <a:off x="323528" y="555526"/>
            <a:ext cx="374441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835404844"/>
              </p:ext>
            </p:extLst>
          </p:nvPr>
        </p:nvGraphicFramePr>
        <p:xfrm>
          <a:off x="4139952" y="200394"/>
          <a:ext cx="4464496" cy="435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2135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8" t="17561" r="11750" b="11366"/>
          <a:stretch/>
        </p:blipFill>
        <p:spPr bwMode="auto">
          <a:xfrm>
            <a:off x="4932039" y="1421175"/>
            <a:ext cx="3473591" cy="256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2" y="195485"/>
            <a:ext cx="4505154" cy="236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8064" y="329501"/>
            <a:ext cx="3110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«Мастерим вместе»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43758"/>
            <a:ext cx="1492216" cy="20534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53" y="2643758"/>
            <a:ext cx="1532119" cy="2053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19" y="2638434"/>
            <a:ext cx="1510777" cy="20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0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9801" y="570334"/>
            <a:ext cx="3289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«Рассуждаем вместе»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/>
          <a:stretch/>
        </p:blipFill>
        <p:spPr bwMode="auto">
          <a:xfrm>
            <a:off x="423601" y="179473"/>
            <a:ext cx="4095132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99" y="1507216"/>
            <a:ext cx="4079689" cy="278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1" y="2499742"/>
            <a:ext cx="4095132" cy="23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942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" r="13552" b="7843"/>
          <a:stretch/>
        </p:blipFill>
        <p:spPr bwMode="auto">
          <a:xfrm>
            <a:off x="539552" y="184347"/>
            <a:ext cx="3888432" cy="250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9775" y="195486"/>
            <a:ext cx="2788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/>
                <a:ea typeface="Calibri"/>
              </a:rPr>
              <a:t>«Трудимся вместе» </a:t>
            </a:r>
            <a:endParaRPr lang="ru-RU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775" y="709676"/>
            <a:ext cx="3240360" cy="397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1142" b="5292"/>
          <a:stretch/>
        </p:blipFill>
        <p:spPr>
          <a:xfrm>
            <a:off x="558483" y="2787774"/>
            <a:ext cx="38884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3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13" y="617224"/>
            <a:ext cx="2808312" cy="20536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130982"/>
            <a:ext cx="3464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/>
              <a:t>Центр детской телестудии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9" y="2787774"/>
            <a:ext cx="2795331" cy="2089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617224"/>
            <a:ext cx="2736304" cy="2053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713" y="2831979"/>
            <a:ext cx="2808312" cy="21062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31979"/>
            <a:ext cx="2736304" cy="210623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1" t="27897" r="48908" b="40016"/>
          <a:stretch/>
        </p:blipFill>
        <p:spPr bwMode="auto">
          <a:xfrm flipH="1">
            <a:off x="6372200" y="136829"/>
            <a:ext cx="2232248" cy="2650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1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816</TotalTime>
  <Words>136</Words>
  <Application>Microsoft Office PowerPoint</Application>
  <PresentationFormat>Экран (16:9)</PresentationFormat>
  <Paragraphs>37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Calibri</vt:lpstr>
      <vt:lpstr>Georgia</vt:lpstr>
      <vt:lpstr>Times New Roman</vt:lpstr>
      <vt:lpstr>Wingdings</vt:lpstr>
      <vt:lpstr>Wingdings 2</vt:lpstr>
      <vt:lpstr>Официальная</vt:lpstr>
      <vt:lpstr>  Детская журналистика как средство формирования культуры общения в социальном контексте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и развитие исследовательской деятельности  в условиях ДОО</dc:title>
  <dc:creator>Анастасия</dc:creator>
  <cp:lastModifiedBy>Елена</cp:lastModifiedBy>
  <cp:revision>65</cp:revision>
  <dcterms:created xsi:type="dcterms:W3CDTF">2021-06-04T15:11:40Z</dcterms:created>
  <dcterms:modified xsi:type="dcterms:W3CDTF">2023-03-23T08:00:51Z</dcterms:modified>
</cp:coreProperties>
</file>