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9" r:id="rId3"/>
    <p:sldId id="258" r:id="rId4"/>
    <p:sldId id="263" r:id="rId5"/>
    <p:sldId id="260" r:id="rId6"/>
    <p:sldId id="264" r:id="rId7"/>
    <p:sldId id="266" r:id="rId8"/>
    <p:sldId id="261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олкова Дарья Александровна" initials="ВДА" lastIdx="1" clrIdx="0">
    <p:extLst>
      <p:ext uri="{19B8F6BF-5375-455C-9EA6-DF929625EA0E}">
        <p15:presenceInfo xmlns:p15="http://schemas.microsoft.com/office/powerpoint/2012/main" userId="S::stud0000225594@study.utmn.ru::c699019a-ff70-4fb9-863d-2a811cf5f9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D66"/>
    <a:srgbClr val="197692"/>
    <a:srgbClr val="07B9D1"/>
    <a:srgbClr val="C3D4EA"/>
    <a:srgbClr val="0E2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5" autoAdjust="0"/>
    <p:restoredTop sz="0" autoAdjust="0"/>
  </p:normalViewPr>
  <p:slideViewPr>
    <p:cSldViewPr snapToGrid="0">
      <p:cViewPr varScale="1">
        <p:scale>
          <a:sx n="107" d="100"/>
          <a:sy n="107" d="100"/>
        </p:scale>
        <p:origin x="11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8.png"/><Relationship Id="rId6" Type="http://schemas.openxmlformats.org/officeDocument/2006/relationships/image" Target="../media/image24.svg"/><Relationship Id="rId5" Type="http://schemas.openxmlformats.org/officeDocument/2006/relationships/image" Target="../media/image20.png"/><Relationship Id="rId4" Type="http://schemas.openxmlformats.org/officeDocument/2006/relationships/image" Target="../media/image22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8.svg"/><Relationship Id="rId1" Type="http://schemas.openxmlformats.org/officeDocument/2006/relationships/image" Target="../media/image22.png"/><Relationship Id="rId6" Type="http://schemas.openxmlformats.org/officeDocument/2006/relationships/image" Target="../media/image32.svg"/><Relationship Id="rId5" Type="http://schemas.openxmlformats.org/officeDocument/2006/relationships/image" Target="../media/image24.png"/><Relationship Id="rId4" Type="http://schemas.openxmlformats.org/officeDocument/2006/relationships/image" Target="../media/image30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8.png"/><Relationship Id="rId6" Type="http://schemas.openxmlformats.org/officeDocument/2006/relationships/image" Target="../media/image24.svg"/><Relationship Id="rId5" Type="http://schemas.openxmlformats.org/officeDocument/2006/relationships/image" Target="../media/image20.png"/><Relationship Id="rId4" Type="http://schemas.openxmlformats.org/officeDocument/2006/relationships/image" Target="../media/image22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8.svg"/><Relationship Id="rId1" Type="http://schemas.openxmlformats.org/officeDocument/2006/relationships/image" Target="../media/image22.png"/><Relationship Id="rId6" Type="http://schemas.openxmlformats.org/officeDocument/2006/relationships/image" Target="../media/image32.svg"/><Relationship Id="rId5" Type="http://schemas.openxmlformats.org/officeDocument/2006/relationships/image" Target="../media/image24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7EC0A6-AB62-4C49-A01F-DEA12E14371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1A46B1-63B1-4E07-95A1-E4964F52F220}">
      <dgm:prSet/>
      <dgm:spPr>
        <a:solidFill>
          <a:srgbClr val="07B9D1"/>
        </a:solidFill>
      </dgm:spPr>
      <dgm:t>
        <a:bodyPr/>
        <a:lstStyle/>
        <a:p>
          <a:r>
            <a:rPr lang="en-US" dirty="0"/>
            <a:t>2</a:t>
          </a:r>
          <a:r>
            <a:rPr lang="ru-RU" dirty="0"/>
            <a:t>916</a:t>
          </a:r>
          <a:r>
            <a:rPr lang="en-US" dirty="0"/>
            <a:t> </a:t>
          </a:r>
          <a:r>
            <a:rPr lang="en-US" dirty="0" err="1"/>
            <a:t>инвалидов</a:t>
          </a:r>
          <a:r>
            <a:rPr lang="en-US" dirty="0"/>
            <a:t> </a:t>
          </a:r>
          <a:r>
            <a:rPr lang="en-US" dirty="0" err="1"/>
            <a:t>по</a:t>
          </a:r>
          <a:r>
            <a:rPr lang="en-US" dirty="0"/>
            <a:t> </a:t>
          </a:r>
          <a:r>
            <a:rPr lang="en-US" dirty="0" err="1"/>
            <a:t>слуху</a:t>
          </a:r>
          <a:r>
            <a:rPr lang="ru-RU" dirty="0"/>
            <a:t> проживает в Тюменской области</a:t>
          </a:r>
        </a:p>
      </dgm:t>
    </dgm:pt>
    <dgm:pt modelId="{C394C454-22D5-43DC-AD43-BDC5406A32BA}" type="parTrans" cxnId="{8716F0C6-FE9D-4A7F-A7AB-58F6731C66BC}">
      <dgm:prSet/>
      <dgm:spPr/>
      <dgm:t>
        <a:bodyPr/>
        <a:lstStyle/>
        <a:p>
          <a:endParaRPr lang="ru-RU"/>
        </a:p>
      </dgm:t>
    </dgm:pt>
    <dgm:pt modelId="{233F96E6-21CD-4946-9B69-8D3915D046ED}" type="sibTrans" cxnId="{8716F0C6-FE9D-4A7F-A7AB-58F6731C66BC}">
      <dgm:prSet/>
      <dgm:spPr/>
      <dgm:t>
        <a:bodyPr/>
        <a:lstStyle/>
        <a:p>
          <a:endParaRPr lang="ru-RU"/>
        </a:p>
      </dgm:t>
    </dgm:pt>
    <dgm:pt modelId="{163234D8-A93A-4880-B7A4-44478E34420D}">
      <dgm:prSet/>
      <dgm:spPr>
        <a:solidFill>
          <a:srgbClr val="07B9D1"/>
        </a:solidFill>
      </dgm:spPr>
      <dgm:t>
        <a:bodyPr/>
        <a:lstStyle/>
        <a:p>
          <a:r>
            <a:rPr lang="ru-RU" dirty="0"/>
            <a:t>Ограниченное количество часов сурдоперевода (84 </a:t>
          </a:r>
          <a:r>
            <a:rPr lang="en-US" dirty="0" err="1" smtClean="0"/>
            <a:t>час</a:t>
          </a:r>
          <a:r>
            <a:rPr lang="ru-RU" dirty="0" smtClean="0"/>
            <a:t>а</a:t>
          </a:r>
          <a:r>
            <a:rPr lang="en-US" dirty="0" smtClean="0"/>
            <a:t> </a:t>
          </a:r>
          <a:r>
            <a:rPr lang="en-US" dirty="0"/>
            <a:t>в </a:t>
          </a:r>
          <a:r>
            <a:rPr lang="en-US" dirty="0" err="1"/>
            <a:t>год</a:t>
          </a:r>
          <a:r>
            <a:rPr lang="ru-RU" dirty="0"/>
            <a:t>)</a:t>
          </a:r>
        </a:p>
      </dgm:t>
    </dgm:pt>
    <dgm:pt modelId="{18F0E68A-3DF4-470F-87FF-D6D5712B69B2}" type="parTrans" cxnId="{ED1C61E1-0A58-4B0C-AE45-90FDFC9D5CF8}">
      <dgm:prSet/>
      <dgm:spPr/>
      <dgm:t>
        <a:bodyPr/>
        <a:lstStyle/>
        <a:p>
          <a:endParaRPr lang="ru-RU"/>
        </a:p>
      </dgm:t>
    </dgm:pt>
    <dgm:pt modelId="{4DA18C86-7341-4BC5-9D77-14E3FD8109A4}" type="sibTrans" cxnId="{ED1C61E1-0A58-4B0C-AE45-90FDFC9D5CF8}">
      <dgm:prSet/>
      <dgm:spPr/>
      <dgm:t>
        <a:bodyPr/>
        <a:lstStyle/>
        <a:p>
          <a:endParaRPr lang="ru-RU"/>
        </a:p>
      </dgm:t>
    </dgm:pt>
    <dgm:pt modelId="{FD20ECAF-61B9-45FE-BBBE-27EA214A3C6A}">
      <dgm:prSet/>
      <dgm:spPr>
        <a:solidFill>
          <a:srgbClr val="07B9D1"/>
        </a:solidFill>
      </dgm:spPr>
      <dgm:t>
        <a:bodyPr/>
        <a:lstStyle/>
        <a:p>
          <a:r>
            <a:rPr lang="en-US" dirty="0" err="1"/>
            <a:t>Отсутствие</a:t>
          </a:r>
          <a:r>
            <a:rPr lang="en-US" dirty="0"/>
            <a:t> </a:t>
          </a:r>
          <a:r>
            <a:rPr lang="en-US" dirty="0" err="1"/>
            <a:t>сурдосопровождения</a:t>
          </a:r>
          <a:r>
            <a:rPr lang="en-US" dirty="0"/>
            <a:t> </a:t>
          </a:r>
          <a:r>
            <a:rPr lang="en-US" dirty="0" err="1"/>
            <a:t>мероприятий</a:t>
          </a:r>
          <a:r>
            <a:rPr lang="ru-RU" dirty="0"/>
            <a:t>, дефицит сурдопереводчиков</a:t>
          </a:r>
        </a:p>
      </dgm:t>
    </dgm:pt>
    <dgm:pt modelId="{38FD038B-2BA7-430A-9D4E-8D00694CF292}" type="parTrans" cxnId="{581B9B9F-6BC8-40B9-AED8-97E1C6F340F9}">
      <dgm:prSet/>
      <dgm:spPr/>
      <dgm:t>
        <a:bodyPr/>
        <a:lstStyle/>
        <a:p>
          <a:endParaRPr lang="ru-RU"/>
        </a:p>
      </dgm:t>
    </dgm:pt>
    <dgm:pt modelId="{9F6CEE0C-761C-47CF-B78A-73FE513EAA44}" type="sibTrans" cxnId="{581B9B9F-6BC8-40B9-AED8-97E1C6F340F9}">
      <dgm:prSet/>
      <dgm:spPr/>
      <dgm:t>
        <a:bodyPr/>
        <a:lstStyle/>
        <a:p>
          <a:endParaRPr lang="ru-RU"/>
        </a:p>
      </dgm:t>
    </dgm:pt>
    <dgm:pt modelId="{ABB12FD0-47E6-4E99-8DFE-A8683047A4D1}" type="pres">
      <dgm:prSet presAssocID="{D57EC0A6-AB62-4C49-A01F-DEA12E1437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83ADF0-4F7E-4A66-B6F4-624DBE8ADDD2}" type="pres">
      <dgm:prSet presAssocID="{7D1A46B1-63B1-4E07-95A1-E4964F52F220}" presName="node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50D20CA-6DB0-4E1F-8013-43967381C7FC}" type="pres">
      <dgm:prSet presAssocID="{233F96E6-21CD-4946-9B69-8D3915D046ED}" presName="sibTrans" presStyleCnt="0"/>
      <dgm:spPr/>
    </dgm:pt>
    <dgm:pt modelId="{EAF8B689-41BB-468F-89F1-680084B2F7B4}" type="pres">
      <dgm:prSet presAssocID="{163234D8-A93A-4880-B7A4-44478E34420D}" presName="node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95C6ED0-5735-4886-8677-82A119816EBF}" type="pres">
      <dgm:prSet presAssocID="{4DA18C86-7341-4BC5-9D77-14E3FD8109A4}" presName="sibTrans" presStyleCnt="0"/>
      <dgm:spPr/>
    </dgm:pt>
    <dgm:pt modelId="{541DE916-320C-4B47-9A0B-AAA913A1C2B2}" type="pres">
      <dgm:prSet presAssocID="{FD20ECAF-61B9-45FE-BBBE-27EA214A3C6A}" presName="node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8716F0C6-FE9D-4A7F-A7AB-58F6731C66BC}" srcId="{D57EC0A6-AB62-4C49-A01F-DEA12E143712}" destId="{7D1A46B1-63B1-4E07-95A1-E4964F52F220}" srcOrd="0" destOrd="0" parTransId="{C394C454-22D5-43DC-AD43-BDC5406A32BA}" sibTransId="{233F96E6-21CD-4946-9B69-8D3915D046ED}"/>
    <dgm:cxn modelId="{D0FFFDCB-11E7-4404-B2C1-55BF53A487A5}" type="presOf" srcId="{D57EC0A6-AB62-4C49-A01F-DEA12E143712}" destId="{ABB12FD0-47E6-4E99-8DFE-A8683047A4D1}" srcOrd="0" destOrd="0" presId="urn:microsoft.com/office/officeart/2005/8/layout/default"/>
    <dgm:cxn modelId="{ED1C61E1-0A58-4B0C-AE45-90FDFC9D5CF8}" srcId="{D57EC0A6-AB62-4C49-A01F-DEA12E143712}" destId="{163234D8-A93A-4880-B7A4-44478E34420D}" srcOrd="1" destOrd="0" parTransId="{18F0E68A-3DF4-470F-87FF-D6D5712B69B2}" sibTransId="{4DA18C86-7341-4BC5-9D77-14E3FD8109A4}"/>
    <dgm:cxn modelId="{1098A9E1-E8CE-45FB-82A6-15182EACC3FA}" type="presOf" srcId="{163234D8-A93A-4880-B7A4-44478E34420D}" destId="{EAF8B689-41BB-468F-89F1-680084B2F7B4}" srcOrd="0" destOrd="0" presId="urn:microsoft.com/office/officeart/2005/8/layout/default"/>
    <dgm:cxn modelId="{C6BDC480-8DF1-4E57-8207-990902E9BC68}" type="presOf" srcId="{FD20ECAF-61B9-45FE-BBBE-27EA214A3C6A}" destId="{541DE916-320C-4B47-9A0B-AAA913A1C2B2}" srcOrd="0" destOrd="0" presId="urn:microsoft.com/office/officeart/2005/8/layout/default"/>
    <dgm:cxn modelId="{581B9B9F-6BC8-40B9-AED8-97E1C6F340F9}" srcId="{D57EC0A6-AB62-4C49-A01F-DEA12E143712}" destId="{FD20ECAF-61B9-45FE-BBBE-27EA214A3C6A}" srcOrd="2" destOrd="0" parTransId="{38FD038B-2BA7-430A-9D4E-8D00694CF292}" sibTransId="{9F6CEE0C-761C-47CF-B78A-73FE513EAA44}"/>
    <dgm:cxn modelId="{ADEF185C-266F-4B30-B54F-D71BD1861536}" type="presOf" srcId="{7D1A46B1-63B1-4E07-95A1-E4964F52F220}" destId="{8B83ADF0-4F7E-4A66-B6F4-624DBE8ADDD2}" srcOrd="0" destOrd="0" presId="urn:microsoft.com/office/officeart/2005/8/layout/default"/>
    <dgm:cxn modelId="{DC1BD3A4-BF76-40F1-B669-E9FF6116A02E}" type="presParOf" srcId="{ABB12FD0-47E6-4E99-8DFE-A8683047A4D1}" destId="{8B83ADF0-4F7E-4A66-B6F4-624DBE8ADDD2}" srcOrd="0" destOrd="0" presId="urn:microsoft.com/office/officeart/2005/8/layout/default"/>
    <dgm:cxn modelId="{FF3268C8-C72C-4CB1-B08F-E7256B40A224}" type="presParOf" srcId="{ABB12FD0-47E6-4E99-8DFE-A8683047A4D1}" destId="{D50D20CA-6DB0-4E1F-8013-43967381C7FC}" srcOrd="1" destOrd="0" presId="urn:microsoft.com/office/officeart/2005/8/layout/default"/>
    <dgm:cxn modelId="{6F68CD19-4F72-4EEB-A2CB-FFF28E3C6D12}" type="presParOf" srcId="{ABB12FD0-47E6-4E99-8DFE-A8683047A4D1}" destId="{EAF8B689-41BB-468F-89F1-680084B2F7B4}" srcOrd="2" destOrd="0" presId="urn:microsoft.com/office/officeart/2005/8/layout/default"/>
    <dgm:cxn modelId="{1162FD9B-8044-459B-8D78-DF709CEAD656}" type="presParOf" srcId="{ABB12FD0-47E6-4E99-8DFE-A8683047A4D1}" destId="{D95C6ED0-5735-4886-8677-82A119816EBF}" srcOrd="3" destOrd="0" presId="urn:microsoft.com/office/officeart/2005/8/layout/default"/>
    <dgm:cxn modelId="{12CE3692-EB25-464D-8865-99A4168012E6}" type="presParOf" srcId="{ABB12FD0-47E6-4E99-8DFE-A8683047A4D1}" destId="{541DE916-320C-4B47-9A0B-AAA913A1C2B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D2A3F4-BB32-4AF7-A9F1-085197A8F34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C74A41-6118-4B0C-A4A5-7A9565125DB2}">
      <dgm:prSet custT="1"/>
      <dgm:spPr/>
      <dgm:t>
        <a:bodyPr/>
        <a:lstStyle/>
        <a:p>
          <a:r>
            <a:rPr lang="ru-RU" sz="1000" dirty="0">
              <a:latin typeface="Days" panose="02000505050000020004" pitchFamily="2" charset="0"/>
            </a:rPr>
            <a:t>2018 г - консультационное, экспертное и методическое сопровождение инклюзивного профессионального образования и профессионального обучения на общероссийском и межрегиональном уровнях </a:t>
          </a:r>
        </a:p>
      </dgm:t>
    </dgm:pt>
    <dgm:pt modelId="{D4BD7964-1A77-4156-8F0B-2433B814422E}" type="parTrans" cxnId="{10257976-4C8B-4521-A076-243E3255BB0D}">
      <dgm:prSet/>
      <dgm:spPr/>
      <dgm:t>
        <a:bodyPr/>
        <a:lstStyle/>
        <a:p>
          <a:endParaRPr lang="ru-RU"/>
        </a:p>
      </dgm:t>
    </dgm:pt>
    <dgm:pt modelId="{BCC0E78B-7AD5-4085-85C0-89FDDE579941}" type="sibTrans" cxnId="{10257976-4C8B-4521-A076-243E3255BB0D}">
      <dgm:prSet/>
      <dgm:spPr/>
      <dgm:t>
        <a:bodyPr/>
        <a:lstStyle/>
        <a:p>
          <a:endParaRPr lang="ru-RU"/>
        </a:p>
      </dgm:t>
    </dgm:pt>
    <dgm:pt modelId="{12E5FC33-FEB4-4138-9BE5-349F2DEC5022}">
      <dgm:prSet custT="1"/>
      <dgm:spPr/>
      <dgm:t>
        <a:bodyPr/>
        <a:lstStyle/>
        <a:p>
          <a:r>
            <a:rPr lang="ru-RU" sz="1000" dirty="0">
              <a:latin typeface="Days" panose="02000505050000020004" pitchFamily="2" charset="0"/>
            </a:rPr>
            <a:t>2020 г. – открытие направление подготовки 39.02.02 Организация </a:t>
          </a:r>
          <a:r>
            <a:rPr lang="ru-RU" sz="1000" dirty="0" err="1">
              <a:latin typeface="Days" panose="02000505050000020004" pitchFamily="2" charset="0"/>
            </a:rPr>
            <a:t>сурдокоммуникации</a:t>
          </a:r>
          <a:endParaRPr lang="ru-RU" sz="1000" dirty="0">
            <a:latin typeface="Days" panose="02000505050000020004" pitchFamily="2" charset="0"/>
          </a:endParaRPr>
        </a:p>
      </dgm:t>
    </dgm:pt>
    <dgm:pt modelId="{1090F736-B6B3-4CCE-94E6-034E56889028}" type="parTrans" cxnId="{2615B02A-8305-4EF2-BC51-6710343A7459}">
      <dgm:prSet/>
      <dgm:spPr/>
      <dgm:t>
        <a:bodyPr/>
        <a:lstStyle/>
        <a:p>
          <a:endParaRPr lang="ru-RU"/>
        </a:p>
      </dgm:t>
    </dgm:pt>
    <dgm:pt modelId="{5CFF90F2-5EE5-4D89-851E-739E2B9039E9}" type="sibTrans" cxnId="{2615B02A-8305-4EF2-BC51-6710343A7459}">
      <dgm:prSet/>
      <dgm:spPr/>
      <dgm:t>
        <a:bodyPr/>
        <a:lstStyle/>
        <a:p>
          <a:endParaRPr lang="ru-RU"/>
        </a:p>
      </dgm:t>
    </dgm:pt>
    <dgm:pt modelId="{55D9E43A-D67D-46A1-B789-65D05064823C}">
      <dgm:prSet/>
      <dgm:spPr/>
      <dgm:t>
        <a:bodyPr/>
        <a:lstStyle/>
        <a:p>
          <a:r>
            <a:rPr lang="ru-RU" dirty="0">
              <a:latin typeface="Days" panose="02000505050000020004" pitchFamily="2" charset="0"/>
            </a:rPr>
            <a:t>2022 – запуск Агентства сурдоперевода </a:t>
          </a:r>
        </a:p>
      </dgm:t>
    </dgm:pt>
    <dgm:pt modelId="{B1D95565-8962-4735-A813-274E8D16C1EB}" type="parTrans" cxnId="{AB718A38-28E1-4750-A0D5-6A6733756C53}">
      <dgm:prSet/>
      <dgm:spPr/>
      <dgm:t>
        <a:bodyPr/>
        <a:lstStyle/>
        <a:p>
          <a:endParaRPr lang="ru-RU"/>
        </a:p>
      </dgm:t>
    </dgm:pt>
    <dgm:pt modelId="{0E412C54-3600-4CD6-95BB-3A99A4D18149}" type="sibTrans" cxnId="{AB718A38-28E1-4750-A0D5-6A6733756C53}">
      <dgm:prSet/>
      <dgm:spPr/>
      <dgm:t>
        <a:bodyPr/>
        <a:lstStyle/>
        <a:p>
          <a:endParaRPr lang="ru-RU"/>
        </a:p>
      </dgm:t>
    </dgm:pt>
    <dgm:pt modelId="{F526853E-B7BC-42A4-82F1-F8B0BDE15E03}">
      <dgm:prSet custT="1"/>
      <dgm:spPr/>
      <dgm:t>
        <a:bodyPr/>
        <a:lstStyle/>
        <a:p>
          <a:r>
            <a:rPr lang="ru-RU" sz="1000" dirty="0">
              <a:latin typeface="Days" panose="02000505050000020004" pitchFamily="2" charset="0"/>
            </a:rPr>
            <a:t>2016 г. – поддержка региональной системы сопровождения инклюзивного образования</a:t>
          </a:r>
        </a:p>
      </dgm:t>
    </dgm:pt>
    <dgm:pt modelId="{CD598498-9482-4858-ADC4-C14EE7018772}" type="parTrans" cxnId="{159A2F30-556B-4811-9711-3DBE9440D979}">
      <dgm:prSet/>
      <dgm:spPr/>
      <dgm:t>
        <a:bodyPr/>
        <a:lstStyle/>
        <a:p>
          <a:endParaRPr lang="ru-RU"/>
        </a:p>
      </dgm:t>
    </dgm:pt>
    <dgm:pt modelId="{05760759-998D-4BFB-A3D7-76BFF57EE906}" type="sibTrans" cxnId="{159A2F30-556B-4811-9711-3DBE9440D979}">
      <dgm:prSet/>
      <dgm:spPr/>
      <dgm:t>
        <a:bodyPr/>
        <a:lstStyle/>
        <a:p>
          <a:endParaRPr lang="ru-RU"/>
        </a:p>
      </dgm:t>
    </dgm:pt>
    <dgm:pt modelId="{03506AE5-0B98-4452-9682-1C1309783B8F}" type="pres">
      <dgm:prSet presAssocID="{C7D2A3F4-BB32-4AF7-A9F1-085197A8F34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5DE939-2C45-4208-A5D5-B406D3EBDB1A}" type="pres">
      <dgm:prSet presAssocID="{C7D2A3F4-BB32-4AF7-A9F1-085197A8F34D}" presName="arrow" presStyleLbl="bgShp" presStyleIdx="0" presStyleCnt="1" custLinFactNeighborY="531"/>
      <dgm:spPr>
        <a:solidFill>
          <a:srgbClr val="07B9D1"/>
        </a:solidFill>
      </dgm:spPr>
    </dgm:pt>
    <dgm:pt modelId="{B41CA526-8E30-4E62-96FC-9F79FB458030}" type="pres">
      <dgm:prSet presAssocID="{C7D2A3F4-BB32-4AF7-A9F1-085197A8F34D}" presName="arrowDiagram4" presStyleCnt="0"/>
      <dgm:spPr/>
    </dgm:pt>
    <dgm:pt modelId="{107EC208-2EF1-4638-9007-A7DD8DB9F1AB}" type="pres">
      <dgm:prSet presAssocID="{F526853E-B7BC-42A4-82F1-F8B0BDE15E03}" presName="bullet4a" presStyleLbl="node1" presStyleIdx="0" presStyleCnt="4"/>
      <dgm:spPr>
        <a:solidFill>
          <a:srgbClr val="197692"/>
        </a:solidFill>
      </dgm:spPr>
      <dgm:t>
        <a:bodyPr/>
        <a:lstStyle/>
        <a:p>
          <a:endParaRPr lang="ru-RU"/>
        </a:p>
      </dgm:t>
    </dgm:pt>
    <dgm:pt modelId="{11B055B6-052B-411A-94F4-8957349E7552}" type="pres">
      <dgm:prSet presAssocID="{F526853E-B7BC-42A4-82F1-F8B0BDE15E03}" presName="textBox4a" presStyleLbl="revTx" presStyleIdx="0" presStyleCnt="4" custLinFactY="-8976" custLinFactNeighborX="-5654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87170-5E99-4E0C-ABF3-349D2C5B2789}" type="pres">
      <dgm:prSet presAssocID="{48C74A41-6118-4B0C-A4A5-7A9565125DB2}" presName="bullet4b" presStyleLbl="node1" presStyleIdx="1" presStyleCnt="4"/>
      <dgm:spPr>
        <a:solidFill>
          <a:srgbClr val="197692"/>
        </a:solidFill>
      </dgm:spPr>
      <dgm:t>
        <a:bodyPr/>
        <a:lstStyle/>
        <a:p>
          <a:endParaRPr lang="ru-RU"/>
        </a:p>
      </dgm:t>
    </dgm:pt>
    <dgm:pt modelId="{582EA66D-EE68-4031-A5FB-7D1DAB9C831E}" type="pres">
      <dgm:prSet presAssocID="{48C74A41-6118-4B0C-A4A5-7A9565125DB2}" presName="textBox4b" presStyleLbl="revTx" presStyleIdx="1" presStyleCnt="4" custScaleX="176200" custLinFactNeighborX="31467" custLinFactNeighborY="12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8C3B9-0DC4-476B-8D17-965259B82A44}" type="pres">
      <dgm:prSet presAssocID="{12E5FC33-FEB4-4138-9BE5-349F2DEC5022}" presName="bullet4c" presStyleLbl="node1" presStyleIdx="2" presStyleCnt="4"/>
      <dgm:spPr>
        <a:solidFill>
          <a:srgbClr val="197692"/>
        </a:solidFill>
      </dgm:spPr>
      <dgm:t>
        <a:bodyPr/>
        <a:lstStyle/>
        <a:p>
          <a:endParaRPr lang="ru-RU"/>
        </a:p>
      </dgm:t>
    </dgm:pt>
    <dgm:pt modelId="{E80FD1A8-1FEB-4210-8D5E-847FB5DF4730}" type="pres">
      <dgm:prSet presAssocID="{12E5FC33-FEB4-4138-9BE5-349F2DEC5022}" presName="textBox4c" presStyleLbl="revTx" presStyleIdx="2" presStyleCnt="4" custScaleX="121445" custLinFactNeighborX="-37322" custLinFactNeighborY="-39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F6BEA-A4F5-4384-ABF0-576EAA05D10C}" type="pres">
      <dgm:prSet presAssocID="{55D9E43A-D67D-46A1-B789-65D05064823C}" presName="bullet4d" presStyleLbl="node1" presStyleIdx="3" presStyleCnt="4"/>
      <dgm:spPr>
        <a:solidFill>
          <a:srgbClr val="197692"/>
        </a:solidFill>
      </dgm:spPr>
      <dgm:t>
        <a:bodyPr/>
        <a:lstStyle/>
        <a:p>
          <a:endParaRPr lang="ru-RU"/>
        </a:p>
      </dgm:t>
    </dgm:pt>
    <dgm:pt modelId="{6504D007-2C99-484B-B833-604F77464D02}" type="pres">
      <dgm:prSet presAssocID="{55D9E43A-D67D-46A1-B789-65D05064823C}" presName="textBox4d" presStyleLbl="revTx" presStyleIdx="3" presStyleCnt="4" custLinFactNeighborX="7371" custLinFactNeighborY="-3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2D72E7-5245-4886-9A7A-BC7D7D3769E2}" type="presOf" srcId="{F526853E-B7BC-42A4-82F1-F8B0BDE15E03}" destId="{11B055B6-052B-411A-94F4-8957349E7552}" srcOrd="0" destOrd="0" presId="urn:microsoft.com/office/officeart/2005/8/layout/arrow2"/>
    <dgm:cxn modelId="{159A2F30-556B-4811-9711-3DBE9440D979}" srcId="{C7D2A3F4-BB32-4AF7-A9F1-085197A8F34D}" destId="{F526853E-B7BC-42A4-82F1-F8B0BDE15E03}" srcOrd="0" destOrd="0" parTransId="{CD598498-9482-4858-ADC4-C14EE7018772}" sibTransId="{05760759-998D-4BFB-A3D7-76BFF57EE906}"/>
    <dgm:cxn modelId="{D74BF479-0A55-4F80-87B5-0185C42C30BF}" type="presOf" srcId="{48C74A41-6118-4B0C-A4A5-7A9565125DB2}" destId="{582EA66D-EE68-4031-A5FB-7D1DAB9C831E}" srcOrd="0" destOrd="0" presId="urn:microsoft.com/office/officeart/2005/8/layout/arrow2"/>
    <dgm:cxn modelId="{10257976-4C8B-4521-A076-243E3255BB0D}" srcId="{C7D2A3F4-BB32-4AF7-A9F1-085197A8F34D}" destId="{48C74A41-6118-4B0C-A4A5-7A9565125DB2}" srcOrd="1" destOrd="0" parTransId="{D4BD7964-1A77-4156-8F0B-2433B814422E}" sibTransId="{BCC0E78B-7AD5-4085-85C0-89FDDE579941}"/>
    <dgm:cxn modelId="{AB718A38-28E1-4750-A0D5-6A6733756C53}" srcId="{C7D2A3F4-BB32-4AF7-A9F1-085197A8F34D}" destId="{55D9E43A-D67D-46A1-B789-65D05064823C}" srcOrd="3" destOrd="0" parTransId="{B1D95565-8962-4735-A813-274E8D16C1EB}" sibTransId="{0E412C54-3600-4CD6-95BB-3A99A4D18149}"/>
    <dgm:cxn modelId="{74BDF455-601C-4763-A450-1A8AA982436E}" type="presOf" srcId="{12E5FC33-FEB4-4138-9BE5-349F2DEC5022}" destId="{E80FD1A8-1FEB-4210-8D5E-847FB5DF4730}" srcOrd="0" destOrd="0" presId="urn:microsoft.com/office/officeart/2005/8/layout/arrow2"/>
    <dgm:cxn modelId="{2615B02A-8305-4EF2-BC51-6710343A7459}" srcId="{C7D2A3F4-BB32-4AF7-A9F1-085197A8F34D}" destId="{12E5FC33-FEB4-4138-9BE5-349F2DEC5022}" srcOrd="2" destOrd="0" parTransId="{1090F736-B6B3-4CCE-94E6-034E56889028}" sibTransId="{5CFF90F2-5EE5-4D89-851E-739E2B9039E9}"/>
    <dgm:cxn modelId="{17EA1AC6-2EFF-4729-BB86-D6D02130B862}" type="presOf" srcId="{C7D2A3F4-BB32-4AF7-A9F1-085197A8F34D}" destId="{03506AE5-0B98-4452-9682-1C1309783B8F}" srcOrd="0" destOrd="0" presId="urn:microsoft.com/office/officeart/2005/8/layout/arrow2"/>
    <dgm:cxn modelId="{2174F7F7-E51B-4588-98AF-07653940406D}" type="presOf" srcId="{55D9E43A-D67D-46A1-B789-65D05064823C}" destId="{6504D007-2C99-484B-B833-604F77464D02}" srcOrd="0" destOrd="0" presId="urn:microsoft.com/office/officeart/2005/8/layout/arrow2"/>
    <dgm:cxn modelId="{149AC379-DAF9-4828-BB7B-6F2E2F8AB150}" type="presParOf" srcId="{03506AE5-0B98-4452-9682-1C1309783B8F}" destId="{1A5DE939-2C45-4208-A5D5-B406D3EBDB1A}" srcOrd="0" destOrd="0" presId="urn:microsoft.com/office/officeart/2005/8/layout/arrow2"/>
    <dgm:cxn modelId="{C56FF987-6C0F-49F7-BD9A-F8F95E21EFC8}" type="presParOf" srcId="{03506AE5-0B98-4452-9682-1C1309783B8F}" destId="{B41CA526-8E30-4E62-96FC-9F79FB458030}" srcOrd="1" destOrd="0" presId="urn:microsoft.com/office/officeart/2005/8/layout/arrow2"/>
    <dgm:cxn modelId="{9A63E86E-5EDF-4385-9AB1-7E843F555C94}" type="presParOf" srcId="{B41CA526-8E30-4E62-96FC-9F79FB458030}" destId="{107EC208-2EF1-4638-9007-A7DD8DB9F1AB}" srcOrd="0" destOrd="0" presId="urn:microsoft.com/office/officeart/2005/8/layout/arrow2"/>
    <dgm:cxn modelId="{409F5381-40CE-46B0-814C-AE56D4813E1D}" type="presParOf" srcId="{B41CA526-8E30-4E62-96FC-9F79FB458030}" destId="{11B055B6-052B-411A-94F4-8957349E7552}" srcOrd="1" destOrd="0" presId="urn:microsoft.com/office/officeart/2005/8/layout/arrow2"/>
    <dgm:cxn modelId="{1F92D9A9-9FB0-47D7-B37A-7F63F1C46A96}" type="presParOf" srcId="{B41CA526-8E30-4E62-96FC-9F79FB458030}" destId="{5DC87170-5E99-4E0C-ABF3-349D2C5B2789}" srcOrd="2" destOrd="0" presId="urn:microsoft.com/office/officeart/2005/8/layout/arrow2"/>
    <dgm:cxn modelId="{7CEAE8FA-CF8B-49B9-9762-90BF24DBBAF3}" type="presParOf" srcId="{B41CA526-8E30-4E62-96FC-9F79FB458030}" destId="{582EA66D-EE68-4031-A5FB-7D1DAB9C831E}" srcOrd="3" destOrd="0" presId="urn:microsoft.com/office/officeart/2005/8/layout/arrow2"/>
    <dgm:cxn modelId="{DAED2E7A-2FBC-4356-AE45-D92C91C0A554}" type="presParOf" srcId="{B41CA526-8E30-4E62-96FC-9F79FB458030}" destId="{84E8C3B9-0DC4-476B-8D17-965259B82A44}" srcOrd="4" destOrd="0" presId="urn:microsoft.com/office/officeart/2005/8/layout/arrow2"/>
    <dgm:cxn modelId="{6634C44D-F134-4C8E-8AB6-47E0B043A11E}" type="presParOf" srcId="{B41CA526-8E30-4E62-96FC-9F79FB458030}" destId="{E80FD1A8-1FEB-4210-8D5E-847FB5DF4730}" srcOrd="5" destOrd="0" presId="urn:microsoft.com/office/officeart/2005/8/layout/arrow2"/>
    <dgm:cxn modelId="{8D3C9C8E-28C4-45D7-BC1D-20F121EF3834}" type="presParOf" srcId="{B41CA526-8E30-4E62-96FC-9F79FB458030}" destId="{CD7F6BEA-A4F5-4384-ABF0-576EAA05D10C}" srcOrd="6" destOrd="0" presId="urn:microsoft.com/office/officeart/2005/8/layout/arrow2"/>
    <dgm:cxn modelId="{6352327D-3DE8-4220-98A1-FA70421FD563}" type="presParOf" srcId="{B41CA526-8E30-4E62-96FC-9F79FB458030}" destId="{6504D007-2C99-484B-B833-604F77464D02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E12442-C66B-4FC1-B9E0-43B1AE963C2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</dgm:pt>
    <dgm:pt modelId="{7ABC8BE5-D5CE-47EF-BB28-6B7CEC0625EC}">
      <dgm:prSet custT="1"/>
      <dgm:spPr>
        <a:solidFill>
          <a:srgbClr val="07B9D1"/>
        </a:solidFill>
      </dgm:spPr>
      <dgm:t>
        <a:bodyPr/>
        <a:lstStyle/>
        <a:p>
          <a:r>
            <a:rPr lang="ru-RU" sz="1400" dirty="0">
              <a:latin typeface="Days" panose="02000505050000020004" pitchFamily="2" charset="0"/>
            </a:rPr>
            <a:t>Сурдоперевод в образовательном процессе</a:t>
          </a:r>
        </a:p>
      </dgm:t>
    </dgm:pt>
    <dgm:pt modelId="{F9A150F4-7846-4C00-B87F-559A25390A28}" type="parTrans" cxnId="{2215F4BE-D262-4A97-9249-91D64FB09D91}">
      <dgm:prSet/>
      <dgm:spPr/>
      <dgm:t>
        <a:bodyPr/>
        <a:lstStyle/>
        <a:p>
          <a:endParaRPr lang="ru-RU"/>
        </a:p>
      </dgm:t>
    </dgm:pt>
    <dgm:pt modelId="{8E98020D-CDA3-4ED8-9A5A-24E733B995BA}" type="sibTrans" cxnId="{2215F4BE-D262-4A97-9249-91D64FB09D91}">
      <dgm:prSet/>
      <dgm:spPr/>
      <dgm:t>
        <a:bodyPr/>
        <a:lstStyle/>
        <a:p>
          <a:endParaRPr lang="ru-RU"/>
        </a:p>
      </dgm:t>
    </dgm:pt>
    <dgm:pt modelId="{E76BB7CA-EA8D-46A0-8DEC-BECB5C028B06}">
      <dgm:prSet custT="1"/>
      <dgm:spPr>
        <a:solidFill>
          <a:srgbClr val="07B9D1"/>
        </a:solidFill>
      </dgm:spPr>
      <dgm:t>
        <a:bodyPr/>
        <a:lstStyle/>
        <a:p>
          <a:r>
            <a:rPr lang="ru-RU" sz="1400" b="0" dirty="0">
              <a:latin typeface="Days" panose="02000505050000020004" pitchFamily="2" charset="0"/>
            </a:rPr>
            <a:t>Сурдоперевод культурно-массовых мероприятий</a:t>
          </a:r>
        </a:p>
      </dgm:t>
    </dgm:pt>
    <dgm:pt modelId="{E9782552-0FCB-45C3-9F9F-BAA11536C3CC}" type="parTrans" cxnId="{45CA3C75-6B53-4DB3-9D7B-B4F8BEFC04F3}">
      <dgm:prSet/>
      <dgm:spPr/>
      <dgm:t>
        <a:bodyPr/>
        <a:lstStyle/>
        <a:p>
          <a:endParaRPr lang="ru-RU"/>
        </a:p>
      </dgm:t>
    </dgm:pt>
    <dgm:pt modelId="{8493FCEB-357E-49D9-9FA9-690F38D043EB}" type="sibTrans" cxnId="{45CA3C75-6B53-4DB3-9D7B-B4F8BEFC04F3}">
      <dgm:prSet/>
      <dgm:spPr/>
      <dgm:t>
        <a:bodyPr/>
        <a:lstStyle/>
        <a:p>
          <a:endParaRPr lang="ru-RU"/>
        </a:p>
      </dgm:t>
    </dgm:pt>
    <dgm:pt modelId="{139C6720-A275-4A5C-9434-A4FB8858E41D}">
      <dgm:prSet custT="1"/>
      <dgm:spPr>
        <a:solidFill>
          <a:srgbClr val="07B9D1"/>
        </a:solidFill>
      </dgm:spPr>
      <dgm:t>
        <a:bodyPr/>
        <a:lstStyle/>
        <a:p>
          <a:r>
            <a:rPr lang="ru-RU" sz="1400" dirty="0">
              <a:latin typeface="Days" panose="02000505050000020004" pitchFamily="2" charset="0"/>
            </a:rPr>
            <a:t>Сурдоперевод физкультурно-спортивных мероприятий</a:t>
          </a:r>
        </a:p>
      </dgm:t>
    </dgm:pt>
    <dgm:pt modelId="{CF022838-24BE-49FA-B3D7-190E23D124C8}" type="parTrans" cxnId="{83337CC9-9F56-42FD-92EA-909E66FBE0A9}">
      <dgm:prSet/>
      <dgm:spPr/>
      <dgm:t>
        <a:bodyPr/>
        <a:lstStyle/>
        <a:p>
          <a:endParaRPr lang="ru-RU"/>
        </a:p>
      </dgm:t>
    </dgm:pt>
    <dgm:pt modelId="{301FCC36-4733-48BC-9CE3-D7537B98C319}" type="sibTrans" cxnId="{83337CC9-9F56-42FD-92EA-909E66FBE0A9}">
      <dgm:prSet/>
      <dgm:spPr/>
      <dgm:t>
        <a:bodyPr/>
        <a:lstStyle/>
        <a:p>
          <a:endParaRPr lang="ru-RU"/>
        </a:p>
      </dgm:t>
    </dgm:pt>
    <dgm:pt modelId="{247F8B09-54FD-4A55-9205-A164B4FB733D}">
      <dgm:prSet custT="1"/>
      <dgm:spPr>
        <a:solidFill>
          <a:srgbClr val="07B9D1"/>
        </a:solidFill>
      </dgm:spPr>
      <dgm:t>
        <a:bodyPr/>
        <a:lstStyle/>
        <a:p>
          <a:r>
            <a:rPr lang="ru-RU" sz="1400" dirty="0">
              <a:latin typeface="Days" panose="02000505050000020004" pitchFamily="2" charset="0"/>
            </a:rPr>
            <a:t>Адаптирование видеоконтента сурдопереводом</a:t>
          </a:r>
        </a:p>
      </dgm:t>
    </dgm:pt>
    <dgm:pt modelId="{EA0779B0-1E83-474B-8E1C-59A2711905A5}" type="sibTrans" cxnId="{CFBF2FF5-CA35-4ECB-838C-7F86EDC361E5}">
      <dgm:prSet/>
      <dgm:spPr/>
      <dgm:t>
        <a:bodyPr/>
        <a:lstStyle/>
        <a:p>
          <a:endParaRPr lang="ru-RU"/>
        </a:p>
      </dgm:t>
    </dgm:pt>
    <dgm:pt modelId="{2AD31909-9EE7-4CDA-A939-A0361A8373F0}" type="parTrans" cxnId="{CFBF2FF5-CA35-4ECB-838C-7F86EDC361E5}">
      <dgm:prSet/>
      <dgm:spPr/>
      <dgm:t>
        <a:bodyPr/>
        <a:lstStyle/>
        <a:p>
          <a:endParaRPr lang="ru-RU"/>
        </a:p>
      </dgm:t>
    </dgm:pt>
    <dgm:pt modelId="{0350891F-8946-4F9E-B029-3D80FE42043C}" type="pres">
      <dgm:prSet presAssocID="{99E12442-C66B-4FC1-B9E0-43B1AE963C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85B1B7-A673-4A65-BF51-D584AE6E05B3}" type="pres">
      <dgm:prSet presAssocID="{E76BB7CA-EA8D-46A0-8DEC-BECB5C028B06}" presName="root" presStyleCnt="0"/>
      <dgm:spPr/>
    </dgm:pt>
    <dgm:pt modelId="{2E9594E9-41E3-4009-A1FC-0C6E8E25E2C4}" type="pres">
      <dgm:prSet presAssocID="{E76BB7CA-EA8D-46A0-8DEC-BECB5C028B06}" presName="rootComposite" presStyleCnt="0"/>
      <dgm:spPr/>
    </dgm:pt>
    <dgm:pt modelId="{4689DDDE-2D33-4A29-ABB9-11982DF4733E}" type="pres">
      <dgm:prSet presAssocID="{E76BB7CA-EA8D-46A0-8DEC-BECB5C028B06}" presName="rootText" presStyleLbl="node1" presStyleIdx="0" presStyleCnt="4"/>
      <dgm:spPr/>
      <dgm:t>
        <a:bodyPr/>
        <a:lstStyle/>
        <a:p>
          <a:endParaRPr lang="ru-RU"/>
        </a:p>
      </dgm:t>
    </dgm:pt>
    <dgm:pt modelId="{5C1857B6-B6C4-4E85-8D60-AA510A6CBA55}" type="pres">
      <dgm:prSet presAssocID="{E76BB7CA-EA8D-46A0-8DEC-BECB5C028B06}" presName="rootConnector" presStyleLbl="node1" presStyleIdx="0" presStyleCnt="4"/>
      <dgm:spPr/>
      <dgm:t>
        <a:bodyPr/>
        <a:lstStyle/>
        <a:p>
          <a:endParaRPr lang="ru-RU"/>
        </a:p>
      </dgm:t>
    </dgm:pt>
    <dgm:pt modelId="{82FE15E9-7387-4909-A7DE-BB03FE8A24A4}" type="pres">
      <dgm:prSet presAssocID="{E76BB7CA-EA8D-46A0-8DEC-BECB5C028B06}" presName="childShape" presStyleCnt="0"/>
      <dgm:spPr/>
    </dgm:pt>
    <dgm:pt modelId="{8C5F1BD0-5270-424A-8AA0-D4DE39B1E2DC}" type="pres">
      <dgm:prSet presAssocID="{7ABC8BE5-D5CE-47EF-BB28-6B7CEC0625EC}" presName="root" presStyleCnt="0"/>
      <dgm:spPr/>
    </dgm:pt>
    <dgm:pt modelId="{6876F733-00A5-46BA-B5F4-B733ECAA6AA2}" type="pres">
      <dgm:prSet presAssocID="{7ABC8BE5-D5CE-47EF-BB28-6B7CEC0625EC}" presName="rootComposite" presStyleCnt="0"/>
      <dgm:spPr/>
    </dgm:pt>
    <dgm:pt modelId="{4E28E849-E6C0-420E-8724-75CADDF23CDF}" type="pres">
      <dgm:prSet presAssocID="{7ABC8BE5-D5CE-47EF-BB28-6B7CEC0625EC}" presName="rootText" presStyleLbl="node1" presStyleIdx="1" presStyleCnt="4"/>
      <dgm:spPr/>
      <dgm:t>
        <a:bodyPr/>
        <a:lstStyle/>
        <a:p>
          <a:endParaRPr lang="ru-RU"/>
        </a:p>
      </dgm:t>
    </dgm:pt>
    <dgm:pt modelId="{1E686AEC-E02C-4711-90A9-59573027878A}" type="pres">
      <dgm:prSet presAssocID="{7ABC8BE5-D5CE-47EF-BB28-6B7CEC0625EC}" presName="rootConnector" presStyleLbl="node1" presStyleIdx="1" presStyleCnt="4"/>
      <dgm:spPr/>
      <dgm:t>
        <a:bodyPr/>
        <a:lstStyle/>
        <a:p>
          <a:endParaRPr lang="ru-RU"/>
        </a:p>
      </dgm:t>
    </dgm:pt>
    <dgm:pt modelId="{55D11323-9377-4B17-8725-C9C65FBDAE61}" type="pres">
      <dgm:prSet presAssocID="{7ABC8BE5-D5CE-47EF-BB28-6B7CEC0625EC}" presName="childShape" presStyleCnt="0"/>
      <dgm:spPr/>
    </dgm:pt>
    <dgm:pt modelId="{B5B21E03-F55E-4922-A641-817E31EB775B}" type="pres">
      <dgm:prSet presAssocID="{139C6720-A275-4A5C-9434-A4FB8858E41D}" presName="root" presStyleCnt="0"/>
      <dgm:spPr/>
    </dgm:pt>
    <dgm:pt modelId="{5CF91511-ABB7-4E15-8C20-80DFE486ED07}" type="pres">
      <dgm:prSet presAssocID="{139C6720-A275-4A5C-9434-A4FB8858E41D}" presName="rootComposite" presStyleCnt="0"/>
      <dgm:spPr/>
    </dgm:pt>
    <dgm:pt modelId="{786A351E-45DF-48F4-8026-7F3C42581661}" type="pres">
      <dgm:prSet presAssocID="{139C6720-A275-4A5C-9434-A4FB8858E41D}" presName="rootText" presStyleLbl="node1" presStyleIdx="2" presStyleCnt="4"/>
      <dgm:spPr/>
      <dgm:t>
        <a:bodyPr/>
        <a:lstStyle/>
        <a:p>
          <a:endParaRPr lang="ru-RU"/>
        </a:p>
      </dgm:t>
    </dgm:pt>
    <dgm:pt modelId="{7F9B8555-D2D1-4C08-B968-71C831920054}" type="pres">
      <dgm:prSet presAssocID="{139C6720-A275-4A5C-9434-A4FB8858E41D}" presName="rootConnector" presStyleLbl="node1" presStyleIdx="2" presStyleCnt="4"/>
      <dgm:spPr/>
      <dgm:t>
        <a:bodyPr/>
        <a:lstStyle/>
        <a:p>
          <a:endParaRPr lang="ru-RU"/>
        </a:p>
      </dgm:t>
    </dgm:pt>
    <dgm:pt modelId="{5B751699-89EB-4995-9AFA-584D1E368EA0}" type="pres">
      <dgm:prSet presAssocID="{139C6720-A275-4A5C-9434-A4FB8858E41D}" presName="childShape" presStyleCnt="0"/>
      <dgm:spPr/>
    </dgm:pt>
    <dgm:pt modelId="{5431D021-87B7-4416-B657-8CEB717D98E3}" type="pres">
      <dgm:prSet presAssocID="{247F8B09-54FD-4A55-9205-A164B4FB733D}" presName="root" presStyleCnt="0"/>
      <dgm:spPr/>
    </dgm:pt>
    <dgm:pt modelId="{B9CEA09A-CD70-45F3-B5F3-AAB37039E90E}" type="pres">
      <dgm:prSet presAssocID="{247F8B09-54FD-4A55-9205-A164B4FB733D}" presName="rootComposite" presStyleCnt="0"/>
      <dgm:spPr/>
    </dgm:pt>
    <dgm:pt modelId="{5F9A4633-7D98-4D86-969A-38498F683CFB}" type="pres">
      <dgm:prSet presAssocID="{247F8B09-54FD-4A55-9205-A164B4FB733D}" presName="rootText" presStyleLbl="node1" presStyleIdx="3" presStyleCnt="4"/>
      <dgm:spPr/>
      <dgm:t>
        <a:bodyPr/>
        <a:lstStyle/>
        <a:p>
          <a:endParaRPr lang="ru-RU"/>
        </a:p>
      </dgm:t>
    </dgm:pt>
    <dgm:pt modelId="{08EFA266-0927-4F49-9B43-677D612DC995}" type="pres">
      <dgm:prSet presAssocID="{247F8B09-54FD-4A55-9205-A164B4FB733D}" presName="rootConnector" presStyleLbl="node1" presStyleIdx="3" presStyleCnt="4"/>
      <dgm:spPr/>
      <dgm:t>
        <a:bodyPr/>
        <a:lstStyle/>
        <a:p>
          <a:endParaRPr lang="ru-RU"/>
        </a:p>
      </dgm:t>
    </dgm:pt>
    <dgm:pt modelId="{70217350-59A1-4735-9170-63635DCD2C3F}" type="pres">
      <dgm:prSet presAssocID="{247F8B09-54FD-4A55-9205-A164B4FB733D}" presName="childShape" presStyleCnt="0"/>
      <dgm:spPr/>
    </dgm:pt>
  </dgm:ptLst>
  <dgm:cxnLst>
    <dgm:cxn modelId="{8754CCCF-7F15-454C-9F4D-59043B62E56B}" type="presOf" srcId="{247F8B09-54FD-4A55-9205-A164B4FB733D}" destId="{5F9A4633-7D98-4D86-969A-38498F683CFB}" srcOrd="0" destOrd="0" presId="urn:microsoft.com/office/officeart/2005/8/layout/hierarchy3"/>
    <dgm:cxn modelId="{0B72DDD6-0467-42C4-8C40-09201B7625CB}" type="presOf" srcId="{7ABC8BE5-D5CE-47EF-BB28-6B7CEC0625EC}" destId="{4E28E849-E6C0-420E-8724-75CADDF23CDF}" srcOrd="0" destOrd="0" presId="urn:microsoft.com/office/officeart/2005/8/layout/hierarchy3"/>
    <dgm:cxn modelId="{A6F2151A-A2BA-4DE2-825F-40049F3AB5A0}" type="presOf" srcId="{139C6720-A275-4A5C-9434-A4FB8858E41D}" destId="{7F9B8555-D2D1-4C08-B968-71C831920054}" srcOrd="1" destOrd="0" presId="urn:microsoft.com/office/officeart/2005/8/layout/hierarchy3"/>
    <dgm:cxn modelId="{30105EB0-ADED-4F5B-91C6-96D70B679B8A}" type="presOf" srcId="{139C6720-A275-4A5C-9434-A4FB8858E41D}" destId="{786A351E-45DF-48F4-8026-7F3C42581661}" srcOrd="0" destOrd="0" presId="urn:microsoft.com/office/officeart/2005/8/layout/hierarchy3"/>
    <dgm:cxn modelId="{83337CC9-9F56-42FD-92EA-909E66FBE0A9}" srcId="{99E12442-C66B-4FC1-B9E0-43B1AE963C20}" destId="{139C6720-A275-4A5C-9434-A4FB8858E41D}" srcOrd="2" destOrd="0" parTransId="{CF022838-24BE-49FA-B3D7-190E23D124C8}" sibTransId="{301FCC36-4733-48BC-9CE3-D7537B98C319}"/>
    <dgm:cxn modelId="{23B7075D-EF49-4EB9-96B3-BECBC43B3D3D}" type="presOf" srcId="{7ABC8BE5-D5CE-47EF-BB28-6B7CEC0625EC}" destId="{1E686AEC-E02C-4711-90A9-59573027878A}" srcOrd="1" destOrd="0" presId="urn:microsoft.com/office/officeart/2005/8/layout/hierarchy3"/>
    <dgm:cxn modelId="{2FC19302-D779-4C7A-91F7-1B75C37ADC7F}" type="presOf" srcId="{247F8B09-54FD-4A55-9205-A164B4FB733D}" destId="{08EFA266-0927-4F49-9B43-677D612DC995}" srcOrd="1" destOrd="0" presId="urn:microsoft.com/office/officeart/2005/8/layout/hierarchy3"/>
    <dgm:cxn modelId="{0FE16A38-12CC-431B-886B-ABA694D4D2CD}" type="presOf" srcId="{E76BB7CA-EA8D-46A0-8DEC-BECB5C028B06}" destId="{4689DDDE-2D33-4A29-ABB9-11982DF4733E}" srcOrd="0" destOrd="0" presId="urn:microsoft.com/office/officeart/2005/8/layout/hierarchy3"/>
    <dgm:cxn modelId="{2215F4BE-D262-4A97-9249-91D64FB09D91}" srcId="{99E12442-C66B-4FC1-B9E0-43B1AE963C20}" destId="{7ABC8BE5-D5CE-47EF-BB28-6B7CEC0625EC}" srcOrd="1" destOrd="0" parTransId="{F9A150F4-7846-4C00-B87F-559A25390A28}" sibTransId="{8E98020D-CDA3-4ED8-9A5A-24E733B995BA}"/>
    <dgm:cxn modelId="{CFBF2FF5-CA35-4ECB-838C-7F86EDC361E5}" srcId="{99E12442-C66B-4FC1-B9E0-43B1AE963C20}" destId="{247F8B09-54FD-4A55-9205-A164B4FB733D}" srcOrd="3" destOrd="0" parTransId="{2AD31909-9EE7-4CDA-A939-A0361A8373F0}" sibTransId="{EA0779B0-1E83-474B-8E1C-59A2711905A5}"/>
    <dgm:cxn modelId="{CD9F1BEB-D52B-4401-8D1F-A1A11C5339D3}" type="presOf" srcId="{99E12442-C66B-4FC1-B9E0-43B1AE963C20}" destId="{0350891F-8946-4F9E-B029-3D80FE42043C}" srcOrd="0" destOrd="0" presId="urn:microsoft.com/office/officeart/2005/8/layout/hierarchy3"/>
    <dgm:cxn modelId="{45CA3C75-6B53-4DB3-9D7B-B4F8BEFC04F3}" srcId="{99E12442-C66B-4FC1-B9E0-43B1AE963C20}" destId="{E76BB7CA-EA8D-46A0-8DEC-BECB5C028B06}" srcOrd="0" destOrd="0" parTransId="{E9782552-0FCB-45C3-9F9F-BAA11536C3CC}" sibTransId="{8493FCEB-357E-49D9-9FA9-690F38D043EB}"/>
    <dgm:cxn modelId="{897FD872-2715-4436-8708-C87D90129512}" type="presOf" srcId="{E76BB7CA-EA8D-46A0-8DEC-BECB5C028B06}" destId="{5C1857B6-B6C4-4E85-8D60-AA510A6CBA55}" srcOrd="1" destOrd="0" presId="urn:microsoft.com/office/officeart/2005/8/layout/hierarchy3"/>
    <dgm:cxn modelId="{C657D0F9-820A-404F-B3B7-E7FFB04685AE}" type="presParOf" srcId="{0350891F-8946-4F9E-B029-3D80FE42043C}" destId="{E585B1B7-A673-4A65-BF51-D584AE6E05B3}" srcOrd="0" destOrd="0" presId="urn:microsoft.com/office/officeart/2005/8/layout/hierarchy3"/>
    <dgm:cxn modelId="{3618993B-6FED-4948-83F4-357B321CA53C}" type="presParOf" srcId="{E585B1B7-A673-4A65-BF51-D584AE6E05B3}" destId="{2E9594E9-41E3-4009-A1FC-0C6E8E25E2C4}" srcOrd="0" destOrd="0" presId="urn:microsoft.com/office/officeart/2005/8/layout/hierarchy3"/>
    <dgm:cxn modelId="{E4097593-4E55-4336-8227-289F5BFF275C}" type="presParOf" srcId="{2E9594E9-41E3-4009-A1FC-0C6E8E25E2C4}" destId="{4689DDDE-2D33-4A29-ABB9-11982DF4733E}" srcOrd="0" destOrd="0" presId="urn:microsoft.com/office/officeart/2005/8/layout/hierarchy3"/>
    <dgm:cxn modelId="{70A61448-AB65-4DEB-9E6C-5197DF7152A3}" type="presParOf" srcId="{2E9594E9-41E3-4009-A1FC-0C6E8E25E2C4}" destId="{5C1857B6-B6C4-4E85-8D60-AA510A6CBA55}" srcOrd="1" destOrd="0" presId="urn:microsoft.com/office/officeart/2005/8/layout/hierarchy3"/>
    <dgm:cxn modelId="{C2810E2E-9584-4C60-89D2-CD5BF70CC713}" type="presParOf" srcId="{E585B1B7-A673-4A65-BF51-D584AE6E05B3}" destId="{82FE15E9-7387-4909-A7DE-BB03FE8A24A4}" srcOrd="1" destOrd="0" presId="urn:microsoft.com/office/officeart/2005/8/layout/hierarchy3"/>
    <dgm:cxn modelId="{222A59A3-0CEC-4C09-8F70-14A4512347C9}" type="presParOf" srcId="{0350891F-8946-4F9E-B029-3D80FE42043C}" destId="{8C5F1BD0-5270-424A-8AA0-D4DE39B1E2DC}" srcOrd="1" destOrd="0" presId="urn:microsoft.com/office/officeart/2005/8/layout/hierarchy3"/>
    <dgm:cxn modelId="{364A484F-E193-4D3C-ABB1-5918E1CDEC2B}" type="presParOf" srcId="{8C5F1BD0-5270-424A-8AA0-D4DE39B1E2DC}" destId="{6876F733-00A5-46BA-B5F4-B733ECAA6AA2}" srcOrd="0" destOrd="0" presId="urn:microsoft.com/office/officeart/2005/8/layout/hierarchy3"/>
    <dgm:cxn modelId="{2AE20BF5-7F99-4CCC-B418-2CA0A6609082}" type="presParOf" srcId="{6876F733-00A5-46BA-B5F4-B733ECAA6AA2}" destId="{4E28E849-E6C0-420E-8724-75CADDF23CDF}" srcOrd="0" destOrd="0" presId="urn:microsoft.com/office/officeart/2005/8/layout/hierarchy3"/>
    <dgm:cxn modelId="{E2196330-412F-480A-BEF4-E1B9675D8C21}" type="presParOf" srcId="{6876F733-00A5-46BA-B5F4-B733ECAA6AA2}" destId="{1E686AEC-E02C-4711-90A9-59573027878A}" srcOrd="1" destOrd="0" presId="urn:microsoft.com/office/officeart/2005/8/layout/hierarchy3"/>
    <dgm:cxn modelId="{AF87C37E-B947-4927-A36F-43491210A4DE}" type="presParOf" srcId="{8C5F1BD0-5270-424A-8AA0-D4DE39B1E2DC}" destId="{55D11323-9377-4B17-8725-C9C65FBDAE61}" srcOrd="1" destOrd="0" presId="urn:microsoft.com/office/officeart/2005/8/layout/hierarchy3"/>
    <dgm:cxn modelId="{30222316-28C4-4EA2-9521-81987A5CC909}" type="presParOf" srcId="{0350891F-8946-4F9E-B029-3D80FE42043C}" destId="{B5B21E03-F55E-4922-A641-817E31EB775B}" srcOrd="2" destOrd="0" presId="urn:microsoft.com/office/officeart/2005/8/layout/hierarchy3"/>
    <dgm:cxn modelId="{7BABAC56-CB52-469E-A890-9E408201D175}" type="presParOf" srcId="{B5B21E03-F55E-4922-A641-817E31EB775B}" destId="{5CF91511-ABB7-4E15-8C20-80DFE486ED07}" srcOrd="0" destOrd="0" presId="urn:microsoft.com/office/officeart/2005/8/layout/hierarchy3"/>
    <dgm:cxn modelId="{F71FC8E4-E90D-486E-AC20-AA25DC934D3D}" type="presParOf" srcId="{5CF91511-ABB7-4E15-8C20-80DFE486ED07}" destId="{786A351E-45DF-48F4-8026-7F3C42581661}" srcOrd="0" destOrd="0" presId="urn:microsoft.com/office/officeart/2005/8/layout/hierarchy3"/>
    <dgm:cxn modelId="{5BE39B02-1C3B-448F-9F19-BB770D43E4E4}" type="presParOf" srcId="{5CF91511-ABB7-4E15-8C20-80DFE486ED07}" destId="{7F9B8555-D2D1-4C08-B968-71C831920054}" srcOrd="1" destOrd="0" presId="urn:microsoft.com/office/officeart/2005/8/layout/hierarchy3"/>
    <dgm:cxn modelId="{1EF7CF2A-E9D6-464B-A163-048EFA636E3F}" type="presParOf" srcId="{B5B21E03-F55E-4922-A641-817E31EB775B}" destId="{5B751699-89EB-4995-9AFA-584D1E368EA0}" srcOrd="1" destOrd="0" presId="urn:microsoft.com/office/officeart/2005/8/layout/hierarchy3"/>
    <dgm:cxn modelId="{839DF9AF-0B14-4DA9-943C-2BBAC7D8036C}" type="presParOf" srcId="{0350891F-8946-4F9E-B029-3D80FE42043C}" destId="{5431D021-87B7-4416-B657-8CEB717D98E3}" srcOrd="3" destOrd="0" presId="urn:microsoft.com/office/officeart/2005/8/layout/hierarchy3"/>
    <dgm:cxn modelId="{D8C25E7D-D259-4EB5-A766-D68ACA6C4126}" type="presParOf" srcId="{5431D021-87B7-4416-B657-8CEB717D98E3}" destId="{B9CEA09A-CD70-45F3-B5F3-AAB37039E90E}" srcOrd="0" destOrd="0" presId="urn:microsoft.com/office/officeart/2005/8/layout/hierarchy3"/>
    <dgm:cxn modelId="{C414DC27-CAC6-439C-AF57-49C02C55A2BC}" type="presParOf" srcId="{B9CEA09A-CD70-45F3-B5F3-AAB37039E90E}" destId="{5F9A4633-7D98-4D86-969A-38498F683CFB}" srcOrd="0" destOrd="0" presId="urn:microsoft.com/office/officeart/2005/8/layout/hierarchy3"/>
    <dgm:cxn modelId="{5F527897-FB02-432F-8313-E79127DB4EB5}" type="presParOf" srcId="{B9CEA09A-CD70-45F3-B5F3-AAB37039E90E}" destId="{08EFA266-0927-4F49-9B43-677D612DC995}" srcOrd="1" destOrd="0" presId="urn:microsoft.com/office/officeart/2005/8/layout/hierarchy3"/>
    <dgm:cxn modelId="{143F8DEE-451D-4C25-A3E6-CEC1EE6D5FAA}" type="presParOf" srcId="{5431D021-87B7-4416-B657-8CEB717D98E3}" destId="{70217350-59A1-4735-9170-63635DCD2C3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9AC803-0DEF-4235-8A32-9F9D6088EEF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FB53F3-168F-411C-8395-16C1E7980718}">
      <dgm:prSet/>
      <dgm:spPr>
        <a:solidFill>
          <a:schemeClr val="bg1"/>
        </a:solidFill>
        <a:ln>
          <a:solidFill>
            <a:srgbClr val="07B9D1"/>
          </a:solidFill>
        </a:ln>
      </dgm:spPr>
      <dgm:t>
        <a:bodyPr/>
        <a:lstStyle/>
        <a:p>
          <a:pPr>
            <a:lnSpc>
              <a:spcPct val="90000"/>
            </a:lnSpc>
          </a:pPr>
          <a:r>
            <a:rPr lang="ru-RU" dirty="0">
              <a:solidFill>
                <a:srgbClr val="07B9D1"/>
              </a:solidFill>
              <a:latin typeface="Arial" panose="020B0604020202020204" pitchFamily="34" charset="0"/>
              <a:cs typeface="Arial" panose="020B0604020202020204" pitchFamily="34" charset="0"/>
            </a:rPr>
            <a:t>Вы оставляете заявку на сайте или звоните по телефону</a:t>
          </a:r>
          <a:r>
            <a:rPr lang="en-US" dirty="0">
              <a:solidFill>
                <a:srgbClr val="07B9D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dirty="0">
            <a:solidFill>
              <a:srgbClr val="07B9D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50000"/>
            </a:lnSpc>
          </a:pPr>
          <a:r>
            <a:rPr lang="en-US" dirty="0">
              <a:solidFill>
                <a:srgbClr val="07B9D1"/>
              </a:solidFill>
              <a:latin typeface="Arial" panose="020B0604020202020204" pitchFamily="34" charset="0"/>
              <a:cs typeface="Arial" panose="020B0604020202020204" pitchFamily="34" charset="0"/>
            </a:rPr>
            <a:t>8 (922)-571-93 18</a:t>
          </a:r>
          <a:endParaRPr lang="ru-RU" dirty="0">
            <a:solidFill>
              <a:srgbClr val="07B9D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481D47-64F2-4012-9FF4-8200D5C05E20}" type="parTrans" cxnId="{1758A76C-4615-40FF-935E-8E34B4DDA116}">
      <dgm:prSet/>
      <dgm:spPr/>
      <dgm:t>
        <a:bodyPr/>
        <a:lstStyle/>
        <a:p>
          <a:endParaRPr lang="ru-RU"/>
        </a:p>
      </dgm:t>
    </dgm:pt>
    <dgm:pt modelId="{63163CA1-8F84-444C-932E-0282B353F58D}" type="sibTrans" cxnId="{1758A76C-4615-40FF-935E-8E34B4DDA116}">
      <dgm:prSet/>
      <dgm:spPr/>
      <dgm:t>
        <a:bodyPr/>
        <a:lstStyle/>
        <a:p>
          <a:endParaRPr lang="ru-RU"/>
        </a:p>
      </dgm:t>
    </dgm:pt>
    <dgm:pt modelId="{E3B9F65C-5930-4CD9-95B4-ECDC57953006}">
      <dgm:prSet/>
      <dgm:spPr>
        <a:solidFill>
          <a:schemeClr val="bg1"/>
        </a:solidFill>
        <a:ln>
          <a:solidFill>
            <a:srgbClr val="07B9D1"/>
          </a:solidFill>
        </a:ln>
      </dgm:spPr>
      <dgm:t>
        <a:bodyPr/>
        <a:lstStyle/>
        <a:p>
          <a:r>
            <a:rPr lang="ru-RU" dirty="0">
              <a:solidFill>
                <a:srgbClr val="07B9D1"/>
              </a:solidFill>
              <a:latin typeface="Arial" panose="020B0604020202020204" pitchFamily="34" charset="0"/>
              <a:cs typeface="Arial" panose="020B0604020202020204" pitchFamily="34" charset="0"/>
            </a:rPr>
            <a:t>Мы связываемся с </a:t>
          </a:r>
          <a:r>
            <a:rPr lang="ru-RU" dirty="0" smtClean="0">
              <a:solidFill>
                <a:srgbClr val="07B9D1"/>
              </a:solidFill>
              <a:latin typeface="Arial" panose="020B0604020202020204" pitchFamily="34" charset="0"/>
              <a:cs typeface="Arial" panose="020B0604020202020204" pitchFamily="34" charset="0"/>
            </a:rPr>
            <a:t>Вами</a:t>
          </a:r>
          <a:r>
            <a:rPr lang="ru-RU" dirty="0">
              <a:solidFill>
                <a:srgbClr val="07B9D1"/>
              </a:solidFill>
              <a:latin typeface="Arial" panose="020B0604020202020204" pitchFamily="34" charset="0"/>
              <a:cs typeface="Arial" panose="020B0604020202020204" pitchFamily="34" charset="0"/>
            </a:rPr>
            <a:t>, назначаем встречу</a:t>
          </a:r>
        </a:p>
      </dgm:t>
    </dgm:pt>
    <dgm:pt modelId="{5234BBF1-130C-474A-A26E-EFB6121AFECF}" type="parTrans" cxnId="{BAEF68AA-CEF0-4EFF-9ED7-EE7821B3687C}">
      <dgm:prSet/>
      <dgm:spPr/>
      <dgm:t>
        <a:bodyPr/>
        <a:lstStyle/>
        <a:p>
          <a:endParaRPr lang="ru-RU"/>
        </a:p>
      </dgm:t>
    </dgm:pt>
    <dgm:pt modelId="{5BFDD667-91FB-49C7-909B-51165A8C4131}" type="sibTrans" cxnId="{BAEF68AA-CEF0-4EFF-9ED7-EE7821B3687C}">
      <dgm:prSet/>
      <dgm:spPr/>
      <dgm:t>
        <a:bodyPr/>
        <a:lstStyle/>
        <a:p>
          <a:endParaRPr lang="ru-RU"/>
        </a:p>
      </dgm:t>
    </dgm:pt>
    <dgm:pt modelId="{57A2433B-587B-40E4-A70C-312F0322A605}">
      <dgm:prSet/>
      <dgm:spPr>
        <a:solidFill>
          <a:schemeClr val="bg1"/>
        </a:solidFill>
        <a:ln>
          <a:solidFill>
            <a:srgbClr val="07B9D1"/>
          </a:solidFill>
        </a:ln>
      </dgm:spPr>
      <dgm:t>
        <a:bodyPr/>
        <a:lstStyle/>
        <a:p>
          <a:r>
            <a:rPr lang="ru-RU" dirty="0">
              <a:solidFill>
                <a:srgbClr val="07B9D1"/>
              </a:solidFill>
              <a:latin typeface="Arial" panose="020B0604020202020204" pitchFamily="34" charset="0"/>
              <a:cs typeface="Arial" panose="020B0604020202020204" pitchFamily="34" charset="0"/>
            </a:rPr>
            <a:t>Подписываем договор</a:t>
          </a:r>
        </a:p>
      </dgm:t>
    </dgm:pt>
    <dgm:pt modelId="{C339A078-087D-4B6D-B22B-D68DE3B0D3F9}" type="parTrans" cxnId="{DF48C542-768F-4BF0-A7B5-AE4300036712}">
      <dgm:prSet/>
      <dgm:spPr/>
      <dgm:t>
        <a:bodyPr/>
        <a:lstStyle/>
        <a:p>
          <a:endParaRPr lang="ru-RU"/>
        </a:p>
      </dgm:t>
    </dgm:pt>
    <dgm:pt modelId="{C9C20531-E686-48AA-8991-1DD9DE5FD12F}" type="sibTrans" cxnId="{DF48C542-768F-4BF0-A7B5-AE4300036712}">
      <dgm:prSet/>
      <dgm:spPr/>
      <dgm:t>
        <a:bodyPr/>
        <a:lstStyle/>
        <a:p>
          <a:endParaRPr lang="ru-RU"/>
        </a:p>
      </dgm:t>
    </dgm:pt>
    <dgm:pt modelId="{09F0E5ED-E62B-4EB1-A371-BF7628E4E559}">
      <dgm:prSet/>
      <dgm:spPr>
        <a:solidFill>
          <a:schemeClr val="bg1"/>
        </a:solidFill>
        <a:ln>
          <a:solidFill>
            <a:srgbClr val="07B9D1"/>
          </a:solidFill>
        </a:ln>
      </dgm:spPr>
      <dgm:t>
        <a:bodyPr/>
        <a:lstStyle/>
        <a:p>
          <a:r>
            <a:rPr lang="ru-RU" dirty="0">
              <a:solidFill>
                <a:srgbClr val="07B9D1"/>
              </a:solidFill>
              <a:latin typeface="Arial" panose="020B0604020202020204" pitchFamily="34" charset="0"/>
              <a:cs typeface="Arial" panose="020B0604020202020204" pitchFamily="34" charset="0"/>
            </a:rPr>
            <a:t>Осуществляем сурдоперевод на мероприятии  </a:t>
          </a:r>
        </a:p>
      </dgm:t>
    </dgm:pt>
    <dgm:pt modelId="{1916E60D-4527-4241-AC35-7589FCC60A0D}" type="parTrans" cxnId="{CA0B297B-A962-4A15-BC52-F9D7760E8CE2}">
      <dgm:prSet/>
      <dgm:spPr/>
      <dgm:t>
        <a:bodyPr/>
        <a:lstStyle/>
        <a:p>
          <a:endParaRPr lang="ru-RU"/>
        </a:p>
      </dgm:t>
    </dgm:pt>
    <dgm:pt modelId="{D30DCEF4-6106-41B9-85CB-56A83A4ED5FD}" type="sibTrans" cxnId="{CA0B297B-A962-4A15-BC52-F9D7760E8CE2}">
      <dgm:prSet/>
      <dgm:spPr/>
      <dgm:t>
        <a:bodyPr/>
        <a:lstStyle/>
        <a:p>
          <a:endParaRPr lang="ru-RU"/>
        </a:p>
      </dgm:t>
    </dgm:pt>
    <dgm:pt modelId="{5B77CC9A-073B-45AD-9683-707E6DCD5EF0}" type="pres">
      <dgm:prSet presAssocID="{259AC803-0DEF-4235-8A32-9F9D6088EEF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448363-CD33-401C-8BA5-A5E17286EFED}" type="pres">
      <dgm:prSet presAssocID="{D5FB53F3-168F-411C-8395-16C1E7980718}" presName="composite" presStyleCnt="0"/>
      <dgm:spPr/>
    </dgm:pt>
    <dgm:pt modelId="{C51F51EC-DFDB-4F9B-89B6-747898168B6F}" type="pres">
      <dgm:prSet presAssocID="{D5FB53F3-168F-411C-8395-16C1E7980718}" presName="imgShp" presStyleLbl="fgImgPlace1" presStyleIdx="0" presStyleCnt="4" custLinFactNeighborX="-3419" custLinFactNeighborY="87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1B597EA-24A4-4872-8246-EEE3C78DCB05}" type="pres">
      <dgm:prSet presAssocID="{D5FB53F3-168F-411C-8395-16C1E7980718}" presName="txShp" presStyleLbl="node1" presStyleIdx="0" presStyleCnt="4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BEBB4746-3754-4F29-86C6-D750DC093875}" type="pres">
      <dgm:prSet presAssocID="{63163CA1-8F84-444C-932E-0282B353F58D}" presName="spacing" presStyleCnt="0"/>
      <dgm:spPr/>
    </dgm:pt>
    <dgm:pt modelId="{5C87EB8E-295D-4EE4-B38E-B2E177BB5F9F}" type="pres">
      <dgm:prSet presAssocID="{E3B9F65C-5930-4CD9-95B4-ECDC57953006}" presName="composite" presStyleCnt="0"/>
      <dgm:spPr/>
    </dgm:pt>
    <dgm:pt modelId="{1981EF3D-CBE3-4B92-B8F9-EB72116B36DB}" type="pres">
      <dgm:prSet presAssocID="{E3B9F65C-5930-4CD9-95B4-ECDC57953006}" presName="imgShp" presStyleLbl="fgImgPlac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Центр обработки вызовов со сплошной заливкой"/>
        </a:ext>
      </dgm:extLst>
    </dgm:pt>
    <dgm:pt modelId="{B083EE1A-0F64-4677-A6C9-607E539929C0}" type="pres">
      <dgm:prSet presAssocID="{E3B9F65C-5930-4CD9-95B4-ECDC57953006}" presName="txShp" presStyleLbl="node1" presStyleIdx="1" presStyleCnt="4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9D156CD9-00B7-4CE1-BF77-705B74C67C9F}" type="pres">
      <dgm:prSet presAssocID="{5BFDD667-91FB-49C7-909B-51165A8C4131}" presName="spacing" presStyleCnt="0"/>
      <dgm:spPr/>
    </dgm:pt>
    <dgm:pt modelId="{BA3D6F2C-ED52-441C-880B-B5E0E7931213}" type="pres">
      <dgm:prSet presAssocID="{57A2433B-587B-40E4-A70C-312F0322A605}" presName="composite" presStyleCnt="0"/>
      <dgm:spPr/>
    </dgm:pt>
    <dgm:pt modelId="{BA543DC6-1B90-452E-AE49-5BF06D874575}" type="pres">
      <dgm:prSet presAssocID="{57A2433B-587B-40E4-A70C-312F0322A605}" presName="imgShp" presStyleLbl="fgImgPlac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Список со сплошной заливкой"/>
        </a:ext>
      </dgm:extLst>
    </dgm:pt>
    <dgm:pt modelId="{50D07F2D-770D-4FA0-9E39-3205DC2A1AE4}" type="pres">
      <dgm:prSet presAssocID="{57A2433B-587B-40E4-A70C-312F0322A605}" presName="txShp" presStyleLbl="node1" presStyleIdx="2" presStyleCnt="4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7F08DD5C-22C1-412E-9044-26DB130C56BC}" type="pres">
      <dgm:prSet presAssocID="{C9C20531-E686-48AA-8991-1DD9DE5FD12F}" presName="spacing" presStyleCnt="0"/>
      <dgm:spPr/>
    </dgm:pt>
    <dgm:pt modelId="{5EC83E84-C0EE-44F4-A628-2DC7E9186132}" type="pres">
      <dgm:prSet presAssocID="{09F0E5ED-E62B-4EB1-A371-BF7628E4E559}" presName="composite" presStyleCnt="0"/>
      <dgm:spPr/>
    </dgm:pt>
    <dgm:pt modelId="{D8A703D8-D8FC-4AB4-AED4-6100E8BB2452}" type="pres">
      <dgm:prSet presAssocID="{09F0E5ED-E62B-4EB1-A371-BF7628E4E559}" presName="imgShp" presStyleLbl="fgImgPlac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Язык жестов со сплошной заливкой"/>
        </a:ext>
      </dgm:extLst>
    </dgm:pt>
    <dgm:pt modelId="{0F529247-1B6F-493C-8EE4-3DD3E6DD2FF8}" type="pres">
      <dgm:prSet presAssocID="{09F0E5ED-E62B-4EB1-A371-BF7628E4E559}" presName="txShp" presStyleLbl="node1" presStyleIdx="3" presStyleCnt="4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659F03E4-FDB9-4AF4-9B29-38ED671D061E}" type="presOf" srcId="{57A2433B-587B-40E4-A70C-312F0322A605}" destId="{50D07F2D-770D-4FA0-9E39-3205DC2A1AE4}" srcOrd="0" destOrd="0" presId="urn:microsoft.com/office/officeart/2005/8/layout/vList3"/>
    <dgm:cxn modelId="{273DAC77-98C4-40D5-9797-9F6D47FABA8F}" type="presOf" srcId="{E3B9F65C-5930-4CD9-95B4-ECDC57953006}" destId="{B083EE1A-0F64-4677-A6C9-607E539929C0}" srcOrd="0" destOrd="0" presId="urn:microsoft.com/office/officeart/2005/8/layout/vList3"/>
    <dgm:cxn modelId="{D60895BC-410D-48D3-8D3F-5A32BBBD0AC1}" type="presOf" srcId="{09F0E5ED-E62B-4EB1-A371-BF7628E4E559}" destId="{0F529247-1B6F-493C-8EE4-3DD3E6DD2FF8}" srcOrd="0" destOrd="0" presId="urn:microsoft.com/office/officeart/2005/8/layout/vList3"/>
    <dgm:cxn modelId="{CA0B297B-A962-4A15-BC52-F9D7760E8CE2}" srcId="{259AC803-0DEF-4235-8A32-9F9D6088EEFF}" destId="{09F0E5ED-E62B-4EB1-A371-BF7628E4E559}" srcOrd="3" destOrd="0" parTransId="{1916E60D-4527-4241-AC35-7589FCC60A0D}" sibTransId="{D30DCEF4-6106-41B9-85CB-56A83A4ED5FD}"/>
    <dgm:cxn modelId="{7C0350D5-DDC0-45EE-88BC-78ABF2617E5F}" type="presOf" srcId="{259AC803-0DEF-4235-8A32-9F9D6088EEFF}" destId="{5B77CC9A-073B-45AD-9683-707E6DCD5EF0}" srcOrd="0" destOrd="0" presId="urn:microsoft.com/office/officeart/2005/8/layout/vList3"/>
    <dgm:cxn modelId="{FEFE830B-FB75-4BFB-B362-32E694AAF6DC}" type="presOf" srcId="{D5FB53F3-168F-411C-8395-16C1E7980718}" destId="{C1B597EA-24A4-4872-8246-EEE3C78DCB05}" srcOrd="0" destOrd="0" presId="urn:microsoft.com/office/officeart/2005/8/layout/vList3"/>
    <dgm:cxn modelId="{DF48C542-768F-4BF0-A7B5-AE4300036712}" srcId="{259AC803-0DEF-4235-8A32-9F9D6088EEFF}" destId="{57A2433B-587B-40E4-A70C-312F0322A605}" srcOrd="2" destOrd="0" parTransId="{C339A078-087D-4B6D-B22B-D68DE3B0D3F9}" sibTransId="{C9C20531-E686-48AA-8991-1DD9DE5FD12F}"/>
    <dgm:cxn modelId="{1758A76C-4615-40FF-935E-8E34B4DDA116}" srcId="{259AC803-0DEF-4235-8A32-9F9D6088EEFF}" destId="{D5FB53F3-168F-411C-8395-16C1E7980718}" srcOrd="0" destOrd="0" parTransId="{B8481D47-64F2-4012-9FF4-8200D5C05E20}" sibTransId="{63163CA1-8F84-444C-932E-0282B353F58D}"/>
    <dgm:cxn modelId="{BAEF68AA-CEF0-4EFF-9ED7-EE7821B3687C}" srcId="{259AC803-0DEF-4235-8A32-9F9D6088EEFF}" destId="{E3B9F65C-5930-4CD9-95B4-ECDC57953006}" srcOrd="1" destOrd="0" parTransId="{5234BBF1-130C-474A-A26E-EFB6121AFECF}" sibTransId="{5BFDD667-91FB-49C7-909B-51165A8C4131}"/>
    <dgm:cxn modelId="{0C849CD8-5A1F-4925-9B93-91D070938F82}" type="presParOf" srcId="{5B77CC9A-073B-45AD-9683-707E6DCD5EF0}" destId="{63448363-CD33-401C-8BA5-A5E17286EFED}" srcOrd="0" destOrd="0" presId="urn:microsoft.com/office/officeart/2005/8/layout/vList3"/>
    <dgm:cxn modelId="{31E7823C-5F7E-45A7-AB5B-C4AC4A6A3BB3}" type="presParOf" srcId="{63448363-CD33-401C-8BA5-A5E17286EFED}" destId="{C51F51EC-DFDB-4F9B-89B6-747898168B6F}" srcOrd="0" destOrd="0" presId="urn:microsoft.com/office/officeart/2005/8/layout/vList3"/>
    <dgm:cxn modelId="{ACB16041-C14C-46D0-83DB-5AEACDF683E0}" type="presParOf" srcId="{63448363-CD33-401C-8BA5-A5E17286EFED}" destId="{C1B597EA-24A4-4872-8246-EEE3C78DCB05}" srcOrd="1" destOrd="0" presId="urn:microsoft.com/office/officeart/2005/8/layout/vList3"/>
    <dgm:cxn modelId="{A99DC52D-3314-44F8-ADF3-D02A3266789E}" type="presParOf" srcId="{5B77CC9A-073B-45AD-9683-707E6DCD5EF0}" destId="{BEBB4746-3754-4F29-86C6-D750DC093875}" srcOrd="1" destOrd="0" presId="urn:microsoft.com/office/officeart/2005/8/layout/vList3"/>
    <dgm:cxn modelId="{3D1989CF-1F9D-4922-9D42-D9409624D798}" type="presParOf" srcId="{5B77CC9A-073B-45AD-9683-707E6DCD5EF0}" destId="{5C87EB8E-295D-4EE4-B38E-B2E177BB5F9F}" srcOrd="2" destOrd="0" presId="urn:microsoft.com/office/officeart/2005/8/layout/vList3"/>
    <dgm:cxn modelId="{371458B2-C50D-4E3A-A094-23E0AD6EEA88}" type="presParOf" srcId="{5C87EB8E-295D-4EE4-B38E-B2E177BB5F9F}" destId="{1981EF3D-CBE3-4B92-B8F9-EB72116B36DB}" srcOrd="0" destOrd="0" presId="urn:microsoft.com/office/officeart/2005/8/layout/vList3"/>
    <dgm:cxn modelId="{41DDBC1F-7365-458C-9F01-1A9FF713616A}" type="presParOf" srcId="{5C87EB8E-295D-4EE4-B38E-B2E177BB5F9F}" destId="{B083EE1A-0F64-4677-A6C9-607E539929C0}" srcOrd="1" destOrd="0" presId="urn:microsoft.com/office/officeart/2005/8/layout/vList3"/>
    <dgm:cxn modelId="{B5EBAB1A-983D-4A17-8A43-BDB10E98AE0B}" type="presParOf" srcId="{5B77CC9A-073B-45AD-9683-707E6DCD5EF0}" destId="{9D156CD9-00B7-4CE1-BF77-705B74C67C9F}" srcOrd="3" destOrd="0" presId="urn:microsoft.com/office/officeart/2005/8/layout/vList3"/>
    <dgm:cxn modelId="{742F4AC1-1792-4AA5-86C9-723A78A5F6D1}" type="presParOf" srcId="{5B77CC9A-073B-45AD-9683-707E6DCD5EF0}" destId="{BA3D6F2C-ED52-441C-880B-B5E0E7931213}" srcOrd="4" destOrd="0" presId="urn:microsoft.com/office/officeart/2005/8/layout/vList3"/>
    <dgm:cxn modelId="{80EFF418-4C97-4A5E-9CA6-7F49BFC95548}" type="presParOf" srcId="{BA3D6F2C-ED52-441C-880B-B5E0E7931213}" destId="{BA543DC6-1B90-452E-AE49-5BF06D874575}" srcOrd="0" destOrd="0" presId="urn:microsoft.com/office/officeart/2005/8/layout/vList3"/>
    <dgm:cxn modelId="{F0C6A00F-0B4E-4DCE-B983-12E5A086DE75}" type="presParOf" srcId="{BA3D6F2C-ED52-441C-880B-B5E0E7931213}" destId="{50D07F2D-770D-4FA0-9E39-3205DC2A1AE4}" srcOrd="1" destOrd="0" presId="urn:microsoft.com/office/officeart/2005/8/layout/vList3"/>
    <dgm:cxn modelId="{D84B6FDD-17C1-4E44-98BD-09C8ACF1EF01}" type="presParOf" srcId="{5B77CC9A-073B-45AD-9683-707E6DCD5EF0}" destId="{7F08DD5C-22C1-412E-9044-26DB130C56BC}" srcOrd="5" destOrd="0" presId="urn:microsoft.com/office/officeart/2005/8/layout/vList3"/>
    <dgm:cxn modelId="{E5124399-32BF-403D-AB1A-C4CA7FCBA9E3}" type="presParOf" srcId="{5B77CC9A-073B-45AD-9683-707E6DCD5EF0}" destId="{5EC83E84-C0EE-44F4-A628-2DC7E9186132}" srcOrd="6" destOrd="0" presId="urn:microsoft.com/office/officeart/2005/8/layout/vList3"/>
    <dgm:cxn modelId="{91CC3519-E54D-4EAA-9C12-E281BC206B83}" type="presParOf" srcId="{5EC83E84-C0EE-44F4-A628-2DC7E9186132}" destId="{D8A703D8-D8FC-4AB4-AED4-6100E8BB2452}" srcOrd="0" destOrd="0" presId="urn:microsoft.com/office/officeart/2005/8/layout/vList3"/>
    <dgm:cxn modelId="{C42E722E-CFC1-4B31-9AD9-1420C3ECEE20}" type="presParOf" srcId="{5EC83E84-C0EE-44F4-A628-2DC7E9186132}" destId="{0F529247-1B6F-493C-8EE4-3DD3E6DD2FF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1BC1FC-0BE6-47C0-A124-51365C67744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B1100F-94DF-460F-8199-C062B89AC06C}">
      <dgm:prSet/>
      <dgm:spPr>
        <a:solidFill>
          <a:srgbClr val="07B9D1"/>
        </a:solidFill>
      </dgm:spPr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Вы оставляете заявку на сайте или звоните по телефону</a:t>
          </a:r>
        </a:p>
      </dgm:t>
    </dgm:pt>
    <dgm:pt modelId="{4366B12C-551D-49FA-8B7D-4B86423DBF02}" type="parTrans" cxnId="{693158EC-588B-4172-A5F1-E13E98479899}">
      <dgm:prSet/>
      <dgm:spPr/>
      <dgm:t>
        <a:bodyPr/>
        <a:lstStyle/>
        <a:p>
          <a:endParaRPr lang="ru-RU"/>
        </a:p>
      </dgm:t>
    </dgm:pt>
    <dgm:pt modelId="{67E82EC0-7BB3-4EF2-AA7F-429824D6ED99}" type="sibTrans" cxnId="{693158EC-588B-4172-A5F1-E13E98479899}">
      <dgm:prSet/>
      <dgm:spPr/>
      <dgm:t>
        <a:bodyPr/>
        <a:lstStyle/>
        <a:p>
          <a:endParaRPr lang="ru-RU"/>
        </a:p>
      </dgm:t>
    </dgm:pt>
    <dgm:pt modelId="{0E4D8D13-B89D-45D0-9ACC-706389223F19}">
      <dgm:prSet/>
      <dgm:spPr>
        <a:solidFill>
          <a:srgbClr val="07B9D1"/>
        </a:solidFill>
      </dgm:spPr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Мы связываемся с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Вами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, назначаем встречу</a:t>
          </a:r>
        </a:p>
      </dgm:t>
    </dgm:pt>
    <dgm:pt modelId="{14162121-CD72-487D-9FA0-C2E4D0D375CE}" type="parTrans" cxnId="{55C32978-9C0E-4C30-8CDA-E27EF2E2A937}">
      <dgm:prSet/>
      <dgm:spPr/>
      <dgm:t>
        <a:bodyPr/>
        <a:lstStyle/>
        <a:p>
          <a:endParaRPr lang="ru-RU"/>
        </a:p>
      </dgm:t>
    </dgm:pt>
    <dgm:pt modelId="{4C1C3EC7-CAFF-4F85-A763-227348BF07BC}" type="sibTrans" cxnId="{55C32978-9C0E-4C30-8CDA-E27EF2E2A937}">
      <dgm:prSet/>
      <dgm:spPr/>
      <dgm:t>
        <a:bodyPr/>
        <a:lstStyle/>
        <a:p>
          <a:endParaRPr lang="ru-RU"/>
        </a:p>
      </dgm:t>
    </dgm:pt>
    <dgm:pt modelId="{35CB2278-20F5-4928-88B9-F122ED443472}">
      <dgm:prSet/>
      <dgm:spPr>
        <a:solidFill>
          <a:srgbClr val="07B9D1"/>
        </a:solidFill>
        <a:ln>
          <a:solidFill>
            <a:srgbClr val="07B9D1"/>
          </a:solidFill>
        </a:ln>
      </dgm:spPr>
      <dgm:t>
        <a:bodyPr/>
        <a:lstStyle/>
        <a:p>
          <a:r>
            <a: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Подписываем договор, в котором закрепляются все </a:t>
          </a:r>
          <a:r>
            <a: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Ваши </a:t>
          </a:r>
          <a:r>
            <a: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пожелания, детали заказа</a:t>
          </a:r>
        </a:p>
      </dgm:t>
    </dgm:pt>
    <dgm:pt modelId="{82A1C77C-C017-4A9D-AFDC-480520943CAE}" type="parTrans" cxnId="{CE3FF0CC-C1CA-4B0A-883E-BE547F6C07DC}">
      <dgm:prSet/>
      <dgm:spPr/>
      <dgm:t>
        <a:bodyPr/>
        <a:lstStyle/>
        <a:p>
          <a:endParaRPr lang="ru-RU"/>
        </a:p>
      </dgm:t>
    </dgm:pt>
    <dgm:pt modelId="{58DFB9DC-F586-423C-9532-546649810C82}" type="sibTrans" cxnId="{CE3FF0CC-C1CA-4B0A-883E-BE547F6C07DC}">
      <dgm:prSet/>
      <dgm:spPr/>
      <dgm:t>
        <a:bodyPr/>
        <a:lstStyle/>
        <a:p>
          <a:endParaRPr lang="ru-RU"/>
        </a:p>
      </dgm:t>
    </dgm:pt>
    <dgm:pt modelId="{B9180174-6905-4A61-AF9D-A7E7E0A9DDAA}">
      <dgm:prSet/>
      <dgm:spPr>
        <a:solidFill>
          <a:srgbClr val="07B9D1"/>
        </a:solidFill>
        <a:ln>
          <a:solidFill>
            <a:srgbClr val="07B9D1"/>
          </a:solidFill>
        </a:ln>
      </dgm:spPr>
      <dgm:t>
        <a:bodyPr/>
        <a:lstStyle/>
        <a:p>
          <a:r>
            <a: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Переводим на русский жестовый язык видеоролик</a:t>
          </a:r>
        </a:p>
      </dgm:t>
    </dgm:pt>
    <dgm:pt modelId="{BD95662E-4329-4673-B118-B1972F0C230A}" type="parTrans" cxnId="{0355FDF8-DA4B-4AC5-B166-43878E4A060E}">
      <dgm:prSet/>
      <dgm:spPr/>
      <dgm:t>
        <a:bodyPr/>
        <a:lstStyle/>
        <a:p>
          <a:endParaRPr lang="ru-RU"/>
        </a:p>
      </dgm:t>
    </dgm:pt>
    <dgm:pt modelId="{3AAF2961-7521-498A-992B-667B794F3540}" type="sibTrans" cxnId="{0355FDF8-DA4B-4AC5-B166-43878E4A060E}">
      <dgm:prSet/>
      <dgm:spPr/>
      <dgm:t>
        <a:bodyPr/>
        <a:lstStyle/>
        <a:p>
          <a:endParaRPr lang="ru-RU"/>
        </a:p>
      </dgm:t>
    </dgm:pt>
    <dgm:pt modelId="{9A66E215-46D0-476F-BFEB-3707C6608F75}" type="pres">
      <dgm:prSet presAssocID="{2B1BC1FC-0BE6-47C0-A124-51365C67744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66CAF2-9E7A-4703-838A-E1E92F3FCAA1}" type="pres">
      <dgm:prSet presAssocID="{C7B1100F-94DF-460F-8199-C062B89AC06C}" presName="composite" presStyleCnt="0"/>
      <dgm:spPr/>
    </dgm:pt>
    <dgm:pt modelId="{3CE03729-B2E6-4614-913C-7E7EAB8EF0E9}" type="pres">
      <dgm:prSet presAssocID="{C7B1100F-94DF-460F-8199-C062B89AC06C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Интернет со сплошной заливкой"/>
        </a:ext>
      </dgm:extLst>
    </dgm:pt>
    <dgm:pt modelId="{B1C2A35B-06DF-4E53-96DA-7D17E014CF75}" type="pres">
      <dgm:prSet presAssocID="{C7B1100F-94DF-460F-8199-C062B89AC06C}" presName="txShp" presStyleLbl="node1" presStyleIdx="0" presStyleCnt="4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70ED132D-543E-4ECE-95D4-BB698BAFB574}" type="pres">
      <dgm:prSet presAssocID="{67E82EC0-7BB3-4EF2-AA7F-429824D6ED99}" presName="spacing" presStyleCnt="0"/>
      <dgm:spPr/>
    </dgm:pt>
    <dgm:pt modelId="{256C6848-E676-47A5-B343-01BB0F287F5B}" type="pres">
      <dgm:prSet presAssocID="{0E4D8D13-B89D-45D0-9ACC-706389223F19}" presName="composite" presStyleCnt="0"/>
      <dgm:spPr/>
    </dgm:pt>
    <dgm:pt modelId="{4DEB871F-38F7-4F84-9DAB-A0B01A2A47C9}" type="pres">
      <dgm:prSet presAssocID="{0E4D8D13-B89D-45D0-9ACC-706389223F19}" presName="imgShp" presStyleLbl="fgImgPlac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Преподаватель со сплошной заливкой"/>
        </a:ext>
      </dgm:extLst>
    </dgm:pt>
    <dgm:pt modelId="{ED39925B-D46D-4842-9A8A-7896665F7E1B}" type="pres">
      <dgm:prSet presAssocID="{0E4D8D13-B89D-45D0-9ACC-706389223F19}" presName="txShp" presStyleLbl="node1" presStyleIdx="1" presStyleCnt="4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289002AD-479C-455F-BCC4-09EABE26B287}" type="pres">
      <dgm:prSet presAssocID="{4C1C3EC7-CAFF-4F85-A763-227348BF07BC}" presName="spacing" presStyleCnt="0"/>
      <dgm:spPr/>
    </dgm:pt>
    <dgm:pt modelId="{C2A861B3-3FB2-4D13-859C-32B812983075}" type="pres">
      <dgm:prSet presAssocID="{35CB2278-20F5-4928-88B9-F122ED443472}" presName="composite" presStyleCnt="0"/>
      <dgm:spPr/>
    </dgm:pt>
    <dgm:pt modelId="{C2AA3976-F9E0-4583-BE8C-66CCDF7DCBAD}" type="pres">
      <dgm:prSet presAssocID="{35CB2278-20F5-4928-88B9-F122ED443472}" presName="imgShp" presStyleLbl="fgImgPlac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Кредит со сплошной заливкой"/>
        </a:ext>
      </dgm:extLst>
    </dgm:pt>
    <dgm:pt modelId="{76C2733E-67BC-4848-A729-6C08D999D65F}" type="pres">
      <dgm:prSet presAssocID="{35CB2278-20F5-4928-88B9-F122ED443472}" presName="txShp" presStyleLbl="node1" presStyleIdx="2" presStyleCnt="4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0E6ABDE6-6CC8-4EE7-8548-460C57FC7B6E}" type="pres">
      <dgm:prSet presAssocID="{58DFB9DC-F586-423C-9532-546649810C82}" presName="spacing" presStyleCnt="0"/>
      <dgm:spPr/>
    </dgm:pt>
    <dgm:pt modelId="{5D4AECC3-444C-40B5-86B9-12DFE44BA1E4}" type="pres">
      <dgm:prSet presAssocID="{B9180174-6905-4A61-AF9D-A7E7E0A9DDAA}" presName="composite" presStyleCnt="0"/>
      <dgm:spPr/>
    </dgm:pt>
    <dgm:pt modelId="{3A14AF19-0E52-45B6-A5C3-B6929A1EB0BA}" type="pres">
      <dgm:prSet presAssocID="{B9180174-6905-4A61-AF9D-A7E7E0A9DDAA}" presName="imgShp" presStyleLbl="fgImgPlac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Видеоблог со сплошной заливкой"/>
        </a:ext>
      </dgm:extLst>
    </dgm:pt>
    <dgm:pt modelId="{8517059E-7334-403F-B4F8-67051F3F49FD}" type="pres">
      <dgm:prSet presAssocID="{B9180174-6905-4A61-AF9D-A7E7E0A9DDAA}" presName="txShp" presStyleLbl="node1" presStyleIdx="3" presStyleCnt="4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FDE5D5F6-C3D1-475A-81DE-9F9DE854E953}" type="presOf" srcId="{C7B1100F-94DF-460F-8199-C062B89AC06C}" destId="{B1C2A35B-06DF-4E53-96DA-7D17E014CF75}" srcOrd="0" destOrd="0" presId="urn:microsoft.com/office/officeart/2005/8/layout/vList3"/>
    <dgm:cxn modelId="{CE3FF0CC-C1CA-4B0A-883E-BE547F6C07DC}" srcId="{2B1BC1FC-0BE6-47C0-A124-51365C677440}" destId="{35CB2278-20F5-4928-88B9-F122ED443472}" srcOrd="2" destOrd="0" parTransId="{82A1C77C-C017-4A9D-AFDC-480520943CAE}" sibTransId="{58DFB9DC-F586-423C-9532-546649810C82}"/>
    <dgm:cxn modelId="{9FE26693-20CD-4672-906F-6F61A8F3CA40}" type="presOf" srcId="{B9180174-6905-4A61-AF9D-A7E7E0A9DDAA}" destId="{8517059E-7334-403F-B4F8-67051F3F49FD}" srcOrd="0" destOrd="0" presId="urn:microsoft.com/office/officeart/2005/8/layout/vList3"/>
    <dgm:cxn modelId="{D5E183D5-F301-4AAF-9C92-31C43B81FBE8}" type="presOf" srcId="{35CB2278-20F5-4928-88B9-F122ED443472}" destId="{76C2733E-67BC-4848-A729-6C08D999D65F}" srcOrd="0" destOrd="0" presId="urn:microsoft.com/office/officeart/2005/8/layout/vList3"/>
    <dgm:cxn modelId="{DD1A65EF-F274-49B3-9EC8-4F2842BC24B1}" type="presOf" srcId="{0E4D8D13-B89D-45D0-9ACC-706389223F19}" destId="{ED39925B-D46D-4842-9A8A-7896665F7E1B}" srcOrd="0" destOrd="0" presId="urn:microsoft.com/office/officeart/2005/8/layout/vList3"/>
    <dgm:cxn modelId="{55C32978-9C0E-4C30-8CDA-E27EF2E2A937}" srcId="{2B1BC1FC-0BE6-47C0-A124-51365C677440}" destId="{0E4D8D13-B89D-45D0-9ACC-706389223F19}" srcOrd="1" destOrd="0" parTransId="{14162121-CD72-487D-9FA0-C2E4D0D375CE}" sibTransId="{4C1C3EC7-CAFF-4F85-A763-227348BF07BC}"/>
    <dgm:cxn modelId="{0355FDF8-DA4B-4AC5-B166-43878E4A060E}" srcId="{2B1BC1FC-0BE6-47C0-A124-51365C677440}" destId="{B9180174-6905-4A61-AF9D-A7E7E0A9DDAA}" srcOrd="3" destOrd="0" parTransId="{BD95662E-4329-4673-B118-B1972F0C230A}" sibTransId="{3AAF2961-7521-498A-992B-667B794F3540}"/>
    <dgm:cxn modelId="{693158EC-588B-4172-A5F1-E13E98479899}" srcId="{2B1BC1FC-0BE6-47C0-A124-51365C677440}" destId="{C7B1100F-94DF-460F-8199-C062B89AC06C}" srcOrd="0" destOrd="0" parTransId="{4366B12C-551D-49FA-8B7D-4B86423DBF02}" sibTransId="{67E82EC0-7BB3-4EF2-AA7F-429824D6ED99}"/>
    <dgm:cxn modelId="{766C00CA-341C-441E-B46C-5D510B37E6D5}" type="presOf" srcId="{2B1BC1FC-0BE6-47C0-A124-51365C677440}" destId="{9A66E215-46D0-476F-BFEB-3707C6608F75}" srcOrd="0" destOrd="0" presId="urn:microsoft.com/office/officeart/2005/8/layout/vList3"/>
    <dgm:cxn modelId="{2D69AE44-824D-423E-89E5-1525BD7E39A4}" type="presParOf" srcId="{9A66E215-46D0-476F-BFEB-3707C6608F75}" destId="{9E66CAF2-9E7A-4703-838A-E1E92F3FCAA1}" srcOrd="0" destOrd="0" presId="urn:microsoft.com/office/officeart/2005/8/layout/vList3"/>
    <dgm:cxn modelId="{AACAED4B-D9CC-4CB6-A84C-A726C1AE06E4}" type="presParOf" srcId="{9E66CAF2-9E7A-4703-838A-E1E92F3FCAA1}" destId="{3CE03729-B2E6-4614-913C-7E7EAB8EF0E9}" srcOrd="0" destOrd="0" presId="urn:microsoft.com/office/officeart/2005/8/layout/vList3"/>
    <dgm:cxn modelId="{D0D05023-1D94-4CA2-966A-50AB41B499EC}" type="presParOf" srcId="{9E66CAF2-9E7A-4703-838A-E1E92F3FCAA1}" destId="{B1C2A35B-06DF-4E53-96DA-7D17E014CF75}" srcOrd="1" destOrd="0" presId="urn:microsoft.com/office/officeart/2005/8/layout/vList3"/>
    <dgm:cxn modelId="{A365AFC5-D9D7-4A37-8AE0-0E9F29544ABA}" type="presParOf" srcId="{9A66E215-46D0-476F-BFEB-3707C6608F75}" destId="{70ED132D-543E-4ECE-95D4-BB698BAFB574}" srcOrd="1" destOrd="0" presId="urn:microsoft.com/office/officeart/2005/8/layout/vList3"/>
    <dgm:cxn modelId="{88A6FBF4-FED7-4E41-AC4F-5A0EB3DF6012}" type="presParOf" srcId="{9A66E215-46D0-476F-BFEB-3707C6608F75}" destId="{256C6848-E676-47A5-B343-01BB0F287F5B}" srcOrd="2" destOrd="0" presId="urn:microsoft.com/office/officeart/2005/8/layout/vList3"/>
    <dgm:cxn modelId="{1E0D5729-A7A9-4FA7-ADEF-567ECA228493}" type="presParOf" srcId="{256C6848-E676-47A5-B343-01BB0F287F5B}" destId="{4DEB871F-38F7-4F84-9DAB-A0B01A2A47C9}" srcOrd="0" destOrd="0" presId="urn:microsoft.com/office/officeart/2005/8/layout/vList3"/>
    <dgm:cxn modelId="{383B0930-BB45-40ED-8868-6F50C3356162}" type="presParOf" srcId="{256C6848-E676-47A5-B343-01BB0F287F5B}" destId="{ED39925B-D46D-4842-9A8A-7896665F7E1B}" srcOrd="1" destOrd="0" presId="urn:microsoft.com/office/officeart/2005/8/layout/vList3"/>
    <dgm:cxn modelId="{EED9078E-824F-44E5-A5EB-21C4B6C415AE}" type="presParOf" srcId="{9A66E215-46D0-476F-BFEB-3707C6608F75}" destId="{289002AD-479C-455F-BCC4-09EABE26B287}" srcOrd="3" destOrd="0" presId="urn:microsoft.com/office/officeart/2005/8/layout/vList3"/>
    <dgm:cxn modelId="{972B6924-55AA-4CF1-ACBA-A19437C52263}" type="presParOf" srcId="{9A66E215-46D0-476F-BFEB-3707C6608F75}" destId="{C2A861B3-3FB2-4D13-859C-32B812983075}" srcOrd="4" destOrd="0" presId="urn:microsoft.com/office/officeart/2005/8/layout/vList3"/>
    <dgm:cxn modelId="{E97C0105-2289-42CC-8692-3CCF2A18D7AC}" type="presParOf" srcId="{C2A861B3-3FB2-4D13-859C-32B812983075}" destId="{C2AA3976-F9E0-4583-BE8C-66CCDF7DCBAD}" srcOrd="0" destOrd="0" presId="urn:microsoft.com/office/officeart/2005/8/layout/vList3"/>
    <dgm:cxn modelId="{2595A7DD-3A45-4E70-9AB7-25B91FB552A7}" type="presParOf" srcId="{C2A861B3-3FB2-4D13-859C-32B812983075}" destId="{76C2733E-67BC-4848-A729-6C08D999D65F}" srcOrd="1" destOrd="0" presId="urn:microsoft.com/office/officeart/2005/8/layout/vList3"/>
    <dgm:cxn modelId="{1B86B2E4-BD83-451C-9492-7599BEBA7A52}" type="presParOf" srcId="{9A66E215-46D0-476F-BFEB-3707C6608F75}" destId="{0E6ABDE6-6CC8-4EE7-8548-460C57FC7B6E}" srcOrd="5" destOrd="0" presId="urn:microsoft.com/office/officeart/2005/8/layout/vList3"/>
    <dgm:cxn modelId="{3C620FE4-34AA-4779-8272-AC19467B8695}" type="presParOf" srcId="{9A66E215-46D0-476F-BFEB-3707C6608F75}" destId="{5D4AECC3-444C-40B5-86B9-12DFE44BA1E4}" srcOrd="6" destOrd="0" presId="urn:microsoft.com/office/officeart/2005/8/layout/vList3"/>
    <dgm:cxn modelId="{1A3FDEEC-8AC0-4E8D-858B-8247E120FD35}" type="presParOf" srcId="{5D4AECC3-444C-40B5-86B9-12DFE44BA1E4}" destId="{3A14AF19-0E52-45B6-A5C3-B6929A1EB0BA}" srcOrd="0" destOrd="0" presId="urn:microsoft.com/office/officeart/2005/8/layout/vList3"/>
    <dgm:cxn modelId="{CBF6F09E-F67C-4E2A-B2F0-AA41530D135F}" type="presParOf" srcId="{5D4AECC3-444C-40B5-86B9-12DFE44BA1E4}" destId="{8517059E-7334-403F-B4F8-67051F3F49F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3ADF0-4F7E-4A66-B6F4-624DBE8ADDD2}">
      <dsp:nvSpPr>
        <dsp:cNvPr id="0" name=""/>
        <dsp:cNvSpPr/>
      </dsp:nvSpPr>
      <dsp:spPr>
        <a:xfrm>
          <a:off x="697432" y="513"/>
          <a:ext cx="3242605" cy="1945563"/>
        </a:xfrm>
        <a:prstGeom prst="roundRect">
          <a:avLst/>
        </a:prstGeom>
        <a:solidFill>
          <a:srgbClr val="07B9D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2</a:t>
          </a:r>
          <a:r>
            <a:rPr lang="ru-RU" sz="2200" kern="1200" dirty="0"/>
            <a:t>916</a:t>
          </a:r>
          <a:r>
            <a:rPr lang="en-US" sz="2200" kern="1200" dirty="0"/>
            <a:t> </a:t>
          </a:r>
          <a:r>
            <a:rPr lang="en-US" sz="2200" kern="1200" dirty="0" err="1"/>
            <a:t>инвалидов</a:t>
          </a:r>
          <a:r>
            <a:rPr lang="en-US" sz="2200" kern="1200" dirty="0"/>
            <a:t> </a:t>
          </a:r>
          <a:r>
            <a:rPr lang="en-US" sz="2200" kern="1200" dirty="0" err="1"/>
            <a:t>по</a:t>
          </a:r>
          <a:r>
            <a:rPr lang="en-US" sz="2200" kern="1200" dirty="0"/>
            <a:t> </a:t>
          </a:r>
          <a:r>
            <a:rPr lang="en-US" sz="2200" kern="1200" dirty="0" err="1"/>
            <a:t>слуху</a:t>
          </a:r>
          <a:r>
            <a:rPr lang="ru-RU" sz="2200" kern="1200" dirty="0"/>
            <a:t> проживает в Тюменской области</a:t>
          </a:r>
        </a:p>
      </dsp:txBody>
      <dsp:txXfrm>
        <a:off x="792407" y="95488"/>
        <a:ext cx="3052655" cy="1755613"/>
      </dsp:txXfrm>
    </dsp:sp>
    <dsp:sp modelId="{EAF8B689-41BB-468F-89F1-680084B2F7B4}">
      <dsp:nvSpPr>
        <dsp:cNvPr id="0" name=""/>
        <dsp:cNvSpPr/>
      </dsp:nvSpPr>
      <dsp:spPr>
        <a:xfrm>
          <a:off x="697432" y="2270337"/>
          <a:ext cx="3242605" cy="1945563"/>
        </a:xfrm>
        <a:prstGeom prst="roundRect">
          <a:avLst/>
        </a:prstGeom>
        <a:solidFill>
          <a:srgbClr val="07B9D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Ограниченное количество часов сурдоперевода (84 </a:t>
          </a:r>
          <a:r>
            <a:rPr lang="en-US" sz="2200" kern="1200" dirty="0" err="1" smtClean="0"/>
            <a:t>час</a:t>
          </a:r>
          <a:r>
            <a:rPr lang="ru-RU" sz="2200" kern="1200" dirty="0" smtClean="0"/>
            <a:t>а</a:t>
          </a:r>
          <a:r>
            <a:rPr lang="en-US" sz="2200" kern="1200" dirty="0" smtClean="0"/>
            <a:t> </a:t>
          </a:r>
          <a:r>
            <a:rPr lang="en-US" sz="2200" kern="1200" dirty="0"/>
            <a:t>в </a:t>
          </a:r>
          <a:r>
            <a:rPr lang="en-US" sz="2200" kern="1200" dirty="0" err="1"/>
            <a:t>год</a:t>
          </a:r>
          <a:r>
            <a:rPr lang="ru-RU" sz="2200" kern="1200" dirty="0"/>
            <a:t>)</a:t>
          </a:r>
        </a:p>
      </dsp:txBody>
      <dsp:txXfrm>
        <a:off x="792407" y="2365312"/>
        <a:ext cx="3052655" cy="1755613"/>
      </dsp:txXfrm>
    </dsp:sp>
    <dsp:sp modelId="{541DE916-320C-4B47-9A0B-AAA913A1C2B2}">
      <dsp:nvSpPr>
        <dsp:cNvPr id="0" name=""/>
        <dsp:cNvSpPr/>
      </dsp:nvSpPr>
      <dsp:spPr>
        <a:xfrm>
          <a:off x="697432" y="4540161"/>
          <a:ext cx="3242605" cy="1945563"/>
        </a:xfrm>
        <a:prstGeom prst="roundRect">
          <a:avLst/>
        </a:prstGeom>
        <a:solidFill>
          <a:srgbClr val="07B9D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/>
            <a:t>Отсутствие</a:t>
          </a:r>
          <a:r>
            <a:rPr lang="en-US" sz="2200" kern="1200" dirty="0"/>
            <a:t> </a:t>
          </a:r>
          <a:r>
            <a:rPr lang="en-US" sz="2200" kern="1200" dirty="0" err="1"/>
            <a:t>сурдосопровождения</a:t>
          </a:r>
          <a:r>
            <a:rPr lang="en-US" sz="2200" kern="1200" dirty="0"/>
            <a:t> </a:t>
          </a:r>
          <a:r>
            <a:rPr lang="en-US" sz="2200" kern="1200" dirty="0" err="1"/>
            <a:t>мероприятий</a:t>
          </a:r>
          <a:r>
            <a:rPr lang="ru-RU" sz="2200" kern="1200" dirty="0"/>
            <a:t>, дефицит сурдопереводчиков</a:t>
          </a:r>
        </a:p>
      </dsp:txBody>
      <dsp:txXfrm>
        <a:off x="792407" y="4635136"/>
        <a:ext cx="3052655" cy="17556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DE939-2C45-4208-A5D5-B406D3EBDB1A}">
      <dsp:nvSpPr>
        <dsp:cNvPr id="0" name=""/>
        <dsp:cNvSpPr/>
      </dsp:nvSpPr>
      <dsp:spPr>
        <a:xfrm>
          <a:off x="0" y="340869"/>
          <a:ext cx="7587418" cy="4742136"/>
        </a:xfrm>
        <a:prstGeom prst="swooshArrow">
          <a:avLst>
            <a:gd name="adj1" fmla="val 25000"/>
            <a:gd name="adj2" fmla="val 25000"/>
          </a:avLst>
        </a:prstGeom>
        <a:solidFill>
          <a:srgbClr val="07B9D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EC208-2EF1-4638-9007-A7DD8DB9F1AB}">
      <dsp:nvSpPr>
        <dsp:cNvPr id="0" name=""/>
        <dsp:cNvSpPr/>
      </dsp:nvSpPr>
      <dsp:spPr>
        <a:xfrm>
          <a:off x="747360" y="3841940"/>
          <a:ext cx="174510" cy="174510"/>
        </a:xfrm>
        <a:prstGeom prst="ellipse">
          <a:avLst/>
        </a:prstGeom>
        <a:solidFill>
          <a:srgbClr val="1976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055B6-052B-411A-94F4-8957349E7552}">
      <dsp:nvSpPr>
        <dsp:cNvPr id="0" name=""/>
        <dsp:cNvSpPr/>
      </dsp:nvSpPr>
      <dsp:spPr>
        <a:xfrm>
          <a:off x="100973" y="2699262"/>
          <a:ext cx="1297448" cy="1128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70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Days" panose="02000505050000020004" pitchFamily="2" charset="0"/>
            </a:rPr>
            <a:t>2016 г. – поддержка региональной системы сопровождения инклюзивного образования</a:t>
          </a:r>
        </a:p>
      </dsp:txBody>
      <dsp:txXfrm>
        <a:off x="100973" y="2699262"/>
        <a:ext cx="1297448" cy="1128628"/>
      </dsp:txXfrm>
    </dsp:sp>
    <dsp:sp modelId="{5DC87170-5E99-4E0C-ABF3-349D2C5B2789}">
      <dsp:nvSpPr>
        <dsp:cNvPr id="0" name=""/>
        <dsp:cNvSpPr/>
      </dsp:nvSpPr>
      <dsp:spPr>
        <a:xfrm>
          <a:off x="1980316" y="2738919"/>
          <a:ext cx="303496" cy="303496"/>
        </a:xfrm>
        <a:prstGeom prst="ellipse">
          <a:avLst/>
        </a:prstGeom>
        <a:solidFill>
          <a:srgbClr val="1976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EA66D-EE68-4031-A5FB-7D1DAB9C831E}">
      <dsp:nvSpPr>
        <dsp:cNvPr id="0" name=""/>
        <dsp:cNvSpPr/>
      </dsp:nvSpPr>
      <dsp:spPr>
        <a:xfrm>
          <a:off x="2026377" y="3151268"/>
          <a:ext cx="2807496" cy="2167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817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Days" panose="02000505050000020004" pitchFamily="2" charset="0"/>
            </a:rPr>
            <a:t>2018 г - консультационное, экспертное и методическое сопровождение инклюзивного профессионального образования и профессионального обучения на общероссийском и межрегиональном уровнях </a:t>
          </a:r>
        </a:p>
      </dsp:txBody>
      <dsp:txXfrm>
        <a:off x="2026377" y="3151268"/>
        <a:ext cx="2807496" cy="2167156"/>
      </dsp:txXfrm>
    </dsp:sp>
    <dsp:sp modelId="{84E8C3B9-0DC4-476B-8D17-965259B82A44}">
      <dsp:nvSpPr>
        <dsp:cNvPr id="0" name=""/>
        <dsp:cNvSpPr/>
      </dsp:nvSpPr>
      <dsp:spPr>
        <a:xfrm>
          <a:off x="3554705" y="1926117"/>
          <a:ext cx="402133" cy="402133"/>
        </a:xfrm>
        <a:prstGeom prst="ellipse">
          <a:avLst/>
        </a:prstGeom>
        <a:solidFill>
          <a:srgbClr val="1976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FD1A8-1FEB-4210-8D5E-847FB5DF4730}">
      <dsp:nvSpPr>
        <dsp:cNvPr id="0" name=""/>
        <dsp:cNvSpPr/>
      </dsp:nvSpPr>
      <dsp:spPr>
        <a:xfrm>
          <a:off x="2990251" y="982652"/>
          <a:ext cx="1935053" cy="2930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082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Days" panose="02000505050000020004" pitchFamily="2" charset="0"/>
            </a:rPr>
            <a:t>2020 г. – открытие направление подготовки 39.02.02 Организация </a:t>
          </a:r>
          <a:r>
            <a:rPr lang="ru-RU" sz="1000" kern="1200" dirty="0" err="1">
              <a:latin typeface="Days" panose="02000505050000020004" pitchFamily="2" charset="0"/>
            </a:rPr>
            <a:t>сурдокоммуникации</a:t>
          </a:r>
          <a:endParaRPr lang="ru-RU" sz="1000" kern="1200" dirty="0">
            <a:latin typeface="Days" panose="02000505050000020004" pitchFamily="2" charset="0"/>
          </a:endParaRPr>
        </a:p>
      </dsp:txBody>
      <dsp:txXfrm>
        <a:off x="2990251" y="982652"/>
        <a:ext cx="1935053" cy="2930640"/>
      </dsp:txXfrm>
    </dsp:sp>
    <dsp:sp modelId="{CD7F6BEA-A4F5-4384-ABF0-576EAA05D10C}">
      <dsp:nvSpPr>
        <dsp:cNvPr id="0" name=""/>
        <dsp:cNvSpPr/>
      </dsp:nvSpPr>
      <dsp:spPr>
        <a:xfrm>
          <a:off x="5269461" y="1388359"/>
          <a:ext cx="538706" cy="538706"/>
        </a:xfrm>
        <a:prstGeom prst="ellipse">
          <a:avLst/>
        </a:prstGeom>
        <a:solidFill>
          <a:srgbClr val="1976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4D007-2C99-484B-B833-604F77464D02}">
      <dsp:nvSpPr>
        <dsp:cNvPr id="0" name=""/>
        <dsp:cNvSpPr/>
      </dsp:nvSpPr>
      <dsp:spPr>
        <a:xfrm>
          <a:off x="5656261" y="1548671"/>
          <a:ext cx="1593357" cy="3400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450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Days" panose="02000505050000020004" pitchFamily="2" charset="0"/>
            </a:rPr>
            <a:t>2022 – запуск Агентства сурдоперевода </a:t>
          </a:r>
        </a:p>
      </dsp:txBody>
      <dsp:txXfrm>
        <a:off x="5656261" y="1548671"/>
        <a:ext cx="1593357" cy="34001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9DDDE-2D33-4A29-ABB9-11982DF4733E}">
      <dsp:nvSpPr>
        <dsp:cNvPr id="0" name=""/>
        <dsp:cNvSpPr/>
      </dsp:nvSpPr>
      <dsp:spPr>
        <a:xfrm>
          <a:off x="2172" y="935047"/>
          <a:ext cx="2497324" cy="1248662"/>
        </a:xfrm>
        <a:prstGeom prst="roundRect">
          <a:avLst>
            <a:gd name="adj" fmla="val 10000"/>
          </a:avLst>
        </a:prstGeom>
        <a:solidFill>
          <a:srgbClr val="07B9D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latin typeface="Days" panose="02000505050000020004" pitchFamily="2" charset="0"/>
            </a:rPr>
            <a:t>Сурдоперевод культурно-массовых мероприятий</a:t>
          </a:r>
        </a:p>
      </dsp:txBody>
      <dsp:txXfrm>
        <a:off x="38744" y="971619"/>
        <a:ext cx="2424180" cy="1175518"/>
      </dsp:txXfrm>
    </dsp:sp>
    <dsp:sp modelId="{4E28E849-E6C0-420E-8724-75CADDF23CDF}">
      <dsp:nvSpPr>
        <dsp:cNvPr id="0" name=""/>
        <dsp:cNvSpPr/>
      </dsp:nvSpPr>
      <dsp:spPr>
        <a:xfrm>
          <a:off x="3123828" y="935047"/>
          <a:ext cx="2497324" cy="1248662"/>
        </a:xfrm>
        <a:prstGeom prst="roundRect">
          <a:avLst>
            <a:gd name="adj" fmla="val 10000"/>
          </a:avLst>
        </a:prstGeom>
        <a:solidFill>
          <a:srgbClr val="07B9D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Days" panose="02000505050000020004" pitchFamily="2" charset="0"/>
            </a:rPr>
            <a:t>Сурдоперевод в образовательном процессе</a:t>
          </a:r>
        </a:p>
      </dsp:txBody>
      <dsp:txXfrm>
        <a:off x="3160400" y="971619"/>
        <a:ext cx="2424180" cy="1175518"/>
      </dsp:txXfrm>
    </dsp:sp>
    <dsp:sp modelId="{786A351E-45DF-48F4-8026-7F3C42581661}">
      <dsp:nvSpPr>
        <dsp:cNvPr id="0" name=""/>
        <dsp:cNvSpPr/>
      </dsp:nvSpPr>
      <dsp:spPr>
        <a:xfrm>
          <a:off x="6245485" y="935047"/>
          <a:ext cx="2497324" cy="1248662"/>
        </a:xfrm>
        <a:prstGeom prst="roundRect">
          <a:avLst>
            <a:gd name="adj" fmla="val 10000"/>
          </a:avLst>
        </a:prstGeom>
        <a:solidFill>
          <a:srgbClr val="07B9D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Days" panose="02000505050000020004" pitchFamily="2" charset="0"/>
            </a:rPr>
            <a:t>Сурдоперевод физкультурно-спортивных мероприятий</a:t>
          </a:r>
        </a:p>
      </dsp:txBody>
      <dsp:txXfrm>
        <a:off x="6282057" y="971619"/>
        <a:ext cx="2424180" cy="1175518"/>
      </dsp:txXfrm>
    </dsp:sp>
    <dsp:sp modelId="{5F9A4633-7D98-4D86-969A-38498F683CFB}">
      <dsp:nvSpPr>
        <dsp:cNvPr id="0" name=""/>
        <dsp:cNvSpPr/>
      </dsp:nvSpPr>
      <dsp:spPr>
        <a:xfrm>
          <a:off x="9367141" y="935047"/>
          <a:ext cx="2497324" cy="1248662"/>
        </a:xfrm>
        <a:prstGeom prst="roundRect">
          <a:avLst>
            <a:gd name="adj" fmla="val 10000"/>
          </a:avLst>
        </a:prstGeom>
        <a:solidFill>
          <a:srgbClr val="07B9D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Days" panose="02000505050000020004" pitchFamily="2" charset="0"/>
            </a:rPr>
            <a:t>Адаптирование видеоконтента сурдопереводом</a:t>
          </a:r>
        </a:p>
      </dsp:txBody>
      <dsp:txXfrm>
        <a:off x="9403713" y="971619"/>
        <a:ext cx="2424180" cy="11755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597EA-24A4-4872-8246-EEE3C78DCB05}">
      <dsp:nvSpPr>
        <dsp:cNvPr id="0" name=""/>
        <dsp:cNvSpPr/>
      </dsp:nvSpPr>
      <dsp:spPr>
        <a:xfrm rot="10800000">
          <a:off x="1109159" y="1373"/>
          <a:ext cx="3568827" cy="840977"/>
        </a:xfrm>
        <a:prstGeom prst="round2DiagRect">
          <a:avLst/>
        </a:prstGeom>
        <a:solidFill>
          <a:schemeClr val="bg1"/>
        </a:solidFill>
        <a:ln w="12700" cap="flat" cmpd="sng" algn="ctr">
          <a:solidFill>
            <a:srgbClr val="07B9D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84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7B9D1"/>
              </a:solidFill>
              <a:latin typeface="Arial" panose="020B0604020202020204" pitchFamily="34" charset="0"/>
              <a:cs typeface="Arial" panose="020B0604020202020204" pitchFamily="34" charset="0"/>
            </a:rPr>
            <a:t>Вы оставляете заявку на сайте или звоните по телефону</a:t>
          </a:r>
          <a:r>
            <a:rPr lang="en-US" sz="1600" kern="1200" dirty="0">
              <a:solidFill>
                <a:srgbClr val="07B9D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600" kern="1200" dirty="0">
            <a:solidFill>
              <a:srgbClr val="07B9D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7B9D1"/>
              </a:solidFill>
              <a:latin typeface="Arial" panose="020B0604020202020204" pitchFamily="34" charset="0"/>
              <a:cs typeface="Arial" panose="020B0604020202020204" pitchFamily="34" charset="0"/>
            </a:rPr>
            <a:t>8 (922)-571-93 18</a:t>
          </a:r>
          <a:endParaRPr lang="ru-RU" sz="1600" kern="1200" dirty="0">
            <a:solidFill>
              <a:srgbClr val="07B9D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150212" y="42426"/>
        <a:ext cx="3486721" cy="758871"/>
      </dsp:txXfrm>
    </dsp:sp>
    <dsp:sp modelId="{C51F51EC-DFDB-4F9B-89B6-747898168B6F}">
      <dsp:nvSpPr>
        <dsp:cNvPr id="0" name=""/>
        <dsp:cNvSpPr/>
      </dsp:nvSpPr>
      <dsp:spPr>
        <a:xfrm>
          <a:off x="659917" y="8740"/>
          <a:ext cx="840977" cy="84097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3EE1A-0F64-4677-A6C9-607E539929C0}">
      <dsp:nvSpPr>
        <dsp:cNvPr id="0" name=""/>
        <dsp:cNvSpPr/>
      </dsp:nvSpPr>
      <dsp:spPr>
        <a:xfrm rot="10800000">
          <a:off x="1109159" y="1093389"/>
          <a:ext cx="3568827" cy="840977"/>
        </a:xfrm>
        <a:prstGeom prst="round2DiagRect">
          <a:avLst/>
        </a:prstGeom>
        <a:solidFill>
          <a:schemeClr val="bg1"/>
        </a:solidFill>
        <a:ln w="12700" cap="flat" cmpd="sng" algn="ctr">
          <a:solidFill>
            <a:srgbClr val="07B9D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84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7B9D1"/>
              </a:solidFill>
              <a:latin typeface="Arial" panose="020B0604020202020204" pitchFamily="34" charset="0"/>
              <a:cs typeface="Arial" panose="020B0604020202020204" pitchFamily="34" charset="0"/>
            </a:rPr>
            <a:t>Мы связываемся с </a:t>
          </a:r>
          <a:r>
            <a:rPr lang="ru-RU" sz="1600" kern="1200" dirty="0" smtClean="0">
              <a:solidFill>
                <a:srgbClr val="07B9D1"/>
              </a:solidFill>
              <a:latin typeface="Arial" panose="020B0604020202020204" pitchFamily="34" charset="0"/>
              <a:cs typeface="Arial" panose="020B0604020202020204" pitchFamily="34" charset="0"/>
            </a:rPr>
            <a:t>Вами</a:t>
          </a:r>
          <a:r>
            <a:rPr lang="ru-RU" sz="1600" kern="1200" dirty="0">
              <a:solidFill>
                <a:srgbClr val="07B9D1"/>
              </a:solidFill>
              <a:latin typeface="Arial" panose="020B0604020202020204" pitchFamily="34" charset="0"/>
              <a:cs typeface="Arial" panose="020B0604020202020204" pitchFamily="34" charset="0"/>
            </a:rPr>
            <a:t>, назначаем встречу</a:t>
          </a:r>
        </a:p>
      </dsp:txBody>
      <dsp:txXfrm rot="10800000">
        <a:off x="1150212" y="1134442"/>
        <a:ext cx="3486721" cy="758871"/>
      </dsp:txXfrm>
    </dsp:sp>
    <dsp:sp modelId="{1981EF3D-CBE3-4B92-B8F9-EB72116B36DB}">
      <dsp:nvSpPr>
        <dsp:cNvPr id="0" name=""/>
        <dsp:cNvSpPr/>
      </dsp:nvSpPr>
      <dsp:spPr>
        <a:xfrm>
          <a:off x="688670" y="1093389"/>
          <a:ext cx="840977" cy="84097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07F2D-770D-4FA0-9E39-3205DC2A1AE4}">
      <dsp:nvSpPr>
        <dsp:cNvPr id="0" name=""/>
        <dsp:cNvSpPr/>
      </dsp:nvSpPr>
      <dsp:spPr>
        <a:xfrm rot="10800000">
          <a:off x="1109159" y="2185404"/>
          <a:ext cx="3568827" cy="840977"/>
        </a:xfrm>
        <a:prstGeom prst="round2DiagRect">
          <a:avLst/>
        </a:prstGeom>
        <a:solidFill>
          <a:schemeClr val="bg1"/>
        </a:solidFill>
        <a:ln w="12700" cap="flat" cmpd="sng" algn="ctr">
          <a:solidFill>
            <a:srgbClr val="07B9D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84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7B9D1"/>
              </a:solidFill>
              <a:latin typeface="Arial" panose="020B0604020202020204" pitchFamily="34" charset="0"/>
              <a:cs typeface="Arial" panose="020B0604020202020204" pitchFamily="34" charset="0"/>
            </a:rPr>
            <a:t>Подписываем договор</a:t>
          </a:r>
        </a:p>
      </dsp:txBody>
      <dsp:txXfrm rot="10800000">
        <a:off x="1150212" y="2226457"/>
        <a:ext cx="3486721" cy="758871"/>
      </dsp:txXfrm>
    </dsp:sp>
    <dsp:sp modelId="{BA543DC6-1B90-452E-AE49-5BF06D874575}">
      <dsp:nvSpPr>
        <dsp:cNvPr id="0" name=""/>
        <dsp:cNvSpPr/>
      </dsp:nvSpPr>
      <dsp:spPr>
        <a:xfrm>
          <a:off x="688670" y="2185404"/>
          <a:ext cx="840977" cy="84097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529247-1B6F-493C-8EE4-3DD3E6DD2FF8}">
      <dsp:nvSpPr>
        <dsp:cNvPr id="0" name=""/>
        <dsp:cNvSpPr/>
      </dsp:nvSpPr>
      <dsp:spPr>
        <a:xfrm rot="10800000">
          <a:off x="1109159" y="3277419"/>
          <a:ext cx="3568827" cy="840977"/>
        </a:xfrm>
        <a:prstGeom prst="round2DiagRect">
          <a:avLst/>
        </a:prstGeom>
        <a:solidFill>
          <a:schemeClr val="bg1"/>
        </a:solidFill>
        <a:ln w="12700" cap="flat" cmpd="sng" algn="ctr">
          <a:solidFill>
            <a:srgbClr val="07B9D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84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07B9D1"/>
              </a:solidFill>
              <a:latin typeface="Arial" panose="020B0604020202020204" pitchFamily="34" charset="0"/>
              <a:cs typeface="Arial" panose="020B0604020202020204" pitchFamily="34" charset="0"/>
            </a:rPr>
            <a:t>Осуществляем сурдоперевод на мероприятии  </a:t>
          </a:r>
        </a:p>
      </dsp:txBody>
      <dsp:txXfrm rot="10800000">
        <a:off x="1150212" y="3318472"/>
        <a:ext cx="3486721" cy="758871"/>
      </dsp:txXfrm>
    </dsp:sp>
    <dsp:sp modelId="{D8A703D8-D8FC-4AB4-AED4-6100E8BB2452}">
      <dsp:nvSpPr>
        <dsp:cNvPr id="0" name=""/>
        <dsp:cNvSpPr/>
      </dsp:nvSpPr>
      <dsp:spPr>
        <a:xfrm>
          <a:off x="688670" y="3277419"/>
          <a:ext cx="840977" cy="840977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2A35B-06DF-4E53-96DA-7D17E014CF75}">
      <dsp:nvSpPr>
        <dsp:cNvPr id="0" name=""/>
        <dsp:cNvSpPr/>
      </dsp:nvSpPr>
      <dsp:spPr>
        <a:xfrm rot="10800000">
          <a:off x="1195958" y="677"/>
          <a:ext cx="3913150" cy="841261"/>
        </a:xfrm>
        <a:prstGeom prst="round2DiagRect">
          <a:avLst/>
        </a:prstGeom>
        <a:solidFill>
          <a:srgbClr val="07B9D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97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Вы оставляете заявку на сайте или звоните по телефону</a:t>
          </a:r>
        </a:p>
      </dsp:txBody>
      <dsp:txXfrm rot="10800000">
        <a:off x="1237025" y="41744"/>
        <a:ext cx="3831016" cy="759127"/>
      </dsp:txXfrm>
    </dsp:sp>
    <dsp:sp modelId="{3CE03729-B2E6-4614-913C-7E7EAB8EF0E9}">
      <dsp:nvSpPr>
        <dsp:cNvPr id="0" name=""/>
        <dsp:cNvSpPr/>
      </dsp:nvSpPr>
      <dsp:spPr>
        <a:xfrm>
          <a:off x="775327" y="677"/>
          <a:ext cx="841261" cy="84126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9925B-D46D-4842-9A8A-7896665F7E1B}">
      <dsp:nvSpPr>
        <dsp:cNvPr id="0" name=""/>
        <dsp:cNvSpPr/>
      </dsp:nvSpPr>
      <dsp:spPr>
        <a:xfrm rot="10800000">
          <a:off x="1195958" y="1093062"/>
          <a:ext cx="3913150" cy="841261"/>
        </a:xfrm>
        <a:prstGeom prst="round2DiagRect">
          <a:avLst/>
        </a:prstGeom>
        <a:solidFill>
          <a:srgbClr val="07B9D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97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Мы связываемся с 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Вами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, назначаем встречу</a:t>
          </a:r>
        </a:p>
      </dsp:txBody>
      <dsp:txXfrm rot="10800000">
        <a:off x="1237025" y="1134129"/>
        <a:ext cx="3831016" cy="759127"/>
      </dsp:txXfrm>
    </dsp:sp>
    <dsp:sp modelId="{4DEB871F-38F7-4F84-9DAB-A0B01A2A47C9}">
      <dsp:nvSpPr>
        <dsp:cNvPr id="0" name=""/>
        <dsp:cNvSpPr/>
      </dsp:nvSpPr>
      <dsp:spPr>
        <a:xfrm>
          <a:off x="775327" y="1093062"/>
          <a:ext cx="841261" cy="84126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2733E-67BC-4848-A729-6C08D999D65F}">
      <dsp:nvSpPr>
        <dsp:cNvPr id="0" name=""/>
        <dsp:cNvSpPr/>
      </dsp:nvSpPr>
      <dsp:spPr>
        <a:xfrm rot="10800000">
          <a:off x="1195958" y="2185446"/>
          <a:ext cx="3913150" cy="841261"/>
        </a:xfrm>
        <a:prstGeom prst="round2DiagRect">
          <a:avLst/>
        </a:prstGeom>
        <a:solidFill>
          <a:srgbClr val="07B9D1"/>
        </a:solidFill>
        <a:ln w="12700" cap="flat" cmpd="sng" algn="ctr">
          <a:solidFill>
            <a:srgbClr val="07B9D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97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Подписываем договор, в котором закрепляются все </a:t>
          </a:r>
          <a:r>
            <a:rPr lang="ru-RU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Ваши </a:t>
          </a:r>
          <a:r>
            <a:rPr lang="ru-RU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пожелания, детали заказа</a:t>
          </a:r>
        </a:p>
      </dsp:txBody>
      <dsp:txXfrm rot="10800000">
        <a:off x="1237025" y="2226513"/>
        <a:ext cx="3831016" cy="759127"/>
      </dsp:txXfrm>
    </dsp:sp>
    <dsp:sp modelId="{C2AA3976-F9E0-4583-BE8C-66CCDF7DCBAD}">
      <dsp:nvSpPr>
        <dsp:cNvPr id="0" name=""/>
        <dsp:cNvSpPr/>
      </dsp:nvSpPr>
      <dsp:spPr>
        <a:xfrm>
          <a:off x="775327" y="2185446"/>
          <a:ext cx="841261" cy="84126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17059E-7334-403F-B4F8-67051F3F49FD}">
      <dsp:nvSpPr>
        <dsp:cNvPr id="0" name=""/>
        <dsp:cNvSpPr/>
      </dsp:nvSpPr>
      <dsp:spPr>
        <a:xfrm rot="10800000">
          <a:off x="1195958" y="3277831"/>
          <a:ext cx="3913150" cy="841261"/>
        </a:xfrm>
        <a:prstGeom prst="round2DiagRect">
          <a:avLst/>
        </a:prstGeom>
        <a:solidFill>
          <a:srgbClr val="07B9D1"/>
        </a:solidFill>
        <a:ln w="12700" cap="flat" cmpd="sng" algn="ctr">
          <a:solidFill>
            <a:srgbClr val="07B9D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97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Переводим на русский жестовый язык видеоролик</a:t>
          </a:r>
        </a:p>
      </dsp:txBody>
      <dsp:txXfrm rot="10800000">
        <a:off x="1237025" y="3318898"/>
        <a:ext cx="3831016" cy="759127"/>
      </dsp:txXfrm>
    </dsp:sp>
    <dsp:sp modelId="{3A14AF19-0E52-45B6-A5C3-B6929A1EB0BA}">
      <dsp:nvSpPr>
        <dsp:cNvPr id="0" name=""/>
        <dsp:cNvSpPr/>
      </dsp:nvSpPr>
      <dsp:spPr>
        <a:xfrm>
          <a:off x="775327" y="3277831"/>
          <a:ext cx="841261" cy="84126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91C58-F3C2-46C8-9412-3FA4F22AB59B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B3033-CBD1-489A-8584-9FE392BA0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60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B3033-CBD1-489A-8584-9FE392BA06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2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EE46-3667-477C-A3F6-EF676BE4B5D8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5701-5214-405D-9CC4-F0F12294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55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EE46-3667-477C-A3F6-EF676BE4B5D8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5701-5214-405D-9CC4-F0F12294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112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EE46-3667-477C-A3F6-EF676BE4B5D8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5701-5214-405D-9CC4-F0F12294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70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EE46-3667-477C-A3F6-EF676BE4B5D8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5701-5214-405D-9CC4-F0F12294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93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EE46-3667-477C-A3F6-EF676BE4B5D8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5701-5214-405D-9CC4-F0F12294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68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EE46-3667-477C-A3F6-EF676BE4B5D8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5701-5214-405D-9CC4-F0F12294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01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EE46-3667-477C-A3F6-EF676BE4B5D8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5701-5214-405D-9CC4-F0F12294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EE46-3667-477C-A3F6-EF676BE4B5D8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5701-5214-405D-9CC4-F0F12294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6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EE46-3667-477C-A3F6-EF676BE4B5D8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5701-5214-405D-9CC4-F0F12294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77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EE46-3667-477C-A3F6-EF676BE4B5D8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5701-5214-405D-9CC4-F0F12294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61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EE46-3667-477C-A3F6-EF676BE4B5D8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5701-5214-405D-9CC4-F0F12294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08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4EE46-3667-477C-A3F6-EF676BE4B5D8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E5701-5214-405D-9CC4-F0F12294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83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11.png"/><Relationship Id="rId10" Type="http://schemas.microsoft.com/office/2007/relationships/diagramDrawing" Target="../diagrams/drawing1.xml"/><Relationship Id="rId4" Type="http://schemas.openxmlformats.org/officeDocument/2006/relationships/image" Target="../media/image10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kpst-rumz@yandex.ru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A3CC793-8B63-4C2C-9769-0BF936C1F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12" t="27270" r="19048" b="20692"/>
          <a:stretch/>
        </p:blipFill>
        <p:spPr>
          <a:xfrm>
            <a:off x="0" y="0"/>
            <a:ext cx="94726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782" y="1916834"/>
            <a:ext cx="10515600" cy="1325563"/>
          </a:xfrm>
        </p:spPr>
        <p:txBody>
          <a:bodyPr/>
          <a:lstStyle/>
          <a:p>
            <a:r>
              <a:rPr lang="ru-RU" sz="2600" dirty="0">
                <a:solidFill>
                  <a:srgbClr val="0066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ru-RU" sz="2600" dirty="0">
                <a:solidFill>
                  <a:srgbClr val="0066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903" y="312975"/>
            <a:ext cx="1962950" cy="10089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76264F-CD5E-4890-B088-9F34FAE42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8203" y="2863523"/>
            <a:ext cx="1786350" cy="75043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CC0F417-6004-4707-B985-6A1E8610AC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503" y="5678195"/>
            <a:ext cx="1786350" cy="100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2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ED9CD5-8D4F-4D7D-938B-0FB7C75D8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11" r="2007" b="17022"/>
          <a:stretch/>
        </p:blipFill>
        <p:spPr>
          <a:xfrm>
            <a:off x="4883025" y="3493008"/>
            <a:ext cx="7162117" cy="3198737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CDE368-D4BF-4E20-B33C-CE59463BE4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54" t="26667" r="15985" b="30101"/>
          <a:stretch/>
        </p:blipFill>
        <p:spPr>
          <a:xfrm>
            <a:off x="302114" y="548867"/>
            <a:ext cx="4836630" cy="165518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650C23-B67F-4602-9A84-60EB045595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045"/>
          <a:stretch/>
        </p:blipFill>
        <p:spPr>
          <a:xfrm>
            <a:off x="6065240" y="186331"/>
            <a:ext cx="5979902" cy="319873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495827F-2C15-43AA-B52C-54772E07A821}"/>
              </a:ext>
            </a:extLst>
          </p:cNvPr>
          <p:cNvSpPr txBox="1"/>
          <p:nvPr/>
        </p:nvSpPr>
        <p:spPr>
          <a:xfrm>
            <a:off x="361998" y="3140716"/>
            <a:ext cx="52167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Days" panose="02000505050000020004" pitchFamily="2" charset="0"/>
              </a:rPr>
              <a:t>Развитие доступности услуг Тюменской области с целью социализации инвалидов с нарушением слуха</a:t>
            </a:r>
          </a:p>
        </p:txBody>
      </p:sp>
    </p:spTree>
    <p:extLst>
      <p:ext uri="{BB962C8B-B14F-4D97-AF65-F5344CB8AC3E}">
        <p14:creationId xmlns:p14="http://schemas.microsoft.com/office/powerpoint/2010/main" val="2873528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31A27B1-5990-4121-833F-8D7B670AA7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DF6E7778-E9AA-4337-ACF1-0193EED078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r="18119"/>
          <a:stretch/>
        </p:blipFill>
        <p:spPr>
          <a:xfrm>
            <a:off x="1" y="10"/>
            <a:ext cx="3696822" cy="33559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6" r="16653"/>
          <a:stretch/>
        </p:blipFill>
        <p:spPr>
          <a:xfrm>
            <a:off x="3857689" y="10"/>
            <a:ext cx="3696821" cy="33559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8" r="-1" b="15296"/>
          <a:stretch/>
        </p:blipFill>
        <p:spPr>
          <a:xfrm>
            <a:off x="20" y="3497344"/>
            <a:ext cx="7554490" cy="33606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2FEF81-D5E6-465C-B057-7B4D7432E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" y="6092083"/>
            <a:ext cx="1408580" cy="480409"/>
          </a:xfrm>
          <a:prstGeom prst="rect">
            <a:avLst/>
          </a:prstGeom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EC1FA831-CC53-43AA-94DA-36C597C645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6426830"/>
              </p:ext>
            </p:extLst>
          </p:nvPr>
        </p:nvGraphicFramePr>
        <p:xfrm>
          <a:off x="7587275" y="185881"/>
          <a:ext cx="4637470" cy="648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988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9E0FD-09D1-4DB2-84E0-55B6227F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7B9D1"/>
                </a:solidFill>
                <a:latin typeface="Days" panose="02000505050000020004" pitchFamily="2" charset="0"/>
              </a:rPr>
              <a:t>ГАПОУ ТО «ТКПСТ» – ведущий колледж Тюменской области в сфере инклюзии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97558F-FDCB-448A-9417-D98E34C8005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93910268"/>
              </p:ext>
            </p:extLst>
          </p:nvPr>
        </p:nvGraphicFramePr>
        <p:xfrm>
          <a:off x="88509" y="1266738"/>
          <a:ext cx="7587418" cy="5373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7830" y="5598205"/>
            <a:ext cx="6904264" cy="89467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Квалифицированные </a:t>
            </a:r>
            <a:r>
              <a:rPr lang="ru-RU" dirty="0" err="1"/>
              <a:t>сурдопереводчики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Обучающиеся специальности Организация </a:t>
            </a:r>
            <a:r>
              <a:rPr lang="ru-RU" dirty="0" err="1"/>
              <a:t>сурдокоммуникации</a:t>
            </a:r>
            <a:endParaRPr lang="ru-RU" dirty="0"/>
          </a:p>
        </p:txBody>
      </p:sp>
      <p:pic>
        <p:nvPicPr>
          <p:cNvPr id="7" name="Рисунок 6" descr="Язык жестов контур">
            <a:extLst>
              <a:ext uri="{FF2B5EF4-FFF2-40B4-BE49-F238E27FC236}">
                <a16:creationId xmlns:a16="http://schemas.microsoft.com/office/drawing/2014/main" id="{6EB4B601-2081-4C1F-B695-81263C23E0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83430" y="5578475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815F3B-1FD6-4A3E-8DC6-6B01AAF98A3B}"/>
              </a:ext>
            </a:extLst>
          </p:cNvPr>
          <p:cNvSpPr txBox="1"/>
          <p:nvPr/>
        </p:nvSpPr>
        <p:spPr>
          <a:xfrm>
            <a:off x="4754599" y="5002351"/>
            <a:ext cx="7050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dirty="0">
                <a:solidFill>
                  <a:srgbClr val="07B9D1"/>
                </a:solidFill>
                <a:latin typeface="Days" panose="02000505050000020004" pitchFamily="2" charset="0"/>
              </a:rPr>
              <a:t>Наша </a:t>
            </a:r>
            <a:r>
              <a:rPr lang="ru-RU" sz="1800" dirty="0" smtClean="0">
                <a:solidFill>
                  <a:srgbClr val="07B9D1"/>
                </a:solidFill>
                <a:latin typeface="Days" panose="02000505050000020004" pitchFamily="2" charset="0"/>
              </a:rPr>
              <a:t>команда:</a:t>
            </a:r>
            <a:endParaRPr lang="ru-RU" dirty="0"/>
          </a:p>
        </p:txBody>
      </p:sp>
      <p:pic>
        <p:nvPicPr>
          <p:cNvPr id="9" name="Рисунок 8" descr="Изображение выглядит как человек, группа, в позе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399D00E0-3AF0-4034-A31C-CAB608EE6F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572" y="1917210"/>
            <a:ext cx="4035973" cy="2690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389E0B-C904-450E-A2CD-18B121A893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134" y="6109853"/>
            <a:ext cx="1560711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4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275" y="155400"/>
            <a:ext cx="12059894" cy="145528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7B9D1"/>
                </a:solidFill>
                <a:latin typeface="Days" panose="02000505050000020004" pitchFamily="2" charset="0"/>
              </a:rPr>
              <a:t>Направления деятельности Агентства </a:t>
            </a: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DBF3DA8E-5191-4239-9D78-A9EEF1DBE3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3374892"/>
              </p:ext>
            </p:extLst>
          </p:nvPr>
        </p:nvGraphicFramePr>
        <p:xfrm>
          <a:off x="146957" y="3739243"/>
          <a:ext cx="11866639" cy="3118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0BF7CEB-0445-4713-B26B-0D8E8C20DF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1692" y="1610686"/>
            <a:ext cx="4144183" cy="2331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5574EC3-5F33-438E-9458-5184E79A91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502" y="1610686"/>
            <a:ext cx="4586275" cy="2331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DEBB28-024C-4F13-B98E-8CA91597AD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7613" y="1515629"/>
            <a:ext cx="2535243" cy="25352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D64476-D033-4C28-975A-842EBD6088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404" y="6172202"/>
            <a:ext cx="1560711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42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3D9597-56BD-491E-AF71-F584B30D2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23" y="6060448"/>
            <a:ext cx="1560711" cy="53039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480F4-59FF-473F-8639-10FD1D9D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34" y="86179"/>
            <a:ext cx="11881166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7B9D1"/>
                </a:solidFill>
                <a:latin typeface="Days" panose="02000505050000020004" pitchFamily="2" charset="0"/>
              </a:rPr>
              <a:t>Как будет строиться наше сотрудничество?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66750" y="1311965"/>
            <a:ext cx="5256972" cy="48649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Вам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нужен сурдопереводчик на мероприятие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88528" y="1311965"/>
            <a:ext cx="5252357" cy="4873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Вам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нужно адаптировать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видеоконтент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9D6F869A-60B4-4D57-A884-2F6C2054F2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8555110"/>
              </p:ext>
            </p:extLst>
          </p:nvPr>
        </p:nvGraphicFramePr>
        <p:xfrm>
          <a:off x="751114" y="2166730"/>
          <a:ext cx="5366658" cy="4119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9B3F0D69-304E-4274-8B81-9A614159C3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4130599"/>
              </p:ext>
            </p:extLst>
          </p:nvPr>
        </p:nvGraphicFramePr>
        <p:xfrm>
          <a:off x="5823859" y="2166730"/>
          <a:ext cx="5884437" cy="4119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44617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90AAE6C-9DC2-4F9E-9BFF-4071863FA032}"/>
              </a:ext>
            </a:extLst>
          </p:cNvPr>
          <p:cNvSpPr txBox="1"/>
          <p:nvPr/>
        </p:nvSpPr>
        <p:spPr>
          <a:xfrm>
            <a:off x="3101827" y="1206815"/>
            <a:ext cx="86786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rgbClr val="07B9D1"/>
                </a:solidFill>
                <a:latin typeface="Days" panose="02000505050000020004" pitchFamily="2" charset="0"/>
              </a:rPr>
              <a:t>Приглашаем Вас на встречу в наш </a:t>
            </a:r>
            <a:r>
              <a:rPr lang="ru-RU" sz="2800" dirty="0" smtClean="0">
                <a:solidFill>
                  <a:srgbClr val="07B9D1"/>
                </a:solidFill>
                <a:latin typeface="Days" panose="02000505050000020004" pitchFamily="2" charset="0"/>
              </a:rPr>
              <a:t>офис</a:t>
            </a:r>
            <a:endParaRPr lang="ru-RU" sz="2800" dirty="0">
              <a:solidFill>
                <a:srgbClr val="07B9D1"/>
              </a:solidFill>
              <a:latin typeface="Days" panose="02000505050000020004" pitchFamily="2" charset="0"/>
            </a:endParaRPr>
          </a:p>
          <a:p>
            <a:pPr algn="r"/>
            <a:r>
              <a:rPr lang="en-US" sz="2800" dirty="0" smtClean="0">
                <a:solidFill>
                  <a:srgbClr val="07B9D1"/>
                </a:solidFill>
                <a:latin typeface="Days" panose="02000505050000020004" pitchFamily="2" charset="0"/>
              </a:rPr>
              <a:t> </a:t>
            </a:r>
            <a:endParaRPr lang="ru-RU" sz="2000" dirty="0">
              <a:latin typeface="Days" panose="02000505050000020004" pitchFamily="2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C1214B8-482F-46B4-9F30-03410F606242}"/>
              </a:ext>
            </a:extLst>
          </p:cNvPr>
          <p:cNvSpPr/>
          <p:nvPr/>
        </p:nvSpPr>
        <p:spPr>
          <a:xfrm>
            <a:off x="7258050" y="2269672"/>
            <a:ext cx="2522764" cy="636814"/>
          </a:xfrm>
          <a:prstGeom prst="roundRect">
            <a:avLst/>
          </a:prstGeom>
          <a:solidFill>
            <a:srgbClr val="0D5D66"/>
          </a:solidFill>
          <a:ln>
            <a:solidFill>
              <a:srgbClr val="0D5D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Договориться о встрече</a:t>
            </a:r>
            <a:endParaRPr lang="ru-RU" dirty="0"/>
          </a:p>
        </p:txBody>
      </p:sp>
      <p:pic>
        <p:nvPicPr>
          <p:cNvPr id="4" name="Рисунок 3" descr="Стрелка: изгиб против часовой стрелки контур">
            <a:extLst>
              <a:ext uri="{FF2B5EF4-FFF2-40B4-BE49-F238E27FC236}">
                <a16:creationId xmlns:a16="http://schemas.microsoft.com/office/drawing/2014/main" id="{13AC6FD9-8D54-4EA8-9183-5A3DF6739A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 rot="15343053">
            <a:off x="5787323" y="2480788"/>
            <a:ext cx="1327495" cy="132749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E673BC-956D-48D3-B527-E8EE8C74B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2" y="6028783"/>
            <a:ext cx="1559379" cy="5327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71364" y="4019399"/>
            <a:ext cx="7144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7B9D1"/>
                </a:solidFill>
                <a:latin typeface="Days" panose="02000505050000020004" pitchFamily="2" charset="0"/>
              </a:rPr>
              <a:t>8 (922)-571-93 18</a:t>
            </a:r>
            <a:endParaRPr lang="ru-RU" sz="3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827" y="4086223"/>
            <a:ext cx="682188" cy="69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42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A84809-89F9-4244-A0F7-7164D6E2B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7" t="35690" r="48560" b="23906"/>
          <a:stretch/>
        </p:blipFill>
        <p:spPr>
          <a:xfrm>
            <a:off x="258618" y="3368345"/>
            <a:ext cx="5467927" cy="3124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0AAE6C-9DC2-4F9E-9BFF-4071863FA032}"/>
              </a:ext>
            </a:extLst>
          </p:cNvPr>
          <p:cNvSpPr txBox="1"/>
          <p:nvPr/>
        </p:nvSpPr>
        <p:spPr>
          <a:xfrm>
            <a:off x="3110594" y="1120676"/>
            <a:ext cx="86786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rgbClr val="07B9D1"/>
                </a:solidFill>
                <a:latin typeface="Days" panose="02000505050000020004" pitchFamily="2" charset="0"/>
              </a:rPr>
              <a:t>Ресурсный учебно-методический центр </a:t>
            </a:r>
            <a:endParaRPr lang="en-US" sz="2400" dirty="0">
              <a:solidFill>
                <a:srgbClr val="07B9D1"/>
              </a:solidFill>
              <a:latin typeface="Days" panose="02000505050000020004" pitchFamily="2" charset="0"/>
            </a:endParaRPr>
          </a:p>
          <a:p>
            <a:pPr algn="r"/>
            <a:r>
              <a:rPr lang="ru-RU" sz="2400" dirty="0">
                <a:solidFill>
                  <a:srgbClr val="07B9D1"/>
                </a:solidFill>
                <a:latin typeface="Days" panose="02000505050000020004" pitchFamily="2" charset="0"/>
              </a:rPr>
              <a:t>ГАПОУ ТО «Тюменский колледж производственных и социальных технологий»</a:t>
            </a:r>
          </a:p>
          <a:p>
            <a:pPr algn="r"/>
            <a:endParaRPr lang="en-US" dirty="0">
              <a:latin typeface="Days" panose="02000505050000020004" pitchFamily="2" charset="0"/>
            </a:endParaRPr>
          </a:p>
          <a:p>
            <a:pPr algn="r"/>
            <a:endParaRPr lang="en-US" dirty="0">
              <a:latin typeface="Days" panose="02000505050000020004" pitchFamily="2" charset="0"/>
            </a:endParaRPr>
          </a:p>
          <a:p>
            <a:pPr algn="r"/>
            <a:r>
              <a:rPr lang="en-US" dirty="0">
                <a:latin typeface="Days" panose="02000505050000020004" pitchFamily="2" charset="0"/>
              </a:rPr>
              <a:t>E-mail: </a:t>
            </a:r>
            <a:r>
              <a:rPr lang="en-US" dirty="0">
                <a:latin typeface="Days" panose="02000505050000020004" pitchFamily="2" charset="0"/>
                <a:hlinkClick r:id="rId3"/>
              </a:rPr>
              <a:t>tkpst-rumz@yandex.ru</a:t>
            </a:r>
            <a:r>
              <a:rPr lang="ru-RU" dirty="0">
                <a:latin typeface="Days" panose="02000505050000020004" pitchFamily="2" charset="0"/>
              </a:rPr>
              <a:t> </a:t>
            </a:r>
            <a:r>
              <a:rPr lang="en-US" dirty="0">
                <a:latin typeface="Days" panose="02000505050000020004" pitchFamily="2" charset="0"/>
              </a:rPr>
              <a:t> </a:t>
            </a:r>
            <a:endParaRPr lang="ru-RU" dirty="0">
              <a:latin typeface="Days" panose="02000505050000020004" pitchFamily="2" charset="0"/>
            </a:endParaRPr>
          </a:p>
          <a:p>
            <a:pPr algn="r"/>
            <a:r>
              <a:rPr lang="ru-RU" dirty="0">
                <a:latin typeface="Days" panose="02000505050000020004" pitchFamily="2" charset="0"/>
              </a:rPr>
              <a:t>Тел. 8 (958) 251-31-86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526E4A-0253-432E-83DB-1256F36200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095" y="4374788"/>
            <a:ext cx="1112135" cy="113410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47C828-67A9-46D2-95BE-0BE830F03E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4"/>
          <a:stretch/>
        </p:blipFill>
        <p:spPr>
          <a:xfrm>
            <a:off x="9157032" y="4381256"/>
            <a:ext cx="1148390" cy="112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76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1598</TotalTime>
  <Words>242</Words>
  <Application>Microsoft Office PowerPoint</Application>
  <PresentationFormat>Широкоэкранный</PresentationFormat>
  <Paragraphs>41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Days</vt:lpstr>
      <vt:lpstr>Тема Office</vt:lpstr>
      <vt:lpstr>  </vt:lpstr>
      <vt:lpstr>Презентация PowerPoint</vt:lpstr>
      <vt:lpstr>Презентация PowerPoint</vt:lpstr>
      <vt:lpstr>ГАПОУ ТО «ТКПСТ» – ведущий колледж Тюменской области в сфере инклюзии</vt:lpstr>
      <vt:lpstr>Направления деятельности Агентства </vt:lpstr>
      <vt:lpstr>Как будет строиться наше сотрудничество?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Волкова Дарья Александровна</dc:creator>
  <cp:lastModifiedBy>16kab</cp:lastModifiedBy>
  <cp:revision>44</cp:revision>
  <cp:lastPrinted>2022-05-26T12:43:00Z</cp:lastPrinted>
  <dcterms:created xsi:type="dcterms:W3CDTF">2022-04-19T09:34:19Z</dcterms:created>
  <dcterms:modified xsi:type="dcterms:W3CDTF">2022-06-01T10:37:20Z</dcterms:modified>
</cp:coreProperties>
</file>