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7" r:id="rId3"/>
    <p:sldId id="256" r:id="rId4"/>
    <p:sldId id="259" r:id="rId5"/>
    <p:sldId id="273" r:id="rId6"/>
    <p:sldId id="276" r:id="rId7"/>
    <p:sldId id="275" r:id="rId8"/>
    <p:sldId id="270" r:id="rId9"/>
    <p:sldId id="274" r:id="rId10"/>
    <p:sldId id="277" r:id="rId11"/>
    <p:sldId id="271" r:id="rId12"/>
  </p:sldIdLst>
  <p:sldSz cx="9144000" cy="5143500" type="screen16x9"/>
  <p:notesSz cx="6858000" cy="9144000"/>
  <p:embeddedFontLst>
    <p:embeddedFont>
      <p:font typeface="BIZ UDGothic" panose="020B0400000000000000" pitchFamily="49" charset="-128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146" d="100"/>
          <a:sy n="146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305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98df7fce7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498df7fce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465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98df7fce7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498df7fce7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1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8b6fa25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38b6fa2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67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98df7fce7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498df7fce7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86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8b6fa250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38b6fa25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22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98df7fce7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498df7fce7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9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98df7fc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498df7f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40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98df7fc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498df7f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69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8b6fa250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38b6fa25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35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8b6fa250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38b6fa250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2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10579" y="4783455"/>
            <a:ext cx="292760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438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87109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972464" y="274253"/>
            <a:ext cx="933926" cy="2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10579" y="4783455"/>
            <a:ext cx="292760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57438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87109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686157" y="1594485"/>
            <a:ext cx="7776448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372314" y="2880360"/>
            <a:ext cx="6404134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10579" y="4783455"/>
            <a:ext cx="292760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457438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87109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72464" y="274253"/>
            <a:ext cx="933926" cy="2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438" y="1183005"/>
            <a:ext cx="3979712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711613" y="1183005"/>
            <a:ext cx="3979711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10579" y="4783455"/>
            <a:ext cx="292760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57438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587109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5429" cy="5143500"/>
          </a:xfrm>
          <a:custGeom>
            <a:avLst/>
            <a:gdLst/>
            <a:ahLst/>
            <a:cxnLst/>
            <a:rect l="l" t="t" r="r" b="b"/>
            <a:pathLst>
              <a:path w="12193905" h="6858000" extrusionOk="0">
                <a:moveTo>
                  <a:pt x="12193562" y="0"/>
                </a:moveTo>
                <a:lnTo>
                  <a:pt x="0" y="0"/>
                </a:lnTo>
                <a:lnTo>
                  <a:pt x="0" y="6858000"/>
                </a:lnTo>
                <a:lnTo>
                  <a:pt x="12193562" y="6858000"/>
                </a:lnTo>
                <a:lnTo>
                  <a:pt x="12193562" y="0"/>
                </a:lnTo>
                <a:close/>
              </a:path>
            </a:pathLst>
          </a:custGeom>
          <a:solidFill>
            <a:srgbClr val="702E8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72464" y="274253"/>
            <a:ext cx="933926" cy="2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438" y="1183005"/>
            <a:ext cx="8233886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10579" y="4783455"/>
            <a:ext cx="292760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438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87109" y="4783455"/>
            <a:ext cx="210421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653623-91C6-C5B6-5A5D-561D8E958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" y="19312"/>
            <a:ext cx="8979613" cy="5093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27495-C862-EB4A-5D60-A0850EF1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2306"/>
            <a:ext cx="6834883" cy="2318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9"/>
          <p:cNvGrpSpPr/>
          <p:nvPr/>
        </p:nvGrpSpPr>
        <p:grpSpPr>
          <a:xfrm>
            <a:off x="0" y="409312"/>
            <a:ext cx="8250926" cy="5142681"/>
            <a:chOff x="15125" y="12"/>
            <a:chExt cx="11001235" cy="6856908"/>
          </a:xfrm>
        </p:grpSpPr>
        <p:pic>
          <p:nvPicPr>
            <p:cNvPr id="93" name="Google Shape;9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25" y="12"/>
              <a:ext cx="11001235" cy="6856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36356" y="92519"/>
              <a:ext cx="2015642" cy="9486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8384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D1782-25BE-A1DA-8EB7-607A77B1F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586"/>
            <a:ext cx="9023699" cy="5043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A40CF-2028-BE4C-D89D-77A377D76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9"/>
            <a:ext cx="7772400" cy="4340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0988E-17FD-2841-A339-8B30B5215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066"/>
            <a:ext cx="8687015" cy="48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999381" y="442995"/>
            <a:ext cx="4468654" cy="2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aseline="30000" dirty="0"/>
              <a:t>Safe Drink</a:t>
            </a:r>
            <a:r>
              <a:rPr lang="ru" sz="1500" dirty="0"/>
              <a:t>World Cup и петербургские бары</a:t>
            </a:r>
            <a:endParaRPr sz="15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8B81A-657F-FCB7-55E4-6EB32872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" y="128473"/>
            <a:ext cx="8638903" cy="48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/>
        </p:nvSpPr>
        <p:spPr>
          <a:xfrm>
            <a:off x="672340" y="490518"/>
            <a:ext cx="4380900" cy="108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поле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Он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д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л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л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я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й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но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п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в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р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ы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о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х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ст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н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р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е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с</a:t>
            </a:r>
            <a:r>
              <a:rPr lang="ru-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Снимок экрана 2023-04-28 в 1Снимок экрана 2023-04-28 в 15.19.125.15.51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н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т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с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т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н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в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д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ар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и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тн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н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ы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ов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х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ы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к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е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ол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м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л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е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д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б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и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о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а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ра</a:t>
            </a:r>
            <a:r>
              <a:rPr lang="ru" sz="2000" b="1" baseline="30000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-</a:t>
            </a:r>
            <a:r>
              <a:rPr lang="ru" sz="1400" b="1" dirty="0">
                <a:solidFill>
                  <a:srgbClr val="702E8E"/>
                </a:solidFill>
                <a:latin typeface="BIZ UDGothic"/>
                <a:ea typeface="BIZ UDGothic"/>
                <a:cs typeface="BIZ UDGothic"/>
                <a:sym typeface="BIZ UDGothic"/>
              </a:rPr>
              <a:t>ций</a:t>
            </a:r>
            <a:endParaRPr sz="1400" dirty="0">
              <a:latin typeface="BIZ UDGothic"/>
              <a:ea typeface="BIZ UDGothic"/>
              <a:cs typeface="BIZ UDGothic"/>
              <a:sym typeface="BIZ UD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2997D9-790B-F1BE-48BD-63D516EB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3997"/>
            <a:ext cx="7772400" cy="42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9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302F95-6031-931B-1929-6FE524D3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920"/>
            <a:ext cx="7772400" cy="43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B8DB57-C364-E4A0-5000-03414C064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419918"/>
            <a:ext cx="8049113" cy="44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D0C33D-67A8-4B12-34BC-AD35D251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5"/>
            <a:ext cx="8753582" cy="48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772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</Words>
  <Application>Microsoft Macintosh PowerPoint</Application>
  <PresentationFormat>Экран (16:9)</PresentationFormat>
  <Paragraphs>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BIZ UDGothic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Safe DrinkWorld Cup и петербургские бары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Анастасия чу</cp:lastModifiedBy>
  <cp:revision>8</cp:revision>
  <dcterms:modified xsi:type="dcterms:W3CDTF">2023-04-28T12:36:35Z</dcterms:modified>
</cp:coreProperties>
</file>