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8F66-9D98-43A4-AD1E-75E54A81E8BB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16BD-95E1-465B-A816-F43FBEDA6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4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8F66-9D98-43A4-AD1E-75E54A81E8BB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16BD-95E1-465B-A816-F43FBEDA6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2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8F66-9D98-43A4-AD1E-75E54A81E8BB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16BD-95E1-465B-A816-F43FBEDA6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9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8F66-9D98-43A4-AD1E-75E54A81E8BB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16BD-95E1-465B-A816-F43FBEDA6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6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8F66-9D98-43A4-AD1E-75E54A81E8BB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16BD-95E1-465B-A816-F43FBEDA6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4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8F66-9D98-43A4-AD1E-75E54A81E8BB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16BD-95E1-465B-A816-F43FBEDA6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2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8F66-9D98-43A4-AD1E-75E54A81E8BB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16BD-95E1-465B-A816-F43FBEDA6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5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8F66-9D98-43A4-AD1E-75E54A81E8BB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16BD-95E1-465B-A816-F43FBEDA6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2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8F66-9D98-43A4-AD1E-75E54A81E8BB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16BD-95E1-465B-A816-F43FBEDA6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4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8F66-9D98-43A4-AD1E-75E54A81E8BB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16BD-95E1-465B-A816-F43FBEDA6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2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8F66-9D98-43A4-AD1E-75E54A81E8BB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16BD-95E1-465B-A816-F43FBEDA6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D8F66-9D98-43A4-AD1E-75E54A81E8BB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F16BD-95E1-465B-A816-F43FBEDA6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29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геев_АП 2022-12-01_17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6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геев_АП 2022-12-01_17-1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8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геев_АП 2022-12-01_17-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2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геев_АП 2022-12-01_17-1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7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геев_АП 2022-12-01_17-1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5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геев_АП 2022-12-01_17-1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" y="1588"/>
            <a:ext cx="12190655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5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геев_АП 2022-12-01_17-1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5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геев_АП 2022-12-01_17-1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2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геев_АП 2022-12-01_17-1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16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Сигачев Дмитрий Геннадьевич</dc:creator>
  <cp:lastModifiedBy>Сигачев Дмитрий Геннадьевич</cp:lastModifiedBy>
  <cp:revision>2</cp:revision>
  <dcterms:created xsi:type="dcterms:W3CDTF">2022-12-01T14:19:30Z</dcterms:created>
  <dcterms:modified xsi:type="dcterms:W3CDTF">2022-12-01T14:48:01Z</dcterms:modified>
</cp:coreProperties>
</file>