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4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25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3804821489017435E-2"/>
          <c:y val="1.5801576434650671E-2"/>
          <c:w val="0.61981899825507492"/>
          <c:h val="0.88959349974651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2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16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3804821489017435E-2"/>
          <c:y val="1.5801576434650678E-2"/>
          <c:w val="0.61981899825507514"/>
          <c:h val="0.88959349974651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2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377" y="149469"/>
            <a:ext cx="6858000" cy="15797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когнитивных возможностей при использовании рисования в технике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630" y="1918567"/>
            <a:ext cx="8036170" cy="11851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Низамова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Екатерина Владимировна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инструктор по труду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 «Нижневартовский дом-интернат для престарелых и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d8d8d60a29cc8721d0e35b6fe106d8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347864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3264" t="5697" r="18793" b="2969"/>
          <a:stretch>
            <a:fillRect/>
          </a:stretch>
        </p:blipFill>
        <p:spPr bwMode="auto">
          <a:xfrm>
            <a:off x="0" y="0"/>
            <a:ext cx="5802923" cy="378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dmin\Pictures\vse-o-risovanii-na-vode-ebru-16.jpg"/>
          <p:cNvPicPr>
            <a:picLocks noChangeAspect="1" noChangeArrowheads="1"/>
          </p:cNvPicPr>
          <p:nvPr/>
        </p:nvPicPr>
        <p:blipFill>
          <a:blip r:embed="rId4" cstate="print"/>
          <a:srcRect l="7885" t="3607" r="5288" b="10555"/>
          <a:stretch>
            <a:fillRect/>
          </a:stretch>
        </p:blipFill>
        <p:spPr bwMode="auto">
          <a:xfrm>
            <a:off x="0" y="3780693"/>
            <a:ext cx="5777787" cy="3077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246" y="365126"/>
            <a:ext cx="6282104" cy="1797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первичной диагностики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воображения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(метод «Три фигуры»)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96914" y="1799248"/>
          <a:ext cx="682722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474" y="248584"/>
            <a:ext cx="6906358" cy="1325563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развитие творческого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воображения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 пожилого возраста и инвалидов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33600" y="3181632"/>
            <a:ext cx="5105400" cy="569913"/>
            <a:chOff x="1248" y="2021"/>
            <a:chExt cx="3216" cy="359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793" y="2021"/>
              <a:ext cx="2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514350" indent="-514350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Освоение техники рисования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Эбру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2133600" y="4034117"/>
            <a:ext cx="6194425" cy="555625"/>
            <a:chOff x="1248" y="2640"/>
            <a:chExt cx="3902" cy="35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gray">
            <a:xfrm>
              <a:off x="1765" y="2665"/>
              <a:ext cx="338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Развитие желания экспериментировать в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творчестве.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2133600" y="4872317"/>
            <a:ext cx="5945188" cy="555625"/>
            <a:chOff x="1248" y="3230"/>
            <a:chExt cx="3745" cy="350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gray">
            <a:xfrm>
              <a:off x="1753" y="3272"/>
              <a:ext cx="3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514350" indent="-514350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Сохранение имеющегося творческого потенциала.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070203" y="2267182"/>
            <a:ext cx="1703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5259"/>
          <a:stretch>
            <a:fillRect/>
          </a:stretch>
        </p:blipFill>
        <p:spPr bwMode="auto">
          <a:xfrm>
            <a:off x="360486" y="228989"/>
            <a:ext cx="5697415" cy="2988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Admin\Desktop\ЭРБУ\0-02-05-b982916f6e5635fe9cc415c77b5b2b380b3e1c41657188e674c8eb2204e65a0b_40af1a82053791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19" y="3700111"/>
            <a:ext cx="3482488" cy="2588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1952" y="3560885"/>
            <a:ext cx="5173785" cy="2910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\\Desktop-2d22jrj\папка для всех\Информационнно-аналитическое отделение\Эбру\фото\IMG20230124111407.jpg"/>
          <p:cNvPicPr>
            <a:picLocks noChangeAspect="1" noChangeArrowheads="1"/>
          </p:cNvPicPr>
          <p:nvPr/>
        </p:nvPicPr>
        <p:blipFill>
          <a:blip r:embed="rId5" cstate="print"/>
          <a:srcRect t="11146" b="7812"/>
          <a:stretch>
            <a:fillRect/>
          </a:stretch>
        </p:blipFill>
        <p:spPr bwMode="auto">
          <a:xfrm>
            <a:off x="6394938" y="107939"/>
            <a:ext cx="2109823" cy="318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165" t="7324" r="19781" b="6627"/>
          <a:stretch>
            <a:fillRect/>
          </a:stretch>
        </p:blipFill>
        <p:spPr bwMode="auto">
          <a:xfrm>
            <a:off x="714375" y="3448050"/>
            <a:ext cx="4222955" cy="3293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1701" t="6942" r="9879" b="5008"/>
          <a:stretch>
            <a:fillRect/>
          </a:stretch>
        </p:blipFill>
        <p:spPr bwMode="auto">
          <a:xfrm flipH="1">
            <a:off x="714159" y="240927"/>
            <a:ext cx="4219934" cy="3054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3880" t="8844" r="13777" b="7562"/>
          <a:stretch>
            <a:fillRect/>
          </a:stretch>
        </p:blipFill>
        <p:spPr bwMode="auto">
          <a:xfrm>
            <a:off x="5145018" y="3419475"/>
            <a:ext cx="3808482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9451" y="231675"/>
            <a:ext cx="3784999" cy="303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НВДИ_рисуем на воде.jpg"/>
          <p:cNvPicPr>
            <a:picLocks noChangeAspect="1" noChangeArrowheads="1"/>
          </p:cNvPicPr>
          <p:nvPr/>
        </p:nvPicPr>
        <p:blipFill>
          <a:blip r:embed="rId2" cstate="print"/>
          <a:srcRect l="5348" r="10154"/>
          <a:stretch>
            <a:fillRect/>
          </a:stretch>
        </p:blipFill>
        <p:spPr bwMode="auto">
          <a:xfrm>
            <a:off x="892721" y="0"/>
            <a:ext cx="3974554" cy="3381375"/>
          </a:xfrm>
          <a:prstGeom prst="rect">
            <a:avLst/>
          </a:prstGeom>
          <a:noFill/>
        </p:spPr>
      </p:pic>
      <p:pic>
        <p:nvPicPr>
          <p:cNvPr id="5" name="Picture 3" descr="C:\Users\Admin\Desktop\отборные фото\IMG20230117150939.jpg"/>
          <p:cNvPicPr>
            <a:picLocks noChangeAspect="1" noChangeArrowheads="1"/>
          </p:cNvPicPr>
          <p:nvPr/>
        </p:nvPicPr>
        <p:blipFill>
          <a:blip r:embed="rId3" cstate="print"/>
          <a:srcRect t="4267" r="37995"/>
          <a:stretch>
            <a:fillRect/>
          </a:stretch>
        </p:blipFill>
        <p:spPr bwMode="auto">
          <a:xfrm>
            <a:off x="323850" y="2790825"/>
            <a:ext cx="4524375" cy="4067175"/>
          </a:xfrm>
          <a:prstGeom prst="rect">
            <a:avLst/>
          </a:prstGeom>
          <a:noFill/>
        </p:spPr>
      </p:pic>
      <p:pic>
        <p:nvPicPr>
          <p:cNvPr id="6" name="Picture 2" descr="C:\Users\Admin\Desktop\отборные фото\0-02-05-0d4a10402b0a294484ddfa054a1af6442878633a7b7fcb961b06658ef24c8cff_c95e1fd82b45dd55.jpg"/>
          <p:cNvPicPr>
            <a:picLocks noChangeAspect="1" noChangeArrowheads="1"/>
          </p:cNvPicPr>
          <p:nvPr/>
        </p:nvPicPr>
        <p:blipFill>
          <a:blip r:embed="rId4" cstate="print"/>
          <a:srcRect l="8435" t="12222" r="7545"/>
          <a:stretch>
            <a:fillRect/>
          </a:stretch>
        </p:blipFill>
        <p:spPr bwMode="auto">
          <a:xfrm>
            <a:off x="4867274" y="0"/>
            <a:ext cx="4276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33246" y="365126"/>
            <a:ext cx="6282104" cy="1797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промежуточной диагностики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развития воображения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(метод «Три фигуры»)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696914" y="1799248"/>
          <a:ext cx="682722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949" y="365126"/>
            <a:ext cx="7019925" cy="1325563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Даже профессиональный художник не знает, как будут «танцевать» краски на воде в каждом новом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рисунке…</a:t>
            </a:r>
            <a:endParaRPr lang="ru-RU" sz="3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34"/>
          <a:stretch>
            <a:fillRect/>
          </a:stretch>
        </p:blipFill>
        <p:spPr bwMode="auto">
          <a:xfrm>
            <a:off x="1854314" y="1990725"/>
            <a:ext cx="6950482" cy="418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79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«Развитие когнитивных возможностей при использовании рисования в технике Эбру»</vt:lpstr>
      <vt:lpstr>Слайд 2</vt:lpstr>
      <vt:lpstr>Результаты  первичной диагностики  развития воображения  (метод «Три фигуры»)</vt:lpstr>
      <vt:lpstr>Цель: развитие творческого воображения граждан пожилого возраста и инвалидов</vt:lpstr>
      <vt:lpstr>Слайд 5</vt:lpstr>
      <vt:lpstr>Слайд 6</vt:lpstr>
      <vt:lpstr>Слайд 7</vt:lpstr>
      <vt:lpstr>Слайд 8</vt:lpstr>
      <vt:lpstr>Даже профессиональный художник не знает, как будут «танцевать» краски на воде в каждом новом рисунке…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ОИАР</cp:lastModifiedBy>
  <cp:revision>11</cp:revision>
  <dcterms:created xsi:type="dcterms:W3CDTF">2014-11-21T11:00:06Z</dcterms:created>
  <dcterms:modified xsi:type="dcterms:W3CDTF">2023-01-24T11:16:04Z</dcterms:modified>
</cp:coreProperties>
</file>